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9" r:id="rId3"/>
    <p:sldMasterId id="2147483672" r:id="rId4"/>
  </p:sldMasterIdLst>
  <p:notesMasterIdLst>
    <p:notesMasterId r:id="rId35"/>
  </p:notesMasterIdLst>
  <p:sldIdLst>
    <p:sldId id="298" r:id="rId5"/>
    <p:sldId id="312" r:id="rId6"/>
    <p:sldId id="358" r:id="rId7"/>
    <p:sldId id="302" r:id="rId8"/>
    <p:sldId id="359" r:id="rId9"/>
    <p:sldId id="360" r:id="rId10"/>
    <p:sldId id="363" r:id="rId11"/>
    <p:sldId id="300" r:id="rId12"/>
    <p:sldId id="362" r:id="rId13"/>
    <p:sldId id="364" r:id="rId14"/>
    <p:sldId id="384" r:id="rId15"/>
    <p:sldId id="385" r:id="rId16"/>
    <p:sldId id="368" r:id="rId17"/>
    <p:sldId id="369" r:id="rId18"/>
    <p:sldId id="387" r:id="rId19"/>
    <p:sldId id="388" r:id="rId20"/>
    <p:sldId id="370" r:id="rId21"/>
    <p:sldId id="371" r:id="rId22"/>
    <p:sldId id="386" r:id="rId23"/>
    <p:sldId id="374" r:id="rId24"/>
    <p:sldId id="301" r:id="rId25"/>
    <p:sldId id="375" r:id="rId26"/>
    <p:sldId id="376" r:id="rId27"/>
    <p:sldId id="377" r:id="rId28"/>
    <p:sldId id="378" r:id="rId29"/>
    <p:sldId id="379" r:id="rId30"/>
    <p:sldId id="389" r:id="rId31"/>
    <p:sldId id="380" r:id="rId32"/>
    <p:sldId id="383" r:id="rId33"/>
    <p:sldId id="32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3"/>
    <a:srgbClr val="837E89"/>
    <a:srgbClr val="D0103A"/>
    <a:srgbClr val="002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4586"/>
  </p:normalViewPr>
  <p:slideViewPr>
    <p:cSldViewPr snapToGrid="0" snapToObjects="1">
      <p:cViewPr varScale="1">
        <p:scale>
          <a:sx n="114" d="100"/>
          <a:sy n="114" d="100"/>
        </p:scale>
        <p:origin x="40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Sheet1!$A$2:$A$12</c:f>
              <c:strCache>
                <c:ptCount val="11"/>
                <c:pt idx="0">
                  <c:v>6 weeks</c:v>
                </c:pt>
                <c:pt idx="1">
                  <c:v>12 weeks </c:v>
                </c:pt>
                <c:pt idx="2">
                  <c:v>18 weeks</c:v>
                </c:pt>
                <c:pt idx="3">
                  <c:v>24 weeks</c:v>
                </c:pt>
                <c:pt idx="4">
                  <c:v>30 weeks</c:v>
                </c:pt>
                <c:pt idx="5">
                  <c:v>36 weeks </c:v>
                </c:pt>
                <c:pt idx="6">
                  <c:v>Birth </c:v>
                </c:pt>
                <c:pt idx="7">
                  <c:v>1 month </c:v>
                </c:pt>
                <c:pt idx="8">
                  <c:v>2 months </c:v>
                </c:pt>
                <c:pt idx="9">
                  <c:v>3 months </c:v>
                </c:pt>
                <c:pt idx="10">
                  <c:v>4 months 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20</c:v>
                </c:pt>
                <c:pt idx="1">
                  <c:v>40</c:v>
                </c:pt>
                <c:pt idx="2">
                  <c:v>40</c:v>
                </c:pt>
                <c:pt idx="3">
                  <c:v>40</c:v>
                </c:pt>
                <c:pt idx="4">
                  <c:v>40</c:v>
                </c:pt>
                <c:pt idx="5">
                  <c:v>35</c:v>
                </c:pt>
                <c:pt idx="6">
                  <c:v>30</c:v>
                </c:pt>
                <c:pt idx="7">
                  <c:v>20</c:v>
                </c:pt>
                <c:pt idx="8">
                  <c:v>15</c:v>
                </c:pt>
                <c:pt idx="9">
                  <c:v>10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E1-4362-893E-B00D886C5D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flat" cmpd="dbl" algn="ctr">
              <a:solidFill>
                <a:schemeClr val="accent2"/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Sheet1!$A$2:$A$12</c:f>
              <c:strCache>
                <c:ptCount val="11"/>
                <c:pt idx="0">
                  <c:v>6 weeks</c:v>
                </c:pt>
                <c:pt idx="1">
                  <c:v>12 weeks </c:v>
                </c:pt>
                <c:pt idx="2">
                  <c:v>18 weeks</c:v>
                </c:pt>
                <c:pt idx="3">
                  <c:v>24 weeks</c:v>
                </c:pt>
                <c:pt idx="4">
                  <c:v>30 weeks</c:v>
                </c:pt>
                <c:pt idx="5">
                  <c:v>36 weeks </c:v>
                </c:pt>
                <c:pt idx="6">
                  <c:v>Birth </c:v>
                </c:pt>
                <c:pt idx="7">
                  <c:v>1 month </c:v>
                </c:pt>
                <c:pt idx="8">
                  <c:v>2 months </c:v>
                </c:pt>
                <c:pt idx="9">
                  <c:v>3 months </c:v>
                </c:pt>
                <c:pt idx="10">
                  <c:v>4 months 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10</c:v>
                </c:pt>
                <c:pt idx="6">
                  <c:v>15</c:v>
                </c:pt>
                <c:pt idx="7">
                  <c:v>18</c:v>
                </c:pt>
                <c:pt idx="8">
                  <c:v>30</c:v>
                </c:pt>
                <c:pt idx="9">
                  <c:v>40</c:v>
                </c:pt>
                <c:pt idx="1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E1-4362-893E-B00D886C5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04491152"/>
        <c:axId val="1370235712"/>
      </c:lineChart>
      <c:catAx>
        <c:axId val="1004491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0235712"/>
        <c:crosses val="autoZero"/>
        <c:auto val="1"/>
        <c:lblAlgn val="ctr"/>
        <c:lblOffset val="100"/>
        <c:noMultiLvlLbl val="0"/>
      </c:catAx>
      <c:valAx>
        <c:axId val="13702357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04491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7B4C5-C9F9-4F8D-9483-D7213A266F02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E79D8-7BBD-4A4B-8934-85DC3EAF7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21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16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89CF-F217-754D-935A-64AF79D4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FD7270-D967-DF4B-9A4A-0A89D4A8D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60" y="1707444"/>
            <a:ext cx="10515600" cy="4063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913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67CF2-463E-4048-A865-C7CB4E84B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160" y="1722331"/>
            <a:ext cx="5181600" cy="41478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1C9D2-DAC0-DC49-89A9-393E1D9EA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5160" y="1723107"/>
            <a:ext cx="5181600" cy="4147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136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91160" y="1722331"/>
            <a:ext cx="4607560" cy="40914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069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1160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99200" y="1723107"/>
            <a:ext cx="4607560" cy="4090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02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0525" y="1643697"/>
            <a:ext cx="10515600" cy="598488"/>
          </a:xfrm>
        </p:spPr>
        <p:txBody>
          <a:bodyPr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90525" y="2608580"/>
            <a:ext cx="10515600" cy="10350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4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Subtitle + 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90525" y="1722331"/>
            <a:ext cx="5014595" cy="588645"/>
          </a:xfrm>
        </p:spPr>
        <p:txBody>
          <a:bodyPr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92165" y="1722331"/>
            <a:ext cx="5014595" cy="588645"/>
          </a:xfrm>
        </p:spPr>
        <p:txBody>
          <a:bodyPr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90525" y="2585930"/>
            <a:ext cx="5014913" cy="32278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891847" y="2585931"/>
            <a:ext cx="5014913" cy="3227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1722332"/>
            <a:ext cx="10515600" cy="404442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313964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Image +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1722331"/>
            <a:ext cx="10515600" cy="21723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4080827"/>
            <a:ext cx="10515600" cy="1872933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325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Text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3786504"/>
            <a:ext cx="10515600" cy="19802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6739"/>
            <a:ext cx="10515600" cy="1872933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201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Text + Full Image +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2922906"/>
            <a:ext cx="10515600" cy="14325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31010"/>
            <a:ext cx="10515600" cy="1019175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91160" y="4535170"/>
            <a:ext cx="10515600" cy="1335052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416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6190561"/>
              </p:ext>
            </p:extLst>
          </p:nvPr>
        </p:nvGraphicFramePr>
        <p:xfrm>
          <a:off x="391160" y="2089150"/>
          <a:ext cx="105156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1160" y="2635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3991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101465"/>
            <a:ext cx="2458720" cy="653415"/>
          </a:xfrm>
        </p:spPr>
        <p:txBody>
          <a:bodyPr/>
          <a:lstStyle/>
          <a:p>
            <a:r>
              <a:rPr lang="en-US" dirty="0"/>
              <a:t>Add Booth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00" y="5892800"/>
            <a:ext cx="431800" cy="43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02952" y="5892800"/>
            <a:ext cx="431800" cy="4318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5208" y="5892800"/>
            <a:ext cx="2459037" cy="431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408756" y="5892800"/>
            <a:ext cx="2459037" cy="431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FB Account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14174" y="5892800"/>
            <a:ext cx="431800" cy="4318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072563" y="5892800"/>
            <a:ext cx="3119437" cy="431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1pPr>
            <a:lvl2pPr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2pPr>
            <a:lvl3pPr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3pPr>
            <a:lvl4pPr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4pPr>
            <a:lvl5pPr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1930473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587116"/>
            <a:ext cx="1002792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4730116"/>
            <a:ext cx="10027920" cy="716280"/>
          </a:xfr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4725" y="6126798"/>
            <a:ext cx="2895600" cy="466725"/>
          </a:xfrm>
        </p:spPr>
        <p:txBody>
          <a:bodyPr>
            <a:normAutofit/>
          </a:bodyPr>
          <a:lstStyle>
            <a:lvl1pPr>
              <a:defRPr sz="1600"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935945" y="6126163"/>
            <a:ext cx="2438400" cy="466725"/>
          </a:xfrm>
        </p:spPr>
        <p:txBody>
          <a:bodyPr>
            <a:noAutofit/>
          </a:bodyPr>
          <a:lstStyle>
            <a:lvl1pPr>
              <a:defRPr sz="1600">
                <a:latin typeface="Helvetica"/>
                <a:cs typeface="Helvetica"/>
              </a:defRPr>
            </a:lvl1pPr>
            <a:lvl2pPr>
              <a:defRPr sz="1600">
                <a:latin typeface="Helvetica"/>
                <a:cs typeface="Helvetica"/>
              </a:defRPr>
            </a:lvl2pPr>
            <a:lvl3pPr>
              <a:defRPr sz="16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426575" y="6126163"/>
            <a:ext cx="2155825" cy="46672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139576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4480" y="3375978"/>
            <a:ext cx="5811520" cy="1143000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4725" y="6126798"/>
            <a:ext cx="2895600" cy="466725"/>
          </a:xfrm>
        </p:spPr>
        <p:txBody>
          <a:bodyPr>
            <a:normAutofit/>
          </a:bodyPr>
          <a:lstStyle>
            <a:lvl1pPr>
              <a:defRPr sz="1600"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865390" y="6126163"/>
            <a:ext cx="2438400" cy="466725"/>
          </a:xfrm>
        </p:spPr>
        <p:txBody>
          <a:bodyPr>
            <a:noAutofit/>
          </a:bodyPr>
          <a:lstStyle>
            <a:lvl1pPr>
              <a:defRPr sz="1600">
                <a:latin typeface="Helvetica"/>
                <a:cs typeface="Helvetica"/>
              </a:defRPr>
            </a:lvl1pPr>
            <a:lvl2pPr>
              <a:defRPr sz="1600">
                <a:latin typeface="Helvetica"/>
                <a:cs typeface="Helvetica"/>
              </a:defRPr>
            </a:lvl2pPr>
            <a:lvl3pPr>
              <a:defRPr sz="16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802880" y="1148080"/>
            <a:ext cx="3514725" cy="4064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54163" y="4518978"/>
            <a:ext cx="5811837" cy="711200"/>
          </a:xfrm>
        </p:spPr>
        <p:txBody>
          <a:bodyPr/>
          <a:lstStyle/>
          <a:p>
            <a:pPr lvl="0"/>
            <a:r>
              <a:rPr lang="en-US" dirty="0"/>
              <a:t>Add Subtitle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9398000" y="6126163"/>
            <a:ext cx="2243138" cy="46672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1955113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484563" y="3850323"/>
            <a:ext cx="6310312" cy="9350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484563" y="4785360"/>
            <a:ext cx="6786562" cy="6492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064883" y="6147118"/>
            <a:ext cx="1833562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6840008" y="6146800"/>
            <a:ext cx="2064104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9482138" y="6146800"/>
            <a:ext cx="2117725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2pPr>
            <a:lvl3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3pPr>
            <a:lvl4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4pPr>
            <a:lvl5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265201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7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iniPCR bio Template PPT_04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"/>
            <a:ext cx="12192000" cy="685723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4B5B5-7AE1-4E46-97BB-88D3E1A3B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367918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91160" y="1215532"/>
            <a:ext cx="355600" cy="635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</a:t>
            </a:r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20</a:t>
            </a:r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 by Amplyus LLC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8095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  <p:sldLayoutId id="2147483654" r:id="rId4"/>
    <p:sldLayoutId id="2147483677" r:id="rId5"/>
    <p:sldLayoutId id="2147483674" r:id="rId6"/>
    <p:sldLayoutId id="2147483675" r:id="rId7"/>
    <p:sldLayoutId id="2147483678" r:id="rId8"/>
    <p:sldLayoutId id="2147483679" r:id="rId9"/>
    <p:sldLayoutId id="2147483680" r:id="rId10"/>
    <p:sldLayoutId id="2147483681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D0103A"/>
          </a:solidFill>
          <a:latin typeface="Helvetica"/>
          <a:ea typeface="+mj-ea"/>
          <a:cs typeface="Helvetica"/>
        </a:defRPr>
      </a:lvl1pPr>
    </p:titleStyle>
    <p:bodyStyle>
      <a:lvl1pPr marL="2286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400" kern="1200">
          <a:solidFill>
            <a:srgbClr val="002D73"/>
          </a:solidFill>
          <a:latin typeface="Helvetica"/>
          <a:ea typeface="+mn-ea"/>
          <a:cs typeface="Helvetica"/>
        </a:defRPr>
      </a:lvl1pPr>
      <a:lvl2pPr marL="6858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200" kern="1200">
          <a:solidFill>
            <a:srgbClr val="002D73"/>
          </a:solidFill>
          <a:latin typeface="Helvetica"/>
          <a:ea typeface="+mn-ea"/>
          <a:cs typeface="Helvetica"/>
        </a:defRPr>
      </a:lvl2pPr>
      <a:lvl3pPr marL="11430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000" kern="1200">
          <a:solidFill>
            <a:srgbClr val="002D73"/>
          </a:solidFill>
          <a:latin typeface="Helvetica"/>
          <a:ea typeface="+mn-ea"/>
          <a:cs typeface="Helvetica"/>
        </a:defRPr>
      </a:lvl3pPr>
      <a:lvl4pPr marL="16002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rgbClr val="002D73"/>
          </a:solidFill>
          <a:latin typeface="Helvetica"/>
          <a:ea typeface="+mn-ea"/>
          <a:cs typeface="Helvetica"/>
        </a:defRPr>
      </a:lvl4pPr>
      <a:lvl5pPr marL="20574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rgbClr val="002D73"/>
          </a:solidFill>
          <a:latin typeface="Helvetica"/>
          <a:ea typeface="+mn-ea"/>
          <a:cs typeface="Helvetic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iniPCR bio Template PPT 240619_Apertura copia copy 1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7" y="0"/>
            <a:ext cx="12187263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3440" y="4043998"/>
            <a:ext cx="2733040" cy="61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Add Booth</a:t>
            </a:r>
          </a:p>
        </p:txBody>
      </p:sp>
    </p:spTree>
    <p:extLst>
      <p:ext uri="{BB962C8B-B14F-4D97-AF65-F5344CB8AC3E}">
        <p14:creationId xmlns:p14="http://schemas.microsoft.com/office/powerpoint/2010/main" val="18291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iniPCR bio Template PPT_0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"/>
            <a:ext cx="12192000" cy="685723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0" y="3555471"/>
            <a:ext cx="100279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698471"/>
            <a:ext cx="10027920" cy="71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74800" y="6108700"/>
            <a:ext cx="431800" cy="43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239738" y="6108700"/>
            <a:ext cx="431800" cy="43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739294" y="61087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6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6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Helvetica"/>
          <a:ea typeface="+mn-ea"/>
          <a:cs typeface="Helvetica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PCR bio Template PPT 080719_Apertura copia copy 3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7" y="0"/>
            <a:ext cx="12187263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87420" y="6108700"/>
            <a:ext cx="431800" cy="43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95060" y="6108700"/>
            <a:ext cx="431800" cy="431800"/>
          </a:xfrm>
          <a:prstGeom prst="rect">
            <a:avLst/>
          </a:prstGeom>
        </p:spPr>
      </p:pic>
      <p:sp>
        <p:nvSpPr>
          <p:cNvPr id="14" name="Title Placeholder 13"/>
          <p:cNvSpPr>
            <a:spLocks noGrp="1"/>
          </p:cNvSpPr>
          <p:nvPr>
            <p:ph type="title"/>
          </p:nvPr>
        </p:nvSpPr>
        <p:spPr>
          <a:xfrm>
            <a:off x="3423920" y="3505518"/>
            <a:ext cx="75387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824808" y="61087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3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ipcr.com/newsletter/" TargetMode="External"/><Relationship Id="rId3" Type="http://schemas.openxmlformats.org/officeDocument/2006/relationships/hyperlink" Target="https://unlockinglifescode.org/crispr-teaching-tools" TargetMode="External"/><Relationship Id="rId7" Type="http://schemas.openxmlformats.org/officeDocument/2006/relationships/hyperlink" Target="https://www.biorxiv.org/content/10.1101/2020.04.20.052159v1.full.pdf" TargetMode="External"/><Relationship Id="rId2" Type="http://schemas.openxmlformats.org/officeDocument/2006/relationships/hyperlink" Target="https://dnadots.minipcr.com/dnadots/crisprcas-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sa.gov/mission_pages/station/research/experiments/explorer/Investigation.html?#id=7893" TargetMode="External"/><Relationship Id="rId5" Type="http://schemas.openxmlformats.org/officeDocument/2006/relationships/hyperlink" Target="https://www.genesinspace.org/" TargetMode="External"/><Relationship Id="rId4" Type="http://schemas.openxmlformats.org/officeDocument/2006/relationships/hyperlink" Target="https://www.npr.org/sections/health-shots/2019/12/25/784395525/a-young-mississippi-womans-journey-through-a-pioneering-gene-editing-experiment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CRISPR?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Online webinar </a:t>
            </a:r>
          </a:p>
          <a:p>
            <a:r>
              <a:rPr lang="en-US" dirty="0"/>
              <a:t>April 27, 2020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@</a:t>
            </a:r>
            <a:r>
              <a:rPr lang="en-US" dirty="0" err="1"/>
              <a:t>miniPCR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fb.minipcr.com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72062-2F66-DE44-92BD-F663599FD83A}"/>
              </a:ext>
            </a:extLst>
          </p:cNvPr>
          <p:cNvSpPr txBox="1"/>
          <p:nvPr/>
        </p:nvSpPr>
        <p:spPr>
          <a:xfrm>
            <a:off x="7147278" y="6473406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</a:t>
            </a:r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20</a:t>
            </a:r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 by Amplyus LLC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B6EF1A5-2BCF-452C-BC7B-712FADD52E1F}"/>
              </a:ext>
            </a:extLst>
          </p:cNvPr>
          <p:cNvSpPr txBox="1">
            <a:spLocks/>
          </p:cNvSpPr>
          <p:nvPr/>
        </p:nvSpPr>
        <p:spPr>
          <a:xfrm>
            <a:off x="9463760" y="6152610"/>
            <a:ext cx="2064104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</a:t>
            </a:r>
            <a:r>
              <a:rPr lang="en-US" dirty="0" err="1"/>
              <a:t>miniPCR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88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revolutionary tool for gene editing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C3EB3-3319-45C2-994C-23E560A9BB9B}"/>
              </a:ext>
            </a:extLst>
          </p:cNvPr>
          <p:cNvSpPr txBox="1"/>
          <p:nvPr/>
        </p:nvSpPr>
        <p:spPr>
          <a:xfrm>
            <a:off x="10084074" y="5954785"/>
            <a:ext cx="282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https://www.the-scientist.com/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74B01C-7431-433C-8AAD-DCC8669CEE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851" y="1708150"/>
            <a:ext cx="5805714" cy="406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29E32E-21A6-4FC3-8E73-2EBB0D73CD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160" y="2100193"/>
            <a:ext cx="4373217" cy="327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1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7F1F2-8827-4F23-9BF5-05A6C9512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CRISPR genome editing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E57E06F-876C-4F30-BEAB-D91AC54E5FD5}"/>
              </a:ext>
            </a:extLst>
          </p:cNvPr>
          <p:cNvGrpSpPr/>
          <p:nvPr/>
        </p:nvGrpSpPr>
        <p:grpSpPr>
          <a:xfrm>
            <a:off x="0" y="1707829"/>
            <a:ext cx="5039265" cy="923330"/>
            <a:chOff x="0" y="1707829"/>
            <a:chExt cx="5039265" cy="92333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0408F72-7F11-43FE-9852-2FF3B765A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033064"/>
              <a:ext cx="5039265" cy="24643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5276F36-86FF-4370-8280-CA66D99FED6C}"/>
                </a:ext>
              </a:extLst>
            </p:cNvPr>
            <p:cNvSpPr/>
            <p:nvPr/>
          </p:nvSpPr>
          <p:spPr>
            <a:xfrm>
              <a:off x="2266999" y="1707829"/>
              <a:ext cx="50526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?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1A8B596-0D92-46FB-B974-BC8BBF0EB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6707" y="1001796"/>
            <a:ext cx="3660701" cy="24272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D33278-62E1-456A-94B6-5F84435380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6707" y="3608152"/>
            <a:ext cx="3803002" cy="2532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1C8F89-6A86-4250-A5AA-F7431B9EB4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574" y="3368611"/>
            <a:ext cx="3429000" cy="181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5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did this technology come from?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does it work?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is it used?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314DB2-736C-7543-8CD0-D2EA2EE2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 wrap="square"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56905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DAA59-F803-46D9-9136-7861F7F35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80" y="472581"/>
            <a:ext cx="11800840" cy="823031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C</a:t>
            </a:r>
            <a:r>
              <a:rPr lang="en-US" dirty="0"/>
              <a:t>lustered </a:t>
            </a:r>
            <a:r>
              <a:rPr lang="en-US" u="sng" dirty="0"/>
              <a:t>R</a:t>
            </a:r>
            <a:r>
              <a:rPr lang="en-US" dirty="0"/>
              <a:t>egularly </a:t>
            </a:r>
            <a:r>
              <a:rPr lang="en-US" u="sng" dirty="0"/>
              <a:t>I</a:t>
            </a:r>
            <a:r>
              <a:rPr lang="en-US" dirty="0"/>
              <a:t>nterspaced </a:t>
            </a:r>
            <a:r>
              <a:rPr lang="en-US" u="sng" dirty="0"/>
              <a:t>S</a:t>
            </a:r>
            <a:r>
              <a:rPr lang="en-US" dirty="0"/>
              <a:t>hort </a:t>
            </a:r>
            <a:r>
              <a:rPr lang="en-US" u="sng" dirty="0"/>
              <a:t>P</a:t>
            </a:r>
            <a:r>
              <a:rPr lang="en-US" dirty="0"/>
              <a:t>alindromic </a:t>
            </a:r>
            <a:r>
              <a:rPr lang="en-US" u="sng" dirty="0"/>
              <a:t>R</a:t>
            </a:r>
            <a:r>
              <a:rPr lang="en-US" dirty="0"/>
              <a:t>epeats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FAAB87A-ECD0-4DFD-94B0-789AE9381CA8}"/>
              </a:ext>
            </a:extLst>
          </p:cNvPr>
          <p:cNvGrpSpPr/>
          <p:nvPr/>
        </p:nvGrpSpPr>
        <p:grpSpPr>
          <a:xfrm>
            <a:off x="496982" y="2239914"/>
            <a:ext cx="11198037" cy="411833"/>
            <a:chOff x="0" y="1192654"/>
            <a:chExt cx="11198037" cy="41183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291ADE-73EE-46B5-AB59-3EE28616D195}"/>
                </a:ext>
              </a:extLst>
            </p:cNvPr>
            <p:cNvSpPr/>
            <p:nvPr/>
          </p:nvSpPr>
          <p:spPr>
            <a:xfrm>
              <a:off x="2258173" y="1192654"/>
              <a:ext cx="1127052" cy="4118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081E1CF-47E8-406F-95DF-90B578F7DA4E}"/>
                </a:ext>
              </a:extLst>
            </p:cNvPr>
            <p:cNvSpPr/>
            <p:nvPr/>
          </p:nvSpPr>
          <p:spPr>
            <a:xfrm>
              <a:off x="408240" y="1192654"/>
              <a:ext cx="1127052" cy="4118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9C04B0-D660-48B5-89B9-AE3D2FF0A359}"/>
                </a:ext>
              </a:extLst>
            </p:cNvPr>
            <p:cNvSpPr/>
            <p:nvPr/>
          </p:nvSpPr>
          <p:spPr>
            <a:xfrm>
              <a:off x="9657907" y="1192654"/>
              <a:ext cx="1127052" cy="4118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4C9D458-5605-40D7-8F78-C9EABF84683F}"/>
                </a:ext>
              </a:extLst>
            </p:cNvPr>
            <p:cNvSpPr/>
            <p:nvPr/>
          </p:nvSpPr>
          <p:spPr>
            <a:xfrm>
              <a:off x="7807972" y="1192654"/>
              <a:ext cx="1127052" cy="4118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724F4F-1B7A-4462-86CF-5BA7DD28FDFC}"/>
                </a:ext>
              </a:extLst>
            </p:cNvPr>
            <p:cNvSpPr/>
            <p:nvPr/>
          </p:nvSpPr>
          <p:spPr>
            <a:xfrm>
              <a:off x="4108106" y="1192654"/>
              <a:ext cx="1127052" cy="4118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76D4DB2-5700-4633-BFC8-5CB342E9B5B3}"/>
                </a:ext>
              </a:extLst>
            </p:cNvPr>
            <p:cNvSpPr/>
            <p:nvPr/>
          </p:nvSpPr>
          <p:spPr>
            <a:xfrm>
              <a:off x="5958039" y="1192654"/>
              <a:ext cx="1127052" cy="4118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8A5BC6F-A552-4344-B7F4-6204D0EDEB5D}"/>
                </a:ext>
              </a:extLst>
            </p:cNvPr>
            <p:cNvSpPr/>
            <p:nvPr/>
          </p:nvSpPr>
          <p:spPr>
            <a:xfrm>
              <a:off x="1531088" y="1240961"/>
              <a:ext cx="733647" cy="170121"/>
            </a:xfrm>
            <a:custGeom>
              <a:avLst/>
              <a:gdLst>
                <a:gd name="connsiteX0" fmla="*/ 0 w 733647"/>
                <a:gd name="connsiteY0" fmla="*/ 170121 h 170121"/>
                <a:gd name="connsiteX1" fmla="*/ 340242 w 733647"/>
                <a:gd name="connsiteY1" fmla="*/ 0 h 170121"/>
                <a:gd name="connsiteX2" fmla="*/ 733647 w 733647"/>
                <a:gd name="connsiteY2" fmla="*/ 170121 h 17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647" h="170121">
                  <a:moveTo>
                    <a:pt x="0" y="170121"/>
                  </a:moveTo>
                  <a:cubicBezTo>
                    <a:pt x="108984" y="85060"/>
                    <a:pt x="217968" y="0"/>
                    <a:pt x="340242" y="0"/>
                  </a:cubicBezTo>
                  <a:cubicBezTo>
                    <a:pt x="462516" y="0"/>
                    <a:pt x="598081" y="85060"/>
                    <a:pt x="733647" y="170121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B9B1570-6BF9-4951-AB66-294641036C82}"/>
                </a:ext>
              </a:extLst>
            </p:cNvPr>
            <p:cNvSpPr/>
            <p:nvPr/>
          </p:nvSpPr>
          <p:spPr>
            <a:xfrm>
              <a:off x="8924260" y="1240961"/>
              <a:ext cx="733647" cy="170121"/>
            </a:xfrm>
            <a:custGeom>
              <a:avLst/>
              <a:gdLst>
                <a:gd name="connsiteX0" fmla="*/ 0 w 733647"/>
                <a:gd name="connsiteY0" fmla="*/ 170121 h 170121"/>
                <a:gd name="connsiteX1" fmla="*/ 340242 w 733647"/>
                <a:gd name="connsiteY1" fmla="*/ 0 h 170121"/>
                <a:gd name="connsiteX2" fmla="*/ 733647 w 733647"/>
                <a:gd name="connsiteY2" fmla="*/ 170121 h 17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647" h="170121">
                  <a:moveTo>
                    <a:pt x="0" y="170121"/>
                  </a:moveTo>
                  <a:cubicBezTo>
                    <a:pt x="108984" y="85060"/>
                    <a:pt x="217968" y="0"/>
                    <a:pt x="340242" y="0"/>
                  </a:cubicBezTo>
                  <a:cubicBezTo>
                    <a:pt x="462516" y="0"/>
                    <a:pt x="598081" y="85060"/>
                    <a:pt x="733647" y="170121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E1B6E28-F23F-4B10-AB39-65C13CFACFF9}"/>
                </a:ext>
              </a:extLst>
            </p:cNvPr>
            <p:cNvSpPr/>
            <p:nvPr/>
          </p:nvSpPr>
          <p:spPr>
            <a:xfrm>
              <a:off x="7075967" y="1240961"/>
              <a:ext cx="733647" cy="170121"/>
            </a:xfrm>
            <a:custGeom>
              <a:avLst/>
              <a:gdLst>
                <a:gd name="connsiteX0" fmla="*/ 0 w 733647"/>
                <a:gd name="connsiteY0" fmla="*/ 170121 h 170121"/>
                <a:gd name="connsiteX1" fmla="*/ 340242 w 733647"/>
                <a:gd name="connsiteY1" fmla="*/ 0 h 170121"/>
                <a:gd name="connsiteX2" fmla="*/ 733647 w 733647"/>
                <a:gd name="connsiteY2" fmla="*/ 170121 h 17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647" h="170121">
                  <a:moveTo>
                    <a:pt x="0" y="170121"/>
                  </a:moveTo>
                  <a:cubicBezTo>
                    <a:pt x="108984" y="85060"/>
                    <a:pt x="217968" y="0"/>
                    <a:pt x="340242" y="0"/>
                  </a:cubicBezTo>
                  <a:cubicBezTo>
                    <a:pt x="462516" y="0"/>
                    <a:pt x="598081" y="85060"/>
                    <a:pt x="733647" y="170121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65907D4-D05C-4424-A7F0-4D6F1C797FC6}"/>
                </a:ext>
              </a:extLst>
            </p:cNvPr>
            <p:cNvSpPr/>
            <p:nvPr/>
          </p:nvSpPr>
          <p:spPr>
            <a:xfrm>
              <a:off x="5227674" y="1240961"/>
              <a:ext cx="733647" cy="170121"/>
            </a:xfrm>
            <a:custGeom>
              <a:avLst/>
              <a:gdLst>
                <a:gd name="connsiteX0" fmla="*/ 0 w 733647"/>
                <a:gd name="connsiteY0" fmla="*/ 170121 h 170121"/>
                <a:gd name="connsiteX1" fmla="*/ 340242 w 733647"/>
                <a:gd name="connsiteY1" fmla="*/ 0 h 170121"/>
                <a:gd name="connsiteX2" fmla="*/ 733647 w 733647"/>
                <a:gd name="connsiteY2" fmla="*/ 170121 h 17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647" h="170121">
                  <a:moveTo>
                    <a:pt x="0" y="170121"/>
                  </a:moveTo>
                  <a:cubicBezTo>
                    <a:pt x="108984" y="85060"/>
                    <a:pt x="217968" y="0"/>
                    <a:pt x="340242" y="0"/>
                  </a:cubicBezTo>
                  <a:cubicBezTo>
                    <a:pt x="462516" y="0"/>
                    <a:pt x="598081" y="85060"/>
                    <a:pt x="733647" y="170121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C03020-E563-4315-8C38-09A824231AC6}"/>
                </a:ext>
              </a:extLst>
            </p:cNvPr>
            <p:cNvSpPr/>
            <p:nvPr/>
          </p:nvSpPr>
          <p:spPr>
            <a:xfrm>
              <a:off x="3379381" y="1240961"/>
              <a:ext cx="733647" cy="170121"/>
            </a:xfrm>
            <a:custGeom>
              <a:avLst/>
              <a:gdLst>
                <a:gd name="connsiteX0" fmla="*/ 0 w 733647"/>
                <a:gd name="connsiteY0" fmla="*/ 170121 h 170121"/>
                <a:gd name="connsiteX1" fmla="*/ 340242 w 733647"/>
                <a:gd name="connsiteY1" fmla="*/ 0 h 170121"/>
                <a:gd name="connsiteX2" fmla="*/ 733647 w 733647"/>
                <a:gd name="connsiteY2" fmla="*/ 170121 h 17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647" h="170121">
                  <a:moveTo>
                    <a:pt x="0" y="170121"/>
                  </a:moveTo>
                  <a:cubicBezTo>
                    <a:pt x="108984" y="85060"/>
                    <a:pt x="217968" y="0"/>
                    <a:pt x="340242" y="0"/>
                  </a:cubicBezTo>
                  <a:cubicBezTo>
                    <a:pt x="462516" y="0"/>
                    <a:pt x="598081" y="85060"/>
                    <a:pt x="733647" y="170121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907E340-88B6-4BB4-895F-E20E2E6F7AB4}"/>
                </a:ext>
              </a:extLst>
            </p:cNvPr>
            <p:cNvCxnSpPr/>
            <p:nvPr/>
          </p:nvCxnSpPr>
          <p:spPr>
            <a:xfrm flipH="1" flipV="1">
              <a:off x="0" y="1398570"/>
              <a:ext cx="408240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053E1B3-F6C8-4ABA-9CB6-DF8048EE6D41}"/>
                </a:ext>
              </a:extLst>
            </p:cNvPr>
            <p:cNvCxnSpPr/>
            <p:nvPr/>
          </p:nvCxnSpPr>
          <p:spPr>
            <a:xfrm flipH="1" flipV="1">
              <a:off x="10789797" y="1398570"/>
              <a:ext cx="408240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B5FE21-1CD4-4DC5-A237-0CC696E56C6F}"/>
              </a:ext>
            </a:extLst>
          </p:cNvPr>
          <p:cNvGrpSpPr/>
          <p:nvPr/>
        </p:nvGrpSpPr>
        <p:grpSpPr>
          <a:xfrm>
            <a:off x="4815608" y="3166340"/>
            <a:ext cx="3286110" cy="3000479"/>
            <a:chOff x="3172193" y="3039135"/>
            <a:chExt cx="3286110" cy="300047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47749DB-446B-4838-B7CD-DD160189B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72193" y="3039135"/>
              <a:ext cx="2294329" cy="3000479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2F4AC6-7F7A-4482-B613-81A52DA69A29}"/>
                </a:ext>
              </a:extLst>
            </p:cNvPr>
            <p:cNvSpPr txBox="1"/>
            <p:nvPr/>
          </p:nvSpPr>
          <p:spPr>
            <a:xfrm>
              <a:off x="4815608" y="4354708"/>
              <a:ext cx="16426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Bacteriophage </a:t>
              </a:r>
            </a:p>
          </p:txBody>
        </p:sp>
      </p:grpSp>
      <p:pic>
        <p:nvPicPr>
          <p:cNvPr id="1026" name="Picture 2" descr="Yoshizumi Ishino | Astrobiology">
            <a:extLst>
              <a:ext uri="{FF2B5EF4-FFF2-40B4-BE49-F238E27FC236}">
                <a16:creationId xmlns:a16="http://schemas.microsoft.com/office/drawing/2014/main" id="{E70C7ABF-2F39-4F82-A1DA-A9F4675F2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0286" y="2880381"/>
            <a:ext cx="1989423" cy="265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C32C1FD-53D5-451D-B795-D488F1F03B34}"/>
              </a:ext>
            </a:extLst>
          </p:cNvPr>
          <p:cNvSpPr txBox="1"/>
          <p:nvPr/>
        </p:nvSpPr>
        <p:spPr>
          <a:xfrm>
            <a:off x="9484045" y="5532127"/>
            <a:ext cx="1881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Yoshizumi</a:t>
            </a:r>
            <a:r>
              <a:rPr lang="en-US" dirty="0"/>
              <a:t> </a:t>
            </a:r>
            <a:r>
              <a:rPr lang="en-US" dirty="0" err="1"/>
              <a:t>Ishino</a:t>
            </a:r>
            <a:r>
              <a:rPr lang="en-US" dirty="0"/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AFD92E-2406-4DE5-98B7-37A6AFE14EA3}"/>
              </a:ext>
            </a:extLst>
          </p:cNvPr>
          <p:cNvSpPr txBox="1"/>
          <p:nvPr/>
        </p:nvSpPr>
        <p:spPr>
          <a:xfrm>
            <a:off x="2809854" y="1439922"/>
            <a:ext cx="101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Repeat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28825BE-B879-42A0-997F-1A247D4E2EDE}"/>
              </a:ext>
            </a:extLst>
          </p:cNvPr>
          <p:cNvCxnSpPr/>
          <p:nvPr/>
        </p:nvCxnSpPr>
        <p:spPr>
          <a:xfrm flipH="1">
            <a:off x="1480930" y="1780900"/>
            <a:ext cx="1470992" cy="356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D95F152-3967-4262-BD86-D9CF6509C73C}"/>
              </a:ext>
            </a:extLst>
          </p:cNvPr>
          <p:cNvCxnSpPr/>
          <p:nvPr/>
        </p:nvCxnSpPr>
        <p:spPr>
          <a:xfrm>
            <a:off x="3318681" y="1852526"/>
            <a:ext cx="0" cy="387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B5ABDAE-0166-4FE5-9583-D14B73ED3972}"/>
              </a:ext>
            </a:extLst>
          </p:cNvPr>
          <p:cNvCxnSpPr/>
          <p:nvPr/>
        </p:nvCxnSpPr>
        <p:spPr>
          <a:xfrm>
            <a:off x="3717235" y="1780900"/>
            <a:ext cx="1003852" cy="356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04162EA-89DB-4949-9638-2523341C1EA5}"/>
              </a:ext>
            </a:extLst>
          </p:cNvPr>
          <p:cNvGrpSpPr/>
          <p:nvPr/>
        </p:nvGrpSpPr>
        <p:grpSpPr>
          <a:xfrm>
            <a:off x="5574529" y="1483194"/>
            <a:ext cx="4722363" cy="756720"/>
            <a:chOff x="5574529" y="1483194"/>
            <a:chExt cx="4722363" cy="7567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3B1029F-A0F9-4067-BE02-578A6E255B57}"/>
                </a:ext>
              </a:extLst>
            </p:cNvPr>
            <p:cNvGrpSpPr/>
            <p:nvPr/>
          </p:nvGrpSpPr>
          <p:grpSpPr>
            <a:xfrm>
              <a:off x="5574529" y="1483194"/>
              <a:ext cx="1017654" cy="756720"/>
              <a:chOff x="5648960" y="1116426"/>
              <a:chExt cx="1017654" cy="756720"/>
            </a:xfrm>
          </p:grpSpPr>
          <p:sp>
            <p:nvSpPr>
              <p:cNvPr id="7" name="Arrow: Down 6">
                <a:extLst>
                  <a:ext uri="{FF2B5EF4-FFF2-40B4-BE49-F238E27FC236}">
                    <a16:creationId xmlns:a16="http://schemas.microsoft.com/office/drawing/2014/main" id="{AF5FA38A-5C60-402E-906D-3B165C0DA546}"/>
                  </a:ext>
                </a:extLst>
              </p:cNvPr>
              <p:cNvSpPr/>
              <p:nvPr/>
            </p:nvSpPr>
            <p:spPr>
              <a:xfrm>
                <a:off x="6040829" y="1414132"/>
                <a:ext cx="233916" cy="459014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BF5CAC-0FAE-43D0-94B3-D70338CFDA75}"/>
                  </a:ext>
                </a:extLst>
              </p:cNvPr>
              <p:cNvSpPr txBox="1"/>
              <p:nvPr/>
            </p:nvSpPr>
            <p:spPr>
              <a:xfrm>
                <a:off x="5648960" y="1116426"/>
                <a:ext cx="10176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Spacer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85D312C-49E7-474A-8B3E-D4BFEF55F67F}"/>
                </a:ext>
              </a:extLst>
            </p:cNvPr>
            <p:cNvGrpSpPr/>
            <p:nvPr/>
          </p:nvGrpSpPr>
          <p:grpSpPr>
            <a:xfrm>
              <a:off x="7426883" y="1483194"/>
              <a:ext cx="1017654" cy="756720"/>
              <a:chOff x="5648960" y="1116426"/>
              <a:chExt cx="1017654" cy="756720"/>
            </a:xfrm>
          </p:grpSpPr>
          <p:sp>
            <p:nvSpPr>
              <p:cNvPr id="39" name="Arrow: Down 38">
                <a:extLst>
                  <a:ext uri="{FF2B5EF4-FFF2-40B4-BE49-F238E27FC236}">
                    <a16:creationId xmlns:a16="http://schemas.microsoft.com/office/drawing/2014/main" id="{33EBC4D8-58C3-4EA6-BF22-30DCFFB7E6B8}"/>
                  </a:ext>
                </a:extLst>
              </p:cNvPr>
              <p:cNvSpPr/>
              <p:nvPr/>
            </p:nvSpPr>
            <p:spPr>
              <a:xfrm>
                <a:off x="6040829" y="1414132"/>
                <a:ext cx="233916" cy="459014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9C54639-B152-49E3-8EF5-707E5EB859EA}"/>
                  </a:ext>
                </a:extLst>
              </p:cNvPr>
              <p:cNvSpPr txBox="1"/>
              <p:nvPr/>
            </p:nvSpPr>
            <p:spPr>
              <a:xfrm>
                <a:off x="5648960" y="1116426"/>
                <a:ext cx="10176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Spacer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4DA2A43-8562-482D-8801-83B4FA2EA055}"/>
                </a:ext>
              </a:extLst>
            </p:cNvPr>
            <p:cNvGrpSpPr/>
            <p:nvPr/>
          </p:nvGrpSpPr>
          <p:grpSpPr>
            <a:xfrm>
              <a:off x="9279238" y="1483194"/>
              <a:ext cx="1017654" cy="756720"/>
              <a:chOff x="5648960" y="1116426"/>
              <a:chExt cx="1017654" cy="756720"/>
            </a:xfrm>
          </p:grpSpPr>
          <p:sp>
            <p:nvSpPr>
              <p:cNvPr id="42" name="Arrow: Down 41">
                <a:extLst>
                  <a:ext uri="{FF2B5EF4-FFF2-40B4-BE49-F238E27FC236}">
                    <a16:creationId xmlns:a16="http://schemas.microsoft.com/office/drawing/2014/main" id="{DF01731D-7AA3-4DD6-87B4-C930A2DB7939}"/>
                  </a:ext>
                </a:extLst>
              </p:cNvPr>
              <p:cNvSpPr/>
              <p:nvPr/>
            </p:nvSpPr>
            <p:spPr>
              <a:xfrm>
                <a:off x="6040829" y="1414132"/>
                <a:ext cx="233916" cy="459014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6BB64A7-CBCC-4BFE-8C06-9F16CE97B6A4}"/>
                  </a:ext>
                </a:extLst>
              </p:cNvPr>
              <p:cNvSpPr txBox="1"/>
              <p:nvPr/>
            </p:nvSpPr>
            <p:spPr>
              <a:xfrm>
                <a:off x="5648960" y="1116426"/>
                <a:ext cx="10176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Spacer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720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21BA52-1A35-443C-B098-889ACA77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80" y="472581"/>
            <a:ext cx="11800840" cy="823031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C</a:t>
            </a:r>
            <a:r>
              <a:rPr lang="en-US" dirty="0"/>
              <a:t>lustered </a:t>
            </a:r>
            <a:r>
              <a:rPr lang="en-US" u="sng" dirty="0"/>
              <a:t>R</a:t>
            </a:r>
            <a:r>
              <a:rPr lang="en-US" dirty="0"/>
              <a:t>egularly </a:t>
            </a:r>
            <a:r>
              <a:rPr lang="en-US" u="sng" dirty="0"/>
              <a:t>I</a:t>
            </a:r>
            <a:r>
              <a:rPr lang="en-US" dirty="0"/>
              <a:t>nterspaced </a:t>
            </a:r>
            <a:r>
              <a:rPr lang="en-US" u="sng" dirty="0"/>
              <a:t>S</a:t>
            </a:r>
            <a:r>
              <a:rPr lang="en-US" dirty="0"/>
              <a:t>hort </a:t>
            </a:r>
            <a:r>
              <a:rPr lang="en-US" u="sng" dirty="0"/>
              <a:t>P</a:t>
            </a:r>
            <a:r>
              <a:rPr lang="en-US" dirty="0"/>
              <a:t>alindromic </a:t>
            </a:r>
            <a:r>
              <a:rPr lang="en-US" u="sng" dirty="0"/>
              <a:t>R</a:t>
            </a:r>
            <a:r>
              <a:rPr lang="en-US" dirty="0"/>
              <a:t>epeats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F42DF8-1049-4FE8-A7CE-B230E949C541}"/>
              </a:ext>
            </a:extLst>
          </p:cNvPr>
          <p:cNvCxnSpPr>
            <a:stCxn id="24" idx="3"/>
            <a:endCxn id="24" idx="3"/>
          </p:cNvCxnSpPr>
          <p:nvPr/>
        </p:nvCxnSpPr>
        <p:spPr>
          <a:xfrm>
            <a:off x="1680687" y="194131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C906407-8863-48A9-89A8-CD1E3F628E28}"/>
              </a:ext>
            </a:extLst>
          </p:cNvPr>
          <p:cNvGrpSpPr/>
          <p:nvPr/>
        </p:nvGrpSpPr>
        <p:grpSpPr>
          <a:xfrm>
            <a:off x="382942" y="1052515"/>
            <a:ext cx="5029030" cy="4509873"/>
            <a:chOff x="382942" y="1052515"/>
            <a:chExt cx="5029030" cy="450987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3DB81B5-8AA4-4345-BE6C-19FE63C7FE94}"/>
                </a:ext>
              </a:extLst>
            </p:cNvPr>
            <p:cNvGrpSpPr/>
            <p:nvPr/>
          </p:nvGrpSpPr>
          <p:grpSpPr>
            <a:xfrm>
              <a:off x="382942" y="1052515"/>
              <a:ext cx="5029030" cy="4509873"/>
              <a:chOff x="382942" y="1052515"/>
              <a:chExt cx="5029030" cy="450987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28437DB-51E0-4FD1-894F-C67770F0BBE7}"/>
                  </a:ext>
                </a:extLst>
              </p:cNvPr>
              <p:cNvSpPr/>
              <p:nvPr/>
            </p:nvSpPr>
            <p:spPr>
              <a:xfrm>
                <a:off x="382942" y="2200940"/>
                <a:ext cx="5029030" cy="3361448"/>
              </a:xfrm>
              <a:prstGeom prst="roundRect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2C81815-F82C-48FD-B954-645D2CA8FC8B}"/>
                  </a:ext>
                </a:extLst>
              </p:cNvPr>
              <p:cNvGrpSpPr/>
              <p:nvPr/>
            </p:nvGrpSpPr>
            <p:grpSpPr>
              <a:xfrm>
                <a:off x="765899" y="4699319"/>
                <a:ext cx="4308934" cy="158471"/>
                <a:chOff x="0" y="1192654"/>
                <a:chExt cx="11198037" cy="411833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94F61AA-F572-4816-97B3-5BE4A3480935}"/>
                    </a:ext>
                  </a:extLst>
                </p:cNvPr>
                <p:cNvSpPr/>
                <p:nvPr/>
              </p:nvSpPr>
              <p:spPr>
                <a:xfrm>
                  <a:off x="408240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0E4CE1-05CE-47C1-A17E-A199E24128CE}"/>
                    </a:ext>
                  </a:extLst>
                </p:cNvPr>
                <p:cNvSpPr/>
                <p:nvPr/>
              </p:nvSpPr>
              <p:spPr>
                <a:xfrm>
                  <a:off x="9657907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D66B093-3B5D-4972-A670-50620682EFC1}"/>
                    </a:ext>
                  </a:extLst>
                </p:cNvPr>
                <p:cNvSpPr/>
                <p:nvPr/>
              </p:nvSpPr>
              <p:spPr>
                <a:xfrm>
                  <a:off x="7807972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6A4199B-9CF6-4D9C-9DF6-E7DE1B8E4FD6}"/>
                    </a:ext>
                  </a:extLst>
                </p:cNvPr>
                <p:cNvSpPr/>
                <p:nvPr/>
              </p:nvSpPr>
              <p:spPr>
                <a:xfrm>
                  <a:off x="4108106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00F7FA7-4921-4A09-B393-BCBCA9EE8202}"/>
                    </a:ext>
                  </a:extLst>
                </p:cNvPr>
                <p:cNvSpPr/>
                <p:nvPr/>
              </p:nvSpPr>
              <p:spPr>
                <a:xfrm>
                  <a:off x="5958039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28ACD8B0-0F71-412F-A96E-8DDD5C474C75}"/>
                    </a:ext>
                  </a:extLst>
                </p:cNvPr>
                <p:cNvSpPr/>
                <p:nvPr/>
              </p:nvSpPr>
              <p:spPr>
                <a:xfrm>
                  <a:off x="1531088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4C9E9B63-E9E4-449A-9FBE-17C4F78627ED}"/>
                    </a:ext>
                  </a:extLst>
                </p:cNvPr>
                <p:cNvSpPr/>
                <p:nvPr/>
              </p:nvSpPr>
              <p:spPr>
                <a:xfrm>
                  <a:off x="8924260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4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3C0D8F7A-B7DD-4FCE-953C-B90EA456B6CD}"/>
                    </a:ext>
                  </a:extLst>
                </p:cNvPr>
                <p:cNvSpPr/>
                <p:nvPr/>
              </p:nvSpPr>
              <p:spPr>
                <a:xfrm>
                  <a:off x="7075967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34089E1C-1938-4D0E-8485-A75354EFAC80}"/>
                    </a:ext>
                  </a:extLst>
                </p:cNvPr>
                <p:cNvSpPr/>
                <p:nvPr/>
              </p:nvSpPr>
              <p:spPr>
                <a:xfrm>
                  <a:off x="5227674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FCBCB023-B17B-48BB-AD74-27CCD34C8728}"/>
                    </a:ext>
                  </a:extLst>
                </p:cNvPr>
                <p:cNvSpPr/>
                <p:nvPr/>
              </p:nvSpPr>
              <p:spPr>
                <a:xfrm>
                  <a:off x="3379381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57150">
                  <a:solidFill>
                    <a:schemeClr val="accent6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06F15B37-C0B9-4CD5-816D-B2DCD36E1E5C}"/>
                    </a:ext>
                  </a:extLst>
                </p:cNvPr>
                <p:cNvCxnSpPr/>
                <p:nvPr/>
              </p:nvCxnSpPr>
              <p:spPr>
                <a:xfrm flipH="1" flipV="1">
                  <a:off x="0" y="1398570"/>
                  <a:ext cx="408240" cy="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44E3C95-74D2-46D1-869C-D4F395037BED}"/>
                    </a:ext>
                  </a:extLst>
                </p:cNvPr>
                <p:cNvCxnSpPr/>
                <p:nvPr/>
              </p:nvCxnSpPr>
              <p:spPr>
                <a:xfrm flipH="1" flipV="1">
                  <a:off x="10789797" y="1398570"/>
                  <a:ext cx="408240" cy="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5EFB0C36-0C7F-4826-A764-C0DABD63B484}"/>
                    </a:ext>
                  </a:extLst>
                </p:cNvPr>
                <p:cNvSpPr/>
                <p:nvPr/>
              </p:nvSpPr>
              <p:spPr>
                <a:xfrm>
                  <a:off x="2258173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A9E1B5B-4304-4D3D-B46D-CDC031EC6A36}"/>
                  </a:ext>
                </a:extLst>
              </p:cNvPr>
              <p:cNvGrpSpPr/>
              <p:nvPr/>
            </p:nvGrpSpPr>
            <p:grpSpPr>
              <a:xfrm>
                <a:off x="1051226" y="1052515"/>
                <a:ext cx="1015037" cy="1455321"/>
                <a:chOff x="3770989" y="713721"/>
                <a:chExt cx="1015037" cy="1455321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9523DE-66C1-4ADC-BB2A-C384802AD86B}"/>
                    </a:ext>
                  </a:extLst>
                </p:cNvPr>
                <p:cNvGrpSpPr/>
                <p:nvPr/>
              </p:nvGrpSpPr>
              <p:grpSpPr>
                <a:xfrm>
                  <a:off x="3770989" y="713721"/>
                  <a:ext cx="1015037" cy="1142421"/>
                  <a:chOff x="3770989" y="713721"/>
                  <a:chExt cx="1015037" cy="1142421"/>
                </a:xfrm>
              </p:grpSpPr>
              <p:sp>
                <p:nvSpPr>
                  <p:cNvPr id="23" name="Arrow: Pentagon 22">
                    <a:extLst>
                      <a:ext uri="{FF2B5EF4-FFF2-40B4-BE49-F238E27FC236}">
                        <a16:creationId xmlns:a16="http://schemas.microsoft.com/office/drawing/2014/main" id="{1F5D1E30-6116-41E6-A0D7-F7CF3E82C18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955312" y="808073"/>
                    <a:ext cx="645906" cy="457202"/>
                  </a:xfrm>
                  <a:prstGeom prst="homePlat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" name="Trapezoid 23">
                    <a:extLst>
                      <a:ext uri="{FF2B5EF4-FFF2-40B4-BE49-F238E27FC236}">
                        <a16:creationId xmlns:a16="http://schemas.microsoft.com/office/drawing/2014/main" id="{542BD59E-26D4-4457-B2AA-D2113D595B85}"/>
                      </a:ext>
                    </a:extLst>
                  </p:cNvPr>
                  <p:cNvSpPr/>
                  <p:nvPr/>
                </p:nvSpPr>
                <p:spPr>
                  <a:xfrm>
                    <a:off x="4132170" y="1348895"/>
                    <a:ext cx="282303" cy="507247"/>
                  </a:xfrm>
                  <a:prstGeom prst="trapezoid">
                    <a:avLst>
                      <a:gd name="adj" fmla="val 993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9FA8655B-D0B9-4DF5-8174-B92A3C37ED52}"/>
                      </a:ext>
                    </a:extLst>
                  </p:cNvPr>
                  <p:cNvGrpSpPr/>
                  <p:nvPr/>
                </p:nvGrpSpPr>
                <p:grpSpPr>
                  <a:xfrm>
                    <a:off x="3770989" y="1520456"/>
                    <a:ext cx="361181" cy="329609"/>
                    <a:chOff x="3770989" y="1520456"/>
                    <a:chExt cx="361181" cy="329609"/>
                  </a:xfrm>
                </p:grpSpPr>
                <p:cxnSp>
                  <p:nvCxnSpPr>
                    <p:cNvPr id="29" name="Straight Connector 28">
                      <a:extLst>
                        <a:ext uri="{FF2B5EF4-FFF2-40B4-BE49-F238E27FC236}">
                          <a16:creationId xmlns:a16="http://schemas.microsoft.com/office/drawing/2014/main" id="{A3859E9C-D951-4F84-9CA8-1452779E1BAD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3987198" y="1520456"/>
                      <a:ext cx="144972" cy="329609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Straight Connector 29">
                      <a:extLst>
                        <a:ext uri="{FF2B5EF4-FFF2-40B4-BE49-F238E27FC236}">
                          <a16:creationId xmlns:a16="http://schemas.microsoft.com/office/drawing/2014/main" id="{ABED66C4-DACE-4DDC-A303-0102A7197618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770989" y="1520456"/>
                      <a:ext cx="216209" cy="328047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4D3247A8-6B28-41CC-BD92-CFB845CE4A3E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24845" y="1526533"/>
                    <a:ext cx="361181" cy="329609"/>
                    <a:chOff x="3770989" y="1520456"/>
                    <a:chExt cx="361181" cy="329609"/>
                  </a:xfrm>
                </p:grpSpPr>
                <p:cxnSp>
                  <p:nvCxnSpPr>
                    <p:cNvPr id="27" name="Straight Connector 26">
                      <a:extLst>
                        <a:ext uri="{FF2B5EF4-FFF2-40B4-BE49-F238E27FC236}">
                          <a16:creationId xmlns:a16="http://schemas.microsoft.com/office/drawing/2014/main" id="{F0E8C9E3-3232-4D5D-A0E7-76223672E440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3987198" y="1520456"/>
                      <a:ext cx="144972" cy="329609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Straight Connector 27">
                      <a:extLst>
                        <a:ext uri="{FF2B5EF4-FFF2-40B4-BE49-F238E27FC236}">
                          <a16:creationId xmlns:a16="http://schemas.microsoft.com/office/drawing/2014/main" id="{17CF9B36-B117-46DD-8ED4-B70CA8A63F74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770989" y="1520456"/>
                      <a:ext cx="216209" cy="328047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5D96682-A2E0-4C5A-9603-FEF56370E379}"/>
                    </a:ext>
                  </a:extLst>
                </p:cNvPr>
                <p:cNvSpPr/>
                <p:nvPr/>
              </p:nvSpPr>
              <p:spPr>
                <a:xfrm>
                  <a:off x="4146698" y="977787"/>
                  <a:ext cx="246540" cy="1191255"/>
                </a:xfrm>
                <a:custGeom>
                  <a:avLst/>
                  <a:gdLst>
                    <a:gd name="connsiteX0" fmla="*/ 191386 w 246540"/>
                    <a:gd name="connsiteY0" fmla="*/ 170529 h 1191255"/>
                    <a:gd name="connsiteX1" fmla="*/ 180753 w 246540"/>
                    <a:gd name="connsiteY1" fmla="*/ 85469 h 1191255"/>
                    <a:gd name="connsiteX2" fmla="*/ 85060 w 246540"/>
                    <a:gd name="connsiteY2" fmla="*/ 127999 h 1191255"/>
                    <a:gd name="connsiteX3" fmla="*/ 106325 w 246540"/>
                    <a:gd name="connsiteY3" fmla="*/ 223692 h 1191255"/>
                    <a:gd name="connsiteX4" fmla="*/ 138223 w 246540"/>
                    <a:gd name="connsiteY4" fmla="*/ 244957 h 1191255"/>
                    <a:gd name="connsiteX5" fmla="*/ 191386 w 246540"/>
                    <a:gd name="connsiteY5" fmla="*/ 234325 h 1191255"/>
                    <a:gd name="connsiteX6" fmla="*/ 244549 w 246540"/>
                    <a:gd name="connsiteY6" fmla="*/ 138632 h 1191255"/>
                    <a:gd name="connsiteX7" fmla="*/ 202018 w 246540"/>
                    <a:gd name="connsiteY7" fmla="*/ 408 h 1191255"/>
                    <a:gd name="connsiteX8" fmla="*/ 127590 w 246540"/>
                    <a:gd name="connsiteY8" fmla="*/ 11041 h 1191255"/>
                    <a:gd name="connsiteX9" fmla="*/ 53162 w 246540"/>
                    <a:gd name="connsiteY9" fmla="*/ 64204 h 1191255"/>
                    <a:gd name="connsiteX10" fmla="*/ 10632 w 246540"/>
                    <a:gd name="connsiteY10" fmla="*/ 127999 h 1191255"/>
                    <a:gd name="connsiteX11" fmla="*/ 0 w 246540"/>
                    <a:gd name="connsiteY11" fmla="*/ 159897 h 1191255"/>
                    <a:gd name="connsiteX12" fmla="*/ 10632 w 246540"/>
                    <a:gd name="connsiteY12" fmla="*/ 223692 h 1191255"/>
                    <a:gd name="connsiteX13" fmla="*/ 42530 w 246540"/>
                    <a:gd name="connsiteY13" fmla="*/ 255590 h 1191255"/>
                    <a:gd name="connsiteX14" fmla="*/ 85060 w 246540"/>
                    <a:gd name="connsiteY14" fmla="*/ 287487 h 1191255"/>
                    <a:gd name="connsiteX15" fmla="*/ 116958 w 246540"/>
                    <a:gd name="connsiteY15" fmla="*/ 298120 h 1191255"/>
                    <a:gd name="connsiteX16" fmla="*/ 148855 w 246540"/>
                    <a:gd name="connsiteY16" fmla="*/ 319385 h 1191255"/>
                    <a:gd name="connsiteX17" fmla="*/ 212651 w 246540"/>
                    <a:gd name="connsiteY17" fmla="*/ 287487 h 1191255"/>
                    <a:gd name="connsiteX18" fmla="*/ 223283 w 246540"/>
                    <a:gd name="connsiteY18" fmla="*/ 255590 h 1191255"/>
                    <a:gd name="connsiteX19" fmla="*/ 180753 w 246540"/>
                    <a:gd name="connsiteY19" fmla="*/ 213060 h 1191255"/>
                    <a:gd name="connsiteX20" fmla="*/ 159488 w 246540"/>
                    <a:gd name="connsiteY20" fmla="*/ 244957 h 1191255"/>
                    <a:gd name="connsiteX21" fmla="*/ 170121 w 246540"/>
                    <a:gd name="connsiteY21" fmla="*/ 308753 h 1191255"/>
                    <a:gd name="connsiteX22" fmla="*/ 180753 w 246540"/>
                    <a:gd name="connsiteY22" fmla="*/ 340650 h 1191255"/>
                    <a:gd name="connsiteX23" fmla="*/ 159488 w 246540"/>
                    <a:gd name="connsiteY23" fmla="*/ 404446 h 1191255"/>
                    <a:gd name="connsiteX24" fmla="*/ 148855 w 246540"/>
                    <a:gd name="connsiteY24" fmla="*/ 436343 h 1191255"/>
                    <a:gd name="connsiteX25" fmla="*/ 159488 w 246540"/>
                    <a:gd name="connsiteY25" fmla="*/ 510771 h 1191255"/>
                    <a:gd name="connsiteX26" fmla="*/ 170121 w 246540"/>
                    <a:gd name="connsiteY26" fmla="*/ 542669 h 1191255"/>
                    <a:gd name="connsiteX27" fmla="*/ 148855 w 246540"/>
                    <a:gd name="connsiteY27" fmla="*/ 606464 h 1191255"/>
                    <a:gd name="connsiteX28" fmla="*/ 138223 w 246540"/>
                    <a:gd name="connsiteY28" fmla="*/ 638362 h 1191255"/>
                    <a:gd name="connsiteX29" fmla="*/ 127590 w 246540"/>
                    <a:gd name="connsiteY29" fmla="*/ 734055 h 1191255"/>
                    <a:gd name="connsiteX30" fmla="*/ 116958 w 246540"/>
                    <a:gd name="connsiteY30" fmla="*/ 776585 h 1191255"/>
                    <a:gd name="connsiteX31" fmla="*/ 106325 w 246540"/>
                    <a:gd name="connsiteY31" fmla="*/ 829748 h 1191255"/>
                    <a:gd name="connsiteX32" fmla="*/ 127590 w 246540"/>
                    <a:gd name="connsiteY32" fmla="*/ 936073 h 1191255"/>
                    <a:gd name="connsiteX33" fmla="*/ 148855 w 246540"/>
                    <a:gd name="connsiteY33" fmla="*/ 999869 h 1191255"/>
                    <a:gd name="connsiteX34" fmla="*/ 127590 w 246540"/>
                    <a:gd name="connsiteY34" fmla="*/ 1148725 h 1191255"/>
                    <a:gd name="connsiteX35" fmla="*/ 116958 w 246540"/>
                    <a:gd name="connsiteY35" fmla="*/ 1191255 h 1191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46540" h="1191255">
                      <a:moveTo>
                        <a:pt x="191386" y="170529"/>
                      </a:moveTo>
                      <a:cubicBezTo>
                        <a:pt x="187842" y="142176"/>
                        <a:pt x="202257" y="104285"/>
                        <a:pt x="180753" y="85469"/>
                      </a:cubicBezTo>
                      <a:cubicBezTo>
                        <a:pt x="130993" y="41929"/>
                        <a:pt x="101197" y="103793"/>
                        <a:pt x="85060" y="127999"/>
                      </a:cubicBezTo>
                      <a:cubicBezTo>
                        <a:pt x="85168" y="128648"/>
                        <a:pt x="95306" y="209918"/>
                        <a:pt x="106325" y="223692"/>
                      </a:cubicBezTo>
                      <a:cubicBezTo>
                        <a:pt x="114308" y="233671"/>
                        <a:pt x="127590" y="237869"/>
                        <a:pt x="138223" y="244957"/>
                      </a:cubicBezTo>
                      <a:cubicBezTo>
                        <a:pt x="155944" y="241413"/>
                        <a:pt x="177121" y="245420"/>
                        <a:pt x="191386" y="234325"/>
                      </a:cubicBezTo>
                      <a:cubicBezTo>
                        <a:pt x="224288" y="208734"/>
                        <a:pt x="232782" y="173932"/>
                        <a:pt x="244549" y="138632"/>
                      </a:cubicBezTo>
                      <a:cubicBezTo>
                        <a:pt x="243027" y="121890"/>
                        <a:pt x="263137" y="6520"/>
                        <a:pt x="202018" y="408"/>
                      </a:cubicBezTo>
                      <a:cubicBezTo>
                        <a:pt x="177081" y="-2086"/>
                        <a:pt x="152399" y="7497"/>
                        <a:pt x="127590" y="11041"/>
                      </a:cubicBezTo>
                      <a:cubicBezTo>
                        <a:pt x="24166" y="45516"/>
                        <a:pt x="85382" y="6208"/>
                        <a:pt x="53162" y="64204"/>
                      </a:cubicBezTo>
                      <a:cubicBezTo>
                        <a:pt x="40750" y="86545"/>
                        <a:pt x="10632" y="127999"/>
                        <a:pt x="10632" y="127999"/>
                      </a:cubicBezTo>
                      <a:cubicBezTo>
                        <a:pt x="7088" y="138632"/>
                        <a:pt x="0" y="148689"/>
                        <a:pt x="0" y="159897"/>
                      </a:cubicBezTo>
                      <a:cubicBezTo>
                        <a:pt x="0" y="181455"/>
                        <a:pt x="1876" y="203992"/>
                        <a:pt x="10632" y="223692"/>
                      </a:cubicBezTo>
                      <a:cubicBezTo>
                        <a:pt x="16739" y="237433"/>
                        <a:pt x="31113" y="245804"/>
                        <a:pt x="42530" y="255590"/>
                      </a:cubicBezTo>
                      <a:cubicBezTo>
                        <a:pt x="55985" y="267122"/>
                        <a:pt x="69674" y="278695"/>
                        <a:pt x="85060" y="287487"/>
                      </a:cubicBezTo>
                      <a:cubicBezTo>
                        <a:pt x="94791" y="293048"/>
                        <a:pt x="106933" y="293108"/>
                        <a:pt x="116958" y="298120"/>
                      </a:cubicBezTo>
                      <a:cubicBezTo>
                        <a:pt x="128387" y="303835"/>
                        <a:pt x="138223" y="312297"/>
                        <a:pt x="148855" y="319385"/>
                      </a:cubicBezTo>
                      <a:cubicBezTo>
                        <a:pt x="179437" y="311740"/>
                        <a:pt x="195922" y="315369"/>
                        <a:pt x="212651" y="287487"/>
                      </a:cubicBezTo>
                      <a:cubicBezTo>
                        <a:pt x="218417" y="277877"/>
                        <a:pt x="219739" y="266222"/>
                        <a:pt x="223283" y="255590"/>
                      </a:cubicBezTo>
                      <a:cubicBezTo>
                        <a:pt x="218279" y="240578"/>
                        <a:pt x="214111" y="199717"/>
                        <a:pt x="180753" y="213060"/>
                      </a:cubicBezTo>
                      <a:cubicBezTo>
                        <a:pt x="168888" y="217806"/>
                        <a:pt x="166576" y="234325"/>
                        <a:pt x="159488" y="244957"/>
                      </a:cubicBezTo>
                      <a:cubicBezTo>
                        <a:pt x="163032" y="266222"/>
                        <a:pt x="165444" y="287708"/>
                        <a:pt x="170121" y="308753"/>
                      </a:cubicBezTo>
                      <a:cubicBezTo>
                        <a:pt x="172552" y="319694"/>
                        <a:pt x="181991" y="329511"/>
                        <a:pt x="180753" y="340650"/>
                      </a:cubicBezTo>
                      <a:cubicBezTo>
                        <a:pt x="178278" y="362928"/>
                        <a:pt x="166577" y="383181"/>
                        <a:pt x="159488" y="404446"/>
                      </a:cubicBezTo>
                      <a:lnTo>
                        <a:pt x="148855" y="436343"/>
                      </a:lnTo>
                      <a:cubicBezTo>
                        <a:pt x="152399" y="461152"/>
                        <a:pt x="154573" y="486196"/>
                        <a:pt x="159488" y="510771"/>
                      </a:cubicBezTo>
                      <a:cubicBezTo>
                        <a:pt x="161686" y="521761"/>
                        <a:pt x="171359" y="531530"/>
                        <a:pt x="170121" y="542669"/>
                      </a:cubicBezTo>
                      <a:cubicBezTo>
                        <a:pt x="167646" y="564947"/>
                        <a:pt x="155943" y="585199"/>
                        <a:pt x="148855" y="606464"/>
                      </a:cubicBezTo>
                      <a:lnTo>
                        <a:pt x="138223" y="638362"/>
                      </a:lnTo>
                      <a:cubicBezTo>
                        <a:pt x="134679" y="670260"/>
                        <a:pt x="132470" y="702334"/>
                        <a:pt x="127590" y="734055"/>
                      </a:cubicBezTo>
                      <a:cubicBezTo>
                        <a:pt x="125368" y="748498"/>
                        <a:pt x="120128" y="762320"/>
                        <a:pt x="116958" y="776585"/>
                      </a:cubicBezTo>
                      <a:cubicBezTo>
                        <a:pt x="113038" y="794227"/>
                        <a:pt x="109869" y="812027"/>
                        <a:pt x="106325" y="829748"/>
                      </a:cubicBezTo>
                      <a:cubicBezTo>
                        <a:pt x="113509" y="872850"/>
                        <a:pt x="115696" y="896425"/>
                        <a:pt x="127590" y="936073"/>
                      </a:cubicBezTo>
                      <a:cubicBezTo>
                        <a:pt x="134031" y="957543"/>
                        <a:pt x="148855" y="999869"/>
                        <a:pt x="148855" y="999869"/>
                      </a:cubicBezTo>
                      <a:cubicBezTo>
                        <a:pt x="141767" y="1049488"/>
                        <a:pt x="139746" y="1100099"/>
                        <a:pt x="127590" y="1148725"/>
                      </a:cubicBezTo>
                      <a:lnTo>
                        <a:pt x="116958" y="1191255"/>
                      </a:lnTo>
                    </a:path>
                  </a:pathLst>
                </a:custGeom>
                <a:noFill/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D9AE827-FDF4-4E01-8621-812C6AFB91F2}"/>
                  </a:ext>
                </a:extLst>
              </p:cNvPr>
              <p:cNvSpPr/>
              <p:nvPr/>
            </p:nvSpPr>
            <p:spPr>
              <a:xfrm>
                <a:off x="922987" y="2877231"/>
                <a:ext cx="1061270" cy="266248"/>
              </a:xfrm>
              <a:custGeom>
                <a:avLst/>
                <a:gdLst>
                  <a:gd name="connsiteX0" fmla="*/ 0 w 1061270"/>
                  <a:gd name="connsiteY0" fmla="*/ 266248 h 266248"/>
                  <a:gd name="connsiteX1" fmla="*/ 159489 w 1061270"/>
                  <a:gd name="connsiteY1" fmla="*/ 11067 h 266248"/>
                  <a:gd name="connsiteX2" fmla="*/ 372140 w 1061270"/>
                  <a:gd name="connsiteY2" fmla="*/ 223718 h 266248"/>
                  <a:gd name="connsiteX3" fmla="*/ 542261 w 1061270"/>
                  <a:gd name="connsiteY3" fmla="*/ 434 h 266248"/>
                  <a:gd name="connsiteX4" fmla="*/ 723014 w 1061270"/>
                  <a:gd name="connsiteY4" fmla="*/ 202453 h 266248"/>
                  <a:gd name="connsiteX5" fmla="*/ 882503 w 1061270"/>
                  <a:gd name="connsiteY5" fmla="*/ 434 h 266248"/>
                  <a:gd name="connsiteX6" fmla="*/ 1041991 w 1061270"/>
                  <a:gd name="connsiteY6" fmla="*/ 149290 h 266248"/>
                  <a:gd name="connsiteX7" fmla="*/ 1052624 w 1061270"/>
                  <a:gd name="connsiteY7" fmla="*/ 170555 h 266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1270" h="266248">
                    <a:moveTo>
                      <a:pt x="0" y="266248"/>
                    </a:moveTo>
                    <a:cubicBezTo>
                      <a:pt x="48733" y="142201"/>
                      <a:pt x="97466" y="18155"/>
                      <a:pt x="159489" y="11067"/>
                    </a:cubicBezTo>
                    <a:cubicBezTo>
                      <a:pt x="221512" y="3979"/>
                      <a:pt x="308345" y="225490"/>
                      <a:pt x="372140" y="223718"/>
                    </a:cubicBezTo>
                    <a:cubicBezTo>
                      <a:pt x="435935" y="221946"/>
                      <a:pt x="483782" y="3978"/>
                      <a:pt x="542261" y="434"/>
                    </a:cubicBezTo>
                    <a:cubicBezTo>
                      <a:pt x="600740" y="-3110"/>
                      <a:pt x="666307" y="202453"/>
                      <a:pt x="723014" y="202453"/>
                    </a:cubicBezTo>
                    <a:cubicBezTo>
                      <a:pt x="779721" y="202453"/>
                      <a:pt x="829340" y="9294"/>
                      <a:pt x="882503" y="434"/>
                    </a:cubicBezTo>
                    <a:cubicBezTo>
                      <a:pt x="935666" y="-8426"/>
                      <a:pt x="1013638" y="120937"/>
                      <a:pt x="1041991" y="149290"/>
                    </a:cubicBezTo>
                    <a:cubicBezTo>
                      <a:pt x="1070344" y="177643"/>
                      <a:pt x="1061484" y="174099"/>
                      <a:pt x="1052624" y="170555"/>
                    </a:cubicBez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743DBD3-024A-4385-ADB1-EB4456316207}"/>
                  </a:ext>
                </a:extLst>
              </p:cNvPr>
              <p:cNvSpPr/>
              <p:nvPr/>
            </p:nvSpPr>
            <p:spPr>
              <a:xfrm>
                <a:off x="1701209" y="3487479"/>
                <a:ext cx="372140" cy="170121"/>
              </a:xfrm>
              <a:custGeom>
                <a:avLst/>
                <a:gdLst>
                  <a:gd name="connsiteX0" fmla="*/ 0 w 372140"/>
                  <a:gd name="connsiteY0" fmla="*/ 170121 h 170121"/>
                  <a:gd name="connsiteX1" fmla="*/ 95693 w 372140"/>
                  <a:gd name="connsiteY1" fmla="*/ 21265 h 170121"/>
                  <a:gd name="connsiteX2" fmla="*/ 244549 w 372140"/>
                  <a:gd name="connsiteY2" fmla="*/ 148856 h 170121"/>
                  <a:gd name="connsiteX3" fmla="*/ 372140 w 372140"/>
                  <a:gd name="connsiteY3" fmla="*/ 0 h 170121"/>
                  <a:gd name="connsiteX4" fmla="*/ 372140 w 372140"/>
                  <a:gd name="connsiteY4" fmla="*/ 0 h 1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40" h="170121">
                    <a:moveTo>
                      <a:pt x="0" y="170121"/>
                    </a:moveTo>
                    <a:cubicBezTo>
                      <a:pt x="27467" y="97465"/>
                      <a:pt x="54935" y="24809"/>
                      <a:pt x="95693" y="21265"/>
                    </a:cubicBezTo>
                    <a:cubicBezTo>
                      <a:pt x="136451" y="17721"/>
                      <a:pt x="198475" y="152400"/>
                      <a:pt x="244549" y="148856"/>
                    </a:cubicBezTo>
                    <a:cubicBezTo>
                      <a:pt x="290623" y="145312"/>
                      <a:pt x="372140" y="0"/>
                      <a:pt x="372140" y="0"/>
                    </a:cubicBezTo>
                    <a:lnTo>
                      <a:pt x="37214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26F37B3-686F-447B-8880-041DACDB2BF3}"/>
                  </a:ext>
                </a:extLst>
              </p:cNvPr>
              <p:cNvSpPr/>
              <p:nvPr/>
            </p:nvSpPr>
            <p:spPr>
              <a:xfrm>
                <a:off x="1556504" y="3258879"/>
                <a:ext cx="372140" cy="170121"/>
              </a:xfrm>
              <a:custGeom>
                <a:avLst/>
                <a:gdLst>
                  <a:gd name="connsiteX0" fmla="*/ 0 w 372140"/>
                  <a:gd name="connsiteY0" fmla="*/ 170121 h 170121"/>
                  <a:gd name="connsiteX1" fmla="*/ 95693 w 372140"/>
                  <a:gd name="connsiteY1" fmla="*/ 21265 h 170121"/>
                  <a:gd name="connsiteX2" fmla="*/ 244549 w 372140"/>
                  <a:gd name="connsiteY2" fmla="*/ 148856 h 170121"/>
                  <a:gd name="connsiteX3" fmla="*/ 372140 w 372140"/>
                  <a:gd name="connsiteY3" fmla="*/ 0 h 170121"/>
                  <a:gd name="connsiteX4" fmla="*/ 372140 w 372140"/>
                  <a:gd name="connsiteY4" fmla="*/ 0 h 1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40" h="170121">
                    <a:moveTo>
                      <a:pt x="0" y="170121"/>
                    </a:moveTo>
                    <a:cubicBezTo>
                      <a:pt x="27467" y="97465"/>
                      <a:pt x="54935" y="24809"/>
                      <a:pt x="95693" y="21265"/>
                    </a:cubicBezTo>
                    <a:cubicBezTo>
                      <a:pt x="136451" y="17721"/>
                      <a:pt x="198475" y="152400"/>
                      <a:pt x="244549" y="148856"/>
                    </a:cubicBezTo>
                    <a:cubicBezTo>
                      <a:pt x="290623" y="145312"/>
                      <a:pt x="372140" y="0"/>
                      <a:pt x="372140" y="0"/>
                    </a:cubicBezTo>
                    <a:lnTo>
                      <a:pt x="37214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112A7E2-72A3-4B3B-89C4-FA2DD2734FF3}"/>
                  </a:ext>
                </a:extLst>
              </p:cNvPr>
              <p:cNvSpPr/>
              <p:nvPr/>
            </p:nvSpPr>
            <p:spPr>
              <a:xfrm>
                <a:off x="2152162" y="2835349"/>
                <a:ext cx="372140" cy="170121"/>
              </a:xfrm>
              <a:custGeom>
                <a:avLst/>
                <a:gdLst>
                  <a:gd name="connsiteX0" fmla="*/ 0 w 372140"/>
                  <a:gd name="connsiteY0" fmla="*/ 170121 h 170121"/>
                  <a:gd name="connsiteX1" fmla="*/ 95693 w 372140"/>
                  <a:gd name="connsiteY1" fmla="*/ 21265 h 170121"/>
                  <a:gd name="connsiteX2" fmla="*/ 244549 w 372140"/>
                  <a:gd name="connsiteY2" fmla="*/ 148856 h 170121"/>
                  <a:gd name="connsiteX3" fmla="*/ 372140 w 372140"/>
                  <a:gd name="connsiteY3" fmla="*/ 0 h 170121"/>
                  <a:gd name="connsiteX4" fmla="*/ 372140 w 372140"/>
                  <a:gd name="connsiteY4" fmla="*/ 0 h 1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40" h="170121">
                    <a:moveTo>
                      <a:pt x="0" y="170121"/>
                    </a:moveTo>
                    <a:cubicBezTo>
                      <a:pt x="27467" y="97465"/>
                      <a:pt x="54935" y="24809"/>
                      <a:pt x="95693" y="21265"/>
                    </a:cubicBezTo>
                    <a:cubicBezTo>
                      <a:pt x="136451" y="17721"/>
                      <a:pt x="198475" y="152400"/>
                      <a:pt x="244549" y="148856"/>
                    </a:cubicBezTo>
                    <a:cubicBezTo>
                      <a:pt x="290623" y="145312"/>
                      <a:pt x="372140" y="0"/>
                      <a:pt x="372140" y="0"/>
                    </a:cubicBezTo>
                    <a:lnTo>
                      <a:pt x="37214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AF15486-9DF3-4EEA-A7D9-3A7603B79CDD}"/>
                  </a:ext>
                </a:extLst>
              </p:cNvPr>
              <p:cNvSpPr/>
              <p:nvPr/>
            </p:nvSpPr>
            <p:spPr>
              <a:xfrm>
                <a:off x="2206185" y="3092004"/>
                <a:ext cx="372140" cy="170121"/>
              </a:xfrm>
              <a:custGeom>
                <a:avLst/>
                <a:gdLst>
                  <a:gd name="connsiteX0" fmla="*/ 0 w 372140"/>
                  <a:gd name="connsiteY0" fmla="*/ 170121 h 170121"/>
                  <a:gd name="connsiteX1" fmla="*/ 95693 w 372140"/>
                  <a:gd name="connsiteY1" fmla="*/ 21265 h 170121"/>
                  <a:gd name="connsiteX2" fmla="*/ 244549 w 372140"/>
                  <a:gd name="connsiteY2" fmla="*/ 148856 h 170121"/>
                  <a:gd name="connsiteX3" fmla="*/ 372140 w 372140"/>
                  <a:gd name="connsiteY3" fmla="*/ 0 h 170121"/>
                  <a:gd name="connsiteX4" fmla="*/ 372140 w 372140"/>
                  <a:gd name="connsiteY4" fmla="*/ 0 h 1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40" h="170121">
                    <a:moveTo>
                      <a:pt x="0" y="170121"/>
                    </a:moveTo>
                    <a:cubicBezTo>
                      <a:pt x="27467" y="97465"/>
                      <a:pt x="54935" y="24809"/>
                      <a:pt x="95693" y="21265"/>
                    </a:cubicBezTo>
                    <a:cubicBezTo>
                      <a:pt x="136451" y="17721"/>
                      <a:pt x="198475" y="152400"/>
                      <a:pt x="244549" y="148856"/>
                    </a:cubicBezTo>
                    <a:cubicBezTo>
                      <a:pt x="290623" y="145312"/>
                      <a:pt x="372140" y="0"/>
                      <a:pt x="372140" y="0"/>
                    </a:cubicBezTo>
                    <a:lnTo>
                      <a:pt x="37214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DDADAE1B-098E-48BD-99C1-C1288EAA9CBA}"/>
                  </a:ext>
                </a:extLst>
              </p:cNvPr>
              <p:cNvCxnSpPr/>
              <p:nvPr/>
            </p:nvCxnSpPr>
            <p:spPr>
              <a:xfrm>
                <a:off x="2206185" y="3429000"/>
                <a:ext cx="0" cy="115363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F2F4A6-6E86-45E4-8E4D-85720B7CEFCC}"/>
                </a:ext>
              </a:extLst>
            </p:cNvPr>
            <p:cNvSpPr txBox="1"/>
            <p:nvPr/>
          </p:nvSpPr>
          <p:spPr>
            <a:xfrm>
              <a:off x="2066263" y="1604727"/>
              <a:ext cx="764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Phage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4B870C-3DE4-4B2D-BEF6-768A9208AB92}"/>
                </a:ext>
              </a:extLst>
            </p:cNvPr>
            <p:cNvSpPr txBox="1"/>
            <p:nvPr/>
          </p:nvSpPr>
          <p:spPr>
            <a:xfrm>
              <a:off x="1928644" y="4928716"/>
              <a:ext cx="1642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CRISPR region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B63431-53C5-467D-B9CD-E61681131259}"/>
                </a:ext>
              </a:extLst>
            </p:cNvPr>
            <p:cNvSpPr txBox="1"/>
            <p:nvPr/>
          </p:nvSpPr>
          <p:spPr>
            <a:xfrm>
              <a:off x="2583060" y="2809505"/>
              <a:ext cx="1521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Phage genes</a:t>
              </a: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7701E095-BC4B-456C-8424-B6A0FF856604}"/>
              </a:ext>
            </a:extLst>
          </p:cNvPr>
          <p:cNvSpPr/>
          <p:nvPr/>
        </p:nvSpPr>
        <p:spPr>
          <a:xfrm>
            <a:off x="594903" y="1397375"/>
            <a:ext cx="400756" cy="40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02A4ABD-E9B6-4129-8BAD-AD05591C1C3F}"/>
              </a:ext>
            </a:extLst>
          </p:cNvPr>
          <p:cNvGrpSpPr/>
          <p:nvPr/>
        </p:nvGrpSpPr>
        <p:grpSpPr>
          <a:xfrm>
            <a:off x="6081259" y="1076300"/>
            <a:ext cx="5218457" cy="4509873"/>
            <a:chOff x="6081259" y="1076300"/>
            <a:chExt cx="5218457" cy="4509873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132967A-1E32-4D79-B628-C38E6BE947B4}"/>
                </a:ext>
              </a:extLst>
            </p:cNvPr>
            <p:cNvSpPr/>
            <p:nvPr/>
          </p:nvSpPr>
          <p:spPr>
            <a:xfrm>
              <a:off x="6081259" y="1403703"/>
              <a:ext cx="400756" cy="4007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EEDF56-62E2-41C6-AE94-29151068684C}"/>
                </a:ext>
              </a:extLst>
            </p:cNvPr>
            <p:cNvGrpSpPr/>
            <p:nvPr/>
          </p:nvGrpSpPr>
          <p:grpSpPr>
            <a:xfrm>
              <a:off x="6270686" y="1076300"/>
              <a:ext cx="5029030" cy="4509873"/>
              <a:chOff x="382942" y="1052515"/>
              <a:chExt cx="5029030" cy="4509873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12149B4E-E5D8-4C77-9139-00CD0D31009B}"/>
                  </a:ext>
                </a:extLst>
              </p:cNvPr>
              <p:cNvGrpSpPr/>
              <p:nvPr/>
            </p:nvGrpSpPr>
            <p:grpSpPr>
              <a:xfrm>
                <a:off x="382942" y="1052515"/>
                <a:ext cx="5029030" cy="4509873"/>
                <a:chOff x="382942" y="1052515"/>
                <a:chExt cx="5029030" cy="4509873"/>
              </a:xfrm>
            </p:grpSpPr>
            <p:sp>
              <p:nvSpPr>
                <p:cNvPr id="71" name="Rectangle: Rounded Corners 70">
                  <a:extLst>
                    <a:ext uri="{FF2B5EF4-FFF2-40B4-BE49-F238E27FC236}">
                      <a16:creationId xmlns:a16="http://schemas.microsoft.com/office/drawing/2014/main" id="{DBA204CD-1550-4D9E-8C9E-FD0C03BCA28D}"/>
                    </a:ext>
                  </a:extLst>
                </p:cNvPr>
                <p:cNvSpPr/>
                <p:nvPr/>
              </p:nvSpPr>
              <p:spPr>
                <a:xfrm>
                  <a:off x="382942" y="2200940"/>
                  <a:ext cx="5029030" cy="3361448"/>
                </a:xfrm>
                <a:prstGeom prst="roundRect">
                  <a:avLst/>
                </a:prstGeom>
                <a:ln w="571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7A78ED1C-F3AC-42CC-9188-B0C7EF4A8C78}"/>
                    </a:ext>
                  </a:extLst>
                </p:cNvPr>
                <p:cNvGrpSpPr/>
                <p:nvPr/>
              </p:nvGrpSpPr>
              <p:grpSpPr>
                <a:xfrm>
                  <a:off x="765899" y="4699319"/>
                  <a:ext cx="4308934" cy="158471"/>
                  <a:chOff x="0" y="1192654"/>
                  <a:chExt cx="11198037" cy="411833"/>
                </a:xfrm>
              </p:grpSpPr>
              <p:sp>
                <p:nvSpPr>
                  <p:cNvPr id="85" name="Rectangle 84">
                    <a:extLst>
                      <a:ext uri="{FF2B5EF4-FFF2-40B4-BE49-F238E27FC236}">
                        <a16:creationId xmlns:a16="http://schemas.microsoft.com/office/drawing/2014/main" id="{9A0A1954-EC07-4D48-8E10-1B7E20164F86}"/>
                      </a:ext>
                    </a:extLst>
                  </p:cNvPr>
                  <p:cNvSpPr/>
                  <p:nvPr/>
                </p:nvSpPr>
                <p:spPr>
                  <a:xfrm>
                    <a:off x="408240" y="1192654"/>
                    <a:ext cx="1127052" cy="41183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00" dirty="0"/>
                      <a:t>Repeat</a:t>
                    </a:r>
                  </a:p>
                </p:txBody>
              </p:sp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57061A7B-6BAF-4792-8149-76E98E264A95}"/>
                      </a:ext>
                    </a:extLst>
                  </p:cNvPr>
                  <p:cNvSpPr/>
                  <p:nvPr/>
                </p:nvSpPr>
                <p:spPr>
                  <a:xfrm>
                    <a:off x="9657907" y="1192654"/>
                    <a:ext cx="1127052" cy="41183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00" dirty="0"/>
                      <a:t>Repeat</a:t>
                    </a:r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2A6DEEC3-BFE2-4312-B428-DC7D14445814}"/>
                      </a:ext>
                    </a:extLst>
                  </p:cNvPr>
                  <p:cNvSpPr/>
                  <p:nvPr/>
                </p:nvSpPr>
                <p:spPr>
                  <a:xfrm>
                    <a:off x="7807972" y="1192654"/>
                    <a:ext cx="1127052" cy="41183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00" dirty="0"/>
                      <a:t>Repeat</a:t>
                    </a:r>
                  </a:p>
                </p:txBody>
              </p:sp>
              <p:sp>
                <p:nvSpPr>
                  <p:cNvPr id="88" name="Rectangle 87">
                    <a:extLst>
                      <a:ext uri="{FF2B5EF4-FFF2-40B4-BE49-F238E27FC236}">
                        <a16:creationId xmlns:a16="http://schemas.microsoft.com/office/drawing/2014/main" id="{3CE712C6-3511-4DC3-B57B-CE96BE8656EB}"/>
                      </a:ext>
                    </a:extLst>
                  </p:cNvPr>
                  <p:cNvSpPr/>
                  <p:nvPr/>
                </p:nvSpPr>
                <p:spPr>
                  <a:xfrm>
                    <a:off x="4108106" y="1192654"/>
                    <a:ext cx="1127052" cy="41183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00" dirty="0"/>
                      <a:t>Repeat</a:t>
                    </a:r>
                  </a:p>
                </p:txBody>
              </p:sp>
              <p:sp>
                <p:nvSpPr>
                  <p:cNvPr id="89" name="Rectangle 88">
                    <a:extLst>
                      <a:ext uri="{FF2B5EF4-FFF2-40B4-BE49-F238E27FC236}">
                        <a16:creationId xmlns:a16="http://schemas.microsoft.com/office/drawing/2014/main" id="{C7A3AF3B-949D-4F77-A6E6-3DD9DC919900}"/>
                      </a:ext>
                    </a:extLst>
                  </p:cNvPr>
                  <p:cNvSpPr/>
                  <p:nvPr/>
                </p:nvSpPr>
                <p:spPr>
                  <a:xfrm>
                    <a:off x="5958039" y="1192654"/>
                    <a:ext cx="1127052" cy="41183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00" dirty="0"/>
                      <a:t>Repeat</a:t>
                    </a:r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A03A6A83-BFAA-4567-9577-15FB7BAE83F1}"/>
                      </a:ext>
                    </a:extLst>
                  </p:cNvPr>
                  <p:cNvSpPr/>
                  <p:nvPr/>
                </p:nvSpPr>
                <p:spPr>
                  <a:xfrm>
                    <a:off x="1531088" y="1240961"/>
                    <a:ext cx="733647" cy="170121"/>
                  </a:xfrm>
                  <a:custGeom>
                    <a:avLst/>
                    <a:gdLst>
                      <a:gd name="connsiteX0" fmla="*/ 0 w 733647"/>
                      <a:gd name="connsiteY0" fmla="*/ 170121 h 170121"/>
                      <a:gd name="connsiteX1" fmla="*/ 340242 w 733647"/>
                      <a:gd name="connsiteY1" fmla="*/ 0 h 170121"/>
                      <a:gd name="connsiteX2" fmla="*/ 733647 w 733647"/>
                      <a:gd name="connsiteY2" fmla="*/ 170121 h 170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33647" h="170121">
                        <a:moveTo>
                          <a:pt x="0" y="170121"/>
                        </a:moveTo>
                        <a:cubicBezTo>
                          <a:pt x="108984" y="85060"/>
                          <a:pt x="217968" y="0"/>
                          <a:pt x="340242" y="0"/>
                        </a:cubicBezTo>
                        <a:cubicBezTo>
                          <a:pt x="462516" y="0"/>
                          <a:pt x="598081" y="85060"/>
                          <a:pt x="733647" y="170121"/>
                        </a:cubicBezTo>
                      </a:path>
                    </a:pathLst>
                  </a:custGeom>
                  <a:ln w="28575">
                    <a:solidFill>
                      <a:srgbClr val="7030A0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500"/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6A311304-8C5A-4136-8C1A-416E7066B32B}"/>
                      </a:ext>
                    </a:extLst>
                  </p:cNvPr>
                  <p:cNvSpPr/>
                  <p:nvPr/>
                </p:nvSpPr>
                <p:spPr>
                  <a:xfrm>
                    <a:off x="8924260" y="1240961"/>
                    <a:ext cx="733647" cy="170121"/>
                  </a:xfrm>
                  <a:custGeom>
                    <a:avLst/>
                    <a:gdLst>
                      <a:gd name="connsiteX0" fmla="*/ 0 w 733647"/>
                      <a:gd name="connsiteY0" fmla="*/ 170121 h 170121"/>
                      <a:gd name="connsiteX1" fmla="*/ 340242 w 733647"/>
                      <a:gd name="connsiteY1" fmla="*/ 0 h 170121"/>
                      <a:gd name="connsiteX2" fmla="*/ 733647 w 733647"/>
                      <a:gd name="connsiteY2" fmla="*/ 170121 h 170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33647" h="170121">
                        <a:moveTo>
                          <a:pt x="0" y="170121"/>
                        </a:moveTo>
                        <a:cubicBezTo>
                          <a:pt x="108984" y="85060"/>
                          <a:pt x="217968" y="0"/>
                          <a:pt x="340242" y="0"/>
                        </a:cubicBezTo>
                        <a:cubicBezTo>
                          <a:pt x="462516" y="0"/>
                          <a:pt x="598081" y="85060"/>
                          <a:pt x="733647" y="170121"/>
                        </a:cubicBezTo>
                      </a:path>
                    </a:pathLst>
                  </a:custGeom>
                  <a:ln w="28575">
                    <a:solidFill>
                      <a:schemeClr val="accent4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500"/>
                  </a:p>
                </p:txBody>
              </p:sp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F98B37FE-D39E-4CF8-BF82-ED3D49A8A8C6}"/>
                      </a:ext>
                    </a:extLst>
                  </p:cNvPr>
                  <p:cNvSpPr/>
                  <p:nvPr/>
                </p:nvSpPr>
                <p:spPr>
                  <a:xfrm>
                    <a:off x="7075967" y="1240961"/>
                    <a:ext cx="733647" cy="170121"/>
                  </a:xfrm>
                  <a:custGeom>
                    <a:avLst/>
                    <a:gdLst>
                      <a:gd name="connsiteX0" fmla="*/ 0 w 733647"/>
                      <a:gd name="connsiteY0" fmla="*/ 170121 h 170121"/>
                      <a:gd name="connsiteX1" fmla="*/ 340242 w 733647"/>
                      <a:gd name="connsiteY1" fmla="*/ 0 h 170121"/>
                      <a:gd name="connsiteX2" fmla="*/ 733647 w 733647"/>
                      <a:gd name="connsiteY2" fmla="*/ 170121 h 170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33647" h="170121">
                        <a:moveTo>
                          <a:pt x="0" y="170121"/>
                        </a:moveTo>
                        <a:cubicBezTo>
                          <a:pt x="108984" y="85060"/>
                          <a:pt x="217968" y="0"/>
                          <a:pt x="340242" y="0"/>
                        </a:cubicBezTo>
                        <a:cubicBezTo>
                          <a:pt x="462516" y="0"/>
                          <a:pt x="598081" y="85060"/>
                          <a:pt x="733647" y="170121"/>
                        </a:cubicBezTo>
                      </a:path>
                    </a:pathLst>
                  </a:cu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500"/>
                  </a:p>
                </p:txBody>
              </p:sp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B7A6D5CF-8422-4368-A024-D4BE292EF89E}"/>
                      </a:ext>
                    </a:extLst>
                  </p:cNvPr>
                  <p:cNvSpPr/>
                  <p:nvPr/>
                </p:nvSpPr>
                <p:spPr>
                  <a:xfrm>
                    <a:off x="5227674" y="1240961"/>
                    <a:ext cx="733647" cy="170121"/>
                  </a:xfrm>
                  <a:custGeom>
                    <a:avLst/>
                    <a:gdLst>
                      <a:gd name="connsiteX0" fmla="*/ 0 w 733647"/>
                      <a:gd name="connsiteY0" fmla="*/ 170121 h 170121"/>
                      <a:gd name="connsiteX1" fmla="*/ 340242 w 733647"/>
                      <a:gd name="connsiteY1" fmla="*/ 0 h 170121"/>
                      <a:gd name="connsiteX2" fmla="*/ 733647 w 733647"/>
                      <a:gd name="connsiteY2" fmla="*/ 170121 h 170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33647" h="170121">
                        <a:moveTo>
                          <a:pt x="0" y="170121"/>
                        </a:moveTo>
                        <a:cubicBezTo>
                          <a:pt x="108984" y="85060"/>
                          <a:pt x="217968" y="0"/>
                          <a:pt x="340242" y="0"/>
                        </a:cubicBezTo>
                        <a:cubicBezTo>
                          <a:pt x="462516" y="0"/>
                          <a:pt x="598081" y="85060"/>
                          <a:pt x="733647" y="170121"/>
                        </a:cubicBezTo>
                      </a:path>
                    </a:pathLst>
                  </a:cu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500"/>
                  </a:p>
                </p:txBody>
              </p:sp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6BDD7218-C146-4943-9810-33773E377AAA}"/>
                      </a:ext>
                    </a:extLst>
                  </p:cNvPr>
                  <p:cNvSpPr/>
                  <p:nvPr/>
                </p:nvSpPr>
                <p:spPr>
                  <a:xfrm>
                    <a:off x="3379381" y="1240961"/>
                    <a:ext cx="733647" cy="170121"/>
                  </a:xfrm>
                  <a:custGeom>
                    <a:avLst/>
                    <a:gdLst>
                      <a:gd name="connsiteX0" fmla="*/ 0 w 733647"/>
                      <a:gd name="connsiteY0" fmla="*/ 170121 h 170121"/>
                      <a:gd name="connsiteX1" fmla="*/ 340242 w 733647"/>
                      <a:gd name="connsiteY1" fmla="*/ 0 h 170121"/>
                      <a:gd name="connsiteX2" fmla="*/ 733647 w 733647"/>
                      <a:gd name="connsiteY2" fmla="*/ 170121 h 170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33647" h="170121">
                        <a:moveTo>
                          <a:pt x="0" y="170121"/>
                        </a:moveTo>
                        <a:cubicBezTo>
                          <a:pt x="108984" y="85060"/>
                          <a:pt x="217968" y="0"/>
                          <a:pt x="340242" y="0"/>
                        </a:cubicBezTo>
                        <a:cubicBezTo>
                          <a:pt x="462516" y="0"/>
                          <a:pt x="598081" y="85060"/>
                          <a:pt x="733647" y="170121"/>
                        </a:cubicBezTo>
                      </a:path>
                    </a:pathLst>
                  </a:custGeom>
                  <a:ln w="28575">
                    <a:solidFill>
                      <a:schemeClr val="accent6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500"/>
                  </a:p>
                </p:txBody>
              </p: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8FFB9E49-422F-43D5-AC12-3F2BA994FAF7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0" y="1398570"/>
                    <a:ext cx="408240" cy="1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D7806ABB-7D58-4233-A6A7-79F6B64DCBDE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10789797" y="1398570"/>
                    <a:ext cx="408240" cy="1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B8FC6D55-8D26-4F6C-832F-EF3B4AC5BA5E}"/>
                      </a:ext>
                    </a:extLst>
                  </p:cNvPr>
                  <p:cNvSpPr/>
                  <p:nvPr/>
                </p:nvSpPr>
                <p:spPr>
                  <a:xfrm>
                    <a:off x="2258173" y="1192654"/>
                    <a:ext cx="1127052" cy="41183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00" dirty="0"/>
                      <a:t>Repeat</a:t>
                    </a:r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AE4289E8-07CE-4B54-A090-8A3C515C7983}"/>
                    </a:ext>
                  </a:extLst>
                </p:cNvPr>
                <p:cNvGrpSpPr/>
                <p:nvPr/>
              </p:nvGrpSpPr>
              <p:grpSpPr>
                <a:xfrm>
                  <a:off x="1051226" y="1052515"/>
                  <a:ext cx="1015037" cy="1455321"/>
                  <a:chOff x="3770989" y="713721"/>
                  <a:chExt cx="1015037" cy="1455321"/>
                </a:xfrm>
              </p:grpSpPr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9573F975-A82C-46B6-BACA-2700FFEAB116}"/>
                      </a:ext>
                    </a:extLst>
                  </p:cNvPr>
                  <p:cNvGrpSpPr/>
                  <p:nvPr/>
                </p:nvGrpSpPr>
                <p:grpSpPr>
                  <a:xfrm>
                    <a:off x="3770989" y="713721"/>
                    <a:ext cx="1015037" cy="1142421"/>
                    <a:chOff x="3770989" y="713721"/>
                    <a:chExt cx="1015037" cy="1142421"/>
                  </a:xfrm>
                </p:grpSpPr>
                <p:sp>
                  <p:nvSpPr>
                    <p:cNvPr id="77" name="Arrow: Pentagon 76">
                      <a:extLst>
                        <a:ext uri="{FF2B5EF4-FFF2-40B4-BE49-F238E27FC236}">
                          <a16:creationId xmlns:a16="http://schemas.microsoft.com/office/drawing/2014/main" id="{399ECAE7-F8F9-493E-A4A0-1B0AA97A0C6D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3955312" y="808073"/>
                      <a:ext cx="645906" cy="45720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" name="Trapezoid 77">
                      <a:extLst>
                        <a:ext uri="{FF2B5EF4-FFF2-40B4-BE49-F238E27FC236}">
                          <a16:creationId xmlns:a16="http://schemas.microsoft.com/office/drawing/2014/main" id="{CB6432CD-3DB5-411E-8759-B5F150ADD2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32170" y="1348895"/>
                      <a:ext cx="282303" cy="507247"/>
                    </a:xfrm>
                    <a:prstGeom prst="trapezoid">
                      <a:avLst>
                        <a:gd name="adj" fmla="val 993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79" name="Group 78">
                      <a:extLst>
                        <a:ext uri="{FF2B5EF4-FFF2-40B4-BE49-F238E27FC236}">
                          <a16:creationId xmlns:a16="http://schemas.microsoft.com/office/drawing/2014/main" id="{46D3B874-B5F9-4F34-808C-03EA10A4656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70989" y="1520456"/>
                      <a:ext cx="361181" cy="329609"/>
                      <a:chOff x="3770989" y="1520456"/>
                      <a:chExt cx="361181" cy="329609"/>
                    </a:xfrm>
                  </p:grpSpPr>
                  <p:cxnSp>
                    <p:nvCxnSpPr>
                      <p:cNvPr id="83" name="Straight Connector 82">
                        <a:extLst>
                          <a:ext uri="{FF2B5EF4-FFF2-40B4-BE49-F238E27FC236}">
                            <a16:creationId xmlns:a16="http://schemas.microsoft.com/office/drawing/2014/main" id="{7B03242B-3948-4CF9-B25D-F4E3235CF393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 flipV="1">
                        <a:off x="3987198" y="1520456"/>
                        <a:ext cx="144972" cy="329609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Straight Connector 83">
                        <a:extLst>
                          <a:ext uri="{FF2B5EF4-FFF2-40B4-BE49-F238E27FC236}">
                            <a16:creationId xmlns:a16="http://schemas.microsoft.com/office/drawing/2014/main" id="{39E71F8F-67E3-4FD6-B0A8-3317BA3EECA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770989" y="1520456"/>
                        <a:ext cx="216209" cy="328047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80" name="Group 79">
                      <a:extLst>
                        <a:ext uri="{FF2B5EF4-FFF2-40B4-BE49-F238E27FC236}">
                          <a16:creationId xmlns:a16="http://schemas.microsoft.com/office/drawing/2014/main" id="{BE2D0877-138F-4379-8616-F15A44DF9590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4424845" y="1526533"/>
                      <a:ext cx="361181" cy="329609"/>
                      <a:chOff x="3770989" y="1520456"/>
                      <a:chExt cx="361181" cy="329609"/>
                    </a:xfrm>
                  </p:grpSpPr>
                  <p:cxnSp>
                    <p:nvCxnSpPr>
                      <p:cNvPr id="81" name="Straight Connector 80">
                        <a:extLst>
                          <a:ext uri="{FF2B5EF4-FFF2-40B4-BE49-F238E27FC236}">
                            <a16:creationId xmlns:a16="http://schemas.microsoft.com/office/drawing/2014/main" id="{5CEAA88D-D6F3-4E13-8B08-D138DCBE5279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 flipV="1">
                        <a:off x="3987198" y="1520456"/>
                        <a:ext cx="144972" cy="329609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Straight Connector 81">
                        <a:extLst>
                          <a:ext uri="{FF2B5EF4-FFF2-40B4-BE49-F238E27FC236}">
                            <a16:creationId xmlns:a16="http://schemas.microsoft.com/office/drawing/2014/main" id="{0BC17E37-E6AB-46AF-926B-7064E2C9A5F1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770989" y="1520456"/>
                        <a:ext cx="216209" cy="328047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AB4D306D-5716-469B-A019-694D7992DB50}"/>
                      </a:ext>
                    </a:extLst>
                  </p:cNvPr>
                  <p:cNvSpPr/>
                  <p:nvPr/>
                </p:nvSpPr>
                <p:spPr>
                  <a:xfrm>
                    <a:off x="4146698" y="977787"/>
                    <a:ext cx="246540" cy="1191255"/>
                  </a:xfrm>
                  <a:custGeom>
                    <a:avLst/>
                    <a:gdLst>
                      <a:gd name="connsiteX0" fmla="*/ 191386 w 246540"/>
                      <a:gd name="connsiteY0" fmla="*/ 170529 h 1191255"/>
                      <a:gd name="connsiteX1" fmla="*/ 180753 w 246540"/>
                      <a:gd name="connsiteY1" fmla="*/ 85469 h 1191255"/>
                      <a:gd name="connsiteX2" fmla="*/ 85060 w 246540"/>
                      <a:gd name="connsiteY2" fmla="*/ 127999 h 1191255"/>
                      <a:gd name="connsiteX3" fmla="*/ 106325 w 246540"/>
                      <a:gd name="connsiteY3" fmla="*/ 223692 h 1191255"/>
                      <a:gd name="connsiteX4" fmla="*/ 138223 w 246540"/>
                      <a:gd name="connsiteY4" fmla="*/ 244957 h 1191255"/>
                      <a:gd name="connsiteX5" fmla="*/ 191386 w 246540"/>
                      <a:gd name="connsiteY5" fmla="*/ 234325 h 1191255"/>
                      <a:gd name="connsiteX6" fmla="*/ 244549 w 246540"/>
                      <a:gd name="connsiteY6" fmla="*/ 138632 h 1191255"/>
                      <a:gd name="connsiteX7" fmla="*/ 202018 w 246540"/>
                      <a:gd name="connsiteY7" fmla="*/ 408 h 1191255"/>
                      <a:gd name="connsiteX8" fmla="*/ 127590 w 246540"/>
                      <a:gd name="connsiteY8" fmla="*/ 11041 h 1191255"/>
                      <a:gd name="connsiteX9" fmla="*/ 53162 w 246540"/>
                      <a:gd name="connsiteY9" fmla="*/ 64204 h 1191255"/>
                      <a:gd name="connsiteX10" fmla="*/ 10632 w 246540"/>
                      <a:gd name="connsiteY10" fmla="*/ 127999 h 1191255"/>
                      <a:gd name="connsiteX11" fmla="*/ 0 w 246540"/>
                      <a:gd name="connsiteY11" fmla="*/ 159897 h 1191255"/>
                      <a:gd name="connsiteX12" fmla="*/ 10632 w 246540"/>
                      <a:gd name="connsiteY12" fmla="*/ 223692 h 1191255"/>
                      <a:gd name="connsiteX13" fmla="*/ 42530 w 246540"/>
                      <a:gd name="connsiteY13" fmla="*/ 255590 h 1191255"/>
                      <a:gd name="connsiteX14" fmla="*/ 85060 w 246540"/>
                      <a:gd name="connsiteY14" fmla="*/ 287487 h 1191255"/>
                      <a:gd name="connsiteX15" fmla="*/ 116958 w 246540"/>
                      <a:gd name="connsiteY15" fmla="*/ 298120 h 1191255"/>
                      <a:gd name="connsiteX16" fmla="*/ 148855 w 246540"/>
                      <a:gd name="connsiteY16" fmla="*/ 319385 h 1191255"/>
                      <a:gd name="connsiteX17" fmla="*/ 212651 w 246540"/>
                      <a:gd name="connsiteY17" fmla="*/ 287487 h 1191255"/>
                      <a:gd name="connsiteX18" fmla="*/ 223283 w 246540"/>
                      <a:gd name="connsiteY18" fmla="*/ 255590 h 1191255"/>
                      <a:gd name="connsiteX19" fmla="*/ 180753 w 246540"/>
                      <a:gd name="connsiteY19" fmla="*/ 213060 h 1191255"/>
                      <a:gd name="connsiteX20" fmla="*/ 159488 w 246540"/>
                      <a:gd name="connsiteY20" fmla="*/ 244957 h 1191255"/>
                      <a:gd name="connsiteX21" fmla="*/ 170121 w 246540"/>
                      <a:gd name="connsiteY21" fmla="*/ 308753 h 1191255"/>
                      <a:gd name="connsiteX22" fmla="*/ 180753 w 246540"/>
                      <a:gd name="connsiteY22" fmla="*/ 340650 h 1191255"/>
                      <a:gd name="connsiteX23" fmla="*/ 159488 w 246540"/>
                      <a:gd name="connsiteY23" fmla="*/ 404446 h 1191255"/>
                      <a:gd name="connsiteX24" fmla="*/ 148855 w 246540"/>
                      <a:gd name="connsiteY24" fmla="*/ 436343 h 1191255"/>
                      <a:gd name="connsiteX25" fmla="*/ 159488 w 246540"/>
                      <a:gd name="connsiteY25" fmla="*/ 510771 h 1191255"/>
                      <a:gd name="connsiteX26" fmla="*/ 170121 w 246540"/>
                      <a:gd name="connsiteY26" fmla="*/ 542669 h 1191255"/>
                      <a:gd name="connsiteX27" fmla="*/ 148855 w 246540"/>
                      <a:gd name="connsiteY27" fmla="*/ 606464 h 1191255"/>
                      <a:gd name="connsiteX28" fmla="*/ 138223 w 246540"/>
                      <a:gd name="connsiteY28" fmla="*/ 638362 h 1191255"/>
                      <a:gd name="connsiteX29" fmla="*/ 127590 w 246540"/>
                      <a:gd name="connsiteY29" fmla="*/ 734055 h 1191255"/>
                      <a:gd name="connsiteX30" fmla="*/ 116958 w 246540"/>
                      <a:gd name="connsiteY30" fmla="*/ 776585 h 1191255"/>
                      <a:gd name="connsiteX31" fmla="*/ 106325 w 246540"/>
                      <a:gd name="connsiteY31" fmla="*/ 829748 h 1191255"/>
                      <a:gd name="connsiteX32" fmla="*/ 127590 w 246540"/>
                      <a:gd name="connsiteY32" fmla="*/ 936073 h 1191255"/>
                      <a:gd name="connsiteX33" fmla="*/ 148855 w 246540"/>
                      <a:gd name="connsiteY33" fmla="*/ 999869 h 1191255"/>
                      <a:gd name="connsiteX34" fmla="*/ 127590 w 246540"/>
                      <a:gd name="connsiteY34" fmla="*/ 1148725 h 1191255"/>
                      <a:gd name="connsiteX35" fmla="*/ 116958 w 246540"/>
                      <a:gd name="connsiteY35" fmla="*/ 1191255 h 11912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46540" h="1191255">
                        <a:moveTo>
                          <a:pt x="191386" y="170529"/>
                        </a:moveTo>
                        <a:cubicBezTo>
                          <a:pt x="187842" y="142176"/>
                          <a:pt x="202257" y="104285"/>
                          <a:pt x="180753" y="85469"/>
                        </a:cubicBezTo>
                        <a:cubicBezTo>
                          <a:pt x="130993" y="41929"/>
                          <a:pt x="101197" y="103793"/>
                          <a:pt x="85060" y="127999"/>
                        </a:cubicBezTo>
                        <a:cubicBezTo>
                          <a:pt x="85168" y="128648"/>
                          <a:pt x="95306" y="209918"/>
                          <a:pt x="106325" y="223692"/>
                        </a:cubicBezTo>
                        <a:cubicBezTo>
                          <a:pt x="114308" y="233671"/>
                          <a:pt x="127590" y="237869"/>
                          <a:pt x="138223" y="244957"/>
                        </a:cubicBezTo>
                        <a:cubicBezTo>
                          <a:pt x="155944" y="241413"/>
                          <a:pt x="177121" y="245420"/>
                          <a:pt x="191386" y="234325"/>
                        </a:cubicBezTo>
                        <a:cubicBezTo>
                          <a:pt x="224288" y="208734"/>
                          <a:pt x="232782" y="173932"/>
                          <a:pt x="244549" y="138632"/>
                        </a:cubicBezTo>
                        <a:cubicBezTo>
                          <a:pt x="243027" y="121890"/>
                          <a:pt x="263137" y="6520"/>
                          <a:pt x="202018" y="408"/>
                        </a:cubicBezTo>
                        <a:cubicBezTo>
                          <a:pt x="177081" y="-2086"/>
                          <a:pt x="152399" y="7497"/>
                          <a:pt x="127590" y="11041"/>
                        </a:cubicBezTo>
                        <a:cubicBezTo>
                          <a:pt x="24166" y="45516"/>
                          <a:pt x="85382" y="6208"/>
                          <a:pt x="53162" y="64204"/>
                        </a:cubicBezTo>
                        <a:cubicBezTo>
                          <a:pt x="40750" y="86545"/>
                          <a:pt x="10632" y="127999"/>
                          <a:pt x="10632" y="127999"/>
                        </a:cubicBezTo>
                        <a:cubicBezTo>
                          <a:pt x="7088" y="138632"/>
                          <a:pt x="0" y="148689"/>
                          <a:pt x="0" y="159897"/>
                        </a:cubicBezTo>
                        <a:cubicBezTo>
                          <a:pt x="0" y="181455"/>
                          <a:pt x="1876" y="203992"/>
                          <a:pt x="10632" y="223692"/>
                        </a:cubicBezTo>
                        <a:cubicBezTo>
                          <a:pt x="16739" y="237433"/>
                          <a:pt x="31113" y="245804"/>
                          <a:pt x="42530" y="255590"/>
                        </a:cubicBezTo>
                        <a:cubicBezTo>
                          <a:pt x="55985" y="267122"/>
                          <a:pt x="69674" y="278695"/>
                          <a:pt x="85060" y="287487"/>
                        </a:cubicBezTo>
                        <a:cubicBezTo>
                          <a:pt x="94791" y="293048"/>
                          <a:pt x="106933" y="293108"/>
                          <a:pt x="116958" y="298120"/>
                        </a:cubicBezTo>
                        <a:cubicBezTo>
                          <a:pt x="128387" y="303835"/>
                          <a:pt x="138223" y="312297"/>
                          <a:pt x="148855" y="319385"/>
                        </a:cubicBezTo>
                        <a:cubicBezTo>
                          <a:pt x="179437" y="311740"/>
                          <a:pt x="195922" y="315369"/>
                          <a:pt x="212651" y="287487"/>
                        </a:cubicBezTo>
                        <a:cubicBezTo>
                          <a:pt x="218417" y="277877"/>
                          <a:pt x="219739" y="266222"/>
                          <a:pt x="223283" y="255590"/>
                        </a:cubicBezTo>
                        <a:cubicBezTo>
                          <a:pt x="218279" y="240578"/>
                          <a:pt x="214111" y="199717"/>
                          <a:pt x="180753" y="213060"/>
                        </a:cubicBezTo>
                        <a:cubicBezTo>
                          <a:pt x="168888" y="217806"/>
                          <a:pt x="166576" y="234325"/>
                          <a:pt x="159488" y="244957"/>
                        </a:cubicBezTo>
                        <a:cubicBezTo>
                          <a:pt x="163032" y="266222"/>
                          <a:pt x="165444" y="287708"/>
                          <a:pt x="170121" y="308753"/>
                        </a:cubicBezTo>
                        <a:cubicBezTo>
                          <a:pt x="172552" y="319694"/>
                          <a:pt x="181991" y="329511"/>
                          <a:pt x="180753" y="340650"/>
                        </a:cubicBezTo>
                        <a:cubicBezTo>
                          <a:pt x="178278" y="362928"/>
                          <a:pt x="166577" y="383181"/>
                          <a:pt x="159488" y="404446"/>
                        </a:cubicBezTo>
                        <a:lnTo>
                          <a:pt x="148855" y="436343"/>
                        </a:lnTo>
                        <a:cubicBezTo>
                          <a:pt x="152399" y="461152"/>
                          <a:pt x="154573" y="486196"/>
                          <a:pt x="159488" y="510771"/>
                        </a:cubicBezTo>
                        <a:cubicBezTo>
                          <a:pt x="161686" y="521761"/>
                          <a:pt x="171359" y="531530"/>
                          <a:pt x="170121" y="542669"/>
                        </a:cubicBezTo>
                        <a:cubicBezTo>
                          <a:pt x="167646" y="564947"/>
                          <a:pt x="155943" y="585199"/>
                          <a:pt x="148855" y="606464"/>
                        </a:cubicBezTo>
                        <a:lnTo>
                          <a:pt x="138223" y="638362"/>
                        </a:lnTo>
                        <a:cubicBezTo>
                          <a:pt x="134679" y="670260"/>
                          <a:pt x="132470" y="702334"/>
                          <a:pt x="127590" y="734055"/>
                        </a:cubicBezTo>
                        <a:cubicBezTo>
                          <a:pt x="125368" y="748498"/>
                          <a:pt x="120128" y="762320"/>
                          <a:pt x="116958" y="776585"/>
                        </a:cubicBezTo>
                        <a:cubicBezTo>
                          <a:pt x="113038" y="794227"/>
                          <a:pt x="109869" y="812027"/>
                          <a:pt x="106325" y="829748"/>
                        </a:cubicBezTo>
                        <a:cubicBezTo>
                          <a:pt x="113509" y="872850"/>
                          <a:pt x="115696" y="896425"/>
                          <a:pt x="127590" y="936073"/>
                        </a:cubicBezTo>
                        <a:cubicBezTo>
                          <a:pt x="134031" y="957543"/>
                          <a:pt x="148855" y="999869"/>
                          <a:pt x="148855" y="999869"/>
                        </a:cubicBezTo>
                        <a:cubicBezTo>
                          <a:pt x="141767" y="1049488"/>
                          <a:pt x="139746" y="1100099"/>
                          <a:pt x="127590" y="1148725"/>
                        </a:cubicBezTo>
                        <a:lnTo>
                          <a:pt x="116958" y="1191255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FB71CAD2-2382-4500-84AF-48F2218E7E8B}"/>
                    </a:ext>
                  </a:extLst>
                </p:cNvPr>
                <p:cNvSpPr/>
                <p:nvPr/>
              </p:nvSpPr>
              <p:spPr>
                <a:xfrm>
                  <a:off x="922987" y="3111157"/>
                  <a:ext cx="1061270" cy="266248"/>
                </a:xfrm>
                <a:custGeom>
                  <a:avLst/>
                  <a:gdLst>
                    <a:gd name="connsiteX0" fmla="*/ 0 w 1061270"/>
                    <a:gd name="connsiteY0" fmla="*/ 266248 h 266248"/>
                    <a:gd name="connsiteX1" fmla="*/ 159489 w 1061270"/>
                    <a:gd name="connsiteY1" fmla="*/ 11067 h 266248"/>
                    <a:gd name="connsiteX2" fmla="*/ 372140 w 1061270"/>
                    <a:gd name="connsiteY2" fmla="*/ 223718 h 266248"/>
                    <a:gd name="connsiteX3" fmla="*/ 542261 w 1061270"/>
                    <a:gd name="connsiteY3" fmla="*/ 434 h 266248"/>
                    <a:gd name="connsiteX4" fmla="*/ 723014 w 1061270"/>
                    <a:gd name="connsiteY4" fmla="*/ 202453 h 266248"/>
                    <a:gd name="connsiteX5" fmla="*/ 882503 w 1061270"/>
                    <a:gd name="connsiteY5" fmla="*/ 434 h 266248"/>
                    <a:gd name="connsiteX6" fmla="*/ 1041991 w 1061270"/>
                    <a:gd name="connsiteY6" fmla="*/ 149290 h 266248"/>
                    <a:gd name="connsiteX7" fmla="*/ 1052624 w 1061270"/>
                    <a:gd name="connsiteY7" fmla="*/ 170555 h 266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61270" h="266248">
                      <a:moveTo>
                        <a:pt x="0" y="266248"/>
                      </a:moveTo>
                      <a:cubicBezTo>
                        <a:pt x="48733" y="142201"/>
                        <a:pt x="97466" y="18155"/>
                        <a:pt x="159489" y="11067"/>
                      </a:cubicBezTo>
                      <a:cubicBezTo>
                        <a:pt x="221512" y="3979"/>
                        <a:pt x="308345" y="225490"/>
                        <a:pt x="372140" y="223718"/>
                      </a:cubicBezTo>
                      <a:cubicBezTo>
                        <a:pt x="435935" y="221946"/>
                        <a:pt x="483782" y="3978"/>
                        <a:pt x="542261" y="434"/>
                      </a:cubicBezTo>
                      <a:cubicBezTo>
                        <a:pt x="600740" y="-3110"/>
                        <a:pt x="666307" y="202453"/>
                        <a:pt x="723014" y="202453"/>
                      </a:cubicBezTo>
                      <a:cubicBezTo>
                        <a:pt x="779721" y="202453"/>
                        <a:pt x="829340" y="9294"/>
                        <a:pt x="882503" y="434"/>
                      </a:cubicBezTo>
                      <a:cubicBezTo>
                        <a:pt x="935666" y="-8426"/>
                        <a:pt x="1013638" y="120937"/>
                        <a:pt x="1041991" y="149290"/>
                      </a:cubicBezTo>
                      <a:cubicBezTo>
                        <a:pt x="1070344" y="177643"/>
                        <a:pt x="1061484" y="174099"/>
                        <a:pt x="1052624" y="170555"/>
                      </a:cubicBezTo>
                    </a:path>
                  </a:pathLst>
                </a:custGeom>
                <a:noFill/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C1E6EE9-A6D5-4B72-B60D-187A73496038}"/>
                  </a:ext>
                </a:extLst>
              </p:cNvPr>
              <p:cNvSpPr txBox="1"/>
              <p:nvPr/>
            </p:nvSpPr>
            <p:spPr>
              <a:xfrm>
                <a:off x="2066263" y="1604727"/>
                <a:ext cx="7648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Phage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28A8E75-4AD5-4272-8223-6E70BB7B47B1}"/>
                  </a:ext>
                </a:extLst>
              </p:cNvPr>
              <p:cNvSpPr txBox="1"/>
              <p:nvPr/>
            </p:nvSpPr>
            <p:spPr>
              <a:xfrm>
                <a:off x="1928644" y="4928716"/>
                <a:ext cx="1642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CRISPR region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CC7BDA5-6F77-4CFA-B611-B692E01CD31A}"/>
                  </a:ext>
                </a:extLst>
              </p:cNvPr>
              <p:cNvSpPr txBox="1"/>
              <p:nvPr/>
            </p:nvSpPr>
            <p:spPr>
              <a:xfrm>
                <a:off x="797948" y="3332195"/>
                <a:ext cx="15211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Phage genes</a:t>
                </a:r>
              </a:p>
            </p:txBody>
          </p:sp>
        </p:grp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A1FE825-E235-4268-99A7-48CB3BDA18EE}"/>
                </a:ext>
              </a:extLst>
            </p:cNvPr>
            <p:cNvCxnSpPr/>
            <p:nvPr/>
          </p:nvCxnSpPr>
          <p:spPr>
            <a:xfrm>
              <a:off x="6856809" y="4566164"/>
              <a:ext cx="3183029" cy="115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1AB5F5-ED1F-4E57-A13C-804800425FB1}"/>
                </a:ext>
              </a:extLst>
            </p:cNvPr>
            <p:cNvSpPr txBox="1"/>
            <p:nvPr/>
          </p:nvSpPr>
          <p:spPr>
            <a:xfrm>
              <a:off x="7446245" y="4246548"/>
              <a:ext cx="1642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Transcription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DCB1C2-C6F7-43B4-AED1-F0E6996BE770}"/>
                </a:ext>
              </a:extLst>
            </p:cNvPr>
            <p:cNvSpPr txBox="1"/>
            <p:nvPr/>
          </p:nvSpPr>
          <p:spPr>
            <a:xfrm>
              <a:off x="8342028" y="2957766"/>
              <a:ext cx="1642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CRISPR RNAs</a:t>
              </a:r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E6FFC63A-1080-4880-9F04-B7E6F74E3070}"/>
                </a:ext>
              </a:extLst>
            </p:cNvPr>
            <p:cNvGrpSpPr/>
            <p:nvPr/>
          </p:nvGrpSpPr>
          <p:grpSpPr>
            <a:xfrm>
              <a:off x="8448323" y="2561045"/>
              <a:ext cx="706783" cy="373177"/>
              <a:chOff x="2141855" y="2724000"/>
              <a:chExt cx="2322195" cy="1257450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8EDB66F6-53CC-4FB2-B057-7DFA9268E03F}"/>
                  </a:ext>
                </a:extLst>
              </p:cNvPr>
              <p:cNvSpPr/>
              <p:nvPr/>
            </p:nvSpPr>
            <p:spPr>
              <a:xfrm>
                <a:off x="2141855" y="2724000"/>
                <a:ext cx="2322195" cy="1257450"/>
              </a:xfrm>
              <a:custGeom>
                <a:avLst/>
                <a:gdLst>
                  <a:gd name="connsiteX0" fmla="*/ 0 w 2293620"/>
                  <a:gd name="connsiteY0" fmla="*/ 1253631 h 1285882"/>
                  <a:gd name="connsiteX1" fmla="*/ 1371600 w 2293620"/>
                  <a:gd name="connsiteY1" fmla="*/ 1261251 h 1285882"/>
                  <a:gd name="connsiteX2" fmla="*/ 1577340 w 2293620"/>
                  <a:gd name="connsiteY2" fmla="*/ 1261251 h 1285882"/>
                  <a:gd name="connsiteX3" fmla="*/ 1676400 w 2293620"/>
                  <a:gd name="connsiteY3" fmla="*/ 1246011 h 1285882"/>
                  <a:gd name="connsiteX4" fmla="*/ 1722120 w 2293620"/>
                  <a:gd name="connsiteY4" fmla="*/ 773571 h 1285882"/>
                  <a:gd name="connsiteX5" fmla="*/ 1722120 w 2293620"/>
                  <a:gd name="connsiteY5" fmla="*/ 468771 h 1285882"/>
                  <a:gd name="connsiteX6" fmla="*/ 1592580 w 2293620"/>
                  <a:gd name="connsiteY6" fmla="*/ 354471 h 1285882"/>
                  <a:gd name="connsiteX7" fmla="*/ 1569720 w 2293620"/>
                  <a:gd name="connsiteY7" fmla="*/ 103011 h 1285882"/>
                  <a:gd name="connsiteX8" fmla="*/ 1798320 w 2293620"/>
                  <a:gd name="connsiteY8" fmla="*/ 3951 h 1285882"/>
                  <a:gd name="connsiteX9" fmla="*/ 2034540 w 2293620"/>
                  <a:gd name="connsiteY9" fmla="*/ 49671 h 1285882"/>
                  <a:gd name="connsiteX10" fmla="*/ 2087880 w 2293620"/>
                  <a:gd name="connsiteY10" fmla="*/ 316371 h 1285882"/>
                  <a:gd name="connsiteX11" fmla="*/ 1912620 w 2293620"/>
                  <a:gd name="connsiteY11" fmla="*/ 438291 h 1285882"/>
                  <a:gd name="connsiteX12" fmla="*/ 1882140 w 2293620"/>
                  <a:gd name="connsiteY12" fmla="*/ 925971 h 1285882"/>
                  <a:gd name="connsiteX13" fmla="*/ 2293620 w 2293620"/>
                  <a:gd name="connsiteY13" fmla="*/ 979311 h 1285882"/>
                  <a:gd name="connsiteX14" fmla="*/ 2293620 w 2293620"/>
                  <a:gd name="connsiteY14" fmla="*/ 979311 h 1285882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82140 w 2293620"/>
                  <a:gd name="connsiteY12" fmla="*/ 92597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592580 w 2293620"/>
                  <a:gd name="connsiteY6" fmla="*/ 35464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608455 w 2293620"/>
                  <a:gd name="connsiteY6" fmla="*/ 33559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574 h 1270373"/>
                  <a:gd name="connsiteX1" fmla="*/ 1371600 w 2293620"/>
                  <a:gd name="connsiteY1" fmla="*/ 1261194 h 1270373"/>
                  <a:gd name="connsiteX2" fmla="*/ 1577340 w 2293620"/>
                  <a:gd name="connsiteY2" fmla="*/ 1261194 h 1270373"/>
                  <a:gd name="connsiteX3" fmla="*/ 1682750 w 2293620"/>
                  <a:gd name="connsiteY3" fmla="*/ 1141179 h 1270373"/>
                  <a:gd name="connsiteX4" fmla="*/ 1722120 w 2293620"/>
                  <a:gd name="connsiteY4" fmla="*/ 773514 h 1270373"/>
                  <a:gd name="connsiteX5" fmla="*/ 1722120 w 2293620"/>
                  <a:gd name="connsiteY5" fmla="*/ 468714 h 1270373"/>
                  <a:gd name="connsiteX6" fmla="*/ 1608455 w 2293620"/>
                  <a:gd name="connsiteY6" fmla="*/ 335364 h 1270373"/>
                  <a:gd name="connsiteX7" fmla="*/ 1610995 w 2293620"/>
                  <a:gd name="connsiteY7" fmla="*/ 99779 h 1270373"/>
                  <a:gd name="connsiteX8" fmla="*/ 1798320 w 2293620"/>
                  <a:gd name="connsiteY8" fmla="*/ 3894 h 1270373"/>
                  <a:gd name="connsiteX9" fmla="*/ 2034540 w 2293620"/>
                  <a:gd name="connsiteY9" fmla="*/ 49614 h 1270373"/>
                  <a:gd name="connsiteX10" fmla="*/ 2024380 w 2293620"/>
                  <a:gd name="connsiteY10" fmla="*/ 322664 h 1270373"/>
                  <a:gd name="connsiteX11" fmla="*/ 1884045 w 2293620"/>
                  <a:gd name="connsiteY11" fmla="*/ 469984 h 1270373"/>
                  <a:gd name="connsiteX12" fmla="*/ 1878965 w 2293620"/>
                  <a:gd name="connsiteY12" fmla="*/ 779864 h 1270373"/>
                  <a:gd name="connsiteX13" fmla="*/ 2003425 w 2293620"/>
                  <a:gd name="connsiteY13" fmla="*/ 857334 h 1270373"/>
                  <a:gd name="connsiteX14" fmla="*/ 2293620 w 2293620"/>
                  <a:gd name="connsiteY14" fmla="*/ 979254 h 1270373"/>
                  <a:gd name="connsiteX15" fmla="*/ 2293620 w 2293620"/>
                  <a:gd name="connsiteY15" fmla="*/ 979254 h 1270373"/>
                  <a:gd name="connsiteX0" fmla="*/ 0 w 2293620"/>
                  <a:gd name="connsiteY0" fmla="*/ 1249830 h 1266629"/>
                  <a:gd name="connsiteX1" fmla="*/ 1371600 w 2293620"/>
                  <a:gd name="connsiteY1" fmla="*/ 1257450 h 1266629"/>
                  <a:gd name="connsiteX2" fmla="*/ 1577340 w 2293620"/>
                  <a:gd name="connsiteY2" fmla="*/ 1257450 h 1266629"/>
                  <a:gd name="connsiteX3" fmla="*/ 1682750 w 2293620"/>
                  <a:gd name="connsiteY3" fmla="*/ 1137435 h 1266629"/>
                  <a:gd name="connsiteX4" fmla="*/ 1722120 w 2293620"/>
                  <a:gd name="connsiteY4" fmla="*/ 769770 h 1266629"/>
                  <a:gd name="connsiteX5" fmla="*/ 1722120 w 2293620"/>
                  <a:gd name="connsiteY5" fmla="*/ 464970 h 1266629"/>
                  <a:gd name="connsiteX6" fmla="*/ 1608455 w 2293620"/>
                  <a:gd name="connsiteY6" fmla="*/ 331620 h 1266629"/>
                  <a:gd name="connsiteX7" fmla="*/ 1610995 w 2293620"/>
                  <a:gd name="connsiteY7" fmla="*/ 96035 h 1266629"/>
                  <a:gd name="connsiteX8" fmla="*/ 1798320 w 2293620"/>
                  <a:gd name="connsiteY8" fmla="*/ 150 h 1266629"/>
                  <a:gd name="connsiteX9" fmla="*/ 2009140 w 2293620"/>
                  <a:gd name="connsiteY9" fmla="*/ 80795 h 1266629"/>
                  <a:gd name="connsiteX10" fmla="*/ 2024380 w 2293620"/>
                  <a:gd name="connsiteY10" fmla="*/ 318920 h 1266629"/>
                  <a:gd name="connsiteX11" fmla="*/ 1884045 w 2293620"/>
                  <a:gd name="connsiteY11" fmla="*/ 466240 h 1266629"/>
                  <a:gd name="connsiteX12" fmla="*/ 1878965 w 2293620"/>
                  <a:gd name="connsiteY12" fmla="*/ 776120 h 1266629"/>
                  <a:gd name="connsiteX13" fmla="*/ 2003425 w 2293620"/>
                  <a:gd name="connsiteY13" fmla="*/ 853590 h 1266629"/>
                  <a:gd name="connsiteX14" fmla="*/ 2293620 w 2293620"/>
                  <a:gd name="connsiteY14" fmla="*/ 975510 h 1266629"/>
                  <a:gd name="connsiteX15" fmla="*/ 2293620 w 2293620"/>
                  <a:gd name="connsiteY15" fmla="*/ 975510 h 1266629"/>
                  <a:gd name="connsiteX0" fmla="*/ 0 w 2293620"/>
                  <a:gd name="connsiteY0" fmla="*/ 1249830 h 1257599"/>
                  <a:gd name="connsiteX1" fmla="*/ 1371600 w 2293620"/>
                  <a:gd name="connsiteY1" fmla="*/ 1257450 h 1257599"/>
                  <a:gd name="connsiteX2" fmla="*/ 1605915 w 2293620"/>
                  <a:gd name="connsiteY2" fmla="*/ 1232050 h 1257599"/>
                  <a:gd name="connsiteX3" fmla="*/ 1682750 w 2293620"/>
                  <a:gd name="connsiteY3" fmla="*/ 1137435 h 1257599"/>
                  <a:gd name="connsiteX4" fmla="*/ 1722120 w 2293620"/>
                  <a:gd name="connsiteY4" fmla="*/ 769770 h 1257599"/>
                  <a:gd name="connsiteX5" fmla="*/ 1722120 w 2293620"/>
                  <a:gd name="connsiteY5" fmla="*/ 464970 h 1257599"/>
                  <a:gd name="connsiteX6" fmla="*/ 1608455 w 2293620"/>
                  <a:gd name="connsiteY6" fmla="*/ 331620 h 1257599"/>
                  <a:gd name="connsiteX7" fmla="*/ 1610995 w 2293620"/>
                  <a:gd name="connsiteY7" fmla="*/ 96035 h 1257599"/>
                  <a:gd name="connsiteX8" fmla="*/ 1798320 w 2293620"/>
                  <a:gd name="connsiteY8" fmla="*/ 150 h 1257599"/>
                  <a:gd name="connsiteX9" fmla="*/ 2009140 w 2293620"/>
                  <a:gd name="connsiteY9" fmla="*/ 80795 h 1257599"/>
                  <a:gd name="connsiteX10" fmla="*/ 2024380 w 2293620"/>
                  <a:gd name="connsiteY10" fmla="*/ 318920 h 1257599"/>
                  <a:gd name="connsiteX11" fmla="*/ 1884045 w 2293620"/>
                  <a:gd name="connsiteY11" fmla="*/ 466240 h 1257599"/>
                  <a:gd name="connsiteX12" fmla="*/ 1878965 w 2293620"/>
                  <a:gd name="connsiteY12" fmla="*/ 776120 h 1257599"/>
                  <a:gd name="connsiteX13" fmla="*/ 2003425 w 2293620"/>
                  <a:gd name="connsiteY13" fmla="*/ 853590 h 1257599"/>
                  <a:gd name="connsiteX14" fmla="*/ 2293620 w 2293620"/>
                  <a:gd name="connsiteY14" fmla="*/ 975510 h 1257599"/>
                  <a:gd name="connsiteX15" fmla="*/ 2293620 w 2293620"/>
                  <a:gd name="connsiteY15" fmla="*/ 975510 h 1257599"/>
                  <a:gd name="connsiteX0" fmla="*/ 0 w 2293620"/>
                  <a:gd name="connsiteY0" fmla="*/ 1249830 h 1257681"/>
                  <a:gd name="connsiteX1" fmla="*/ 1371600 w 2293620"/>
                  <a:gd name="connsiteY1" fmla="*/ 1257450 h 1257681"/>
                  <a:gd name="connsiteX2" fmla="*/ 1605915 w 2293620"/>
                  <a:gd name="connsiteY2" fmla="*/ 1235225 h 1257681"/>
                  <a:gd name="connsiteX3" fmla="*/ 1682750 w 2293620"/>
                  <a:gd name="connsiteY3" fmla="*/ 1137435 h 1257681"/>
                  <a:gd name="connsiteX4" fmla="*/ 1722120 w 2293620"/>
                  <a:gd name="connsiteY4" fmla="*/ 769770 h 1257681"/>
                  <a:gd name="connsiteX5" fmla="*/ 1722120 w 2293620"/>
                  <a:gd name="connsiteY5" fmla="*/ 464970 h 1257681"/>
                  <a:gd name="connsiteX6" fmla="*/ 1608455 w 2293620"/>
                  <a:gd name="connsiteY6" fmla="*/ 331620 h 1257681"/>
                  <a:gd name="connsiteX7" fmla="*/ 1610995 w 2293620"/>
                  <a:gd name="connsiteY7" fmla="*/ 96035 h 1257681"/>
                  <a:gd name="connsiteX8" fmla="*/ 1798320 w 2293620"/>
                  <a:gd name="connsiteY8" fmla="*/ 150 h 1257681"/>
                  <a:gd name="connsiteX9" fmla="*/ 2009140 w 2293620"/>
                  <a:gd name="connsiteY9" fmla="*/ 80795 h 1257681"/>
                  <a:gd name="connsiteX10" fmla="*/ 2024380 w 2293620"/>
                  <a:gd name="connsiteY10" fmla="*/ 318920 h 1257681"/>
                  <a:gd name="connsiteX11" fmla="*/ 1884045 w 2293620"/>
                  <a:gd name="connsiteY11" fmla="*/ 466240 h 1257681"/>
                  <a:gd name="connsiteX12" fmla="*/ 1878965 w 2293620"/>
                  <a:gd name="connsiteY12" fmla="*/ 776120 h 1257681"/>
                  <a:gd name="connsiteX13" fmla="*/ 2003425 w 2293620"/>
                  <a:gd name="connsiteY13" fmla="*/ 853590 h 1257681"/>
                  <a:gd name="connsiteX14" fmla="*/ 2293620 w 2293620"/>
                  <a:gd name="connsiteY14" fmla="*/ 975510 h 1257681"/>
                  <a:gd name="connsiteX15" fmla="*/ 2293620 w 2293620"/>
                  <a:gd name="connsiteY15" fmla="*/ 975510 h 1257681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93620 w 2322195"/>
                  <a:gd name="connsiteY13" fmla="*/ 975510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88858 w 2322195"/>
                  <a:gd name="connsiteY13" fmla="*/ 968366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6882 w 2322195"/>
                  <a:gd name="connsiteY3" fmla="*/ 779295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22195" h="1257450">
                    <a:moveTo>
                      <a:pt x="0" y="1249830"/>
                    </a:moveTo>
                    <a:lnTo>
                      <a:pt x="1371600" y="1257450"/>
                    </a:lnTo>
                    <a:cubicBezTo>
                      <a:pt x="1652058" y="1238718"/>
                      <a:pt x="1623536" y="1217127"/>
                      <a:pt x="1682750" y="1137435"/>
                    </a:cubicBezTo>
                    <a:cubicBezTo>
                      <a:pt x="1741964" y="1057743"/>
                      <a:pt x="1720320" y="891373"/>
                      <a:pt x="1726882" y="779295"/>
                    </a:cubicBezTo>
                    <a:cubicBezTo>
                      <a:pt x="1733444" y="667218"/>
                      <a:pt x="1741858" y="539582"/>
                      <a:pt x="1722120" y="464970"/>
                    </a:cubicBezTo>
                    <a:cubicBezTo>
                      <a:pt x="1702382" y="390358"/>
                      <a:pt x="1626976" y="393109"/>
                      <a:pt x="1608455" y="331620"/>
                    </a:cubicBezTo>
                    <a:cubicBezTo>
                      <a:pt x="1589934" y="270131"/>
                      <a:pt x="1579351" y="151280"/>
                      <a:pt x="1610995" y="96035"/>
                    </a:cubicBezTo>
                    <a:cubicBezTo>
                      <a:pt x="1642639" y="40790"/>
                      <a:pt x="1731963" y="2690"/>
                      <a:pt x="1798320" y="150"/>
                    </a:cubicBezTo>
                    <a:cubicBezTo>
                      <a:pt x="1864677" y="-2390"/>
                      <a:pt x="1971463" y="27667"/>
                      <a:pt x="2009140" y="80795"/>
                    </a:cubicBezTo>
                    <a:cubicBezTo>
                      <a:pt x="2046817" y="133923"/>
                      <a:pt x="2045229" y="254679"/>
                      <a:pt x="2024380" y="318920"/>
                    </a:cubicBezTo>
                    <a:cubicBezTo>
                      <a:pt x="2003531" y="383161"/>
                      <a:pt x="1908281" y="390040"/>
                      <a:pt x="1884045" y="466240"/>
                    </a:cubicBezTo>
                    <a:cubicBezTo>
                      <a:pt x="1859809" y="542440"/>
                      <a:pt x="1859068" y="711562"/>
                      <a:pt x="1878965" y="776120"/>
                    </a:cubicBezTo>
                    <a:cubicBezTo>
                      <a:pt x="1898862" y="840678"/>
                      <a:pt x="1929553" y="851712"/>
                      <a:pt x="2003425" y="853590"/>
                    </a:cubicBezTo>
                    <a:cubicBezTo>
                      <a:pt x="2077297" y="855468"/>
                      <a:pt x="2255785" y="801182"/>
                      <a:pt x="2322195" y="787391"/>
                    </a:cubicBezTo>
                  </a:path>
                </a:pathLst>
              </a:custGeom>
              <a:noFill/>
              <a:ln w="76200" cap="rnd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A384E51A-A94E-4CED-B88C-4BF7B77A2CEF}"/>
                  </a:ext>
                </a:extLst>
              </p:cNvPr>
              <p:cNvCxnSpPr>
                <a:cxnSpLocks/>
                <a:stCxn id="106" idx="0"/>
                <a:endCxn id="106" idx="1"/>
              </p:cNvCxnSpPr>
              <p:nvPr/>
            </p:nvCxnSpPr>
            <p:spPr>
              <a:xfrm>
                <a:off x="2141855" y="3973830"/>
                <a:ext cx="1371600" cy="7620"/>
              </a:xfrm>
              <a:prstGeom prst="line">
                <a:avLst/>
              </a:prstGeom>
              <a:ln w="7620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923A2B5-337A-441B-9975-F80DE704BDCC}"/>
                </a:ext>
              </a:extLst>
            </p:cNvPr>
            <p:cNvGrpSpPr/>
            <p:nvPr/>
          </p:nvGrpSpPr>
          <p:grpSpPr>
            <a:xfrm>
              <a:off x="8865783" y="3316629"/>
              <a:ext cx="706783" cy="373177"/>
              <a:chOff x="2141855" y="2724000"/>
              <a:chExt cx="2322195" cy="1257450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21E195F4-FF0B-4BFC-9EE1-60435691363C}"/>
                  </a:ext>
                </a:extLst>
              </p:cNvPr>
              <p:cNvSpPr/>
              <p:nvPr/>
            </p:nvSpPr>
            <p:spPr>
              <a:xfrm>
                <a:off x="2141855" y="2724000"/>
                <a:ext cx="2322195" cy="1257450"/>
              </a:xfrm>
              <a:custGeom>
                <a:avLst/>
                <a:gdLst>
                  <a:gd name="connsiteX0" fmla="*/ 0 w 2293620"/>
                  <a:gd name="connsiteY0" fmla="*/ 1253631 h 1285882"/>
                  <a:gd name="connsiteX1" fmla="*/ 1371600 w 2293620"/>
                  <a:gd name="connsiteY1" fmla="*/ 1261251 h 1285882"/>
                  <a:gd name="connsiteX2" fmla="*/ 1577340 w 2293620"/>
                  <a:gd name="connsiteY2" fmla="*/ 1261251 h 1285882"/>
                  <a:gd name="connsiteX3" fmla="*/ 1676400 w 2293620"/>
                  <a:gd name="connsiteY3" fmla="*/ 1246011 h 1285882"/>
                  <a:gd name="connsiteX4" fmla="*/ 1722120 w 2293620"/>
                  <a:gd name="connsiteY4" fmla="*/ 773571 h 1285882"/>
                  <a:gd name="connsiteX5" fmla="*/ 1722120 w 2293620"/>
                  <a:gd name="connsiteY5" fmla="*/ 468771 h 1285882"/>
                  <a:gd name="connsiteX6" fmla="*/ 1592580 w 2293620"/>
                  <a:gd name="connsiteY6" fmla="*/ 354471 h 1285882"/>
                  <a:gd name="connsiteX7" fmla="*/ 1569720 w 2293620"/>
                  <a:gd name="connsiteY7" fmla="*/ 103011 h 1285882"/>
                  <a:gd name="connsiteX8" fmla="*/ 1798320 w 2293620"/>
                  <a:gd name="connsiteY8" fmla="*/ 3951 h 1285882"/>
                  <a:gd name="connsiteX9" fmla="*/ 2034540 w 2293620"/>
                  <a:gd name="connsiteY9" fmla="*/ 49671 h 1285882"/>
                  <a:gd name="connsiteX10" fmla="*/ 2087880 w 2293620"/>
                  <a:gd name="connsiteY10" fmla="*/ 316371 h 1285882"/>
                  <a:gd name="connsiteX11" fmla="*/ 1912620 w 2293620"/>
                  <a:gd name="connsiteY11" fmla="*/ 438291 h 1285882"/>
                  <a:gd name="connsiteX12" fmla="*/ 1882140 w 2293620"/>
                  <a:gd name="connsiteY12" fmla="*/ 925971 h 1285882"/>
                  <a:gd name="connsiteX13" fmla="*/ 2293620 w 2293620"/>
                  <a:gd name="connsiteY13" fmla="*/ 979311 h 1285882"/>
                  <a:gd name="connsiteX14" fmla="*/ 2293620 w 2293620"/>
                  <a:gd name="connsiteY14" fmla="*/ 979311 h 1285882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82140 w 2293620"/>
                  <a:gd name="connsiteY12" fmla="*/ 92597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592580 w 2293620"/>
                  <a:gd name="connsiteY6" fmla="*/ 35464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608455 w 2293620"/>
                  <a:gd name="connsiteY6" fmla="*/ 33559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574 h 1270373"/>
                  <a:gd name="connsiteX1" fmla="*/ 1371600 w 2293620"/>
                  <a:gd name="connsiteY1" fmla="*/ 1261194 h 1270373"/>
                  <a:gd name="connsiteX2" fmla="*/ 1577340 w 2293620"/>
                  <a:gd name="connsiteY2" fmla="*/ 1261194 h 1270373"/>
                  <a:gd name="connsiteX3" fmla="*/ 1682750 w 2293620"/>
                  <a:gd name="connsiteY3" fmla="*/ 1141179 h 1270373"/>
                  <a:gd name="connsiteX4" fmla="*/ 1722120 w 2293620"/>
                  <a:gd name="connsiteY4" fmla="*/ 773514 h 1270373"/>
                  <a:gd name="connsiteX5" fmla="*/ 1722120 w 2293620"/>
                  <a:gd name="connsiteY5" fmla="*/ 468714 h 1270373"/>
                  <a:gd name="connsiteX6" fmla="*/ 1608455 w 2293620"/>
                  <a:gd name="connsiteY6" fmla="*/ 335364 h 1270373"/>
                  <a:gd name="connsiteX7" fmla="*/ 1610995 w 2293620"/>
                  <a:gd name="connsiteY7" fmla="*/ 99779 h 1270373"/>
                  <a:gd name="connsiteX8" fmla="*/ 1798320 w 2293620"/>
                  <a:gd name="connsiteY8" fmla="*/ 3894 h 1270373"/>
                  <a:gd name="connsiteX9" fmla="*/ 2034540 w 2293620"/>
                  <a:gd name="connsiteY9" fmla="*/ 49614 h 1270373"/>
                  <a:gd name="connsiteX10" fmla="*/ 2024380 w 2293620"/>
                  <a:gd name="connsiteY10" fmla="*/ 322664 h 1270373"/>
                  <a:gd name="connsiteX11" fmla="*/ 1884045 w 2293620"/>
                  <a:gd name="connsiteY11" fmla="*/ 469984 h 1270373"/>
                  <a:gd name="connsiteX12" fmla="*/ 1878965 w 2293620"/>
                  <a:gd name="connsiteY12" fmla="*/ 779864 h 1270373"/>
                  <a:gd name="connsiteX13" fmla="*/ 2003425 w 2293620"/>
                  <a:gd name="connsiteY13" fmla="*/ 857334 h 1270373"/>
                  <a:gd name="connsiteX14" fmla="*/ 2293620 w 2293620"/>
                  <a:gd name="connsiteY14" fmla="*/ 979254 h 1270373"/>
                  <a:gd name="connsiteX15" fmla="*/ 2293620 w 2293620"/>
                  <a:gd name="connsiteY15" fmla="*/ 979254 h 1270373"/>
                  <a:gd name="connsiteX0" fmla="*/ 0 w 2293620"/>
                  <a:gd name="connsiteY0" fmla="*/ 1249830 h 1266629"/>
                  <a:gd name="connsiteX1" fmla="*/ 1371600 w 2293620"/>
                  <a:gd name="connsiteY1" fmla="*/ 1257450 h 1266629"/>
                  <a:gd name="connsiteX2" fmla="*/ 1577340 w 2293620"/>
                  <a:gd name="connsiteY2" fmla="*/ 1257450 h 1266629"/>
                  <a:gd name="connsiteX3" fmla="*/ 1682750 w 2293620"/>
                  <a:gd name="connsiteY3" fmla="*/ 1137435 h 1266629"/>
                  <a:gd name="connsiteX4" fmla="*/ 1722120 w 2293620"/>
                  <a:gd name="connsiteY4" fmla="*/ 769770 h 1266629"/>
                  <a:gd name="connsiteX5" fmla="*/ 1722120 w 2293620"/>
                  <a:gd name="connsiteY5" fmla="*/ 464970 h 1266629"/>
                  <a:gd name="connsiteX6" fmla="*/ 1608455 w 2293620"/>
                  <a:gd name="connsiteY6" fmla="*/ 331620 h 1266629"/>
                  <a:gd name="connsiteX7" fmla="*/ 1610995 w 2293620"/>
                  <a:gd name="connsiteY7" fmla="*/ 96035 h 1266629"/>
                  <a:gd name="connsiteX8" fmla="*/ 1798320 w 2293620"/>
                  <a:gd name="connsiteY8" fmla="*/ 150 h 1266629"/>
                  <a:gd name="connsiteX9" fmla="*/ 2009140 w 2293620"/>
                  <a:gd name="connsiteY9" fmla="*/ 80795 h 1266629"/>
                  <a:gd name="connsiteX10" fmla="*/ 2024380 w 2293620"/>
                  <a:gd name="connsiteY10" fmla="*/ 318920 h 1266629"/>
                  <a:gd name="connsiteX11" fmla="*/ 1884045 w 2293620"/>
                  <a:gd name="connsiteY11" fmla="*/ 466240 h 1266629"/>
                  <a:gd name="connsiteX12" fmla="*/ 1878965 w 2293620"/>
                  <a:gd name="connsiteY12" fmla="*/ 776120 h 1266629"/>
                  <a:gd name="connsiteX13" fmla="*/ 2003425 w 2293620"/>
                  <a:gd name="connsiteY13" fmla="*/ 853590 h 1266629"/>
                  <a:gd name="connsiteX14" fmla="*/ 2293620 w 2293620"/>
                  <a:gd name="connsiteY14" fmla="*/ 975510 h 1266629"/>
                  <a:gd name="connsiteX15" fmla="*/ 2293620 w 2293620"/>
                  <a:gd name="connsiteY15" fmla="*/ 975510 h 1266629"/>
                  <a:gd name="connsiteX0" fmla="*/ 0 w 2293620"/>
                  <a:gd name="connsiteY0" fmla="*/ 1249830 h 1257599"/>
                  <a:gd name="connsiteX1" fmla="*/ 1371600 w 2293620"/>
                  <a:gd name="connsiteY1" fmla="*/ 1257450 h 1257599"/>
                  <a:gd name="connsiteX2" fmla="*/ 1605915 w 2293620"/>
                  <a:gd name="connsiteY2" fmla="*/ 1232050 h 1257599"/>
                  <a:gd name="connsiteX3" fmla="*/ 1682750 w 2293620"/>
                  <a:gd name="connsiteY3" fmla="*/ 1137435 h 1257599"/>
                  <a:gd name="connsiteX4" fmla="*/ 1722120 w 2293620"/>
                  <a:gd name="connsiteY4" fmla="*/ 769770 h 1257599"/>
                  <a:gd name="connsiteX5" fmla="*/ 1722120 w 2293620"/>
                  <a:gd name="connsiteY5" fmla="*/ 464970 h 1257599"/>
                  <a:gd name="connsiteX6" fmla="*/ 1608455 w 2293620"/>
                  <a:gd name="connsiteY6" fmla="*/ 331620 h 1257599"/>
                  <a:gd name="connsiteX7" fmla="*/ 1610995 w 2293620"/>
                  <a:gd name="connsiteY7" fmla="*/ 96035 h 1257599"/>
                  <a:gd name="connsiteX8" fmla="*/ 1798320 w 2293620"/>
                  <a:gd name="connsiteY8" fmla="*/ 150 h 1257599"/>
                  <a:gd name="connsiteX9" fmla="*/ 2009140 w 2293620"/>
                  <a:gd name="connsiteY9" fmla="*/ 80795 h 1257599"/>
                  <a:gd name="connsiteX10" fmla="*/ 2024380 w 2293620"/>
                  <a:gd name="connsiteY10" fmla="*/ 318920 h 1257599"/>
                  <a:gd name="connsiteX11" fmla="*/ 1884045 w 2293620"/>
                  <a:gd name="connsiteY11" fmla="*/ 466240 h 1257599"/>
                  <a:gd name="connsiteX12" fmla="*/ 1878965 w 2293620"/>
                  <a:gd name="connsiteY12" fmla="*/ 776120 h 1257599"/>
                  <a:gd name="connsiteX13" fmla="*/ 2003425 w 2293620"/>
                  <a:gd name="connsiteY13" fmla="*/ 853590 h 1257599"/>
                  <a:gd name="connsiteX14" fmla="*/ 2293620 w 2293620"/>
                  <a:gd name="connsiteY14" fmla="*/ 975510 h 1257599"/>
                  <a:gd name="connsiteX15" fmla="*/ 2293620 w 2293620"/>
                  <a:gd name="connsiteY15" fmla="*/ 975510 h 1257599"/>
                  <a:gd name="connsiteX0" fmla="*/ 0 w 2293620"/>
                  <a:gd name="connsiteY0" fmla="*/ 1249830 h 1257681"/>
                  <a:gd name="connsiteX1" fmla="*/ 1371600 w 2293620"/>
                  <a:gd name="connsiteY1" fmla="*/ 1257450 h 1257681"/>
                  <a:gd name="connsiteX2" fmla="*/ 1605915 w 2293620"/>
                  <a:gd name="connsiteY2" fmla="*/ 1235225 h 1257681"/>
                  <a:gd name="connsiteX3" fmla="*/ 1682750 w 2293620"/>
                  <a:gd name="connsiteY3" fmla="*/ 1137435 h 1257681"/>
                  <a:gd name="connsiteX4" fmla="*/ 1722120 w 2293620"/>
                  <a:gd name="connsiteY4" fmla="*/ 769770 h 1257681"/>
                  <a:gd name="connsiteX5" fmla="*/ 1722120 w 2293620"/>
                  <a:gd name="connsiteY5" fmla="*/ 464970 h 1257681"/>
                  <a:gd name="connsiteX6" fmla="*/ 1608455 w 2293620"/>
                  <a:gd name="connsiteY6" fmla="*/ 331620 h 1257681"/>
                  <a:gd name="connsiteX7" fmla="*/ 1610995 w 2293620"/>
                  <a:gd name="connsiteY7" fmla="*/ 96035 h 1257681"/>
                  <a:gd name="connsiteX8" fmla="*/ 1798320 w 2293620"/>
                  <a:gd name="connsiteY8" fmla="*/ 150 h 1257681"/>
                  <a:gd name="connsiteX9" fmla="*/ 2009140 w 2293620"/>
                  <a:gd name="connsiteY9" fmla="*/ 80795 h 1257681"/>
                  <a:gd name="connsiteX10" fmla="*/ 2024380 w 2293620"/>
                  <a:gd name="connsiteY10" fmla="*/ 318920 h 1257681"/>
                  <a:gd name="connsiteX11" fmla="*/ 1884045 w 2293620"/>
                  <a:gd name="connsiteY11" fmla="*/ 466240 h 1257681"/>
                  <a:gd name="connsiteX12" fmla="*/ 1878965 w 2293620"/>
                  <a:gd name="connsiteY12" fmla="*/ 776120 h 1257681"/>
                  <a:gd name="connsiteX13" fmla="*/ 2003425 w 2293620"/>
                  <a:gd name="connsiteY13" fmla="*/ 853590 h 1257681"/>
                  <a:gd name="connsiteX14" fmla="*/ 2293620 w 2293620"/>
                  <a:gd name="connsiteY14" fmla="*/ 975510 h 1257681"/>
                  <a:gd name="connsiteX15" fmla="*/ 2293620 w 2293620"/>
                  <a:gd name="connsiteY15" fmla="*/ 975510 h 1257681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93620 w 2322195"/>
                  <a:gd name="connsiteY13" fmla="*/ 975510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88858 w 2322195"/>
                  <a:gd name="connsiteY13" fmla="*/ 968366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6882 w 2322195"/>
                  <a:gd name="connsiteY3" fmla="*/ 779295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22195" h="1257450">
                    <a:moveTo>
                      <a:pt x="0" y="1249830"/>
                    </a:moveTo>
                    <a:lnTo>
                      <a:pt x="1371600" y="1257450"/>
                    </a:lnTo>
                    <a:cubicBezTo>
                      <a:pt x="1652058" y="1238718"/>
                      <a:pt x="1623536" y="1217127"/>
                      <a:pt x="1682750" y="1137435"/>
                    </a:cubicBezTo>
                    <a:cubicBezTo>
                      <a:pt x="1741964" y="1057743"/>
                      <a:pt x="1720320" y="891373"/>
                      <a:pt x="1726882" y="779295"/>
                    </a:cubicBezTo>
                    <a:cubicBezTo>
                      <a:pt x="1733444" y="667218"/>
                      <a:pt x="1741858" y="539582"/>
                      <a:pt x="1722120" y="464970"/>
                    </a:cubicBezTo>
                    <a:cubicBezTo>
                      <a:pt x="1702382" y="390358"/>
                      <a:pt x="1626976" y="393109"/>
                      <a:pt x="1608455" y="331620"/>
                    </a:cubicBezTo>
                    <a:cubicBezTo>
                      <a:pt x="1589934" y="270131"/>
                      <a:pt x="1579351" y="151280"/>
                      <a:pt x="1610995" y="96035"/>
                    </a:cubicBezTo>
                    <a:cubicBezTo>
                      <a:pt x="1642639" y="40790"/>
                      <a:pt x="1731963" y="2690"/>
                      <a:pt x="1798320" y="150"/>
                    </a:cubicBezTo>
                    <a:cubicBezTo>
                      <a:pt x="1864677" y="-2390"/>
                      <a:pt x="1971463" y="27667"/>
                      <a:pt x="2009140" y="80795"/>
                    </a:cubicBezTo>
                    <a:cubicBezTo>
                      <a:pt x="2046817" y="133923"/>
                      <a:pt x="2045229" y="254679"/>
                      <a:pt x="2024380" y="318920"/>
                    </a:cubicBezTo>
                    <a:cubicBezTo>
                      <a:pt x="2003531" y="383161"/>
                      <a:pt x="1908281" y="390040"/>
                      <a:pt x="1884045" y="466240"/>
                    </a:cubicBezTo>
                    <a:cubicBezTo>
                      <a:pt x="1859809" y="542440"/>
                      <a:pt x="1859068" y="711562"/>
                      <a:pt x="1878965" y="776120"/>
                    </a:cubicBezTo>
                    <a:cubicBezTo>
                      <a:pt x="1898862" y="840678"/>
                      <a:pt x="1929553" y="851712"/>
                      <a:pt x="2003425" y="853590"/>
                    </a:cubicBezTo>
                    <a:cubicBezTo>
                      <a:pt x="2077297" y="855468"/>
                      <a:pt x="2255785" y="801182"/>
                      <a:pt x="2322195" y="787391"/>
                    </a:cubicBezTo>
                  </a:path>
                </a:pathLst>
              </a:custGeom>
              <a:noFill/>
              <a:ln w="76200" cap="rnd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34AF1FF5-8CBA-4A48-8757-B5B82AE0C5A8}"/>
                  </a:ext>
                </a:extLst>
              </p:cNvPr>
              <p:cNvCxnSpPr>
                <a:cxnSpLocks/>
                <a:stCxn id="109" idx="0"/>
                <a:endCxn id="109" idx="1"/>
              </p:cNvCxnSpPr>
              <p:nvPr/>
            </p:nvCxnSpPr>
            <p:spPr>
              <a:xfrm>
                <a:off x="2141855" y="3973830"/>
                <a:ext cx="1371600" cy="7620"/>
              </a:xfrm>
              <a:prstGeom prst="line">
                <a:avLst/>
              </a:prstGeom>
              <a:ln w="76200" cap="rnd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388B6FD5-B38E-4B6D-BB85-3C8E7C21976B}"/>
                </a:ext>
              </a:extLst>
            </p:cNvPr>
            <p:cNvGrpSpPr/>
            <p:nvPr/>
          </p:nvGrpSpPr>
          <p:grpSpPr>
            <a:xfrm>
              <a:off x="9351038" y="2436328"/>
              <a:ext cx="706783" cy="373177"/>
              <a:chOff x="2141855" y="2724000"/>
              <a:chExt cx="2322195" cy="1257450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5B644E22-208C-4EF9-B6DE-2CD66E7D0AAA}"/>
                  </a:ext>
                </a:extLst>
              </p:cNvPr>
              <p:cNvSpPr/>
              <p:nvPr/>
            </p:nvSpPr>
            <p:spPr>
              <a:xfrm>
                <a:off x="2141855" y="2724000"/>
                <a:ext cx="2322195" cy="1257450"/>
              </a:xfrm>
              <a:custGeom>
                <a:avLst/>
                <a:gdLst>
                  <a:gd name="connsiteX0" fmla="*/ 0 w 2293620"/>
                  <a:gd name="connsiteY0" fmla="*/ 1253631 h 1285882"/>
                  <a:gd name="connsiteX1" fmla="*/ 1371600 w 2293620"/>
                  <a:gd name="connsiteY1" fmla="*/ 1261251 h 1285882"/>
                  <a:gd name="connsiteX2" fmla="*/ 1577340 w 2293620"/>
                  <a:gd name="connsiteY2" fmla="*/ 1261251 h 1285882"/>
                  <a:gd name="connsiteX3" fmla="*/ 1676400 w 2293620"/>
                  <a:gd name="connsiteY3" fmla="*/ 1246011 h 1285882"/>
                  <a:gd name="connsiteX4" fmla="*/ 1722120 w 2293620"/>
                  <a:gd name="connsiteY4" fmla="*/ 773571 h 1285882"/>
                  <a:gd name="connsiteX5" fmla="*/ 1722120 w 2293620"/>
                  <a:gd name="connsiteY5" fmla="*/ 468771 h 1285882"/>
                  <a:gd name="connsiteX6" fmla="*/ 1592580 w 2293620"/>
                  <a:gd name="connsiteY6" fmla="*/ 354471 h 1285882"/>
                  <a:gd name="connsiteX7" fmla="*/ 1569720 w 2293620"/>
                  <a:gd name="connsiteY7" fmla="*/ 103011 h 1285882"/>
                  <a:gd name="connsiteX8" fmla="*/ 1798320 w 2293620"/>
                  <a:gd name="connsiteY8" fmla="*/ 3951 h 1285882"/>
                  <a:gd name="connsiteX9" fmla="*/ 2034540 w 2293620"/>
                  <a:gd name="connsiteY9" fmla="*/ 49671 h 1285882"/>
                  <a:gd name="connsiteX10" fmla="*/ 2087880 w 2293620"/>
                  <a:gd name="connsiteY10" fmla="*/ 316371 h 1285882"/>
                  <a:gd name="connsiteX11" fmla="*/ 1912620 w 2293620"/>
                  <a:gd name="connsiteY11" fmla="*/ 438291 h 1285882"/>
                  <a:gd name="connsiteX12" fmla="*/ 1882140 w 2293620"/>
                  <a:gd name="connsiteY12" fmla="*/ 925971 h 1285882"/>
                  <a:gd name="connsiteX13" fmla="*/ 2293620 w 2293620"/>
                  <a:gd name="connsiteY13" fmla="*/ 979311 h 1285882"/>
                  <a:gd name="connsiteX14" fmla="*/ 2293620 w 2293620"/>
                  <a:gd name="connsiteY14" fmla="*/ 979311 h 1285882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82140 w 2293620"/>
                  <a:gd name="connsiteY12" fmla="*/ 92597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592580 w 2293620"/>
                  <a:gd name="connsiteY6" fmla="*/ 35464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608455 w 2293620"/>
                  <a:gd name="connsiteY6" fmla="*/ 33559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574 h 1270373"/>
                  <a:gd name="connsiteX1" fmla="*/ 1371600 w 2293620"/>
                  <a:gd name="connsiteY1" fmla="*/ 1261194 h 1270373"/>
                  <a:gd name="connsiteX2" fmla="*/ 1577340 w 2293620"/>
                  <a:gd name="connsiteY2" fmla="*/ 1261194 h 1270373"/>
                  <a:gd name="connsiteX3" fmla="*/ 1682750 w 2293620"/>
                  <a:gd name="connsiteY3" fmla="*/ 1141179 h 1270373"/>
                  <a:gd name="connsiteX4" fmla="*/ 1722120 w 2293620"/>
                  <a:gd name="connsiteY4" fmla="*/ 773514 h 1270373"/>
                  <a:gd name="connsiteX5" fmla="*/ 1722120 w 2293620"/>
                  <a:gd name="connsiteY5" fmla="*/ 468714 h 1270373"/>
                  <a:gd name="connsiteX6" fmla="*/ 1608455 w 2293620"/>
                  <a:gd name="connsiteY6" fmla="*/ 335364 h 1270373"/>
                  <a:gd name="connsiteX7" fmla="*/ 1610995 w 2293620"/>
                  <a:gd name="connsiteY7" fmla="*/ 99779 h 1270373"/>
                  <a:gd name="connsiteX8" fmla="*/ 1798320 w 2293620"/>
                  <a:gd name="connsiteY8" fmla="*/ 3894 h 1270373"/>
                  <a:gd name="connsiteX9" fmla="*/ 2034540 w 2293620"/>
                  <a:gd name="connsiteY9" fmla="*/ 49614 h 1270373"/>
                  <a:gd name="connsiteX10" fmla="*/ 2024380 w 2293620"/>
                  <a:gd name="connsiteY10" fmla="*/ 322664 h 1270373"/>
                  <a:gd name="connsiteX11" fmla="*/ 1884045 w 2293620"/>
                  <a:gd name="connsiteY11" fmla="*/ 469984 h 1270373"/>
                  <a:gd name="connsiteX12" fmla="*/ 1878965 w 2293620"/>
                  <a:gd name="connsiteY12" fmla="*/ 779864 h 1270373"/>
                  <a:gd name="connsiteX13" fmla="*/ 2003425 w 2293620"/>
                  <a:gd name="connsiteY13" fmla="*/ 857334 h 1270373"/>
                  <a:gd name="connsiteX14" fmla="*/ 2293620 w 2293620"/>
                  <a:gd name="connsiteY14" fmla="*/ 979254 h 1270373"/>
                  <a:gd name="connsiteX15" fmla="*/ 2293620 w 2293620"/>
                  <a:gd name="connsiteY15" fmla="*/ 979254 h 1270373"/>
                  <a:gd name="connsiteX0" fmla="*/ 0 w 2293620"/>
                  <a:gd name="connsiteY0" fmla="*/ 1249830 h 1266629"/>
                  <a:gd name="connsiteX1" fmla="*/ 1371600 w 2293620"/>
                  <a:gd name="connsiteY1" fmla="*/ 1257450 h 1266629"/>
                  <a:gd name="connsiteX2" fmla="*/ 1577340 w 2293620"/>
                  <a:gd name="connsiteY2" fmla="*/ 1257450 h 1266629"/>
                  <a:gd name="connsiteX3" fmla="*/ 1682750 w 2293620"/>
                  <a:gd name="connsiteY3" fmla="*/ 1137435 h 1266629"/>
                  <a:gd name="connsiteX4" fmla="*/ 1722120 w 2293620"/>
                  <a:gd name="connsiteY4" fmla="*/ 769770 h 1266629"/>
                  <a:gd name="connsiteX5" fmla="*/ 1722120 w 2293620"/>
                  <a:gd name="connsiteY5" fmla="*/ 464970 h 1266629"/>
                  <a:gd name="connsiteX6" fmla="*/ 1608455 w 2293620"/>
                  <a:gd name="connsiteY6" fmla="*/ 331620 h 1266629"/>
                  <a:gd name="connsiteX7" fmla="*/ 1610995 w 2293620"/>
                  <a:gd name="connsiteY7" fmla="*/ 96035 h 1266629"/>
                  <a:gd name="connsiteX8" fmla="*/ 1798320 w 2293620"/>
                  <a:gd name="connsiteY8" fmla="*/ 150 h 1266629"/>
                  <a:gd name="connsiteX9" fmla="*/ 2009140 w 2293620"/>
                  <a:gd name="connsiteY9" fmla="*/ 80795 h 1266629"/>
                  <a:gd name="connsiteX10" fmla="*/ 2024380 w 2293620"/>
                  <a:gd name="connsiteY10" fmla="*/ 318920 h 1266629"/>
                  <a:gd name="connsiteX11" fmla="*/ 1884045 w 2293620"/>
                  <a:gd name="connsiteY11" fmla="*/ 466240 h 1266629"/>
                  <a:gd name="connsiteX12" fmla="*/ 1878965 w 2293620"/>
                  <a:gd name="connsiteY12" fmla="*/ 776120 h 1266629"/>
                  <a:gd name="connsiteX13" fmla="*/ 2003425 w 2293620"/>
                  <a:gd name="connsiteY13" fmla="*/ 853590 h 1266629"/>
                  <a:gd name="connsiteX14" fmla="*/ 2293620 w 2293620"/>
                  <a:gd name="connsiteY14" fmla="*/ 975510 h 1266629"/>
                  <a:gd name="connsiteX15" fmla="*/ 2293620 w 2293620"/>
                  <a:gd name="connsiteY15" fmla="*/ 975510 h 1266629"/>
                  <a:gd name="connsiteX0" fmla="*/ 0 w 2293620"/>
                  <a:gd name="connsiteY0" fmla="*/ 1249830 h 1257599"/>
                  <a:gd name="connsiteX1" fmla="*/ 1371600 w 2293620"/>
                  <a:gd name="connsiteY1" fmla="*/ 1257450 h 1257599"/>
                  <a:gd name="connsiteX2" fmla="*/ 1605915 w 2293620"/>
                  <a:gd name="connsiteY2" fmla="*/ 1232050 h 1257599"/>
                  <a:gd name="connsiteX3" fmla="*/ 1682750 w 2293620"/>
                  <a:gd name="connsiteY3" fmla="*/ 1137435 h 1257599"/>
                  <a:gd name="connsiteX4" fmla="*/ 1722120 w 2293620"/>
                  <a:gd name="connsiteY4" fmla="*/ 769770 h 1257599"/>
                  <a:gd name="connsiteX5" fmla="*/ 1722120 w 2293620"/>
                  <a:gd name="connsiteY5" fmla="*/ 464970 h 1257599"/>
                  <a:gd name="connsiteX6" fmla="*/ 1608455 w 2293620"/>
                  <a:gd name="connsiteY6" fmla="*/ 331620 h 1257599"/>
                  <a:gd name="connsiteX7" fmla="*/ 1610995 w 2293620"/>
                  <a:gd name="connsiteY7" fmla="*/ 96035 h 1257599"/>
                  <a:gd name="connsiteX8" fmla="*/ 1798320 w 2293620"/>
                  <a:gd name="connsiteY8" fmla="*/ 150 h 1257599"/>
                  <a:gd name="connsiteX9" fmla="*/ 2009140 w 2293620"/>
                  <a:gd name="connsiteY9" fmla="*/ 80795 h 1257599"/>
                  <a:gd name="connsiteX10" fmla="*/ 2024380 w 2293620"/>
                  <a:gd name="connsiteY10" fmla="*/ 318920 h 1257599"/>
                  <a:gd name="connsiteX11" fmla="*/ 1884045 w 2293620"/>
                  <a:gd name="connsiteY11" fmla="*/ 466240 h 1257599"/>
                  <a:gd name="connsiteX12" fmla="*/ 1878965 w 2293620"/>
                  <a:gd name="connsiteY12" fmla="*/ 776120 h 1257599"/>
                  <a:gd name="connsiteX13" fmla="*/ 2003425 w 2293620"/>
                  <a:gd name="connsiteY13" fmla="*/ 853590 h 1257599"/>
                  <a:gd name="connsiteX14" fmla="*/ 2293620 w 2293620"/>
                  <a:gd name="connsiteY14" fmla="*/ 975510 h 1257599"/>
                  <a:gd name="connsiteX15" fmla="*/ 2293620 w 2293620"/>
                  <a:gd name="connsiteY15" fmla="*/ 975510 h 1257599"/>
                  <a:gd name="connsiteX0" fmla="*/ 0 w 2293620"/>
                  <a:gd name="connsiteY0" fmla="*/ 1249830 h 1257681"/>
                  <a:gd name="connsiteX1" fmla="*/ 1371600 w 2293620"/>
                  <a:gd name="connsiteY1" fmla="*/ 1257450 h 1257681"/>
                  <a:gd name="connsiteX2" fmla="*/ 1605915 w 2293620"/>
                  <a:gd name="connsiteY2" fmla="*/ 1235225 h 1257681"/>
                  <a:gd name="connsiteX3" fmla="*/ 1682750 w 2293620"/>
                  <a:gd name="connsiteY3" fmla="*/ 1137435 h 1257681"/>
                  <a:gd name="connsiteX4" fmla="*/ 1722120 w 2293620"/>
                  <a:gd name="connsiteY4" fmla="*/ 769770 h 1257681"/>
                  <a:gd name="connsiteX5" fmla="*/ 1722120 w 2293620"/>
                  <a:gd name="connsiteY5" fmla="*/ 464970 h 1257681"/>
                  <a:gd name="connsiteX6" fmla="*/ 1608455 w 2293620"/>
                  <a:gd name="connsiteY6" fmla="*/ 331620 h 1257681"/>
                  <a:gd name="connsiteX7" fmla="*/ 1610995 w 2293620"/>
                  <a:gd name="connsiteY7" fmla="*/ 96035 h 1257681"/>
                  <a:gd name="connsiteX8" fmla="*/ 1798320 w 2293620"/>
                  <a:gd name="connsiteY8" fmla="*/ 150 h 1257681"/>
                  <a:gd name="connsiteX9" fmla="*/ 2009140 w 2293620"/>
                  <a:gd name="connsiteY9" fmla="*/ 80795 h 1257681"/>
                  <a:gd name="connsiteX10" fmla="*/ 2024380 w 2293620"/>
                  <a:gd name="connsiteY10" fmla="*/ 318920 h 1257681"/>
                  <a:gd name="connsiteX11" fmla="*/ 1884045 w 2293620"/>
                  <a:gd name="connsiteY11" fmla="*/ 466240 h 1257681"/>
                  <a:gd name="connsiteX12" fmla="*/ 1878965 w 2293620"/>
                  <a:gd name="connsiteY12" fmla="*/ 776120 h 1257681"/>
                  <a:gd name="connsiteX13" fmla="*/ 2003425 w 2293620"/>
                  <a:gd name="connsiteY13" fmla="*/ 853590 h 1257681"/>
                  <a:gd name="connsiteX14" fmla="*/ 2293620 w 2293620"/>
                  <a:gd name="connsiteY14" fmla="*/ 975510 h 1257681"/>
                  <a:gd name="connsiteX15" fmla="*/ 2293620 w 2293620"/>
                  <a:gd name="connsiteY15" fmla="*/ 975510 h 1257681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93620 w 2322195"/>
                  <a:gd name="connsiteY13" fmla="*/ 975510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88858 w 2322195"/>
                  <a:gd name="connsiteY13" fmla="*/ 968366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6882 w 2322195"/>
                  <a:gd name="connsiteY3" fmla="*/ 779295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22195" h="1257450">
                    <a:moveTo>
                      <a:pt x="0" y="1249830"/>
                    </a:moveTo>
                    <a:lnTo>
                      <a:pt x="1371600" y="1257450"/>
                    </a:lnTo>
                    <a:cubicBezTo>
                      <a:pt x="1652058" y="1238718"/>
                      <a:pt x="1623536" y="1217127"/>
                      <a:pt x="1682750" y="1137435"/>
                    </a:cubicBezTo>
                    <a:cubicBezTo>
                      <a:pt x="1741964" y="1057743"/>
                      <a:pt x="1720320" y="891373"/>
                      <a:pt x="1726882" y="779295"/>
                    </a:cubicBezTo>
                    <a:cubicBezTo>
                      <a:pt x="1733444" y="667218"/>
                      <a:pt x="1741858" y="539582"/>
                      <a:pt x="1722120" y="464970"/>
                    </a:cubicBezTo>
                    <a:cubicBezTo>
                      <a:pt x="1702382" y="390358"/>
                      <a:pt x="1626976" y="393109"/>
                      <a:pt x="1608455" y="331620"/>
                    </a:cubicBezTo>
                    <a:cubicBezTo>
                      <a:pt x="1589934" y="270131"/>
                      <a:pt x="1579351" y="151280"/>
                      <a:pt x="1610995" y="96035"/>
                    </a:cubicBezTo>
                    <a:cubicBezTo>
                      <a:pt x="1642639" y="40790"/>
                      <a:pt x="1731963" y="2690"/>
                      <a:pt x="1798320" y="150"/>
                    </a:cubicBezTo>
                    <a:cubicBezTo>
                      <a:pt x="1864677" y="-2390"/>
                      <a:pt x="1971463" y="27667"/>
                      <a:pt x="2009140" y="80795"/>
                    </a:cubicBezTo>
                    <a:cubicBezTo>
                      <a:pt x="2046817" y="133923"/>
                      <a:pt x="2045229" y="254679"/>
                      <a:pt x="2024380" y="318920"/>
                    </a:cubicBezTo>
                    <a:cubicBezTo>
                      <a:pt x="2003531" y="383161"/>
                      <a:pt x="1908281" y="390040"/>
                      <a:pt x="1884045" y="466240"/>
                    </a:cubicBezTo>
                    <a:cubicBezTo>
                      <a:pt x="1859809" y="542440"/>
                      <a:pt x="1859068" y="711562"/>
                      <a:pt x="1878965" y="776120"/>
                    </a:cubicBezTo>
                    <a:cubicBezTo>
                      <a:pt x="1898862" y="840678"/>
                      <a:pt x="1929553" y="851712"/>
                      <a:pt x="2003425" y="853590"/>
                    </a:cubicBezTo>
                    <a:cubicBezTo>
                      <a:pt x="2077297" y="855468"/>
                      <a:pt x="2255785" y="801182"/>
                      <a:pt x="2322195" y="787391"/>
                    </a:cubicBezTo>
                  </a:path>
                </a:pathLst>
              </a:custGeom>
              <a:noFill/>
              <a:ln w="76200" cap="rnd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3E52FB1-E44F-411C-8C62-4775386AB861}"/>
                  </a:ext>
                </a:extLst>
              </p:cNvPr>
              <p:cNvCxnSpPr>
                <a:cxnSpLocks/>
                <a:stCxn id="112" idx="0"/>
                <a:endCxn id="112" idx="1"/>
              </p:cNvCxnSpPr>
              <p:nvPr/>
            </p:nvCxnSpPr>
            <p:spPr>
              <a:xfrm>
                <a:off x="2141855" y="3973830"/>
                <a:ext cx="1371600" cy="7620"/>
              </a:xfrm>
              <a:prstGeom prst="line">
                <a:avLst/>
              </a:prstGeom>
              <a:ln w="762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BD9A74C2-5841-43D4-BB56-34C9B3600D84}"/>
                </a:ext>
              </a:extLst>
            </p:cNvPr>
            <p:cNvGrpSpPr/>
            <p:nvPr/>
          </p:nvGrpSpPr>
          <p:grpSpPr>
            <a:xfrm>
              <a:off x="9704430" y="2934043"/>
              <a:ext cx="706783" cy="373177"/>
              <a:chOff x="2141855" y="2724000"/>
              <a:chExt cx="2322195" cy="1257450"/>
            </a:xfrm>
          </p:grpSpPr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5350301D-00CA-425B-B213-814EA0C772E1}"/>
                  </a:ext>
                </a:extLst>
              </p:cNvPr>
              <p:cNvSpPr/>
              <p:nvPr/>
            </p:nvSpPr>
            <p:spPr>
              <a:xfrm>
                <a:off x="2141855" y="2724000"/>
                <a:ext cx="2322195" cy="1257450"/>
              </a:xfrm>
              <a:custGeom>
                <a:avLst/>
                <a:gdLst>
                  <a:gd name="connsiteX0" fmla="*/ 0 w 2293620"/>
                  <a:gd name="connsiteY0" fmla="*/ 1253631 h 1285882"/>
                  <a:gd name="connsiteX1" fmla="*/ 1371600 w 2293620"/>
                  <a:gd name="connsiteY1" fmla="*/ 1261251 h 1285882"/>
                  <a:gd name="connsiteX2" fmla="*/ 1577340 w 2293620"/>
                  <a:gd name="connsiteY2" fmla="*/ 1261251 h 1285882"/>
                  <a:gd name="connsiteX3" fmla="*/ 1676400 w 2293620"/>
                  <a:gd name="connsiteY3" fmla="*/ 1246011 h 1285882"/>
                  <a:gd name="connsiteX4" fmla="*/ 1722120 w 2293620"/>
                  <a:gd name="connsiteY4" fmla="*/ 773571 h 1285882"/>
                  <a:gd name="connsiteX5" fmla="*/ 1722120 w 2293620"/>
                  <a:gd name="connsiteY5" fmla="*/ 468771 h 1285882"/>
                  <a:gd name="connsiteX6" fmla="*/ 1592580 w 2293620"/>
                  <a:gd name="connsiteY6" fmla="*/ 354471 h 1285882"/>
                  <a:gd name="connsiteX7" fmla="*/ 1569720 w 2293620"/>
                  <a:gd name="connsiteY7" fmla="*/ 103011 h 1285882"/>
                  <a:gd name="connsiteX8" fmla="*/ 1798320 w 2293620"/>
                  <a:gd name="connsiteY8" fmla="*/ 3951 h 1285882"/>
                  <a:gd name="connsiteX9" fmla="*/ 2034540 w 2293620"/>
                  <a:gd name="connsiteY9" fmla="*/ 49671 h 1285882"/>
                  <a:gd name="connsiteX10" fmla="*/ 2087880 w 2293620"/>
                  <a:gd name="connsiteY10" fmla="*/ 316371 h 1285882"/>
                  <a:gd name="connsiteX11" fmla="*/ 1912620 w 2293620"/>
                  <a:gd name="connsiteY11" fmla="*/ 438291 h 1285882"/>
                  <a:gd name="connsiteX12" fmla="*/ 1882140 w 2293620"/>
                  <a:gd name="connsiteY12" fmla="*/ 925971 h 1285882"/>
                  <a:gd name="connsiteX13" fmla="*/ 2293620 w 2293620"/>
                  <a:gd name="connsiteY13" fmla="*/ 979311 h 1285882"/>
                  <a:gd name="connsiteX14" fmla="*/ 2293620 w 2293620"/>
                  <a:gd name="connsiteY14" fmla="*/ 979311 h 1285882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82140 w 2293620"/>
                  <a:gd name="connsiteY12" fmla="*/ 92597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592580 w 2293620"/>
                  <a:gd name="connsiteY6" fmla="*/ 35464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608455 w 2293620"/>
                  <a:gd name="connsiteY6" fmla="*/ 33559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574 h 1270373"/>
                  <a:gd name="connsiteX1" fmla="*/ 1371600 w 2293620"/>
                  <a:gd name="connsiteY1" fmla="*/ 1261194 h 1270373"/>
                  <a:gd name="connsiteX2" fmla="*/ 1577340 w 2293620"/>
                  <a:gd name="connsiteY2" fmla="*/ 1261194 h 1270373"/>
                  <a:gd name="connsiteX3" fmla="*/ 1682750 w 2293620"/>
                  <a:gd name="connsiteY3" fmla="*/ 1141179 h 1270373"/>
                  <a:gd name="connsiteX4" fmla="*/ 1722120 w 2293620"/>
                  <a:gd name="connsiteY4" fmla="*/ 773514 h 1270373"/>
                  <a:gd name="connsiteX5" fmla="*/ 1722120 w 2293620"/>
                  <a:gd name="connsiteY5" fmla="*/ 468714 h 1270373"/>
                  <a:gd name="connsiteX6" fmla="*/ 1608455 w 2293620"/>
                  <a:gd name="connsiteY6" fmla="*/ 335364 h 1270373"/>
                  <a:gd name="connsiteX7" fmla="*/ 1610995 w 2293620"/>
                  <a:gd name="connsiteY7" fmla="*/ 99779 h 1270373"/>
                  <a:gd name="connsiteX8" fmla="*/ 1798320 w 2293620"/>
                  <a:gd name="connsiteY8" fmla="*/ 3894 h 1270373"/>
                  <a:gd name="connsiteX9" fmla="*/ 2034540 w 2293620"/>
                  <a:gd name="connsiteY9" fmla="*/ 49614 h 1270373"/>
                  <a:gd name="connsiteX10" fmla="*/ 2024380 w 2293620"/>
                  <a:gd name="connsiteY10" fmla="*/ 322664 h 1270373"/>
                  <a:gd name="connsiteX11" fmla="*/ 1884045 w 2293620"/>
                  <a:gd name="connsiteY11" fmla="*/ 469984 h 1270373"/>
                  <a:gd name="connsiteX12" fmla="*/ 1878965 w 2293620"/>
                  <a:gd name="connsiteY12" fmla="*/ 779864 h 1270373"/>
                  <a:gd name="connsiteX13" fmla="*/ 2003425 w 2293620"/>
                  <a:gd name="connsiteY13" fmla="*/ 857334 h 1270373"/>
                  <a:gd name="connsiteX14" fmla="*/ 2293620 w 2293620"/>
                  <a:gd name="connsiteY14" fmla="*/ 979254 h 1270373"/>
                  <a:gd name="connsiteX15" fmla="*/ 2293620 w 2293620"/>
                  <a:gd name="connsiteY15" fmla="*/ 979254 h 1270373"/>
                  <a:gd name="connsiteX0" fmla="*/ 0 w 2293620"/>
                  <a:gd name="connsiteY0" fmla="*/ 1249830 h 1266629"/>
                  <a:gd name="connsiteX1" fmla="*/ 1371600 w 2293620"/>
                  <a:gd name="connsiteY1" fmla="*/ 1257450 h 1266629"/>
                  <a:gd name="connsiteX2" fmla="*/ 1577340 w 2293620"/>
                  <a:gd name="connsiteY2" fmla="*/ 1257450 h 1266629"/>
                  <a:gd name="connsiteX3" fmla="*/ 1682750 w 2293620"/>
                  <a:gd name="connsiteY3" fmla="*/ 1137435 h 1266629"/>
                  <a:gd name="connsiteX4" fmla="*/ 1722120 w 2293620"/>
                  <a:gd name="connsiteY4" fmla="*/ 769770 h 1266629"/>
                  <a:gd name="connsiteX5" fmla="*/ 1722120 w 2293620"/>
                  <a:gd name="connsiteY5" fmla="*/ 464970 h 1266629"/>
                  <a:gd name="connsiteX6" fmla="*/ 1608455 w 2293620"/>
                  <a:gd name="connsiteY6" fmla="*/ 331620 h 1266629"/>
                  <a:gd name="connsiteX7" fmla="*/ 1610995 w 2293620"/>
                  <a:gd name="connsiteY7" fmla="*/ 96035 h 1266629"/>
                  <a:gd name="connsiteX8" fmla="*/ 1798320 w 2293620"/>
                  <a:gd name="connsiteY8" fmla="*/ 150 h 1266629"/>
                  <a:gd name="connsiteX9" fmla="*/ 2009140 w 2293620"/>
                  <a:gd name="connsiteY9" fmla="*/ 80795 h 1266629"/>
                  <a:gd name="connsiteX10" fmla="*/ 2024380 w 2293620"/>
                  <a:gd name="connsiteY10" fmla="*/ 318920 h 1266629"/>
                  <a:gd name="connsiteX11" fmla="*/ 1884045 w 2293620"/>
                  <a:gd name="connsiteY11" fmla="*/ 466240 h 1266629"/>
                  <a:gd name="connsiteX12" fmla="*/ 1878965 w 2293620"/>
                  <a:gd name="connsiteY12" fmla="*/ 776120 h 1266629"/>
                  <a:gd name="connsiteX13" fmla="*/ 2003425 w 2293620"/>
                  <a:gd name="connsiteY13" fmla="*/ 853590 h 1266629"/>
                  <a:gd name="connsiteX14" fmla="*/ 2293620 w 2293620"/>
                  <a:gd name="connsiteY14" fmla="*/ 975510 h 1266629"/>
                  <a:gd name="connsiteX15" fmla="*/ 2293620 w 2293620"/>
                  <a:gd name="connsiteY15" fmla="*/ 975510 h 1266629"/>
                  <a:gd name="connsiteX0" fmla="*/ 0 w 2293620"/>
                  <a:gd name="connsiteY0" fmla="*/ 1249830 h 1257599"/>
                  <a:gd name="connsiteX1" fmla="*/ 1371600 w 2293620"/>
                  <a:gd name="connsiteY1" fmla="*/ 1257450 h 1257599"/>
                  <a:gd name="connsiteX2" fmla="*/ 1605915 w 2293620"/>
                  <a:gd name="connsiteY2" fmla="*/ 1232050 h 1257599"/>
                  <a:gd name="connsiteX3" fmla="*/ 1682750 w 2293620"/>
                  <a:gd name="connsiteY3" fmla="*/ 1137435 h 1257599"/>
                  <a:gd name="connsiteX4" fmla="*/ 1722120 w 2293620"/>
                  <a:gd name="connsiteY4" fmla="*/ 769770 h 1257599"/>
                  <a:gd name="connsiteX5" fmla="*/ 1722120 w 2293620"/>
                  <a:gd name="connsiteY5" fmla="*/ 464970 h 1257599"/>
                  <a:gd name="connsiteX6" fmla="*/ 1608455 w 2293620"/>
                  <a:gd name="connsiteY6" fmla="*/ 331620 h 1257599"/>
                  <a:gd name="connsiteX7" fmla="*/ 1610995 w 2293620"/>
                  <a:gd name="connsiteY7" fmla="*/ 96035 h 1257599"/>
                  <a:gd name="connsiteX8" fmla="*/ 1798320 w 2293620"/>
                  <a:gd name="connsiteY8" fmla="*/ 150 h 1257599"/>
                  <a:gd name="connsiteX9" fmla="*/ 2009140 w 2293620"/>
                  <a:gd name="connsiteY9" fmla="*/ 80795 h 1257599"/>
                  <a:gd name="connsiteX10" fmla="*/ 2024380 w 2293620"/>
                  <a:gd name="connsiteY10" fmla="*/ 318920 h 1257599"/>
                  <a:gd name="connsiteX11" fmla="*/ 1884045 w 2293620"/>
                  <a:gd name="connsiteY11" fmla="*/ 466240 h 1257599"/>
                  <a:gd name="connsiteX12" fmla="*/ 1878965 w 2293620"/>
                  <a:gd name="connsiteY12" fmla="*/ 776120 h 1257599"/>
                  <a:gd name="connsiteX13" fmla="*/ 2003425 w 2293620"/>
                  <a:gd name="connsiteY13" fmla="*/ 853590 h 1257599"/>
                  <a:gd name="connsiteX14" fmla="*/ 2293620 w 2293620"/>
                  <a:gd name="connsiteY14" fmla="*/ 975510 h 1257599"/>
                  <a:gd name="connsiteX15" fmla="*/ 2293620 w 2293620"/>
                  <a:gd name="connsiteY15" fmla="*/ 975510 h 1257599"/>
                  <a:gd name="connsiteX0" fmla="*/ 0 w 2293620"/>
                  <a:gd name="connsiteY0" fmla="*/ 1249830 h 1257681"/>
                  <a:gd name="connsiteX1" fmla="*/ 1371600 w 2293620"/>
                  <a:gd name="connsiteY1" fmla="*/ 1257450 h 1257681"/>
                  <a:gd name="connsiteX2" fmla="*/ 1605915 w 2293620"/>
                  <a:gd name="connsiteY2" fmla="*/ 1235225 h 1257681"/>
                  <a:gd name="connsiteX3" fmla="*/ 1682750 w 2293620"/>
                  <a:gd name="connsiteY3" fmla="*/ 1137435 h 1257681"/>
                  <a:gd name="connsiteX4" fmla="*/ 1722120 w 2293620"/>
                  <a:gd name="connsiteY4" fmla="*/ 769770 h 1257681"/>
                  <a:gd name="connsiteX5" fmla="*/ 1722120 w 2293620"/>
                  <a:gd name="connsiteY5" fmla="*/ 464970 h 1257681"/>
                  <a:gd name="connsiteX6" fmla="*/ 1608455 w 2293620"/>
                  <a:gd name="connsiteY6" fmla="*/ 331620 h 1257681"/>
                  <a:gd name="connsiteX7" fmla="*/ 1610995 w 2293620"/>
                  <a:gd name="connsiteY7" fmla="*/ 96035 h 1257681"/>
                  <a:gd name="connsiteX8" fmla="*/ 1798320 w 2293620"/>
                  <a:gd name="connsiteY8" fmla="*/ 150 h 1257681"/>
                  <a:gd name="connsiteX9" fmla="*/ 2009140 w 2293620"/>
                  <a:gd name="connsiteY9" fmla="*/ 80795 h 1257681"/>
                  <a:gd name="connsiteX10" fmla="*/ 2024380 w 2293620"/>
                  <a:gd name="connsiteY10" fmla="*/ 318920 h 1257681"/>
                  <a:gd name="connsiteX11" fmla="*/ 1884045 w 2293620"/>
                  <a:gd name="connsiteY11" fmla="*/ 466240 h 1257681"/>
                  <a:gd name="connsiteX12" fmla="*/ 1878965 w 2293620"/>
                  <a:gd name="connsiteY12" fmla="*/ 776120 h 1257681"/>
                  <a:gd name="connsiteX13" fmla="*/ 2003425 w 2293620"/>
                  <a:gd name="connsiteY13" fmla="*/ 853590 h 1257681"/>
                  <a:gd name="connsiteX14" fmla="*/ 2293620 w 2293620"/>
                  <a:gd name="connsiteY14" fmla="*/ 975510 h 1257681"/>
                  <a:gd name="connsiteX15" fmla="*/ 2293620 w 2293620"/>
                  <a:gd name="connsiteY15" fmla="*/ 975510 h 1257681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93620 w 2322195"/>
                  <a:gd name="connsiteY13" fmla="*/ 975510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88858 w 2322195"/>
                  <a:gd name="connsiteY13" fmla="*/ 968366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6882 w 2322195"/>
                  <a:gd name="connsiteY3" fmla="*/ 779295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22195" h="1257450">
                    <a:moveTo>
                      <a:pt x="0" y="1249830"/>
                    </a:moveTo>
                    <a:lnTo>
                      <a:pt x="1371600" y="1257450"/>
                    </a:lnTo>
                    <a:cubicBezTo>
                      <a:pt x="1652058" y="1238718"/>
                      <a:pt x="1623536" y="1217127"/>
                      <a:pt x="1682750" y="1137435"/>
                    </a:cubicBezTo>
                    <a:cubicBezTo>
                      <a:pt x="1741964" y="1057743"/>
                      <a:pt x="1720320" y="891373"/>
                      <a:pt x="1726882" y="779295"/>
                    </a:cubicBezTo>
                    <a:cubicBezTo>
                      <a:pt x="1733444" y="667218"/>
                      <a:pt x="1741858" y="539582"/>
                      <a:pt x="1722120" y="464970"/>
                    </a:cubicBezTo>
                    <a:cubicBezTo>
                      <a:pt x="1702382" y="390358"/>
                      <a:pt x="1626976" y="393109"/>
                      <a:pt x="1608455" y="331620"/>
                    </a:cubicBezTo>
                    <a:cubicBezTo>
                      <a:pt x="1589934" y="270131"/>
                      <a:pt x="1579351" y="151280"/>
                      <a:pt x="1610995" y="96035"/>
                    </a:cubicBezTo>
                    <a:cubicBezTo>
                      <a:pt x="1642639" y="40790"/>
                      <a:pt x="1731963" y="2690"/>
                      <a:pt x="1798320" y="150"/>
                    </a:cubicBezTo>
                    <a:cubicBezTo>
                      <a:pt x="1864677" y="-2390"/>
                      <a:pt x="1971463" y="27667"/>
                      <a:pt x="2009140" y="80795"/>
                    </a:cubicBezTo>
                    <a:cubicBezTo>
                      <a:pt x="2046817" y="133923"/>
                      <a:pt x="2045229" y="254679"/>
                      <a:pt x="2024380" y="318920"/>
                    </a:cubicBezTo>
                    <a:cubicBezTo>
                      <a:pt x="2003531" y="383161"/>
                      <a:pt x="1908281" y="390040"/>
                      <a:pt x="1884045" y="466240"/>
                    </a:cubicBezTo>
                    <a:cubicBezTo>
                      <a:pt x="1859809" y="542440"/>
                      <a:pt x="1859068" y="711562"/>
                      <a:pt x="1878965" y="776120"/>
                    </a:cubicBezTo>
                    <a:cubicBezTo>
                      <a:pt x="1898862" y="840678"/>
                      <a:pt x="1929553" y="851712"/>
                      <a:pt x="2003425" y="853590"/>
                    </a:cubicBezTo>
                    <a:cubicBezTo>
                      <a:pt x="2077297" y="855468"/>
                      <a:pt x="2255785" y="801182"/>
                      <a:pt x="2322195" y="787391"/>
                    </a:cubicBezTo>
                  </a:path>
                </a:pathLst>
              </a:custGeom>
              <a:noFill/>
              <a:ln w="76200" cap="rnd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6892583E-79A7-4E79-8ED1-F22F9FF037D8}"/>
                  </a:ext>
                </a:extLst>
              </p:cNvPr>
              <p:cNvCxnSpPr>
                <a:cxnSpLocks/>
                <a:stCxn id="115" idx="0"/>
                <a:endCxn id="115" idx="1"/>
              </p:cNvCxnSpPr>
              <p:nvPr/>
            </p:nvCxnSpPr>
            <p:spPr>
              <a:xfrm>
                <a:off x="2141855" y="3973830"/>
                <a:ext cx="1371600" cy="7620"/>
              </a:xfrm>
              <a:prstGeom prst="line">
                <a:avLst/>
              </a:prstGeom>
              <a:ln w="76200" cap="rnd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8DE5A686-710B-4AFC-8101-5DC89B6469BC}"/>
                </a:ext>
              </a:extLst>
            </p:cNvPr>
            <p:cNvGrpSpPr/>
            <p:nvPr/>
          </p:nvGrpSpPr>
          <p:grpSpPr>
            <a:xfrm>
              <a:off x="9768498" y="3538723"/>
              <a:ext cx="706783" cy="373177"/>
              <a:chOff x="2141855" y="2724000"/>
              <a:chExt cx="2322195" cy="1257450"/>
            </a:xfrm>
          </p:grpSpPr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462EE343-C73E-45EF-8849-BFCE85D8536F}"/>
                  </a:ext>
                </a:extLst>
              </p:cNvPr>
              <p:cNvSpPr/>
              <p:nvPr/>
            </p:nvSpPr>
            <p:spPr>
              <a:xfrm>
                <a:off x="2141855" y="2724000"/>
                <a:ext cx="2322195" cy="1257450"/>
              </a:xfrm>
              <a:custGeom>
                <a:avLst/>
                <a:gdLst>
                  <a:gd name="connsiteX0" fmla="*/ 0 w 2293620"/>
                  <a:gd name="connsiteY0" fmla="*/ 1253631 h 1285882"/>
                  <a:gd name="connsiteX1" fmla="*/ 1371600 w 2293620"/>
                  <a:gd name="connsiteY1" fmla="*/ 1261251 h 1285882"/>
                  <a:gd name="connsiteX2" fmla="*/ 1577340 w 2293620"/>
                  <a:gd name="connsiteY2" fmla="*/ 1261251 h 1285882"/>
                  <a:gd name="connsiteX3" fmla="*/ 1676400 w 2293620"/>
                  <a:gd name="connsiteY3" fmla="*/ 1246011 h 1285882"/>
                  <a:gd name="connsiteX4" fmla="*/ 1722120 w 2293620"/>
                  <a:gd name="connsiteY4" fmla="*/ 773571 h 1285882"/>
                  <a:gd name="connsiteX5" fmla="*/ 1722120 w 2293620"/>
                  <a:gd name="connsiteY5" fmla="*/ 468771 h 1285882"/>
                  <a:gd name="connsiteX6" fmla="*/ 1592580 w 2293620"/>
                  <a:gd name="connsiteY6" fmla="*/ 354471 h 1285882"/>
                  <a:gd name="connsiteX7" fmla="*/ 1569720 w 2293620"/>
                  <a:gd name="connsiteY7" fmla="*/ 103011 h 1285882"/>
                  <a:gd name="connsiteX8" fmla="*/ 1798320 w 2293620"/>
                  <a:gd name="connsiteY8" fmla="*/ 3951 h 1285882"/>
                  <a:gd name="connsiteX9" fmla="*/ 2034540 w 2293620"/>
                  <a:gd name="connsiteY9" fmla="*/ 49671 h 1285882"/>
                  <a:gd name="connsiteX10" fmla="*/ 2087880 w 2293620"/>
                  <a:gd name="connsiteY10" fmla="*/ 316371 h 1285882"/>
                  <a:gd name="connsiteX11" fmla="*/ 1912620 w 2293620"/>
                  <a:gd name="connsiteY11" fmla="*/ 438291 h 1285882"/>
                  <a:gd name="connsiteX12" fmla="*/ 1882140 w 2293620"/>
                  <a:gd name="connsiteY12" fmla="*/ 925971 h 1285882"/>
                  <a:gd name="connsiteX13" fmla="*/ 2293620 w 2293620"/>
                  <a:gd name="connsiteY13" fmla="*/ 979311 h 1285882"/>
                  <a:gd name="connsiteX14" fmla="*/ 2293620 w 2293620"/>
                  <a:gd name="connsiteY14" fmla="*/ 979311 h 1285882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82140 w 2293620"/>
                  <a:gd name="connsiteY12" fmla="*/ 92597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293620 w 2293620"/>
                  <a:gd name="connsiteY13" fmla="*/ 979311 h 1270430"/>
                  <a:gd name="connsiteX14" fmla="*/ 2293620 w 2293620"/>
                  <a:gd name="connsiteY14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912620 w 2293620"/>
                  <a:gd name="connsiteY11" fmla="*/ 43829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631 h 1270430"/>
                  <a:gd name="connsiteX1" fmla="*/ 1371600 w 2293620"/>
                  <a:gd name="connsiteY1" fmla="*/ 1261251 h 1270430"/>
                  <a:gd name="connsiteX2" fmla="*/ 1577340 w 2293620"/>
                  <a:gd name="connsiteY2" fmla="*/ 1261251 h 1270430"/>
                  <a:gd name="connsiteX3" fmla="*/ 1682750 w 2293620"/>
                  <a:gd name="connsiteY3" fmla="*/ 1141236 h 1270430"/>
                  <a:gd name="connsiteX4" fmla="*/ 1722120 w 2293620"/>
                  <a:gd name="connsiteY4" fmla="*/ 773571 h 1270430"/>
                  <a:gd name="connsiteX5" fmla="*/ 1722120 w 2293620"/>
                  <a:gd name="connsiteY5" fmla="*/ 468771 h 1270430"/>
                  <a:gd name="connsiteX6" fmla="*/ 1592580 w 2293620"/>
                  <a:gd name="connsiteY6" fmla="*/ 354471 h 1270430"/>
                  <a:gd name="connsiteX7" fmla="*/ 1569720 w 2293620"/>
                  <a:gd name="connsiteY7" fmla="*/ 103011 h 1270430"/>
                  <a:gd name="connsiteX8" fmla="*/ 1798320 w 2293620"/>
                  <a:gd name="connsiteY8" fmla="*/ 3951 h 1270430"/>
                  <a:gd name="connsiteX9" fmla="*/ 2034540 w 2293620"/>
                  <a:gd name="connsiteY9" fmla="*/ 49671 h 1270430"/>
                  <a:gd name="connsiteX10" fmla="*/ 2087880 w 2293620"/>
                  <a:gd name="connsiteY10" fmla="*/ 316371 h 1270430"/>
                  <a:gd name="connsiteX11" fmla="*/ 1884045 w 2293620"/>
                  <a:gd name="connsiteY11" fmla="*/ 470041 h 1270430"/>
                  <a:gd name="connsiteX12" fmla="*/ 1878965 w 2293620"/>
                  <a:gd name="connsiteY12" fmla="*/ 779921 h 1270430"/>
                  <a:gd name="connsiteX13" fmla="*/ 2003425 w 2293620"/>
                  <a:gd name="connsiteY13" fmla="*/ 857391 h 1270430"/>
                  <a:gd name="connsiteX14" fmla="*/ 2293620 w 2293620"/>
                  <a:gd name="connsiteY14" fmla="*/ 979311 h 1270430"/>
                  <a:gd name="connsiteX15" fmla="*/ 2293620 w 2293620"/>
                  <a:gd name="connsiteY15" fmla="*/ 979311 h 1270430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592580 w 2293620"/>
                  <a:gd name="connsiteY6" fmla="*/ 35464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802 h 1270601"/>
                  <a:gd name="connsiteX1" fmla="*/ 1371600 w 2293620"/>
                  <a:gd name="connsiteY1" fmla="*/ 1261422 h 1270601"/>
                  <a:gd name="connsiteX2" fmla="*/ 1577340 w 2293620"/>
                  <a:gd name="connsiteY2" fmla="*/ 1261422 h 1270601"/>
                  <a:gd name="connsiteX3" fmla="*/ 1682750 w 2293620"/>
                  <a:gd name="connsiteY3" fmla="*/ 1141407 h 1270601"/>
                  <a:gd name="connsiteX4" fmla="*/ 1722120 w 2293620"/>
                  <a:gd name="connsiteY4" fmla="*/ 773742 h 1270601"/>
                  <a:gd name="connsiteX5" fmla="*/ 1722120 w 2293620"/>
                  <a:gd name="connsiteY5" fmla="*/ 468942 h 1270601"/>
                  <a:gd name="connsiteX6" fmla="*/ 1608455 w 2293620"/>
                  <a:gd name="connsiteY6" fmla="*/ 335592 h 1270601"/>
                  <a:gd name="connsiteX7" fmla="*/ 1569720 w 2293620"/>
                  <a:gd name="connsiteY7" fmla="*/ 103182 h 1270601"/>
                  <a:gd name="connsiteX8" fmla="*/ 1798320 w 2293620"/>
                  <a:gd name="connsiteY8" fmla="*/ 4122 h 1270601"/>
                  <a:gd name="connsiteX9" fmla="*/ 2034540 w 2293620"/>
                  <a:gd name="connsiteY9" fmla="*/ 49842 h 1270601"/>
                  <a:gd name="connsiteX10" fmla="*/ 2024380 w 2293620"/>
                  <a:gd name="connsiteY10" fmla="*/ 322892 h 1270601"/>
                  <a:gd name="connsiteX11" fmla="*/ 1884045 w 2293620"/>
                  <a:gd name="connsiteY11" fmla="*/ 470212 h 1270601"/>
                  <a:gd name="connsiteX12" fmla="*/ 1878965 w 2293620"/>
                  <a:gd name="connsiteY12" fmla="*/ 780092 h 1270601"/>
                  <a:gd name="connsiteX13" fmla="*/ 2003425 w 2293620"/>
                  <a:gd name="connsiteY13" fmla="*/ 857562 h 1270601"/>
                  <a:gd name="connsiteX14" fmla="*/ 2293620 w 2293620"/>
                  <a:gd name="connsiteY14" fmla="*/ 979482 h 1270601"/>
                  <a:gd name="connsiteX15" fmla="*/ 2293620 w 2293620"/>
                  <a:gd name="connsiteY15" fmla="*/ 979482 h 1270601"/>
                  <a:gd name="connsiteX0" fmla="*/ 0 w 2293620"/>
                  <a:gd name="connsiteY0" fmla="*/ 1253574 h 1270373"/>
                  <a:gd name="connsiteX1" fmla="*/ 1371600 w 2293620"/>
                  <a:gd name="connsiteY1" fmla="*/ 1261194 h 1270373"/>
                  <a:gd name="connsiteX2" fmla="*/ 1577340 w 2293620"/>
                  <a:gd name="connsiteY2" fmla="*/ 1261194 h 1270373"/>
                  <a:gd name="connsiteX3" fmla="*/ 1682750 w 2293620"/>
                  <a:gd name="connsiteY3" fmla="*/ 1141179 h 1270373"/>
                  <a:gd name="connsiteX4" fmla="*/ 1722120 w 2293620"/>
                  <a:gd name="connsiteY4" fmla="*/ 773514 h 1270373"/>
                  <a:gd name="connsiteX5" fmla="*/ 1722120 w 2293620"/>
                  <a:gd name="connsiteY5" fmla="*/ 468714 h 1270373"/>
                  <a:gd name="connsiteX6" fmla="*/ 1608455 w 2293620"/>
                  <a:gd name="connsiteY6" fmla="*/ 335364 h 1270373"/>
                  <a:gd name="connsiteX7" fmla="*/ 1610995 w 2293620"/>
                  <a:gd name="connsiteY7" fmla="*/ 99779 h 1270373"/>
                  <a:gd name="connsiteX8" fmla="*/ 1798320 w 2293620"/>
                  <a:gd name="connsiteY8" fmla="*/ 3894 h 1270373"/>
                  <a:gd name="connsiteX9" fmla="*/ 2034540 w 2293620"/>
                  <a:gd name="connsiteY9" fmla="*/ 49614 h 1270373"/>
                  <a:gd name="connsiteX10" fmla="*/ 2024380 w 2293620"/>
                  <a:gd name="connsiteY10" fmla="*/ 322664 h 1270373"/>
                  <a:gd name="connsiteX11" fmla="*/ 1884045 w 2293620"/>
                  <a:gd name="connsiteY11" fmla="*/ 469984 h 1270373"/>
                  <a:gd name="connsiteX12" fmla="*/ 1878965 w 2293620"/>
                  <a:gd name="connsiteY12" fmla="*/ 779864 h 1270373"/>
                  <a:gd name="connsiteX13" fmla="*/ 2003425 w 2293620"/>
                  <a:gd name="connsiteY13" fmla="*/ 857334 h 1270373"/>
                  <a:gd name="connsiteX14" fmla="*/ 2293620 w 2293620"/>
                  <a:gd name="connsiteY14" fmla="*/ 979254 h 1270373"/>
                  <a:gd name="connsiteX15" fmla="*/ 2293620 w 2293620"/>
                  <a:gd name="connsiteY15" fmla="*/ 979254 h 1270373"/>
                  <a:gd name="connsiteX0" fmla="*/ 0 w 2293620"/>
                  <a:gd name="connsiteY0" fmla="*/ 1249830 h 1266629"/>
                  <a:gd name="connsiteX1" fmla="*/ 1371600 w 2293620"/>
                  <a:gd name="connsiteY1" fmla="*/ 1257450 h 1266629"/>
                  <a:gd name="connsiteX2" fmla="*/ 1577340 w 2293620"/>
                  <a:gd name="connsiteY2" fmla="*/ 1257450 h 1266629"/>
                  <a:gd name="connsiteX3" fmla="*/ 1682750 w 2293620"/>
                  <a:gd name="connsiteY3" fmla="*/ 1137435 h 1266629"/>
                  <a:gd name="connsiteX4" fmla="*/ 1722120 w 2293620"/>
                  <a:gd name="connsiteY4" fmla="*/ 769770 h 1266629"/>
                  <a:gd name="connsiteX5" fmla="*/ 1722120 w 2293620"/>
                  <a:gd name="connsiteY5" fmla="*/ 464970 h 1266629"/>
                  <a:gd name="connsiteX6" fmla="*/ 1608455 w 2293620"/>
                  <a:gd name="connsiteY6" fmla="*/ 331620 h 1266629"/>
                  <a:gd name="connsiteX7" fmla="*/ 1610995 w 2293620"/>
                  <a:gd name="connsiteY7" fmla="*/ 96035 h 1266629"/>
                  <a:gd name="connsiteX8" fmla="*/ 1798320 w 2293620"/>
                  <a:gd name="connsiteY8" fmla="*/ 150 h 1266629"/>
                  <a:gd name="connsiteX9" fmla="*/ 2009140 w 2293620"/>
                  <a:gd name="connsiteY9" fmla="*/ 80795 h 1266629"/>
                  <a:gd name="connsiteX10" fmla="*/ 2024380 w 2293620"/>
                  <a:gd name="connsiteY10" fmla="*/ 318920 h 1266629"/>
                  <a:gd name="connsiteX11" fmla="*/ 1884045 w 2293620"/>
                  <a:gd name="connsiteY11" fmla="*/ 466240 h 1266629"/>
                  <a:gd name="connsiteX12" fmla="*/ 1878965 w 2293620"/>
                  <a:gd name="connsiteY12" fmla="*/ 776120 h 1266629"/>
                  <a:gd name="connsiteX13" fmla="*/ 2003425 w 2293620"/>
                  <a:gd name="connsiteY13" fmla="*/ 853590 h 1266629"/>
                  <a:gd name="connsiteX14" fmla="*/ 2293620 w 2293620"/>
                  <a:gd name="connsiteY14" fmla="*/ 975510 h 1266629"/>
                  <a:gd name="connsiteX15" fmla="*/ 2293620 w 2293620"/>
                  <a:gd name="connsiteY15" fmla="*/ 975510 h 1266629"/>
                  <a:gd name="connsiteX0" fmla="*/ 0 w 2293620"/>
                  <a:gd name="connsiteY0" fmla="*/ 1249830 h 1257599"/>
                  <a:gd name="connsiteX1" fmla="*/ 1371600 w 2293620"/>
                  <a:gd name="connsiteY1" fmla="*/ 1257450 h 1257599"/>
                  <a:gd name="connsiteX2" fmla="*/ 1605915 w 2293620"/>
                  <a:gd name="connsiteY2" fmla="*/ 1232050 h 1257599"/>
                  <a:gd name="connsiteX3" fmla="*/ 1682750 w 2293620"/>
                  <a:gd name="connsiteY3" fmla="*/ 1137435 h 1257599"/>
                  <a:gd name="connsiteX4" fmla="*/ 1722120 w 2293620"/>
                  <a:gd name="connsiteY4" fmla="*/ 769770 h 1257599"/>
                  <a:gd name="connsiteX5" fmla="*/ 1722120 w 2293620"/>
                  <a:gd name="connsiteY5" fmla="*/ 464970 h 1257599"/>
                  <a:gd name="connsiteX6" fmla="*/ 1608455 w 2293620"/>
                  <a:gd name="connsiteY6" fmla="*/ 331620 h 1257599"/>
                  <a:gd name="connsiteX7" fmla="*/ 1610995 w 2293620"/>
                  <a:gd name="connsiteY7" fmla="*/ 96035 h 1257599"/>
                  <a:gd name="connsiteX8" fmla="*/ 1798320 w 2293620"/>
                  <a:gd name="connsiteY8" fmla="*/ 150 h 1257599"/>
                  <a:gd name="connsiteX9" fmla="*/ 2009140 w 2293620"/>
                  <a:gd name="connsiteY9" fmla="*/ 80795 h 1257599"/>
                  <a:gd name="connsiteX10" fmla="*/ 2024380 w 2293620"/>
                  <a:gd name="connsiteY10" fmla="*/ 318920 h 1257599"/>
                  <a:gd name="connsiteX11" fmla="*/ 1884045 w 2293620"/>
                  <a:gd name="connsiteY11" fmla="*/ 466240 h 1257599"/>
                  <a:gd name="connsiteX12" fmla="*/ 1878965 w 2293620"/>
                  <a:gd name="connsiteY12" fmla="*/ 776120 h 1257599"/>
                  <a:gd name="connsiteX13" fmla="*/ 2003425 w 2293620"/>
                  <a:gd name="connsiteY13" fmla="*/ 853590 h 1257599"/>
                  <a:gd name="connsiteX14" fmla="*/ 2293620 w 2293620"/>
                  <a:gd name="connsiteY14" fmla="*/ 975510 h 1257599"/>
                  <a:gd name="connsiteX15" fmla="*/ 2293620 w 2293620"/>
                  <a:gd name="connsiteY15" fmla="*/ 975510 h 1257599"/>
                  <a:gd name="connsiteX0" fmla="*/ 0 w 2293620"/>
                  <a:gd name="connsiteY0" fmla="*/ 1249830 h 1257681"/>
                  <a:gd name="connsiteX1" fmla="*/ 1371600 w 2293620"/>
                  <a:gd name="connsiteY1" fmla="*/ 1257450 h 1257681"/>
                  <a:gd name="connsiteX2" fmla="*/ 1605915 w 2293620"/>
                  <a:gd name="connsiteY2" fmla="*/ 1235225 h 1257681"/>
                  <a:gd name="connsiteX3" fmla="*/ 1682750 w 2293620"/>
                  <a:gd name="connsiteY3" fmla="*/ 1137435 h 1257681"/>
                  <a:gd name="connsiteX4" fmla="*/ 1722120 w 2293620"/>
                  <a:gd name="connsiteY4" fmla="*/ 769770 h 1257681"/>
                  <a:gd name="connsiteX5" fmla="*/ 1722120 w 2293620"/>
                  <a:gd name="connsiteY5" fmla="*/ 464970 h 1257681"/>
                  <a:gd name="connsiteX6" fmla="*/ 1608455 w 2293620"/>
                  <a:gd name="connsiteY6" fmla="*/ 331620 h 1257681"/>
                  <a:gd name="connsiteX7" fmla="*/ 1610995 w 2293620"/>
                  <a:gd name="connsiteY7" fmla="*/ 96035 h 1257681"/>
                  <a:gd name="connsiteX8" fmla="*/ 1798320 w 2293620"/>
                  <a:gd name="connsiteY8" fmla="*/ 150 h 1257681"/>
                  <a:gd name="connsiteX9" fmla="*/ 2009140 w 2293620"/>
                  <a:gd name="connsiteY9" fmla="*/ 80795 h 1257681"/>
                  <a:gd name="connsiteX10" fmla="*/ 2024380 w 2293620"/>
                  <a:gd name="connsiteY10" fmla="*/ 318920 h 1257681"/>
                  <a:gd name="connsiteX11" fmla="*/ 1884045 w 2293620"/>
                  <a:gd name="connsiteY11" fmla="*/ 466240 h 1257681"/>
                  <a:gd name="connsiteX12" fmla="*/ 1878965 w 2293620"/>
                  <a:gd name="connsiteY12" fmla="*/ 776120 h 1257681"/>
                  <a:gd name="connsiteX13" fmla="*/ 2003425 w 2293620"/>
                  <a:gd name="connsiteY13" fmla="*/ 853590 h 1257681"/>
                  <a:gd name="connsiteX14" fmla="*/ 2293620 w 2293620"/>
                  <a:gd name="connsiteY14" fmla="*/ 975510 h 1257681"/>
                  <a:gd name="connsiteX15" fmla="*/ 2293620 w 2293620"/>
                  <a:gd name="connsiteY15" fmla="*/ 975510 h 1257681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293620"/>
                  <a:gd name="connsiteY0" fmla="*/ 1249830 h 1257450"/>
                  <a:gd name="connsiteX1" fmla="*/ 1371600 w 2293620"/>
                  <a:gd name="connsiteY1" fmla="*/ 1257450 h 1257450"/>
                  <a:gd name="connsiteX2" fmla="*/ 1682750 w 2293620"/>
                  <a:gd name="connsiteY2" fmla="*/ 1137435 h 1257450"/>
                  <a:gd name="connsiteX3" fmla="*/ 1722120 w 2293620"/>
                  <a:gd name="connsiteY3" fmla="*/ 769770 h 1257450"/>
                  <a:gd name="connsiteX4" fmla="*/ 1722120 w 2293620"/>
                  <a:gd name="connsiteY4" fmla="*/ 464970 h 1257450"/>
                  <a:gd name="connsiteX5" fmla="*/ 1608455 w 2293620"/>
                  <a:gd name="connsiteY5" fmla="*/ 331620 h 1257450"/>
                  <a:gd name="connsiteX6" fmla="*/ 1610995 w 2293620"/>
                  <a:gd name="connsiteY6" fmla="*/ 96035 h 1257450"/>
                  <a:gd name="connsiteX7" fmla="*/ 1798320 w 2293620"/>
                  <a:gd name="connsiteY7" fmla="*/ 150 h 1257450"/>
                  <a:gd name="connsiteX8" fmla="*/ 2009140 w 2293620"/>
                  <a:gd name="connsiteY8" fmla="*/ 80795 h 1257450"/>
                  <a:gd name="connsiteX9" fmla="*/ 2024380 w 2293620"/>
                  <a:gd name="connsiteY9" fmla="*/ 318920 h 1257450"/>
                  <a:gd name="connsiteX10" fmla="*/ 1884045 w 2293620"/>
                  <a:gd name="connsiteY10" fmla="*/ 466240 h 1257450"/>
                  <a:gd name="connsiteX11" fmla="*/ 1878965 w 2293620"/>
                  <a:gd name="connsiteY11" fmla="*/ 776120 h 1257450"/>
                  <a:gd name="connsiteX12" fmla="*/ 2003425 w 2293620"/>
                  <a:gd name="connsiteY12" fmla="*/ 853590 h 1257450"/>
                  <a:gd name="connsiteX13" fmla="*/ 2293620 w 2293620"/>
                  <a:gd name="connsiteY13" fmla="*/ 975510 h 1257450"/>
                  <a:gd name="connsiteX14" fmla="*/ 2293620 w 2293620"/>
                  <a:gd name="connsiteY14" fmla="*/ 975510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93620 w 2322195"/>
                  <a:gd name="connsiteY13" fmla="*/ 975510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288858 w 2322195"/>
                  <a:gd name="connsiteY13" fmla="*/ 968366 h 1257450"/>
                  <a:gd name="connsiteX14" fmla="*/ 2322195 w 2322195"/>
                  <a:gd name="connsiteY14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2120 w 2322195"/>
                  <a:gd name="connsiteY3" fmla="*/ 769770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  <a:gd name="connsiteX0" fmla="*/ 0 w 2322195"/>
                  <a:gd name="connsiteY0" fmla="*/ 1249830 h 1257450"/>
                  <a:gd name="connsiteX1" fmla="*/ 1371600 w 2322195"/>
                  <a:gd name="connsiteY1" fmla="*/ 1257450 h 1257450"/>
                  <a:gd name="connsiteX2" fmla="*/ 1682750 w 2322195"/>
                  <a:gd name="connsiteY2" fmla="*/ 1137435 h 1257450"/>
                  <a:gd name="connsiteX3" fmla="*/ 1726882 w 2322195"/>
                  <a:gd name="connsiteY3" fmla="*/ 779295 h 1257450"/>
                  <a:gd name="connsiteX4" fmla="*/ 1722120 w 2322195"/>
                  <a:gd name="connsiteY4" fmla="*/ 464970 h 1257450"/>
                  <a:gd name="connsiteX5" fmla="*/ 1608455 w 2322195"/>
                  <a:gd name="connsiteY5" fmla="*/ 331620 h 1257450"/>
                  <a:gd name="connsiteX6" fmla="*/ 1610995 w 2322195"/>
                  <a:gd name="connsiteY6" fmla="*/ 96035 h 1257450"/>
                  <a:gd name="connsiteX7" fmla="*/ 1798320 w 2322195"/>
                  <a:gd name="connsiteY7" fmla="*/ 150 h 1257450"/>
                  <a:gd name="connsiteX8" fmla="*/ 2009140 w 2322195"/>
                  <a:gd name="connsiteY8" fmla="*/ 80795 h 1257450"/>
                  <a:gd name="connsiteX9" fmla="*/ 2024380 w 2322195"/>
                  <a:gd name="connsiteY9" fmla="*/ 318920 h 1257450"/>
                  <a:gd name="connsiteX10" fmla="*/ 1884045 w 2322195"/>
                  <a:gd name="connsiteY10" fmla="*/ 466240 h 1257450"/>
                  <a:gd name="connsiteX11" fmla="*/ 1878965 w 2322195"/>
                  <a:gd name="connsiteY11" fmla="*/ 776120 h 1257450"/>
                  <a:gd name="connsiteX12" fmla="*/ 2003425 w 2322195"/>
                  <a:gd name="connsiteY12" fmla="*/ 853590 h 1257450"/>
                  <a:gd name="connsiteX13" fmla="*/ 2322195 w 2322195"/>
                  <a:gd name="connsiteY13" fmla="*/ 787391 h 12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22195" h="1257450">
                    <a:moveTo>
                      <a:pt x="0" y="1249830"/>
                    </a:moveTo>
                    <a:lnTo>
                      <a:pt x="1371600" y="1257450"/>
                    </a:lnTo>
                    <a:cubicBezTo>
                      <a:pt x="1652058" y="1238718"/>
                      <a:pt x="1623536" y="1217127"/>
                      <a:pt x="1682750" y="1137435"/>
                    </a:cubicBezTo>
                    <a:cubicBezTo>
                      <a:pt x="1741964" y="1057743"/>
                      <a:pt x="1720320" y="891373"/>
                      <a:pt x="1726882" y="779295"/>
                    </a:cubicBezTo>
                    <a:cubicBezTo>
                      <a:pt x="1733444" y="667218"/>
                      <a:pt x="1741858" y="539582"/>
                      <a:pt x="1722120" y="464970"/>
                    </a:cubicBezTo>
                    <a:cubicBezTo>
                      <a:pt x="1702382" y="390358"/>
                      <a:pt x="1626976" y="393109"/>
                      <a:pt x="1608455" y="331620"/>
                    </a:cubicBezTo>
                    <a:cubicBezTo>
                      <a:pt x="1589934" y="270131"/>
                      <a:pt x="1579351" y="151280"/>
                      <a:pt x="1610995" y="96035"/>
                    </a:cubicBezTo>
                    <a:cubicBezTo>
                      <a:pt x="1642639" y="40790"/>
                      <a:pt x="1731963" y="2690"/>
                      <a:pt x="1798320" y="150"/>
                    </a:cubicBezTo>
                    <a:cubicBezTo>
                      <a:pt x="1864677" y="-2390"/>
                      <a:pt x="1971463" y="27667"/>
                      <a:pt x="2009140" y="80795"/>
                    </a:cubicBezTo>
                    <a:cubicBezTo>
                      <a:pt x="2046817" y="133923"/>
                      <a:pt x="2045229" y="254679"/>
                      <a:pt x="2024380" y="318920"/>
                    </a:cubicBezTo>
                    <a:cubicBezTo>
                      <a:pt x="2003531" y="383161"/>
                      <a:pt x="1908281" y="390040"/>
                      <a:pt x="1884045" y="466240"/>
                    </a:cubicBezTo>
                    <a:cubicBezTo>
                      <a:pt x="1859809" y="542440"/>
                      <a:pt x="1859068" y="711562"/>
                      <a:pt x="1878965" y="776120"/>
                    </a:cubicBezTo>
                    <a:cubicBezTo>
                      <a:pt x="1898862" y="840678"/>
                      <a:pt x="1929553" y="851712"/>
                      <a:pt x="2003425" y="853590"/>
                    </a:cubicBezTo>
                    <a:cubicBezTo>
                      <a:pt x="2077297" y="855468"/>
                      <a:pt x="2255785" y="801182"/>
                      <a:pt x="2322195" y="787391"/>
                    </a:cubicBezTo>
                  </a:path>
                </a:pathLst>
              </a:custGeom>
              <a:noFill/>
              <a:ln w="76200" cap="rnd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9666ADED-9EDB-40E7-9490-0E636CC904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1855" y="3962455"/>
                <a:ext cx="1371600" cy="7620"/>
              </a:xfrm>
              <a:prstGeom prst="line">
                <a:avLst/>
              </a:prstGeom>
              <a:ln w="762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0179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21BA52-1A35-443C-B098-889ACA77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80" y="472581"/>
            <a:ext cx="11800840" cy="823031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C</a:t>
            </a:r>
            <a:r>
              <a:rPr lang="en-US" dirty="0"/>
              <a:t>lustered </a:t>
            </a:r>
            <a:r>
              <a:rPr lang="en-US" u="sng" dirty="0"/>
              <a:t>R</a:t>
            </a:r>
            <a:r>
              <a:rPr lang="en-US" dirty="0"/>
              <a:t>egularly </a:t>
            </a:r>
            <a:r>
              <a:rPr lang="en-US" u="sng" dirty="0"/>
              <a:t>I</a:t>
            </a:r>
            <a:r>
              <a:rPr lang="en-US" dirty="0"/>
              <a:t>nterspaced </a:t>
            </a:r>
            <a:r>
              <a:rPr lang="en-US" u="sng" dirty="0"/>
              <a:t>S</a:t>
            </a:r>
            <a:r>
              <a:rPr lang="en-US" dirty="0"/>
              <a:t>hort </a:t>
            </a:r>
            <a:r>
              <a:rPr lang="en-US" u="sng" dirty="0"/>
              <a:t>P</a:t>
            </a:r>
            <a:r>
              <a:rPr lang="en-US" dirty="0"/>
              <a:t>alindromic </a:t>
            </a:r>
            <a:r>
              <a:rPr lang="en-US" u="sng" dirty="0"/>
              <a:t>R</a:t>
            </a:r>
            <a:r>
              <a:rPr lang="en-US" dirty="0"/>
              <a:t>epeats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F42DF8-1049-4FE8-A7CE-B230E949C541}"/>
              </a:ext>
            </a:extLst>
          </p:cNvPr>
          <p:cNvCxnSpPr>
            <a:stCxn id="24" idx="3"/>
            <a:endCxn id="24" idx="3"/>
          </p:cNvCxnSpPr>
          <p:nvPr/>
        </p:nvCxnSpPr>
        <p:spPr>
          <a:xfrm>
            <a:off x="1680687" y="194131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C906407-8863-48A9-89A8-CD1E3F628E28}"/>
              </a:ext>
            </a:extLst>
          </p:cNvPr>
          <p:cNvGrpSpPr/>
          <p:nvPr/>
        </p:nvGrpSpPr>
        <p:grpSpPr>
          <a:xfrm>
            <a:off x="382942" y="1052515"/>
            <a:ext cx="5029030" cy="4509873"/>
            <a:chOff x="382942" y="1052515"/>
            <a:chExt cx="5029030" cy="450987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3DB81B5-8AA4-4345-BE6C-19FE63C7FE94}"/>
                </a:ext>
              </a:extLst>
            </p:cNvPr>
            <p:cNvGrpSpPr/>
            <p:nvPr/>
          </p:nvGrpSpPr>
          <p:grpSpPr>
            <a:xfrm>
              <a:off x="382942" y="1052515"/>
              <a:ext cx="5029030" cy="4509873"/>
              <a:chOff x="382942" y="1052515"/>
              <a:chExt cx="5029030" cy="450987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28437DB-51E0-4FD1-894F-C67770F0BBE7}"/>
                  </a:ext>
                </a:extLst>
              </p:cNvPr>
              <p:cNvSpPr/>
              <p:nvPr/>
            </p:nvSpPr>
            <p:spPr>
              <a:xfrm>
                <a:off x="382942" y="2200940"/>
                <a:ext cx="5029030" cy="3361448"/>
              </a:xfrm>
              <a:prstGeom prst="roundRect">
                <a:avLst/>
              </a:prstGeom>
              <a:ln w="571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2C81815-F82C-48FD-B954-645D2CA8FC8B}"/>
                  </a:ext>
                </a:extLst>
              </p:cNvPr>
              <p:cNvGrpSpPr/>
              <p:nvPr/>
            </p:nvGrpSpPr>
            <p:grpSpPr>
              <a:xfrm>
                <a:off x="765899" y="4699319"/>
                <a:ext cx="4308934" cy="158471"/>
                <a:chOff x="0" y="1192654"/>
                <a:chExt cx="11198037" cy="411833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94F61AA-F572-4816-97B3-5BE4A3480935}"/>
                    </a:ext>
                  </a:extLst>
                </p:cNvPr>
                <p:cNvSpPr/>
                <p:nvPr/>
              </p:nvSpPr>
              <p:spPr>
                <a:xfrm>
                  <a:off x="408240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0E4CE1-05CE-47C1-A17E-A199E24128CE}"/>
                    </a:ext>
                  </a:extLst>
                </p:cNvPr>
                <p:cNvSpPr/>
                <p:nvPr/>
              </p:nvSpPr>
              <p:spPr>
                <a:xfrm>
                  <a:off x="9657907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D66B093-3B5D-4972-A670-50620682EFC1}"/>
                    </a:ext>
                  </a:extLst>
                </p:cNvPr>
                <p:cNvSpPr/>
                <p:nvPr/>
              </p:nvSpPr>
              <p:spPr>
                <a:xfrm>
                  <a:off x="7807972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6A4199B-9CF6-4D9C-9DF6-E7DE1B8E4FD6}"/>
                    </a:ext>
                  </a:extLst>
                </p:cNvPr>
                <p:cNvSpPr/>
                <p:nvPr/>
              </p:nvSpPr>
              <p:spPr>
                <a:xfrm>
                  <a:off x="4108106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00F7FA7-4921-4A09-B393-BCBCA9EE8202}"/>
                    </a:ext>
                  </a:extLst>
                </p:cNvPr>
                <p:cNvSpPr/>
                <p:nvPr/>
              </p:nvSpPr>
              <p:spPr>
                <a:xfrm>
                  <a:off x="5958039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28ACD8B0-0F71-412F-A96E-8DDD5C474C75}"/>
                    </a:ext>
                  </a:extLst>
                </p:cNvPr>
                <p:cNvSpPr/>
                <p:nvPr/>
              </p:nvSpPr>
              <p:spPr>
                <a:xfrm>
                  <a:off x="1531088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4C9E9B63-E9E4-449A-9FBE-17C4F78627ED}"/>
                    </a:ext>
                  </a:extLst>
                </p:cNvPr>
                <p:cNvSpPr/>
                <p:nvPr/>
              </p:nvSpPr>
              <p:spPr>
                <a:xfrm>
                  <a:off x="8924260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4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3C0D8F7A-B7DD-4FCE-953C-B90EA456B6CD}"/>
                    </a:ext>
                  </a:extLst>
                </p:cNvPr>
                <p:cNvSpPr/>
                <p:nvPr/>
              </p:nvSpPr>
              <p:spPr>
                <a:xfrm>
                  <a:off x="7075967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34089E1C-1938-4D0E-8485-A75354EFAC80}"/>
                    </a:ext>
                  </a:extLst>
                </p:cNvPr>
                <p:cNvSpPr/>
                <p:nvPr/>
              </p:nvSpPr>
              <p:spPr>
                <a:xfrm>
                  <a:off x="5227674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FCBCB023-B17B-48BB-AD74-27CCD34C8728}"/>
                    </a:ext>
                  </a:extLst>
                </p:cNvPr>
                <p:cNvSpPr/>
                <p:nvPr/>
              </p:nvSpPr>
              <p:spPr>
                <a:xfrm>
                  <a:off x="3379381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57150">
                  <a:solidFill>
                    <a:schemeClr val="accent6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06F15B37-C0B9-4CD5-816D-B2DCD36E1E5C}"/>
                    </a:ext>
                  </a:extLst>
                </p:cNvPr>
                <p:cNvCxnSpPr/>
                <p:nvPr/>
              </p:nvCxnSpPr>
              <p:spPr>
                <a:xfrm flipH="1" flipV="1">
                  <a:off x="0" y="1398570"/>
                  <a:ext cx="408240" cy="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44E3C95-74D2-46D1-869C-D4F395037BED}"/>
                    </a:ext>
                  </a:extLst>
                </p:cNvPr>
                <p:cNvCxnSpPr/>
                <p:nvPr/>
              </p:nvCxnSpPr>
              <p:spPr>
                <a:xfrm flipH="1" flipV="1">
                  <a:off x="10789797" y="1398570"/>
                  <a:ext cx="408240" cy="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5EFB0C36-0C7F-4826-A764-C0DABD63B484}"/>
                    </a:ext>
                  </a:extLst>
                </p:cNvPr>
                <p:cNvSpPr/>
                <p:nvPr/>
              </p:nvSpPr>
              <p:spPr>
                <a:xfrm>
                  <a:off x="2258173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A9E1B5B-4304-4D3D-B46D-CDC031EC6A36}"/>
                  </a:ext>
                </a:extLst>
              </p:cNvPr>
              <p:cNvGrpSpPr/>
              <p:nvPr/>
            </p:nvGrpSpPr>
            <p:grpSpPr>
              <a:xfrm>
                <a:off x="1051226" y="1052515"/>
                <a:ext cx="1015037" cy="1455321"/>
                <a:chOff x="3770989" y="713721"/>
                <a:chExt cx="1015037" cy="1455321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9523DE-66C1-4ADC-BB2A-C384802AD86B}"/>
                    </a:ext>
                  </a:extLst>
                </p:cNvPr>
                <p:cNvGrpSpPr/>
                <p:nvPr/>
              </p:nvGrpSpPr>
              <p:grpSpPr>
                <a:xfrm>
                  <a:off x="3770989" y="713721"/>
                  <a:ext cx="1015037" cy="1142421"/>
                  <a:chOff x="3770989" y="713721"/>
                  <a:chExt cx="1015037" cy="1142421"/>
                </a:xfrm>
              </p:grpSpPr>
              <p:sp>
                <p:nvSpPr>
                  <p:cNvPr id="23" name="Arrow: Pentagon 22">
                    <a:extLst>
                      <a:ext uri="{FF2B5EF4-FFF2-40B4-BE49-F238E27FC236}">
                        <a16:creationId xmlns:a16="http://schemas.microsoft.com/office/drawing/2014/main" id="{1F5D1E30-6116-41E6-A0D7-F7CF3E82C18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955312" y="808073"/>
                    <a:ext cx="645906" cy="457202"/>
                  </a:xfrm>
                  <a:prstGeom prst="homePlat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" name="Trapezoid 23">
                    <a:extLst>
                      <a:ext uri="{FF2B5EF4-FFF2-40B4-BE49-F238E27FC236}">
                        <a16:creationId xmlns:a16="http://schemas.microsoft.com/office/drawing/2014/main" id="{542BD59E-26D4-4457-B2AA-D2113D595B85}"/>
                      </a:ext>
                    </a:extLst>
                  </p:cNvPr>
                  <p:cNvSpPr/>
                  <p:nvPr/>
                </p:nvSpPr>
                <p:spPr>
                  <a:xfrm>
                    <a:off x="4132170" y="1348895"/>
                    <a:ext cx="282303" cy="507247"/>
                  </a:xfrm>
                  <a:prstGeom prst="trapezoid">
                    <a:avLst>
                      <a:gd name="adj" fmla="val 993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9FA8655B-D0B9-4DF5-8174-B92A3C37ED52}"/>
                      </a:ext>
                    </a:extLst>
                  </p:cNvPr>
                  <p:cNvGrpSpPr/>
                  <p:nvPr/>
                </p:nvGrpSpPr>
                <p:grpSpPr>
                  <a:xfrm>
                    <a:off x="3770989" y="1520456"/>
                    <a:ext cx="361181" cy="329609"/>
                    <a:chOff x="3770989" y="1520456"/>
                    <a:chExt cx="361181" cy="329609"/>
                  </a:xfrm>
                </p:grpSpPr>
                <p:cxnSp>
                  <p:nvCxnSpPr>
                    <p:cNvPr id="29" name="Straight Connector 28">
                      <a:extLst>
                        <a:ext uri="{FF2B5EF4-FFF2-40B4-BE49-F238E27FC236}">
                          <a16:creationId xmlns:a16="http://schemas.microsoft.com/office/drawing/2014/main" id="{A3859E9C-D951-4F84-9CA8-1452779E1BAD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3987198" y="1520456"/>
                      <a:ext cx="144972" cy="329609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Straight Connector 29">
                      <a:extLst>
                        <a:ext uri="{FF2B5EF4-FFF2-40B4-BE49-F238E27FC236}">
                          <a16:creationId xmlns:a16="http://schemas.microsoft.com/office/drawing/2014/main" id="{ABED66C4-DACE-4DDC-A303-0102A7197618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770989" y="1520456"/>
                      <a:ext cx="216209" cy="328047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4D3247A8-6B28-41CC-BD92-CFB845CE4A3E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24845" y="1526533"/>
                    <a:ext cx="361181" cy="329609"/>
                    <a:chOff x="3770989" y="1520456"/>
                    <a:chExt cx="361181" cy="329609"/>
                  </a:xfrm>
                </p:grpSpPr>
                <p:cxnSp>
                  <p:nvCxnSpPr>
                    <p:cNvPr id="27" name="Straight Connector 26">
                      <a:extLst>
                        <a:ext uri="{FF2B5EF4-FFF2-40B4-BE49-F238E27FC236}">
                          <a16:creationId xmlns:a16="http://schemas.microsoft.com/office/drawing/2014/main" id="{F0E8C9E3-3232-4D5D-A0E7-76223672E440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3987198" y="1520456"/>
                      <a:ext cx="144972" cy="329609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Straight Connector 27">
                      <a:extLst>
                        <a:ext uri="{FF2B5EF4-FFF2-40B4-BE49-F238E27FC236}">
                          <a16:creationId xmlns:a16="http://schemas.microsoft.com/office/drawing/2014/main" id="{17CF9B36-B117-46DD-8ED4-B70CA8A63F74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770989" y="1520456"/>
                      <a:ext cx="216209" cy="328047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5D96682-A2E0-4C5A-9603-FEF56370E379}"/>
                    </a:ext>
                  </a:extLst>
                </p:cNvPr>
                <p:cNvSpPr/>
                <p:nvPr/>
              </p:nvSpPr>
              <p:spPr>
                <a:xfrm>
                  <a:off x="4146698" y="977787"/>
                  <a:ext cx="246540" cy="1191255"/>
                </a:xfrm>
                <a:custGeom>
                  <a:avLst/>
                  <a:gdLst>
                    <a:gd name="connsiteX0" fmla="*/ 191386 w 246540"/>
                    <a:gd name="connsiteY0" fmla="*/ 170529 h 1191255"/>
                    <a:gd name="connsiteX1" fmla="*/ 180753 w 246540"/>
                    <a:gd name="connsiteY1" fmla="*/ 85469 h 1191255"/>
                    <a:gd name="connsiteX2" fmla="*/ 85060 w 246540"/>
                    <a:gd name="connsiteY2" fmla="*/ 127999 h 1191255"/>
                    <a:gd name="connsiteX3" fmla="*/ 106325 w 246540"/>
                    <a:gd name="connsiteY3" fmla="*/ 223692 h 1191255"/>
                    <a:gd name="connsiteX4" fmla="*/ 138223 w 246540"/>
                    <a:gd name="connsiteY4" fmla="*/ 244957 h 1191255"/>
                    <a:gd name="connsiteX5" fmla="*/ 191386 w 246540"/>
                    <a:gd name="connsiteY5" fmla="*/ 234325 h 1191255"/>
                    <a:gd name="connsiteX6" fmla="*/ 244549 w 246540"/>
                    <a:gd name="connsiteY6" fmla="*/ 138632 h 1191255"/>
                    <a:gd name="connsiteX7" fmla="*/ 202018 w 246540"/>
                    <a:gd name="connsiteY7" fmla="*/ 408 h 1191255"/>
                    <a:gd name="connsiteX8" fmla="*/ 127590 w 246540"/>
                    <a:gd name="connsiteY8" fmla="*/ 11041 h 1191255"/>
                    <a:gd name="connsiteX9" fmla="*/ 53162 w 246540"/>
                    <a:gd name="connsiteY9" fmla="*/ 64204 h 1191255"/>
                    <a:gd name="connsiteX10" fmla="*/ 10632 w 246540"/>
                    <a:gd name="connsiteY10" fmla="*/ 127999 h 1191255"/>
                    <a:gd name="connsiteX11" fmla="*/ 0 w 246540"/>
                    <a:gd name="connsiteY11" fmla="*/ 159897 h 1191255"/>
                    <a:gd name="connsiteX12" fmla="*/ 10632 w 246540"/>
                    <a:gd name="connsiteY12" fmla="*/ 223692 h 1191255"/>
                    <a:gd name="connsiteX13" fmla="*/ 42530 w 246540"/>
                    <a:gd name="connsiteY13" fmla="*/ 255590 h 1191255"/>
                    <a:gd name="connsiteX14" fmla="*/ 85060 w 246540"/>
                    <a:gd name="connsiteY14" fmla="*/ 287487 h 1191255"/>
                    <a:gd name="connsiteX15" fmla="*/ 116958 w 246540"/>
                    <a:gd name="connsiteY15" fmla="*/ 298120 h 1191255"/>
                    <a:gd name="connsiteX16" fmla="*/ 148855 w 246540"/>
                    <a:gd name="connsiteY16" fmla="*/ 319385 h 1191255"/>
                    <a:gd name="connsiteX17" fmla="*/ 212651 w 246540"/>
                    <a:gd name="connsiteY17" fmla="*/ 287487 h 1191255"/>
                    <a:gd name="connsiteX18" fmla="*/ 223283 w 246540"/>
                    <a:gd name="connsiteY18" fmla="*/ 255590 h 1191255"/>
                    <a:gd name="connsiteX19" fmla="*/ 180753 w 246540"/>
                    <a:gd name="connsiteY19" fmla="*/ 213060 h 1191255"/>
                    <a:gd name="connsiteX20" fmla="*/ 159488 w 246540"/>
                    <a:gd name="connsiteY20" fmla="*/ 244957 h 1191255"/>
                    <a:gd name="connsiteX21" fmla="*/ 170121 w 246540"/>
                    <a:gd name="connsiteY21" fmla="*/ 308753 h 1191255"/>
                    <a:gd name="connsiteX22" fmla="*/ 180753 w 246540"/>
                    <a:gd name="connsiteY22" fmla="*/ 340650 h 1191255"/>
                    <a:gd name="connsiteX23" fmla="*/ 159488 w 246540"/>
                    <a:gd name="connsiteY23" fmla="*/ 404446 h 1191255"/>
                    <a:gd name="connsiteX24" fmla="*/ 148855 w 246540"/>
                    <a:gd name="connsiteY24" fmla="*/ 436343 h 1191255"/>
                    <a:gd name="connsiteX25" fmla="*/ 159488 w 246540"/>
                    <a:gd name="connsiteY25" fmla="*/ 510771 h 1191255"/>
                    <a:gd name="connsiteX26" fmla="*/ 170121 w 246540"/>
                    <a:gd name="connsiteY26" fmla="*/ 542669 h 1191255"/>
                    <a:gd name="connsiteX27" fmla="*/ 148855 w 246540"/>
                    <a:gd name="connsiteY27" fmla="*/ 606464 h 1191255"/>
                    <a:gd name="connsiteX28" fmla="*/ 138223 w 246540"/>
                    <a:gd name="connsiteY28" fmla="*/ 638362 h 1191255"/>
                    <a:gd name="connsiteX29" fmla="*/ 127590 w 246540"/>
                    <a:gd name="connsiteY29" fmla="*/ 734055 h 1191255"/>
                    <a:gd name="connsiteX30" fmla="*/ 116958 w 246540"/>
                    <a:gd name="connsiteY30" fmla="*/ 776585 h 1191255"/>
                    <a:gd name="connsiteX31" fmla="*/ 106325 w 246540"/>
                    <a:gd name="connsiteY31" fmla="*/ 829748 h 1191255"/>
                    <a:gd name="connsiteX32" fmla="*/ 127590 w 246540"/>
                    <a:gd name="connsiteY32" fmla="*/ 936073 h 1191255"/>
                    <a:gd name="connsiteX33" fmla="*/ 148855 w 246540"/>
                    <a:gd name="connsiteY33" fmla="*/ 999869 h 1191255"/>
                    <a:gd name="connsiteX34" fmla="*/ 127590 w 246540"/>
                    <a:gd name="connsiteY34" fmla="*/ 1148725 h 1191255"/>
                    <a:gd name="connsiteX35" fmla="*/ 116958 w 246540"/>
                    <a:gd name="connsiteY35" fmla="*/ 1191255 h 1191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46540" h="1191255">
                      <a:moveTo>
                        <a:pt x="191386" y="170529"/>
                      </a:moveTo>
                      <a:cubicBezTo>
                        <a:pt x="187842" y="142176"/>
                        <a:pt x="202257" y="104285"/>
                        <a:pt x="180753" y="85469"/>
                      </a:cubicBezTo>
                      <a:cubicBezTo>
                        <a:pt x="130993" y="41929"/>
                        <a:pt x="101197" y="103793"/>
                        <a:pt x="85060" y="127999"/>
                      </a:cubicBezTo>
                      <a:cubicBezTo>
                        <a:pt x="85168" y="128648"/>
                        <a:pt x="95306" y="209918"/>
                        <a:pt x="106325" y="223692"/>
                      </a:cubicBezTo>
                      <a:cubicBezTo>
                        <a:pt x="114308" y="233671"/>
                        <a:pt x="127590" y="237869"/>
                        <a:pt x="138223" y="244957"/>
                      </a:cubicBezTo>
                      <a:cubicBezTo>
                        <a:pt x="155944" y="241413"/>
                        <a:pt x="177121" y="245420"/>
                        <a:pt x="191386" y="234325"/>
                      </a:cubicBezTo>
                      <a:cubicBezTo>
                        <a:pt x="224288" y="208734"/>
                        <a:pt x="232782" y="173932"/>
                        <a:pt x="244549" y="138632"/>
                      </a:cubicBezTo>
                      <a:cubicBezTo>
                        <a:pt x="243027" y="121890"/>
                        <a:pt x="263137" y="6520"/>
                        <a:pt x="202018" y="408"/>
                      </a:cubicBezTo>
                      <a:cubicBezTo>
                        <a:pt x="177081" y="-2086"/>
                        <a:pt x="152399" y="7497"/>
                        <a:pt x="127590" y="11041"/>
                      </a:cubicBezTo>
                      <a:cubicBezTo>
                        <a:pt x="24166" y="45516"/>
                        <a:pt x="85382" y="6208"/>
                        <a:pt x="53162" y="64204"/>
                      </a:cubicBezTo>
                      <a:cubicBezTo>
                        <a:pt x="40750" y="86545"/>
                        <a:pt x="10632" y="127999"/>
                        <a:pt x="10632" y="127999"/>
                      </a:cubicBezTo>
                      <a:cubicBezTo>
                        <a:pt x="7088" y="138632"/>
                        <a:pt x="0" y="148689"/>
                        <a:pt x="0" y="159897"/>
                      </a:cubicBezTo>
                      <a:cubicBezTo>
                        <a:pt x="0" y="181455"/>
                        <a:pt x="1876" y="203992"/>
                        <a:pt x="10632" y="223692"/>
                      </a:cubicBezTo>
                      <a:cubicBezTo>
                        <a:pt x="16739" y="237433"/>
                        <a:pt x="31113" y="245804"/>
                        <a:pt x="42530" y="255590"/>
                      </a:cubicBezTo>
                      <a:cubicBezTo>
                        <a:pt x="55985" y="267122"/>
                        <a:pt x="69674" y="278695"/>
                        <a:pt x="85060" y="287487"/>
                      </a:cubicBezTo>
                      <a:cubicBezTo>
                        <a:pt x="94791" y="293048"/>
                        <a:pt x="106933" y="293108"/>
                        <a:pt x="116958" y="298120"/>
                      </a:cubicBezTo>
                      <a:cubicBezTo>
                        <a:pt x="128387" y="303835"/>
                        <a:pt x="138223" y="312297"/>
                        <a:pt x="148855" y="319385"/>
                      </a:cubicBezTo>
                      <a:cubicBezTo>
                        <a:pt x="179437" y="311740"/>
                        <a:pt x="195922" y="315369"/>
                        <a:pt x="212651" y="287487"/>
                      </a:cubicBezTo>
                      <a:cubicBezTo>
                        <a:pt x="218417" y="277877"/>
                        <a:pt x="219739" y="266222"/>
                        <a:pt x="223283" y="255590"/>
                      </a:cubicBezTo>
                      <a:cubicBezTo>
                        <a:pt x="218279" y="240578"/>
                        <a:pt x="214111" y="199717"/>
                        <a:pt x="180753" y="213060"/>
                      </a:cubicBezTo>
                      <a:cubicBezTo>
                        <a:pt x="168888" y="217806"/>
                        <a:pt x="166576" y="234325"/>
                        <a:pt x="159488" y="244957"/>
                      </a:cubicBezTo>
                      <a:cubicBezTo>
                        <a:pt x="163032" y="266222"/>
                        <a:pt x="165444" y="287708"/>
                        <a:pt x="170121" y="308753"/>
                      </a:cubicBezTo>
                      <a:cubicBezTo>
                        <a:pt x="172552" y="319694"/>
                        <a:pt x="181991" y="329511"/>
                        <a:pt x="180753" y="340650"/>
                      </a:cubicBezTo>
                      <a:cubicBezTo>
                        <a:pt x="178278" y="362928"/>
                        <a:pt x="166577" y="383181"/>
                        <a:pt x="159488" y="404446"/>
                      </a:cubicBezTo>
                      <a:lnTo>
                        <a:pt x="148855" y="436343"/>
                      </a:lnTo>
                      <a:cubicBezTo>
                        <a:pt x="152399" y="461152"/>
                        <a:pt x="154573" y="486196"/>
                        <a:pt x="159488" y="510771"/>
                      </a:cubicBezTo>
                      <a:cubicBezTo>
                        <a:pt x="161686" y="521761"/>
                        <a:pt x="171359" y="531530"/>
                        <a:pt x="170121" y="542669"/>
                      </a:cubicBezTo>
                      <a:cubicBezTo>
                        <a:pt x="167646" y="564947"/>
                        <a:pt x="155943" y="585199"/>
                        <a:pt x="148855" y="606464"/>
                      </a:cubicBezTo>
                      <a:lnTo>
                        <a:pt x="138223" y="638362"/>
                      </a:lnTo>
                      <a:cubicBezTo>
                        <a:pt x="134679" y="670260"/>
                        <a:pt x="132470" y="702334"/>
                        <a:pt x="127590" y="734055"/>
                      </a:cubicBezTo>
                      <a:cubicBezTo>
                        <a:pt x="125368" y="748498"/>
                        <a:pt x="120128" y="762320"/>
                        <a:pt x="116958" y="776585"/>
                      </a:cubicBezTo>
                      <a:cubicBezTo>
                        <a:pt x="113038" y="794227"/>
                        <a:pt x="109869" y="812027"/>
                        <a:pt x="106325" y="829748"/>
                      </a:cubicBezTo>
                      <a:cubicBezTo>
                        <a:pt x="113509" y="872850"/>
                        <a:pt x="115696" y="896425"/>
                        <a:pt x="127590" y="936073"/>
                      </a:cubicBezTo>
                      <a:cubicBezTo>
                        <a:pt x="134031" y="957543"/>
                        <a:pt x="148855" y="999869"/>
                        <a:pt x="148855" y="999869"/>
                      </a:cubicBezTo>
                      <a:cubicBezTo>
                        <a:pt x="141767" y="1049488"/>
                        <a:pt x="139746" y="1100099"/>
                        <a:pt x="127590" y="1148725"/>
                      </a:cubicBezTo>
                      <a:lnTo>
                        <a:pt x="116958" y="1191255"/>
                      </a:lnTo>
                    </a:path>
                  </a:pathLst>
                </a:custGeom>
                <a:noFill/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D9AE827-FDF4-4E01-8621-812C6AFB91F2}"/>
                  </a:ext>
                </a:extLst>
              </p:cNvPr>
              <p:cNvSpPr/>
              <p:nvPr/>
            </p:nvSpPr>
            <p:spPr>
              <a:xfrm>
                <a:off x="922987" y="2877231"/>
                <a:ext cx="1061270" cy="266248"/>
              </a:xfrm>
              <a:custGeom>
                <a:avLst/>
                <a:gdLst>
                  <a:gd name="connsiteX0" fmla="*/ 0 w 1061270"/>
                  <a:gd name="connsiteY0" fmla="*/ 266248 h 266248"/>
                  <a:gd name="connsiteX1" fmla="*/ 159489 w 1061270"/>
                  <a:gd name="connsiteY1" fmla="*/ 11067 h 266248"/>
                  <a:gd name="connsiteX2" fmla="*/ 372140 w 1061270"/>
                  <a:gd name="connsiteY2" fmla="*/ 223718 h 266248"/>
                  <a:gd name="connsiteX3" fmla="*/ 542261 w 1061270"/>
                  <a:gd name="connsiteY3" fmla="*/ 434 h 266248"/>
                  <a:gd name="connsiteX4" fmla="*/ 723014 w 1061270"/>
                  <a:gd name="connsiteY4" fmla="*/ 202453 h 266248"/>
                  <a:gd name="connsiteX5" fmla="*/ 882503 w 1061270"/>
                  <a:gd name="connsiteY5" fmla="*/ 434 h 266248"/>
                  <a:gd name="connsiteX6" fmla="*/ 1041991 w 1061270"/>
                  <a:gd name="connsiteY6" fmla="*/ 149290 h 266248"/>
                  <a:gd name="connsiteX7" fmla="*/ 1052624 w 1061270"/>
                  <a:gd name="connsiteY7" fmla="*/ 170555 h 266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1270" h="266248">
                    <a:moveTo>
                      <a:pt x="0" y="266248"/>
                    </a:moveTo>
                    <a:cubicBezTo>
                      <a:pt x="48733" y="142201"/>
                      <a:pt x="97466" y="18155"/>
                      <a:pt x="159489" y="11067"/>
                    </a:cubicBezTo>
                    <a:cubicBezTo>
                      <a:pt x="221512" y="3979"/>
                      <a:pt x="308345" y="225490"/>
                      <a:pt x="372140" y="223718"/>
                    </a:cubicBezTo>
                    <a:cubicBezTo>
                      <a:pt x="435935" y="221946"/>
                      <a:pt x="483782" y="3978"/>
                      <a:pt x="542261" y="434"/>
                    </a:cubicBezTo>
                    <a:cubicBezTo>
                      <a:pt x="600740" y="-3110"/>
                      <a:pt x="666307" y="202453"/>
                      <a:pt x="723014" y="202453"/>
                    </a:cubicBezTo>
                    <a:cubicBezTo>
                      <a:pt x="779721" y="202453"/>
                      <a:pt x="829340" y="9294"/>
                      <a:pt x="882503" y="434"/>
                    </a:cubicBezTo>
                    <a:cubicBezTo>
                      <a:pt x="935666" y="-8426"/>
                      <a:pt x="1013638" y="120937"/>
                      <a:pt x="1041991" y="149290"/>
                    </a:cubicBezTo>
                    <a:cubicBezTo>
                      <a:pt x="1070344" y="177643"/>
                      <a:pt x="1061484" y="174099"/>
                      <a:pt x="1052624" y="170555"/>
                    </a:cubicBez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743DBD3-024A-4385-ADB1-EB4456316207}"/>
                  </a:ext>
                </a:extLst>
              </p:cNvPr>
              <p:cNvSpPr/>
              <p:nvPr/>
            </p:nvSpPr>
            <p:spPr>
              <a:xfrm>
                <a:off x="1701209" y="3487479"/>
                <a:ext cx="372140" cy="170121"/>
              </a:xfrm>
              <a:custGeom>
                <a:avLst/>
                <a:gdLst>
                  <a:gd name="connsiteX0" fmla="*/ 0 w 372140"/>
                  <a:gd name="connsiteY0" fmla="*/ 170121 h 170121"/>
                  <a:gd name="connsiteX1" fmla="*/ 95693 w 372140"/>
                  <a:gd name="connsiteY1" fmla="*/ 21265 h 170121"/>
                  <a:gd name="connsiteX2" fmla="*/ 244549 w 372140"/>
                  <a:gd name="connsiteY2" fmla="*/ 148856 h 170121"/>
                  <a:gd name="connsiteX3" fmla="*/ 372140 w 372140"/>
                  <a:gd name="connsiteY3" fmla="*/ 0 h 170121"/>
                  <a:gd name="connsiteX4" fmla="*/ 372140 w 372140"/>
                  <a:gd name="connsiteY4" fmla="*/ 0 h 1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40" h="170121">
                    <a:moveTo>
                      <a:pt x="0" y="170121"/>
                    </a:moveTo>
                    <a:cubicBezTo>
                      <a:pt x="27467" y="97465"/>
                      <a:pt x="54935" y="24809"/>
                      <a:pt x="95693" y="21265"/>
                    </a:cubicBezTo>
                    <a:cubicBezTo>
                      <a:pt x="136451" y="17721"/>
                      <a:pt x="198475" y="152400"/>
                      <a:pt x="244549" y="148856"/>
                    </a:cubicBezTo>
                    <a:cubicBezTo>
                      <a:pt x="290623" y="145312"/>
                      <a:pt x="372140" y="0"/>
                      <a:pt x="372140" y="0"/>
                    </a:cubicBezTo>
                    <a:lnTo>
                      <a:pt x="37214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26F37B3-686F-447B-8880-041DACDB2BF3}"/>
                  </a:ext>
                </a:extLst>
              </p:cNvPr>
              <p:cNvSpPr/>
              <p:nvPr/>
            </p:nvSpPr>
            <p:spPr>
              <a:xfrm>
                <a:off x="1556504" y="3258879"/>
                <a:ext cx="372140" cy="170121"/>
              </a:xfrm>
              <a:custGeom>
                <a:avLst/>
                <a:gdLst>
                  <a:gd name="connsiteX0" fmla="*/ 0 w 372140"/>
                  <a:gd name="connsiteY0" fmla="*/ 170121 h 170121"/>
                  <a:gd name="connsiteX1" fmla="*/ 95693 w 372140"/>
                  <a:gd name="connsiteY1" fmla="*/ 21265 h 170121"/>
                  <a:gd name="connsiteX2" fmla="*/ 244549 w 372140"/>
                  <a:gd name="connsiteY2" fmla="*/ 148856 h 170121"/>
                  <a:gd name="connsiteX3" fmla="*/ 372140 w 372140"/>
                  <a:gd name="connsiteY3" fmla="*/ 0 h 170121"/>
                  <a:gd name="connsiteX4" fmla="*/ 372140 w 372140"/>
                  <a:gd name="connsiteY4" fmla="*/ 0 h 1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40" h="170121">
                    <a:moveTo>
                      <a:pt x="0" y="170121"/>
                    </a:moveTo>
                    <a:cubicBezTo>
                      <a:pt x="27467" y="97465"/>
                      <a:pt x="54935" y="24809"/>
                      <a:pt x="95693" y="21265"/>
                    </a:cubicBezTo>
                    <a:cubicBezTo>
                      <a:pt x="136451" y="17721"/>
                      <a:pt x="198475" y="152400"/>
                      <a:pt x="244549" y="148856"/>
                    </a:cubicBezTo>
                    <a:cubicBezTo>
                      <a:pt x="290623" y="145312"/>
                      <a:pt x="372140" y="0"/>
                      <a:pt x="372140" y="0"/>
                    </a:cubicBezTo>
                    <a:lnTo>
                      <a:pt x="37214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112A7E2-72A3-4B3B-89C4-FA2DD2734FF3}"/>
                  </a:ext>
                </a:extLst>
              </p:cNvPr>
              <p:cNvSpPr/>
              <p:nvPr/>
            </p:nvSpPr>
            <p:spPr>
              <a:xfrm>
                <a:off x="2152162" y="2835349"/>
                <a:ext cx="372140" cy="170121"/>
              </a:xfrm>
              <a:custGeom>
                <a:avLst/>
                <a:gdLst>
                  <a:gd name="connsiteX0" fmla="*/ 0 w 372140"/>
                  <a:gd name="connsiteY0" fmla="*/ 170121 h 170121"/>
                  <a:gd name="connsiteX1" fmla="*/ 95693 w 372140"/>
                  <a:gd name="connsiteY1" fmla="*/ 21265 h 170121"/>
                  <a:gd name="connsiteX2" fmla="*/ 244549 w 372140"/>
                  <a:gd name="connsiteY2" fmla="*/ 148856 h 170121"/>
                  <a:gd name="connsiteX3" fmla="*/ 372140 w 372140"/>
                  <a:gd name="connsiteY3" fmla="*/ 0 h 170121"/>
                  <a:gd name="connsiteX4" fmla="*/ 372140 w 372140"/>
                  <a:gd name="connsiteY4" fmla="*/ 0 h 1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40" h="170121">
                    <a:moveTo>
                      <a:pt x="0" y="170121"/>
                    </a:moveTo>
                    <a:cubicBezTo>
                      <a:pt x="27467" y="97465"/>
                      <a:pt x="54935" y="24809"/>
                      <a:pt x="95693" y="21265"/>
                    </a:cubicBezTo>
                    <a:cubicBezTo>
                      <a:pt x="136451" y="17721"/>
                      <a:pt x="198475" y="152400"/>
                      <a:pt x="244549" y="148856"/>
                    </a:cubicBezTo>
                    <a:cubicBezTo>
                      <a:pt x="290623" y="145312"/>
                      <a:pt x="372140" y="0"/>
                      <a:pt x="372140" y="0"/>
                    </a:cubicBezTo>
                    <a:lnTo>
                      <a:pt x="37214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AF15486-9DF3-4EEA-A7D9-3A7603B79CDD}"/>
                  </a:ext>
                </a:extLst>
              </p:cNvPr>
              <p:cNvSpPr/>
              <p:nvPr/>
            </p:nvSpPr>
            <p:spPr>
              <a:xfrm>
                <a:off x="2206185" y="3092004"/>
                <a:ext cx="372140" cy="170121"/>
              </a:xfrm>
              <a:custGeom>
                <a:avLst/>
                <a:gdLst>
                  <a:gd name="connsiteX0" fmla="*/ 0 w 372140"/>
                  <a:gd name="connsiteY0" fmla="*/ 170121 h 170121"/>
                  <a:gd name="connsiteX1" fmla="*/ 95693 w 372140"/>
                  <a:gd name="connsiteY1" fmla="*/ 21265 h 170121"/>
                  <a:gd name="connsiteX2" fmla="*/ 244549 w 372140"/>
                  <a:gd name="connsiteY2" fmla="*/ 148856 h 170121"/>
                  <a:gd name="connsiteX3" fmla="*/ 372140 w 372140"/>
                  <a:gd name="connsiteY3" fmla="*/ 0 h 170121"/>
                  <a:gd name="connsiteX4" fmla="*/ 372140 w 372140"/>
                  <a:gd name="connsiteY4" fmla="*/ 0 h 1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40" h="170121">
                    <a:moveTo>
                      <a:pt x="0" y="170121"/>
                    </a:moveTo>
                    <a:cubicBezTo>
                      <a:pt x="27467" y="97465"/>
                      <a:pt x="54935" y="24809"/>
                      <a:pt x="95693" y="21265"/>
                    </a:cubicBezTo>
                    <a:cubicBezTo>
                      <a:pt x="136451" y="17721"/>
                      <a:pt x="198475" y="152400"/>
                      <a:pt x="244549" y="148856"/>
                    </a:cubicBezTo>
                    <a:cubicBezTo>
                      <a:pt x="290623" y="145312"/>
                      <a:pt x="372140" y="0"/>
                      <a:pt x="372140" y="0"/>
                    </a:cubicBezTo>
                    <a:lnTo>
                      <a:pt x="37214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DDADAE1B-098E-48BD-99C1-C1288EAA9CBA}"/>
                  </a:ext>
                </a:extLst>
              </p:cNvPr>
              <p:cNvCxnSpPr/>
              <p:nvPr/>
            </p:nvCxnSpPr>
            <p:spPr>
              <a:xfrm>
                <a:off x="2206185" y="3429000"/>
                <a:ext cx="0" cy="115363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F2F4A6-6E86-45E4-8E4D-85720B7CEFCC}"/>
                </a:ext>
              </a:extLst>
            </p:cNvPr>
            <p:cNvSpPr txBox="1"/>
            <p:nvPr/>
          </p:nvSpPr>
          <p:spPr>
            <a:xfrm>
              <a:off x="2066263" y="1604727"/>
              <a:ext cx="764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Phage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4B870C-3DE4-4B2D-BEF6-768A9208AB92}"/>
                </a:ext>
              </a:extLst>
            </p:cNvPr>
            <p:cNvSpPr txBox="1"/>
            <p:nvPr/>
          </p:nvSpPr>
          <p:spPr>
            <a:xfrm>
              <a:off x="1928644" y="4928716"/>
              <a:ext cx="1642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CRISPR region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B63431-53C5-467D-B9CD-E61681131259}"/>
                </a:ext>
              </a:extLst>
            </p:cNvPr>
            <p:cNvSpPr txBox="1"/>
            <p:nvPr/>
          </p:nvSpPr>
          <p:spPr>
            <a:xfrm>
              <a:off x="2583060" y="2809505"/>
              <a:ext cx="1521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Phage genes</a:t>
              </a: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7701E095-BC4B-456C-8424-B6A0FF856604}"/>
              </a:ext>
            </a:extLst>
          </p:cNvPr>
          <p:cNvSpPr/>
          <p:nvPr/>
        </p:nvSpPr>
        <p:spPr>
          <a:xfrm>
            <a:off x="594903" y="1397375"/>
            <a:ext cx="400756" cy="40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32967A-1E32-4D79-B628-C38E6BE947B4}"/>
              </a:ext>
            </a:extLst>
          </p:cNvPr>
          <p:cNvSpPr/>
          <p:nvPr/>
        </p:nvSpPr>
        <p:spPr>
          <a:xfrm>
            <a:off x="6081259" y="1403703"/>
            <a:ext cx="400756" cy="40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4EEDF56-62E2-41C6-AE94-29151068684C}"/>
              </a:ext>
            </a:extLst>
          </p:cNvPr>
          <p:cNvGrpSpPr/>
          <p:nvPr/>
        </p:nvGrpSpPr>
        <p:grpSpPr>
          <a:xfrm>
            <a:off x="6270686" y="1076300"/>
            <a:ext cx="5029030" cy="4509873"/>
            <a:chOff x="382942" y="1052515"/>
            <a:chExt cx="5029030" cy="4509873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2149B4E-E5D8-4C77-9139-00CD0D31009B}"/>
                </a:ext>
              </a:extLst>
            </p:cNvPr>
            <p:cNvGrpSpPr/>
            <p:nvPr/>
          </p:nvGrpSpPr>
          <p:grpSpPr>
            <a:xfrm>
              <a:off x="382942" y="1052515"/>
              <a:ext cx="5029030" cy="4509873"/>
              <a:chOff x="382942" y="1052515"/>
              <a:chExt cx="5029030" cy="4509873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DBA204CD-1550-4D9E-8C9E-FD0C03BCA28D}"/>
                  </a:ext>
                </a:extLst>
              </p:cNvPr>
              <p:cNvSpPr/>
              <p:nvPr/>
            </p:nvSpPr>
            <p:spPr>
              <a:xfrm>
                <a:off x="382942" y="2200940"/>
                <a:ext cx="5029030" cy="3361448"/>
              </a:xfrm>
              <a:prstGeom prst="roundRect">
                <a:avLst/>
              </a:prstGeom>
              <a:ln w="571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A78ED1C-F3AC-42CC-9188-B0C7EF4A8C78}"/>
                  </a:ext>
                </a:extLst>
              </p:cNvPr>
              <p:cNvGrpSpPr/>
              <p:nvPr/>
            </p:nvGrpSpPr>
            <p:grpSpPr>
              <a:xfrm>
                <a:off x="765899" y="4699319"/>
                <a:ext cx="4308934" cy="158471"/>
                <a:chOff x="0" y="1192654"/>
                <a:chExt cx="11198037" cy="411833"/>
              </a:xfrm>
            </p:grpSpPr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9A0A1954-EC07-4D48-8E10-1B7E20164F86}"/>
                    </a:ext>
                  </a:extLst>
                </p:cNvPr>
                <p:cNvSpPr/>
                <p:nvPr/>
              </p:nvSpPr>
              <p:spPr>
                <a:xfrm>
                  <a:off x="408240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7061A7B-6BAF-4792-8149-76E98E264A95}"/>
                    </a:ext>
                  </a:extLst>
                </p:cNvPr>
                <p:cNvSpPr/>
                <p:nvPr/>
              </p:nvSpPr>
              <p:spPr>
                <a:xfrm>
                  <a:off x="9657907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2A6DEEC3-BFE2-4312-B428-DC7D14445814}"/>
                    </a:ext>
                  </a:extLst>
                </p:cNvPr>
                <p:cNvSpPr/>
                <p:nvPr/>
              </p:nvSpPr>
              <p:spPr>
                <a:xfrm>
                  <a:off x="7807972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3CE712C6-3511-4DC3-B57B-CE96BE8656EB}"/>
                    </a:ext>
                  </a:extLst>
                </p:cNvPr>
                <p:cNvSpPr/>
                <p:nvPr/>
              </p:nvSpPr>
              <p:spPr>
                <a:xfrm>
                  <a:off x="4108106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C7A3AF3B-949D-4F77-A6E6-3DD9DC919900}"/>
                    </a:ext>
                  </a:extLst>
                </p:cNvPr>
                <p:cNvSpPr/>
                <p:nvPr/>
              </p:nvSpPr>
              <p:spPr>
                <a:xfrm>
                  <a:off x="5958039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A03A6A83-BFAA-4567-9577-15FB7BAE83F1}"/>
                    </a:ext>
                  </a:extLst>
                </p:cNvPr>
                <p:cNvSpPr/>
                <p:nvPr/>
              </p:nvSpPr>
              <p:spPr>
                <a:xfrm>
                  <a:off x="1531088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6A311304-8C5A-4136-8C1A-416E7066B32B}"/>
                    </a:ext>
                  </a:extLst>
                </p:cNvPr>
                <p:cNvSpPr/>
                <p:nvPr/>
              </p:nvSpPr>
              <p:spPr>
                <a:xfrm>
                  <a:off x="8924260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4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F98B37FE-D39E-4CF8-BF82-ED3D49A8A8C6}"/>
                    </a:ext>
                  </a:extLst>
                </p:cNvPr>
                <p:cNvSpPr/>
                <p:nvPr/>
              </p:nvSpPr>
              <p:spPr>
                <a:xfrm>
                  <a:off x="7075967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B7A6D5CF-8422-4368-A024-D4BE292EF89E}"/>
                    </a:ext>
                  </a:extLst>
                </p:cNvPr>
                <p:cNvSpPr/>
                <p:nvPr/>
              </p:nvSpPr>
              <p:spPr>
                <a:xfrm>
                  <a:off x="5227674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6BDD7218-C146-4943-9810-33773E377AAA}"/>
                    </a:ext>
                  </a:extLst>
                </p:cNvPr>
                <p:cNvSpPr/>
                <p:nvPr/>
              </p:nvSpPr>
              <p:spPr>
                <a:xfrm>
                  <a:off x="3379381" y="1240961"/>
                  <a:ext cx="733647" cy="170121"/>
                </a:xfrm>
                <a:custGeom>
                  <a:avLst/>
                  <a:gdLst>
                    <a:gd name="connsiteX0" fmla="*/ 0 w 733647"/>
                    <a:gd name="connsiteY0" fmla="*/ 170121 h 170121"/>
                    <a:gd name="connsiteX1" fmla="*/ 340242 w 733647"/>
                    <a:gd name="connsiteY1" fmla="*/ 0 h 170121"/>
                    <a:gd name="connsiteX2" fmla="*/ 733647 w 733647"/>
                    <a:gd name="connsiteY2" fmla="*/ 170121 h 170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3647" h="170121">
                      <a:moveTo>
                        <a:pt x="0" y="170121"/>
                      </a:moveTo>
                      <a:cubicBezTo>
                        <a:pt x="108984" y="85060"/>
                        <a:pt x="217968" y="0"/>
                        <a:pt x="340242" y="0"/>
                      </a:cubicBezTo>
                      <a:cubicBezTo>
                        <a:pt x="462516" y="0"/>
                        <a:pt x="598081" y="85060"/>
                        <a:pt x="733647" y="170121"/>
                      </a:cubicBezTo>
                    </a:path>
                  </a:pathLst>
                </a:custGeom>
                <a:ln w="28575">
                  <a:solidFill>
                    <a:schemeClr val="accent6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500"/>
                </a:p>
              </p:txBody>
            </p: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8FFB9E49-422F-43D5-AC12-3F2BA994FAF7}"/>
                    </a:ext>
                  </a:extLst>
                </p:cNvPr>
                <p:cNvCxnSpPr/>
                <p:nvPr/>
              </p:nvCxnSpPr>
              <p:spPr>
                <a:xfrm flipH="1" flipV="1">
                  <a:off x="0" y="1398570"/>
                  <a:ext cx="408240" cy="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D7806ABB-7D58-4233-A6A7-79F6B64DCBDE}"/>
                    </a:ext>
                  </a:extLst>
                </p:cNvPr>
                <p:cNvCxnSpPr/>
                <p:nvPr/>
              </p:nvCxnSpPr>
              <p:spPr>
                <a:xfrm flipH="1" flipV="1">
                  <a:off x="10789797" y="1398570"/>
                  <a:ext cx="408240" cy="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B8FC6D55-8D26-4F6C-832F-EF3B4AC5BA5E}"/>
                    </a:ext>
                  </a:extLst>
                </p:cNvPr>
                <p:cNvSpPr/>
                <p:nvPr/>
              </p:nvSpPr>
              <p:spPr>
                <a:xfrm>
                  <a:off x="2258173" y="1192654"/>
                  <a:ext cx="1127052" cy="411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00" dirty="0"/>
                    <a:t>Repeat</a:t>
                  </a: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AE4289E8-07CE-4B54-A090-8A3C515C7983}"/>
                  </a:ext>
                </a:extLst>
              </p:cNvPr>
              <p:cNvGrpSpPr/>
              <p:nvPr/>
            </p:nvGrpSpPr>
            <p:grpSpPr>
              <a:xfrm>
                <a:off x="1051226" y="1052515"/>
                <a:ext cx="1015037" cy="1455321"/>
                <a:chOff x="3770989" y="713721"/>
                <a:chExt cx="1015037" cy="1455321"/>
              </a:xfrm>
            </p:grpSpPr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9573F975-A82C-46B6-BACA-2700FFEAB116}"/>
                    </a:ext>
                  </a:extLst>
                </p:cNvPr>
                <p:cNvGrpSpPr/>
                <p:nvPr/>
              </p:nvGrpSpPr>
              <p:grpSpPr>
                <a:xfrm>
                  <a:off x="3770989" y="713721"/>
                  <a:ext cx="1015037" cy="1142421"/>
                  <a:chOff x="3770989" y="713721"/>
                  <a:chExt cx="1015037" cy="1142421"/>
                </a:xfrm>
              </p:grpSpPr>
              <p:sp>
                <p:nvSpPr>
                  <p:cNvPr id="77" name="Arrow: Pentagon 76">
                    <a:extLst>
                      <a:ext uri="{FF2B5EF4-FFF2-40B4-BE49-F238E27FC236}">
                        <a16:creationId xmlns:a16="http://schemas.microsoft.com/office/drawing/2014/main" id="{399ECAE7-F8F9-493E-A4A0-1B0AA97A0C6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955312" y="808073"/>
                    <a:ext cx="645906" cy="457202"/>
                  </a:xfrm>
                  <a:prstGeom prst="homePlat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Trapezoid 77">
                    <a:extLst>
                      <a:ext uri="{FF2B5EF4-FFF2-40B4-BE49-F238E27FC236}">
                        <a16:creationId xmlns:a16="http://schemas.microsoft.com/office/drawing/2014/main" id="{CB6432CD-3DB5-411E-8759-B5F150ADD293}"/>
                      </a:ext>
                    </a:extLst>
                  </p:cNvPr>
                  <p:cNvSpPr/>
                  <p:nvPr/>
                </p:nvSpPr>
                <p:spPr>
                  <a:xfrm>
                    <a:off x="4132170" y="1348895"/>
                    <a:ext cx="282303" cy="507247"/>
                  </a:xfrm>
                  <a:prstGeom prst="trapezoid">
                    <a:avLst>
                      <a:gd name="adj" fmla="val 993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46D3B874-B5F9-4F34-808C-03EA10A4656A}"/>
                      </a:ext>
                    </a:extLst>
                  </p:cNvPr>
                  <p:cNvGrpSpPr/>
                  <p:nvPr/>
                </p:nvGrpSpPr>
                <p:grpSpPr>
                  <a:xfrm>
                    <a:off x="3770989" y="1520456"/>
                    <a:ext cx="361181" cy="329609"/>
                    <a:chOff x="3770989" y="1520456"/>
                    <a:chExt cx="361181" cy="329609"/>
                  </a:xfrm>
                </p:grpSpPr>
                <p:cxnSp>
                  <p:nvCxnSpPr>
                    <p:cNvPr id="83" name="Straight Connector 82">
                      <a:extLst>
                        <a:ext uri="{FF2B5EF4-FFF2-40B4-BE49-F238E27FC236}">
                          <a16:creationId xmlns:a16="http://schemas.microsoft.com/office/drawing/2014/main" id="{7B03242B-3948-4CF9-B25D-F4E3235CF393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3987198" y="1520456"/>
                      <a:ext cx="144972" cy="329609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Straight Connector 83">
                      <a:extLst>
                        <a:ext uri="{FF2B5EF4-FFF2-40B4-BE49-F238E27FC236}">
                          <a16:creationId xmlns:a16="http://schemas.microsoft.com/office/drawing/2014/main" id="{39E71F8F-67E3-4FD6-B0A8-3317BA3EECAA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770989" y="1520456"/>
                      <a:ext cx="216209" cy="328047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0" name="Group 79">
                    <a:extLst>
                      <a:ext uri="{FF2B5EF4-FFF2-40B4-BE49-F238E27FC236}">
                        <a16:creationId xmlns:a16="http://schemas.microsoft.com/office/drawing/2014/main" id="{BE2D0877-138F-4379-8616-F15A44DF9590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24845" y="1526533"/>
                    <a:ext cx="361181" cy="329609"/>
                    <a:chOff x="3770989" y="1520456"/>
                    <a:chExt cx="361181" cy="329609"/>
                  </a:xfrm>
                </p:grpSpPr>
                <p:cxnSp>
                  <p:nvCxnSpPr>
                    <p:cNvPr id="81" name="Straight Connector 80">
                      <a:extLst>
                        <a:ext uri="{FF2B5EF4-FFF2-40B4-BE49-F238E27FC236}">
                          <a16:creationId xmlns:a16="http://schemas.microsoft.com/office/drawing/2014/main" id="{5CEAA88D-D6F3-4E13-8B08-D138DCBE5279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3987198" y="1520456"/>
                      <a:ext cx="144972" cy="329609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Straight Connector 81">
                      <a:extLst>
                        <a:ext uri="{FF2B5EF4-FFF2-40B4-BE49-F238E27FC236}">
                          <a16:creationId xmlns:a16="http://schemas.microsoft.com/office/drawing/2014/main" id="{0BC17E37-E6AB-46AF-926B-7064E2C9A5F1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770989" y="1520456"/>
                      <a:ext cx="216209" cy="328047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AB4D306D-5716-469B-A019-694D7992DB50}"/>
                    </a:ext>
                  </a:extLst>
                </p:cNvPr>
                <p:cNvSpPr/>
                <p:nvPr/>
              </p:nvSpPr>
              <p:spPr>
                <a:xfrm>
                  <a:off x="4146698" y="977787"/>
                  <a:ext cx="246540" cy="1191255"/>
                </a:xfrm>
                <a:custGeom>
                  <a:avLst/>
                  <a:gdLst>
                    <a:gd name="connsiteX0" fmla="*/ 191386 w 246540"/>
                    <a:gd name="connsiteY0" fmla="*/ 170529 h 1191255"/>
                    <a:gd name="connsiteX1" fmla="*/ 180753 w 246540"/>
                    <a:gd name="connsiteY1" fmla="*/ 85469 h 1191255"/>
                    <a:gd name="connsiteX2" fmla="*/ 85060 w 246540"/>
                    <a:gd name="connsiteY2" fmla="*/ 127999 h 1191255"/>
                    <a:gd name="connsiteX3" fmla="*/ 106325 w 246540"/>
                    <a:gd name="connsiteY3" fmla="*/ 223692 h 1191255"/>
                    <a:gd name="connsiteX4" fmla="*/ 138223 w 246540"/>
                    <a:gd name="connsiteY4" fmla="*/ 244957 h 1191255"/>
                    <a:gd name="connsiteX5" fmla="*/ 191386 w 246540"/>
                    <a:gd name="connsiteY5" fmla="*/ 234325 h 1191255"/>
                    <a:gd name="connsiteX6" fmla="*/ 244549 w 246540"/>
                    <a:gd name="connsiteY6" fmla="*/ 138632 h 1191255"/>
                    <a:gd name="connsiteX7" fmla="*/ 202018 w 246540"/>
                    <a:gd name="connsiteY7" fmla="*/ 408 h 1191255"/>
                    <a:gd name="connsiteX8" fmla="*/ 127590 w 246540"/>
                    <a:gd name="connsiteY8" fmla="*/ 11041 h 1191255"/>
                    <a:gd name="connsiteX9" fmla="*/ 53162 w 246540"/>
                    <a:gd name="connsiteY9" fmla="*/ 64204 h 1191255"/>
                    <a:gd name="connsiteX10" fmla="*/ 10632 w 246540"/>
                    <a:gd name="connsiteY10" fmla="*/ 127999 h 1191255"/>
                    <a:gd name="connsiteX11" fmla="*/ 0 w 246540"/>
                    <a:gd name="connsiteY11" fmla="*/ 159897 h 1191255"/>
                    <a:gd name="connsiteX12" fmla="*/ 10632 w 246540"/>
                    <a:gd name="connsiteY12" fmla="*/ 223692 h 1191255"/>
                    <a:gd name="connsiteX13" fmla="*/ 42530 w 246540"/>
                    <a:gd name="connsiteY13" fmla="*/ 255590 h 1191255"/>
                    <a:gd name="connsiteX14" fmla="*/ 85060 w 246540"/>
                    <a:gd name="connsiteY14" fmla="*/ 287487 h 1191255"/>
                    <a:gd name="connsiteX15" fmla="*/ 116958 w 246540"/>
                    <a:gd name="connsiteY15" fmla="*/ 298120 h 1191255"/>
                    <a:gd name="connsiteX16" fmla="*/ 148855 w 246540"/>
                    <a:gd name="connsiteY16" fmla="*/ 319385 h 1191255"/>
                    <a:gd name="connsiteX17" fmla="*/ 212651 w 246540"/>
                    <a:gd name="connsiteY17" fmla="*/ 287487 h 1191255"/>
                    <a:gd name="connsiteX18" fmla="*/ 223283 w 246540"/>
                    <a:gd name="connsiteY18" fmla="*/ 255590 h 1191255"/>
                    <a:gd name="connsiteX19" fmla="*/ 180753 w 246540"/>
                    <a:gd name="connsiteY19" fmla="*/ 213060 h 1191255"/>
                    <a:gd name="connsiteX20" fmla="*/ 159488 w 246540"/>
                    <a:gd name="connsiteY20" fmla="*/ 244957 h 1191255"/>
                    <a:gd name="connsiteX21" fmla="*/ 170121 w 246540"/>
                    <a:gd name="connsiteY21" fmla="*/ 308753 h 1191255"/>
                    <a:gd name="connsiteX22" fmla="*/ 180753 w 246540"/>
                    <a:gd name="connsiteY22" fmla="*/ 340650 h 1191255"/>
                    <a:gd name="connsiteX23" fmla="*/ 159488 w 246540"/>
                    <a:gd name="connsiteY23" fmla="*/ 404446 h 1191255"/>
                    <a:gd name="connsiteX24" fmla="*/ 148855 w 246540"/>
                    <a:gd name="connsiteY24" fmla="*/ 436343 h 1191255"/>
                    <a:gd name="connsiteX25" fmla="*/ 159488 w 246540"/>
                    <a:gd name="connsiteY25" fmla="*/ 510771 h 1191255"/>
                    <a:gd name="connsiteX26" fmla="*/ 170121 w 246540"/>
                    <a:gd name="connsiteY26" fmla="*/ 542669 h 1191255"/>
                    <a:gd name="connsiteX27" fmla="*/ 148855 w 246540"/>
                    <a:gd name="connsiteY27" fmla="*/ 606464 h 1191255"/>
                    <a:gd name="connsiteX28" fmla="*/ 138223 w 246540"/>
                    <a:gd name="connsiteY28" fmla="*/ 638362 h 1191255"/>
                    <a:gd name="connsiteX29" fmla="*/ 127590 w 246540"/>
                    <a:gd name="connsiteY29" fmla="*/ 734055 h 1191255"/>
                    <a:gd name="connsiteX30" fmla="*/ 116958 w 246540"/>
                    <a:gd name="connsiteY30" fmla="*/ 776585 h 1191255"/>
                    <a:gd name="connsiteX31" fmla="*/ 106325 w 246540"/>
                    <a:gd name="connsiteY31" fmla="*/ 829748 h 1191255"/>
                    <a:gd name="connsiteX32" fmla="*/ 127590 w 246540"/>
                    <a:gd name="connsiteY32" fmla="*/ 936073 h 1191255"/>
                    <a:gd name="connsiteX33" fmla="*/ 148855 w 246540"/>
                    <a:gd name="connsiteY33" fmla="*/ 999869 h 1191255"/>
                    <a:gd name="connsiteX34" fmla="*/ 127590 w 246540"/>
                    <a:gd name="connsiteY34" fmla="*/ 1148725 h 1191255"/>
                    <a:gd name="connsiteX35" fmla="*/ 116958 w 246540"/>
                    <a:gd name="connsiteY35" fmla="*/ 1191255 h 1191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46540" h="1191255">
                      <a:moveTo>
                        <a:pt x="191386" y="170529"/>
                      </a:moveTo>
                      <a:cubicBezTo>
                        <a:pt x="187842" y="142176"/>
                        <a:pt x="202257" y="104285"/>
                        <a:pt x="180753" y="85469"/>
                      </a:cubicBezTo>
                      <a:cubicBezTo>
                        <a:pt x="130993" y="41929"/>
                        <a:pt x="101197" y="103793"/>
                        <a:pt x="85060" y="127999"/>
                      </a:cubicBezTo>
                      <a:cubicBezTo>
                        <a:pt x="85168" y="128648"/>
                        <a:pt x="95306" y="209918"/>
                        <a:pt x="106325" y="223692"/>
                      </a:cubicBezTo>
                      <a:cubicBezTo>
                        <a:pt x="114308" y="233671"/>
                        <a:pt x="127590" y="237869"/>
                        <a:pt x="138223" y="244957"/>
                      </a:cubicBezTo>
                      <a:cubicBezTo>
                        <a:pt x="155944" y="241413"/>
                        <a:pt x="177121" y="245420"/>
                        <a:pt x="191386" y="234325"/>
                      </a:cubicBezTo>
                      <a:cubicBezTo>
                        <a:pt x="224288" y="208734"/>
                        <a:pt x="232782" y="173932"/>
                        <a:pt x="244549" y="138632"/>
                      </a:cubicBezTo>
                      <a:cubicBezTo>
                        <a:pt x="243027" y="121890"/>
                        <a:pt x="263137" y="6520"/>
                        <a:pt x="202018" y="408"/>
                      </a:cubicBezTo>
                      <a:cubicBezTo>
                        <a:pt x="177081" y="-2086"/>
                        <a:pt x="152399" y="7497"/>
                        <a:pt x="127590" y="11041"/>
                      </a:cubicBezTo>
                      <a:cubicBezTo>
                        <a:pt x="24166" y="45516"/>
                        <a:pt x="85382" y="6208"/>
                        <a:pt x="53162" y="64204"/>
                      </a:cubicBezTo>
                      <a:cubicBezTo>
                        <a:pt x="40750" y="86545"/>
                        <a:pt x="10632" y="127999"/>
                        <a:pt x="10632" y="127999"/>
                      </a:cubicBezTo>
                      <a:cubicBezTo>
                        <a:pt x="7088" y="138632"/>
                        <a:pt x="0" y="148689"/>
                        <a:pt x="0" y="159897"/>
                      </a:cubicBezTo>
                      <a:cubicBezTo>
                        <a:pt x="0" y="181455"/>
                        <a:pt x="1876" y="203992"/>
                        <a:pt x="10632" y="223692"/>
                      </a:cubicBezTo>
                      <a:cubicBezTo>
                        <a:pt x="16739" y="237433"/>
                        <a:pt x="31113" y="245804"/>
                        <a:pt x="42530" y="255590"/>
                      </a:cubicBezTo>
                      <a:cubicBezTo>
                        <a:pt x="55985" y="267122"/>
                        <a:pt x="69674" y="278695"/>
                        <a:pt x="85060" y="287487"/>
                      </a:cubicBezTo>
                      <a:cubicBezTo>
                        <a:pt x="94791" y="293048"/>
                        <a:pt x="106933" y="293108"/>
                        <a:pt x="116958" y="298120"/>
                      </a:cubicBezTo>
                      <a:cubicBezTo>
                        <a:pt x="128387" y="303835"/>
                        <a:pt x="138223" y="312297"/>
                        <a:pt x="148855" y="319385"/>
                      </a:cubicBezTo>
                      <a:cubicBezTo>
                        <a:pt x="179437" y="311740"/>
                        <a:pt x="195922" y="315369"/>
                        <a:pt x="212651" y="287487"/>
                      </a:cubicBezTo>
                      <a:cubicBezTo>
                        <a:pt x="218417" y="277877"/>
                        <a:pt x="219739" y="266222"/>
                        <a:pt x="223283" y="255590"/>
                      </a:cubicBezTo>
                      <a:cubicBezTo>
                        <a:pt x="218279" y="240578"/>
                        <a:pt x="214111" y="199717"/>
                        <a:pt x="180753" y="213060"/>
                      </a:cubicBezTo>
                      <a:cubicBezTo>
                        <a:pt x="168888" y="217806"/>
                        <a:pt x="166576" y="234325"/>
                        <a:pt x="159488" y="244957"/>
                      </a:cubicBezTo>
                      <a:cubicBezTo>
                        <a:pt x="163032" y="266222"/>
                        <a:pt x="165444" y="287708"/>
                        <a:pt x="170121" y="308753"/>
                      </a:cubicBezTo>
                      <a:cubicBezTo>
                        <a:pt x="172552" y="319694"/>
                        <a:pt x="181991" y="329511"/>
                        <a:pt x="180753" y="340650"/>
                      </a:cubicBezTo>
                      <a:cubicBezTo>
                        <a:pt x="178278" y="362928"/>
                        <a:pt x="166577" y="383181"/>
                        <a:pt x="159488" y="404446"/>
                      </a:cubicBezTo>
                      <a:lnTo>
                        <a:pt x="148855" y="436343"/>
                      </a:lnTo>
                      <a:cubicBezTo>
                        <a:pt x="152399" y="461152"/>
                        <a:pt x="154573" y="486196"/>
                        <a:pt x="159488" y="510771"/>
                      </a:cubicBezTo>
                      <a:cubicBezTo>
                        <a:pt x="161686" y="521761"/>
                        <a:pt x="171359" y="531530"/>
                        <a:pt x="170121" y="542669"/>
                      </a:cubicBezTo>
                      <a:cubicBezTo>
                        <a:pt x="167646" y="564947"/>
                        <a:pt x="155943" y="585199"/>
                        <a:pt x="148855" y="606464"/>
                      </a:cubicBezTo>
                      <a:lnTo>
                        <a:pt x="138223" y="638362"/>
                      </a:lnTo>
                      <a:cubicBezTo>
                        <a:pt x="134679" y="670260"/>
                        <a:pt x="132470" y="702334"/>
                        <a:pt x="127590" y="734055"/>
                      </a:cubicBezTo>
                      <a:cubicBezTo>
                        <a:pt x="125368" y="748498"/>
                        <a:pt x="120128" y="762320"/>
                        <a:pt x="116958" y="776585"/>
                      </a:cubicBezTo>
                      <a:cubicBezTo>
                        <a:pt x="113038" y="794227"/>
                        <a:pt x="109869" y="812027"/>
                        <a:pt x="106325" y="829748"/>
                      </a:cubicBezTo>
                      <a:cubicBezTo>
                        <a:pt x="113509" y="872850"/>
                        <a:pt x="115696" y="896425"/>
                        <a:pt x="127590" y="936073"/>
                      </a:cubicBezTo>
                      <a:cubicBezTo>
                        <a:pt x="134031" y="957543"/>
                        <a:pt x="148855" y="999869"/>
                        <a:pt x="148855" y="999869"/>
                      </a:cubicBezTo>
                      <a:cubicBezTo>
                        <a:pt x="141767" y="1049488"/>
                        <a:pt x="139746" y="1100099"/>
                        <a:pt x="127590" y="1148725"/>
                      </a:cubicBezTo>
                      <a:lnTo>
                        <a:pt x="116958" y="1191255"/>
                      </a:lnTo>
                    </a:path>
                  </a:pathLst>
                </a:custGeom>
                <a:noFill/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B71CAD2-2382-4500-84AF-48F2218E7E8B}"/>
                  </a:ext>
                </a:extLst>
              </p:cNvPr>
              <p:cNvSpPr/>
              <p:nvPr/>
            </p:nvSpPr>
            <p:spPr>
              <a:xfrm>
                <a:off x="922987" y="3111157"/>
                <a:ext cx="1061270" cy="266248"/>
              </a:xfrm>
              <a:custGeom>
                <a:avLst/>
                <a:gdLst>
                  <a:gd name="connsiteX0" fmla="*/ 0 w 1061270"/>
                  <a:gd name="connsiteY0" fmla="*/ 266248 h 266248"/>
                  <a:gd name="connsiteX1" fmla="*/ 159489 w 1061270"/>
                  <a:gd name="connsiteY1" fmla="*/ 11067 h 266248"/>
                  <a:gd name="connsiteX2" fmla="*/ 372140 w 1061270"/>
                  <a:gd name="connsiteY2" fmla="*/ 223718 h 266248"/>
                  <a:gd name="connsiteX3" fmla="*/ 542261 w 1061270"/>
                  <a:gd name="connsiteY3" fmla="*/ 434 h 266248"/>
                  <a:gd name="connsiteX4" fmla="*/ 723014 w 1061270"/>
                  <a:gd name="connsiteY4" fmla="*/ 202453 h 266248"/>
                  <a:gd name="connsiteX5" fmla="*/ 882503 w 1061270"/>
                  <a:gd name="connsiteY5" fmla="*/ 434 h 266248"/>
                  <a:gd name="connsiteX6" fmla="*/ 1041991 w 1061270"/>
                  <a:gd name="connsiteY6" fmla="*/ 149290 h 266248"/>
                  <a:gd name="connsiteX7" fmla="*/ 1052624 w 1061270"/>
                  <a:gd name="connsiteY7" fmla="*/ 170555 h 266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1270" h="266248">
                    <a:moveTo>
                      <a:pt x="0" y="266248"/>
                    </a:moveTo>
                    <a:cubicBezTo>
                      <a:pt x="48733" y="142201"/>
                      <a:pt x="97466" y="18155"/>
                      <a:pt x="159489" y="11067"/>
                    </a:cubicBezTo>
                    <a:cubicBezTo>
                      <a:pt x="221512" y="3979"/>
                      <a:pt x="308345" y="225490"/>
                      <a:pt x="372140" y="223718"/>
                    </a:cubicBezTo>
                    <a:cubicBezTo>
                      <a:pt x="435935" y="221946"/>
                      <a:pt x="483782" y="3978"/>
                      <a:pt x="542261" y="434"/>
                    </a:cubicBezTo>
                    <a:cubicBezTo>
                      <a:pt x="600740" y="-3110"/>
                      <a:pt x="666307" y="202453"/>
                      <a:pt x="723014" y="202453"/>
                    </a:cubicBezTo>
                    <a:cubicBezTo>
                      <a:pt x="779721" y="202453"/>
                      <a:pt x="829340" y="9294"/>
                      <a:pt x="882503" y="434"/>
                    </a:cubicBezTo>
                    <a:cubicBezTo>
                      <a:pt x="935666" y="-8426"/>
                      <a:pt x="1013638" y="120937"/>
                      <a:pt x="1041991" y="149290"/>
                    </a:cubicBezTo>
                    <a:cubicBezTo>
                      <a:pt x="1070344" y="177643"/>
                      <a:pt x="1061484" y="174099"/>
                      <a:pt x="1052624" y="170555"/>
                    </a:cubicBezTo>
                  </a:path>
                </a:pathLst>
              </a:custGeom>
              <a:noFill/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C1E6EE9-A6D5-4B72-B60D-187A73496038}"/>
                </a:ext>
              </a:extLst>
            </p:cNvPr>
            <p:cNvSpPr txBox="1"/>
            <p:nvPr/>
          </p:nvSpPr>
          <p:spPr>
            <a:xfrm>
              <a:off x="2066263" y="1604727"/>
              <a:ext cx="764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Phage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28A8E75-4AD5-4272-8223-6E70BB7B47B1}"/>
                </a:ext>
              </a:extLst>
            </p:cNvPr>
            <p:cNvSpPr txBox="1"/>
            <p:nvPr/>
          </p:nvSpPr>
          <p:spPr>
            <a:xfrm>
              <a:off x="1928644" y="4928716"/>
              <a:ext cx="1642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CRISPR region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CC7BDA5-6F77-4CFA-B611-B692E01CD31A}"/>
                </a:ext>
              </a:extLst>
            </p:cNvPr>
            <p:cNvSpPr txBox="1"/>
            <p:nvPr/>
          </p:nvSpPr>
          <p:spPr>
            <a:xfrm>
              <a:off x="797948" y="3332195"/>
              <a:ext cx="1521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Phage genes</a:t>
              </a:r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A1FE825-E235-4268-99A7-48CB3BDA18EE}"/>
              </a:ext>
            </a:extLst>
          </p:cNvPr>
          <p:cNvCxnSpPr/>
          <p:nvPr/>
        </p:nvCxnSpPr>
        <p:spPr>
          <a:xfrm>
            <a:off x="6856809" y="4566164"/>
            <a:ext cx="3183029" cy="115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71AB5F5-ED1F-4E57-A13C-804800425FB1}"/>
              </a:ext>
            </a:extLst>
          </p:cNvPr>
          <p:cNvSpPr txBox="1"/>
          <p:nvPr/>
        </p:nvSpPr>
        <p:spPr>
          <a:xfrm>
            <a:off x="7446245" y="4246548"/>
            <a:ext cx="1642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Transcription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9DCB1C2-C6F7-43B4-AED1-F0E6996BE770}"/>
              </a:ext>
            </a:extLst>
          </p:cNvPr>
          <p:cNvSpPr txBox="1"/>
          <p:nvPr/>
        </p:nvSpPr>
        <p:spPr>
          <a:xfrm>
            <a:off x="8342028" y="2957766"/>
            <a:ext cx="1642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CRISPR RNAs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923A2B5-337A-441B-9975-F80DE704BDCC}"/>
              </a:ext>
            </a:extLst>
          </p:cNvPr>
          <p:cNvGrpSpPr/>
          <p:nvPr/>
        </p:nvGrpSpPr>
        <p:grpSpPr>
          <a:xfrm>
            <a:off x="8865783" y="3316629"/>
            <a:ext cx="706783" cy="373177"/>
            <a:chOff x="2141855" y="2724000"/>
            <a:chExt cx="2322195" cy="1257450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1E195F4-FF0B-4BFC-9EE1-60435691363C}"/>
                </a:ext>
              </a:extLst>
            </p:cNvPr>
            <p:cNvSpPr/>
            <p:nvPr/>
          </p:nvSpPr>
          <p:spPr>
            <a:xfrm>
              <a:off x="2141855" y="2724000"/>
              <a:ext cx="2322195" cy="1257450"/>
            </a:xfrm>
            <a:custGeom>
              <a:avLst/>
              <a:gdLst>
                <a:gd name="connsiteX0" fmla="*/ 0 w 2293620"/>
                <a:gd name="connsiteY0" fmla="*/ 1253631 h 1285882"/>
                <a:gd name="connsiteX1" fmla="*/ 1371600 w 2293620"/>
                <a:gd name="connsiteY1" fmla="*/ 1261251 h 1285882"/>
                <a:gd name="connsiteX2" fmla="*/ 1577340 w 2293620"/>
                <a:gd name="connsiteY2" fmla="*/ 1261251 h 1285882"/>
                <a:gd name="connsiteX3" fmla="*/ 1676400 w 2293620"/>
                <a:gd name="connsiteY3" fmla="*/ 1246011 h 1285882"/>
                <a:gd name="connsiteX4" fmla="*/ 1722120 w 2293620"/>
                <a:gd name="connsiteY4" fmla="*/ 773571 h 1285882"/>
                <a:gd name="connsiteX5" fmla="*/ 1722120 w 2293620"/>
                <a:gd name="connsiteY5" fmla="*/ 468771 h 1285882"/>
                <a:gd name="connsiteX6" fmla="*/ 1592580 w 2293620"/>
                <a:gd name="connsiteY6" fmla="*/ 354471 h 1285882"/>
                <a:gd name="connsiteX7" fmla="*/ 1569720 w 2293620"/>
                <a:gd name="connsiteY7" fmla="*/ 103011 h 1285882"/>
                <a:gd name="connsiteX8" fmla="*/ 1798320 w 2293620"/>
                <a:gd name="connsiteY8" fmla="*/ 3951 h 1285882"/>
                <a:gd name="connsiteX9" fmla="*/ 2034540 w 2293620"/>
                <a:gd name="connsiteY9" fmla="*/ 49671 h 1285882"/>
                <a:gd name="connsiteX10" fmla="*/ 2087880 w 2293620"/>
                <a:gd name="connsiteY10" fmla="*/ 316371 h 1285882"/>
                <a:gd name="connsiteX11" fmla="*/ 1912620 w 2293620"/>
                <a:gd name="connsiteY11" fmla="*/ 438291 h 1285882"/>
                <a:gd name="connsiteX12" fmla="*/ 1882140 w 2293620"/>
                <a:gd name="connsiteY12" fmla="*/ 925971 h 1285882"/>
                <a:gd name="connsiteX13" fmla="*/ 2293620 w 2293620"/>
                <a:gd name="connsiteY13" fmla="*/ 979311 h 1285882"/>
                <a:gd name="connsiteX14" fmla="*/ 2293620 w 2293620"/>
                <a:gd name="connsiteY14" fmla="*/ 979311 h 1285882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82140 w 2293620"/>
                <a:gd name="connsiteY12" fmla="*/ 92597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592580 w 2293620"/>
                <a:gd name="connsiteY6" fmla="*/ 35464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608455 w 2293620"/>
                <a:gd name="connsiteY6" fmla="*/ 33559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574 h 1270373"/>
                <a:gd name="connsiteX1" fmla="*/ 1371600 w 2293620"/>
                <a:gd name="connsiteY1" fmla="*/ 1261194 h 1270373"/>
                <a:gd name="connsiteX2" fmla="*/ 1577340 w 2293620"/>
                <a:gd name="connsiteY2" fmla="*/ 1261194 h 1270373"/>
                <a:gd name="connsiteX3" fmla="*/ 1682750 w 2293620"/>
                <a:gd name="connsiteY3" fmla="*/ 1141179 h 1270373"/>
                <a:gd name="connsiteX4" fmla="*/ 1722120 w 2293620"/>
                <a:gd name="connsiteY4" fmla="*/ 773514 h 1270373"/>
                <a:gd name="connsiteX5" fmla="*/ 1722120 w 2293620"/>
                <a:gd name="connsiteY5" fmla="*/ 468714 h 1270373"/>
                <a:gd name="connsiteX6" fmla="*/ 1608455 w 2293620"/>
                <a:gd name="connsiteY6" fmla="*/ 335364 h 1270373"/>
                <a:gd name="connsiteX7" fmla="*/ 1610995 w 2293620"/>
                <a:gd name="connsiteY7" fmla="*/ 99779 h 1270373"/>
                <a:gd name="connsiteX8" fmla="*/ 1798320 w 2293620"/>
                <a:gd name="connsiteY8" fmla="*/ 3894 h 1270373"/>
                <a:gd name="connsiteX9" fmla="*/ 2034540 w 2293620"/>
                <a:gd name="connsiteY9" fmla="*/ 49614 h 1270373"/>
                <a:gd name="connsiteX10" fmla="*/ 2024380 w 2293620"/>
                <a:gd name="connsiteY10" fmla="*/ 322664 h 1270373"/>
                <a:gd name="connsiteX11" fmla="*/ 1884045 w 2293620"/>
                <a:gd name="connsiteY11" fmla="*/ 469984 h 1270373"/>
                <a:gd name="connsiteX12" fmla="*/ 1878965 w 2293620"/>
                <a:gd name="connsiteY12" fmla="*/ 779864 h 1270373"/>
                <a:gd name="connsiteX13" fmla="*/ 2003425 w 2293620"/>
                <a:gd name="connsiteY13" fmla="*/ 857334 h 1270373"/>
                <a:gd name="connsiteX14" fmla="*/ 2293620 w 2293620"/>
                <a:gd name="connsiteY14" fmla="*/ 979254 h 1270373"/>
                <a:gd name="connsiteX15" fmla="*/ 2293620 w 2293620"/>
                <a:gd name="connsiteY15" fmla="*/ 979254 h 1270373"/>
                <a:gd name="connsiteX0" fmla="*/ 0 w 2293620"/>
                <a:gd name="connsiteY0" fmla="*/ 1249830 h 1266629"/>
                <a:gd name="connsiteX1" fmla="*/ 1371600 w 2293620"/>
                <a:gd name="connsiteY1" fmla="*/ 1257450 h 1266629"/>
                <a:gd name="connsiteX2" fmla="*/ 1577340 w 2293620"/>
                <a:gd name="connsiteY2" fmla="*/ 1257450 h 1266629"/>
                <a:gd name="connsiteX3" fmla="*/ 1682750 w 2293620"/>
                <a:gd name="connsiteY3" fmla="*/ 1137435 h 1266629"/>
                <a:gd name="connsiteX4" fmla="*/ 1722120 w 2293620"/>
                <a:gd name="connsiteY4" fmla="*/ 769770 h 1266629"/>
                <a:gd name="connsiteX5" fmla="*/ 1722120 w 2293620"/>
                <a:gd name="connsiteY5" fmla="*/ 464970 h 1266629"/>
                <a:gd name="connsiteX6" fmla="*/ 1608455 w 2293620"/>
                <a:gd name="connsiteY6" fmla="*/ 331620 h 1266629"/>
                <a:gd name="connsiteX7" fmla="*/ 1610995 w 2293620"/>
                <a:gd name="connsiteY7" fmla="*/ 96035 h 1266629"/>
                <a:gd name="connsiteX8" fmla="*/ 1798320 w 2293620"/>
                <a:gd name="connsiteY8" fmla="*/ 150 h 1266629"/>
                <a:gd name="connsiteX9" fmla="*/ 2009140 w 2293620"/>
                <a:gd name="connsiteY9" fmla="*/ 80795 h 1266629"/>
                <a:gd name="connsiteX10" fmla="*/ 2024380 w 2293620"/>
                <a:gd name="connsiteY10" fmla="*/ 318920 h 1266629"/>
                <a:gd name="connsiteX11" fmla="*/ 1884045 w 2293620"/>
                <a:gd name="connsiteY11" fmla="*/ 466240 h 1266629"/>
                <a:gd name="connsiteX12" fmla="*/ 1878965 w 2293620"/>
                <a:gd name="connsiteY12" fmla="*/ 776120 h 1266629"/>
                <a:gd name="connsiteX13" fmla="*/ 2003425 w 2293620"/>
                <a:gd name="connsiteY13" fmla="*/ 853590 h 1266629"/>
                <a:gd name="connsiteX14" fmla="*/ 2293620 w 2293620"/>
                <a:gd name="connsiteY14" fmla="*/ 975510 h 1266629"/>
                <a:gd name="connsiteX15" fmla="*/ 2293620 w 2293620"/>
                <a:gd name="connsiteY15" fmla="*/ 975510 h 1266629"/>
                <a:gd name="connsiteX0" fmla="*/ 0 w 2293620"/>
                <a:gd name="connsiteY0" fmla="*/ 1249830 h 1257599"/>
                <a:gd name="connsiteX1" fmla="*/ 1371600 w 2293620"/>
                <a:gd name="connsiteY1" fmla="*/ 1257450 h 1257599"/>
                <a:gd name="connsiteX2" fmla="*/ 1605915 w 2293620"/>
                <a:gd name="connsiteY2" fmla="*/ 1232050 h 1257599"/>
                <a:gd name="connsiteX3" fmla="*/ 1682750 w 2293620"/>
                <a:gd name="connsiteY3" fmla="*/ 1137435 h 1257599"/>
                <a:gd name="connsiteX4" fmla="*/ 1722120 w 2293620"/>
                <a:gd name="connsiteY4" fmla="*/ 769770 h 1257599"/>
                <a:gd name="connsiteX5" fmla="*/ 1722120 w 2293620"/>
                <a:gd name="connsiteY5" fmla="*/ 464970 h 1257599"/>
                <a:gd name="connsiteX6" fmla="*/ 1608455 w 2293620"/>
                <a:gd name="connsiteY6" fmla="*/ 331620 h 1257599"/>
                <a:gd name="connsiteX7" fmla="*/ 1610995 w 2293620"/>
                <a:gd name="connsiteY7" fmla="*/ 96035 h 1257599"/>
                <a:gd name="connsiteX8" fmla="*/ 1798320 w 2293620"/>
                <a:gd name="connsiteY8" fmla="*/ 150 h 1257599"/>
                <a:gd name="connsiteX9" fmla="*/ 2009140 w 2293620"/>
                <a:gd name="connsiteY9" fmla="*/ 80795 h 1257599"/>
                <a:gd name="connsiteX10" fmla="*/ 2024380 w 2293620"/>
                <a:gd name="connsiteY10" fmla="*/ 318920 h 1257599"/>
                <a:gd name="connsiteX11" fmla="*/ 1884045 w 2293620"/>
                <a:gd name="connsiteY11" fmla="*/ 466240 h 1257599"/>
                <a:gd name="connsiteX12" fmla="*/ 1878965 w 2293620"/>
                <a:gd name="connsiteY12" fmla="*/ 776120 h 1257599"/>
                <a:gd name="connsiteX13" fmla="*/ 2003425 w 2293620"/>
                <a:gd name="connsiteY13" fmla="*/ 853590 h 1257599"/>
                <a:gd name="connsiteX14" fmla="*/ 2293620 w 2293620"/>
                <a:gd name="connsiteY14" fmla="*/ 975510 h 1257599"/>
                <a:gd name="connsiteX15" fmla="*/ 2293620 w 2293620"/>
                <a:gd name="connsiteY15" fmla="*/ 975510 h 1257599"/>
                <a:gd name="connsiteX0" fmla="*/ 0 w 2293620"/>
                <a:gd name="connsiteY0" fmla="*/ 1249830 h 1257681"/>
                <a:gd name="connsiteX1" fmla="*/ 1371600 w 2293620"/>
                <a:gd name="connsiteY1" fmla="*/ 1257450 h 1257681"/>
                <a:gd name="connsiteX2" fmla="*/ 1605915 w 2293620"/>
                <a:gd name="connsiteY2" fmla="*/ 1235225 h 1257681"/>
                <a:gd name="connsiteX3" fmla="*/ 1682750 w 2293620"/>
                <a:gd name="connsiteY3" fmla="*/ 1137435 h 1257681"/>
                <a:gd name="connsiteX4" fmla="*/ 1722120 w 2293620"/>
                <a:gd name="connsiteY4" fmla="*/ 769770 h 1257681"/>
                <a:gd name="connsiteX5" fmla="*/ 1722120 w 2293620"/>
                <a:gd name="connsiteY5" fmla="*/ 464970 h 1257681"/>
                <a:gd name="connsiteX6" fmla="*/ 1608455 w 2293620"/>
                <a:gd name="connsiteY6" fmla="*/ 331620 h 1257681"/>
                <a:gd name="connsiteX7" fmla="*/ 1610995 w 2293620"/>
                <a:gd name="connsiteY7" fmla="*/ 96035 h 1257681"/>
                <a:gd name="connsiteX8" fmla="*/ 1798320 w 2293620"/>
                <a:gd name="connsiteY8" fmla="*/ 150 h 1257681"/>
                <a:gd name="connsiteX9" fmla="*/ 2009140 w 2293620"/>
                <a:gd name="connsiteY9" fmla="*/ 80795 h 1257681"/>
                <a:gd name="connsiteX10" fmla="*/ 2024380 w 2293620"/>
                <a:gd name="connsiteY10" fmla="*/ 318920 h 1257681"/>
                <a:gd name="connsiteX11" fmla="*/ 1884045 w 2293620"/>
                <a:gd name="connsiteY11" fmla="*/ 466240 h 1257681"/>
                <a:gd name="connsiteX12" fmla="*/ 1878965 w 2293620"/>
                <a:gd name="connsiteY12" fmla="*/ 776120 h 1257681"/>
                <a:gd name="connsiteX13" fmla="*/ 2003425 w 2293620"/>
                <a:gd name="connsiteY13" fmla="*/ 853590 h 1257681"/>
                <a:gd name="connsiteX14" fmla="*/ 2293620 w 2293620"/>
                <a:gd name="connsiteY14" fmla="*/ 975510 h 1257681"/>
                <a:gd name="connsiteX15" fmla="*/ 2293620 w 2293620"/>
                <a:gd name="connsiteY15" fmla="*/ 975510 h 1257681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93620 w 2322195"/>
                <a:gd name="connsiteY13" fmla="*/ 975510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88858 w 2322195"/>
                <a:gd name="connsiteY13" fmla="*/ 968366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6882 w 2322195"/>
                <a:gd name="connsiteY3" fmla="*/ 779295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2195" h="1257450">
                  <a:moveTo>
                    <a:pt x="0" y="1249830"/>
                  </a:moveTo>
                  <a:lnTo>
                    <a:pt x="1371600" y="1257450"/>
                  </a:lnTo>
                  <a:cubicBezTo>
                    <a:pt x="1652058" y="1238718"/>
                    <a:pt x="1623536" y="1217127"/>
                    <a:pt x="1682750" y="1137435"/>
                  </a:cubicBezTo>
                  <a:cubicBezTo>
                    <a:pt x="1741964" y="1057743"/>
                    <a:pt x="1720320" y="891373"/>
                    <a:pt x="1726882" y="779295"/>
                  </a:cubicBezTo>
                  <a:cubicBezTo>
                    <a:pt x="1733444" y="667218"/>
                    <a:pt x="1741858" y="539582"/>
                    <a:pt x="1722120" y="464970"/>
                  </a:cubicBezTo>
                  <a:cubicBezTo>
                    <a:pt x="1702382" y="390358"/>
                    <a:pt x="1626976" y="393109"/>
                    <a:pt x="1608455" y="331620"/>
                  </a:cubicBezTo>
                  <a:cubicBezTo>
                    <a:pt x="1589934" y="270131"/>
                    <a:pt x="1579351" y="151280"/>
                    <a:pt x="1610995" y="96035"/>
                  </a:cubicBezTo>
                  <a:cubicBezTo>
                    <a:pt x="1642639" y="40790"/>
                    <a:pt x="1731963" y="2690"/>
                    <a:pt x="1798320" y="150"/>
                  </a:cubicBezTo>
                  <a:cubicBezTo>
                    <a:pt x="1864677" y="-2390"/>
                    <a:pt x="1971463" y="27667"/>
                    <a:pt x="2009140" y="80795"/>
                  </a:cubicBezTo>
                  <a:cubicBezTo>
                    <a:pt x="2046817" y="133923"/>
                    <a:pt x="2045229" y="254679"/>
                    <a:pt x="2024380" y="318920"/>
                  </a:cubicBezTo>
                  <a:cubicBezTo>
                    <a:pt x="2003531" y="383161"/>
                    <a:pt x="1908281" y="390040"/>
                    <a:pt x="1884045" y="466240"/>
                  </a:cubicBezTo>
                  <a:cubicBezTo>
                    <a:pt x="1859809" y="542440"/>
                    <a:pt x="1859068" y="711562"/>
                    <a:pt x="1878965" y="776120"/>
                  </a:cubicBezTo>
                  <a:cubicBezTo>
                    <a:pt x="1898862" y="840678"/>
                    <a:pt x="1929553" y="851712"/>
                    <a:pt x="2003425" y="853590"/>
                  </a:cubicBezTo>
                  <a:cubicBezTo>
                    <a:pt x="2077297" y="855468"/>
                    <a:pt x="2255785" y="801182"/>
                    <a:pt x="2322195" y="787391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4AF1FF5-8CBA-4A48-8757-B5B82AE0C5A8}"/>
                </a:ext>
              </a:extLst>
            </p:cNvPr>
            <p:cNvCxnSpPr>
              <a:cxnSpLocks/>
              <a:stCxn id="109" idx="0"/>
              <a:endCxn id="109" idx="1"/>
            </p:cNvCxnSpPr>
            <p:nvPr/>
          </p:nvCxnSpPr>
          <p:spPr>
            <a:xfrm>
              <a:off x="2141855" y="3973830"/>
              <a:ext cx="1371600" cy="7620"/>
            </a:xfrm>
            <a:prstGeom prst="line">
              <a:avLst/>
            </a:prstGeom>
            <a:ln w="762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88B6FD5-B38E-4B6D-BB85-3C8E7C21976B}"/>
              </a:ext>
            </a:extLst>
          </p:cNvPr>
          <p:cNvGrpSpPr/>
          <p:nvPr/>
        </p:nvGrpSpPr>
        <p:grpSpPr>
          <a:xfrm>
            <a:off x="9351038" y="2436328"/>
            <a:ext cx="706783" cy="373177"/>
            <a:chOff x="2141855" y="2724000"/>
            <a:chExt cx="2322195" cy="1257450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B644E22-208C-4EF9-B6DE-2CD66E7D0AAA}"/>
                </a:ext>
              </a:extLst>
            </p:cNvPr>
            <p:cNvSpPr/>
            <p:nvPr/>
          </p:nvSpPr>
          <p:spPr>
            <a:xfrm>
              <a:off x="2141855" y="2724000"/>
              <a:ext cx="2322195" cy="1257450"/>
            </a:xfrm>
            <a:custGeom>
              <a:avLst/>
              <a:gdLst>
                <a:gd name="connsiteX0" fmla="*/ 0 w 2293620"/>
                <a:gd name="connsiteY0" fmla="*/ 1253631 h 1285882"/>
                <a:gd name="connsiteX1" fmla="*/ 1371600 w 2293620"/>
                <a:gd name="connsiteY1" fmla="*/ 1261251 h 1285882"/>
                <a:gd name="connsiteX2" fmla="*/ 1577340 w 2293620"/>
                <a:gd name="connsiteY2" fmla="*/ 1261251 h 1285882"/>
                <a:gd name="connsiteX3" fmla="*/ 1676400 w 2293620"/>
                <a:gd name="connsiteY3" fmla="*/ 1246011 h 1285882"/>
                <a:gd name="connsiteX4" fmla="*/ 1722120 w 2293620"/>
                <a:gd name="connsiteY4" fmla="*/ 773571 h 1285882"/>
                <a:gd name="connsiteX5" fmla="*/ 1722120 w 2293620"/>
                <a:gd name="connsiteY5" fmla="*/ 468771 h 1285882"/>
                <a:gd name="connsiteX6" fmla="*/ 1592580 w 2293620"/>
                <a:gd name="connsiteY6" fmla="*/ 354471 h 1285882"/>
                <a:gd name="connsiteX7" fmla="*/ 1569720 w 2293620"/>
                <a:gd name="connsiteY7" fmla="*/ 103011 h 1285882"/>
                <a:gd name="connsiteX8" fmla="*/ 1798320 w 2293620"/>
                <a:gd name="connsiteY8" fmla="*/ 3951 h 1285882"/>
                <a:gd name="connsiteX9" fmla="*/ 2034540 w 2293620"/>
                <a:gd name="connsiteY9" fmla="*/ 49671 h 1285882"/>
                <a:gd name="connsiteX10" fmla="*/ 2087880 w 2293620"/>
                <a:gd name="connsiteY10" fmla="*/ 316371 h 1285882"/>
                <a:gd name="connsiteX11" fmla="*/ 1912620 w 2293620"/>
                <a:gd name="connsiteY11" fmla="*/ 438291 h 1285882"/>
                <a:gd name="connsiteX12" fmla="*/ 1882140 w 2293620"/>
                <a:gd name="connsiteY12" fmla="*/ 925971 h 1285882"/>
                <a:gd name="connsiteX13" fmla="*/ 2293620 w 2293620"/>
                <a:gd name="connsiteY13" fmla="*/ 979311 h 1285882"/>
                <a:gd name="connsiteX14" fmla="*/ 2293620 w 2293620"/>
                <a:gd name="connsiteY14" fmla="*/ 979311 h 1285882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82140 w 2293620"/>
                <a:gd name="connsiteY12" fmla="*/ 92597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592580 w 2293620"/>
                <a:gd name="connsiteY6" fmla="*/ 35464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608455 w 2293620"/>
                <a:gd name="connsiteY6" fmla="*/ 33559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574 h 1270373"/>
                <a:gd name="connsiteX1" fmla="*/ 1371600 w 2293620"/>
                <a:gd name="connsiteY1" fmla="*/ 1261194 h 1270373"/>
                <a:gd name="connsiteX2" fmla="*/ 1577340 w 2293620"/>
                <a:gd name="connsiteY2" fmla="*/ 1261194 h 1270373"/>
                <a:gd name="connsiteX3" fmla="*/ 1682750 w 2293620"/>
                <a:gd name="connsiteY3" fmla="*/ 1141179 h 1270373"/>
                <a:gd name="connsiteX4" fmla="*/ 1722120 w 2293620"/>
                <a:gd name="connsiteY4" fmla="*/ 773514 h 1270373"/>
                <a:gd name="connsiteX5" fmla="*/ 1722120 w 2293620"/>
                <a:gd name="connsiteY5" fmla="*/ 468714 h 1270373"/>
                <a:gd name="connsiteX6" fmla="*/ 1608455 w 2293620"/>
                <a:gd name="connsiteY6" fmla="*/ 335364 h 1270373"/>
                <a:gd name="connsiteX7" fmla="*/ 1610995 w 2293620"/>
                <a:gd name="connsiteY7" fmla="*/ 99779 h 1270373"/>
                <a:gd name="connsiteX8" fmla="*/ 1798320 w 2293620"/>
                <a:gd name="connsiteY8" fmla="*/ 3894 h 1270373"/>
                <a:gd name="connsiteX9" fmla="*/ 2034540 w 2293620"/>
                <a:gd name="connsiteY9" fmla="*/ 49614 h 1270373"/>
                <a:gd name="connsiteX10" fmla="*/ 2024380 w 2293620"/>
                <a:gd name="connsiteY10" fmla="*/ 322664 h 1270373"/>
                <a:gd name="connsiteX11" fmla="*/ 1884045 w 2293620"/>
                <a:gd name="connsiteY11" fmla="*/ 469984 h 1270373"/>
                <a:gd name="connsiteX12" fmla="*/ 1878965 w 2293620"/>
                <a:gd name="connsiteY12" fmla="*/ 779864 h 1270373"/>
                <a:gd name="connsiteX13" fmla="*/ 2003425 w 2293620"/>
                <a:gd name="connsiteY13" fmla="*/ 857334 h 1270373"/>
                <a:gd name="connsiteX14" fmla="*/ 2293620 w 2293620"/>
                <a:gd name="connsiteY14" fmla="*/ 979254 h 1270373"/>
                <a:gd name="connsiteX15" fmla="*/ 2293620 w 2293620"/>
                <a:gd name="connsiteY15" fmla="*/ 979254 h 1270373"/>
                <a:gd name="connsiteX0" fmla="*/ 0 w 2293620"/>
                <a:gd name="connsiteY0" fmla="*/ 1249830 h 1266629"/>
                <a:gd name="connsiteX1" fmla="*/ 1371600 w 2293620"/>
                <a:gd name="connsiteY1" fmla="*/ 1257450 h 1266629"/>
                <a:gd name="connsiteX2" fmla="*/ 1577340 w 2293620"/>
                <a:gd name="connsiteY2" fmla="*/ 1257450 h 1266629"/>
                <a:gd name="connsiteX3" fmla="*/ 1682750 w 2293620"/>
                <a:gd name="connsiteY3" fmla="*/ 1137435 h 1266629"/>
                <a:gd name="connsiteX4" fmla="*/ 1722120 w 2293620"/>
                <a:gd name="connsiteY4" fmla="*/ 769770 h 1266629"/>
                <a:gd name="connsiteX5" fmla="*/ 1722120 w 2293620"/>
                <a:gd name="connsiteY5" fmla="*/ 464970 h 1266629"/>
                <a:gd name="connsiteX6" fmla="*/ 1608455 w 2293620"/>
                <a:gd name="connsiteY6" fmla="*/ 331620 h 1266629"/>
                <a:gd name="connsiteX7" fmla="*/ 1610995 w 2293620"/>
                <a:gd name="connsiteY7" fmla="*/ 96035 h 1266629"/>
                <a:gd name="connsiteX8" fmla="*/ 1798320 w 2293620"/>
                <a:gd name="connsiteY8" fmla="*/ 150 h 1266629"/>
                <a:gd name="connsiteX9" fmla="*/ 2009140 w 2293620"/>
                <a:gd name="connsiteY9" fmla="*/ 80795 h 1266629"/>
                <a:gd name="connsiteX10" fmla="*/ 2024380 w 2293620"/>
                <a:gd name="connsiteY10" fmla="*/ 318920 h 1266629"/>
                <a:gd name="connsiteX11" fmla="*/ 1884045 w 2293620"/>
                <a:gd name="connsiteY11" fmla="*/ 466240 h 1266629"/>
                <a:gd name="connsiteX12" fmla="*/ 1878965 w 2293620"/>
                <a:gd name="connsiteY12" fmla="*/ 776120 h 1266629"/>
                <a:gd name="connsiteX13" fmla="*/ 2003425 w 2293620"/>
                <a:gd name="connsiteY13" fmla="*/ 853590 h 1266629"/>
                <a:gd name="connsiteX14" fmla="*/ 2293620 w 2293620"/>
                <a:gd name="connsiteY14" fmla="*/ 975510 h 1266629"/>
                <a:gd name="connsiteX15" fmla="*/ 2293620 w 2293620"/>
                <a:gd name="connsiteY15" fmla="*/ 975510 h 1266629"/>
                <a:gd name="connsiteX0" fmla="*/ 0 w 2293620"/>
                <a:gd name="connsiteY0" fmla="*/ 1249830 h 1257599"/>
                <a:gd name="connsiteX1" fmla="*/ 1371600 w 2293620"/>
                <a:gd name="connsiteY1" fmla="*/ 1257450 h 1257599"/>
                <a:gd name="connsiteX2" fmla="*/ 1605915 w 2293620"/>
                <a:gd name="connsiteY2" fmla="*/ 1232050 h 1257599"/>
                <a:gd name="connsiteX3" fmla="*/ 1682750 w 2293620"/>
                <a:gd name="connsiteY3" fmla="*/ 1137435 h 1257599"/>
                <a:gd name="connsiteX4" fmla="*/ 1722120 w 2293620"/>
                <a:gd name="connsiteY4" fmla="*/ 769770 h 1257599"/>
                <a:gd name="connsiteX5" fmla="*/ 1722120 w 2293620"/>
                <a:gd name="connsiteY5" fmla="*/ 464970 h 1257599"/>
                <a:gd name="connsiteX6" fmla="*/ 1608455 w 2293620"/>
                <a:gd name="connsiteY6" fmla="*/ 331620 h 1257599"/>
                <a:gd name="connsiteX7" fmla="*/ 1610995 w 2293620"/>
                <a:gd name="connsiteY7" fmla="*/ 96035 h 1257599"/>
                <a:gd name="connsiteX8" fmla="*/ 1798320 w 2293620"/>
                <a:gd name="connsiteY8" fmla="*/ 150 h 1257599"/>
                <a:gd name="connsiteX9" fmla="*/ 2009140 w 2293620"/>
                <a:gd name="connsiteY9" fmla="*/ 80795 h 1257599"/>
                <a:gd name="connsiteX10" fmla="*/ 2024380 w 2293620"/>
                <a:gd name="connsiteY10" fmla="*/ 318920 h 1257599"/>
                <a:gd name="connsiteX11" fmla="*/ 1884045 w 2293620"/>
                <a:gd name="connsiteY11" fmla="*/ 466240 h 1257599"/>
                <a:gd name="connsiteX12" fmla="*/ 1878965 w 2293620"/>
                <a:gd name="connsiteY12" fmla="*/ 776120 h 1257599"/>
                <a:gd name="connsiteX13" fmla="*/ 2003425 w 2293620"/>
                <a:gd name="connsiteY13" fmla="*/ 853590 h 1257599"/>
                <a:gd name="connsiteX14" fmla="*/ 2293620 w 2293620"/>
                <a:gd name="connsiteY14" fmla="*/ 975510 h 1257599"/>
                <a:gd name="connsiteX15" fmla="*/ 2293620 w 2293620"/>
                <a:gd name="connsiteY15" fmla="*/ 975510 h 1257599"/>
                <a:gd name="connsiteX0" fmla="*/ 0 w 2293620"/>
                <a:gd name="connsiteY0" fmla="*/ 1249830 h 1257681"/>
                <a:gd name="connsiteX1" fmla="*/ 1371600 w 2293620"/>
                <a:gd name="connsiteY1" fmla="*/ 1257450 h 1257681"/>
                <a:gd name="connsiteX2" fmla="*/ 1605915 w 2293620"/>
                <a:gd name="connsiteY2" fmla="*/ 1235225 h 1257681"/>
                <a:gd name="connsiteX3" fmla="*/ 1682750 w 2293620"/>
                <a:gd name="connsiteY3" fmla="*/ 1137435 h 1257681"/>
                <a:gd name="connsiteX4" fmla="*/ 1722120 w 2293620"/>
                <a:gd name="connsiteY4" fmla="*/ 769770 h 1257681"/>
                <a:gd name="connsiteX5" fmla="*/ 1722120 w 2293620"/>
                <a:gd name="connsiteY5" fmla="*/ 464970 h 1257681"/>
                <a:gd name="connsiteX6" fmla="*/ 1608455 w 2293620"/>
                <a:gd name="connsiteY6" fmla="*/ 331620 h 1257681"/>
                <a:gd name="connsiteX7" fmla="*/ 1610995 w 2293620"/>
                <a:gd name="connsiteY7" fmla="*/ 96035 h 1257681"/>
                <a:gd name="connsiteX8" fmla="*/ 1798320 w 2293620"/>
                <a:gd name="connsiteY8" fmla="*/ 150 h 1257681"/>
                <a:gd name="connsiteX9" fmla="*/ 2009140 w 2293620"/>
                <a:gd name="connsiteY9" fmla="*/ 80795 h 1257681"/>
                <a:gd name="connsiteX10" fmla="*/ 2024380 w 2293620"/>
                <a:gd name="connsiteY10" fmla="*/ 318920 h 1257681"/>
                <a:gd name="connsiteX11" fmla="*/ 1884045 w 2293620"/>
                <a:gd name="connsiteY11" fmla="*/ 466240 h 1257681"/>
                <a:gd name="connsiteX12" fmla="*/ 1878965 w 2293620"/>
                <a:gd name="connsiteY12" fmla="*/ 776120 h 1257681"/>
                <a:gd name="connsiteX13" fmla="*/ 2003425 w 2293620"/>
                <a:gd name="connsiteY13" fmla="*/ 853590 h 1257681"/>
                <a:gd name="connsiteX14" fmla="*/ 2293620 w 2293620"/>
                <a:gd name="connsiteY14" fmla="*/ 975510 h 1257681"/>
                <a:gd name="connsiteX15" fmla="*/ 2293620 w 2293620"/>
                <a:gd name="connsiteY15" fmla="*/ 975510 h 1257681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93620 w 2322195"/>
                <a:gd name="connsiteY13" fmla="*/ 975510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88858 w 2322195"/>
                <a:gd name="connsiteY13" fmla="*/ 968366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6882 w 2322195"/>
                <a:gd name="connsiteY3" fmla="*/ 779295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2195" h="1257450">
                  <a:moveTo>
                    <a:pt x="0" y="1249830"/>
                  </a:moveTo>
                  <a:lnTo>
                    <a:pt x="1371600" y="1257450"/>
                  </a:lnTo>
                  <a:cubicBezTo>
                    <a:pt x="1652058" y="1238718"/>
                    <a:pt x="1623536" y="1217127"/>
                    <a:pt x="1682750" y="1137435"/>
                  </a:cubicBezTo>
                  <a:cubicBezTo>
                    <a:pt x="1741964" y="1057743"/>
                    <a:pt x="1720320" y="891373"/>
                    <a:pt x="1726882" y="779295"/>
                  </a:cubicBezTo>
                  <a:cubicBezTo>
                    <a:pt x="1733444" y="667218"/>
                    <a:pt x="1741858" y="539582"/>
                    <a:pt x="1722120" y="464970"/>
                  </a:cubicBezTo>
                  <a:cubicBezTo>
                    <a:pt x="1702382" y="390358"/>
                    <a:pt x="1626976" y="393109"/>
                    <a:pt x="1608455" y="331620"/>
                  </a:cubicBezTo>
                  <a:cubicBezTo>
                    <a:pt x="1589934" y="270131"/>
                    <a:pt x="1579351" y="151280"/>
                    <a:pt x="1610995" y="96035"/>
                  </a:cubicBezTo>
                  <a:cubicBezTo>
                    <a:pt x="1642639" y="40790"/>
                    <a:pt x="1731963" y="2690"/>
                    <a:pt x="1798320" y="150"/>
                  </a:cubicBezTo>
                  <a:cubicBezTo>
                    <a:pt x="1864677" y="-2390"/>
                    <a:pt x="1971463" y="27667"/>
                    <a:pt x="2009140" y="80795"/>
                  </a:cubicBezTo>
                  <a:cubicBezTo>
                    <a:pt x="2046817" y="133923"/>
                    <a:pt x="2045229" y="254679"/>
                    <a:pt x="2024380" y="318920"/>
                  </a:cubicBezTo>
                  <a:cubicBezTo>
                    <a:pt x="2003531" y="383161"/>
                    <a:pt x="1908281" y="390040"/>
                    <a:pt x="1884045" y="466240"/>
                  </a:cubicBezTo>
                  <a:cubicBezTo>
                    <a:pt x="1859809" y="542440"/>
                    <a:pt x="1859068" y="711562"/>
                    <a:pt x="1878965" y="776120"/>
                  </a:cubicBezTo>
                  <a:cubicBezTo>
                    <a:pt x="1898862" y="840678"/>
                    <a:pt x="1929553" y="851712"/>
                    <a:pt x="2003425" y="853590"/>
                  </a:cubicBezTo>
                  <a:cubicBezTo>
                    <a:pt x="2077297" y="855468"/>
                    <a:pt x="2255785" y="801182"/>
                    <a:pt x="2322195" y="787391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3E52FB1-E44F-411C-8C62-4775386AB861}"/>
                </a:ext>
              </a:extLst>
            </p:cNvPr>
            <p:cNvCxnSpPr>
              <a:cxnSpLocks/>
              <a:stCxn id="112" idx="0"/>
              <a:endCxn id="112" idx="1"/>
            </p:cNvCxnSpPr>
            <p:nvPr/>
          </p:nvCxnSpPr>
          <p:spPr>
            <a:xfrm>
              <a:off x="2141855" y="3973830"/>
              <a:ext cx="1371600" cy="7620"/>
            </a:xfrm>
            <a:prstGeom prst="line">
              <a:avLst/>
            </a:prstGeom>
            <a:ln w="762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8" name="Picture 97">
            <a:extLst>
              <a:ext uri="{FF2B5EF4-FFF2-40B4-BE49-F238E27FC236}">
                <a16:creationId xmlns:a16="http://schemas.microsoft.com/office/drawing/2014/main" id="{3857BDDD-B724-4CCE-ABB6-1DBA87E7BC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7336221" y="2435657"/>
            <a:ext cx="814540" cy="815885"/>
          </a:xfrm>
          <a:prstGeom prst="rect">
            <a:avLst/>
          </a:prstGeom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D9A74C2-5841-43D4-BB56-34C9B3600D84}"/>
              </a:ext>
            </a:extLst>
          </p:cNvPr>
          <p:cNvGrpSpPr/>
          <p:nvPr/>
        </p:nvGrpSpPr>
        <p:grpSpPr>
          <a:xfrm>
            <a:off x="9704430" y="2934043"/>
            <a:ext cx="706783" cy="373177"/>
            <a:chOff x="2141855" y="2724000"/>
            <a:chExt cx="2322195" cy="1257450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350301D-00CA-425B-B213-814EA0C772E1}"/>
                </a:ext>
              </a:extLst>
            </p:cNvPr>
            <p:cNvSpPr/>
            <p:nvPr/>
          </p:nvSpPr>
          <p:spPr>
            <a:xfrm>
              <a:off x="2141855" y="2724000"/>
              <a:ext cx="2322195" cy="1257450"/>
            </a:xfrm>
            <a:custGeom>
              <a:avLst/>
              <a:gdLst>
                <a:gd name="connsiteX0" fmla="*/ 0 w 2293620"/>
                <a:gd name="connsiteY0" fmla="*/ 1253631 h 1285882"/>
                <a:gd name="connsiteX1" fmla="*/ 1371600 w 2293620"/>
                <a:gd name="connsiteY1" fmla="*/ 1261251 h 1285882"/>
                <a:gd name="connsiteX2" fmla="*/ 1577340 w 2293620"/>
                <a:gd name="connsiteY2" fmla="*/ 1261251 h 1285882"/>
                <a:gd name="connsiteX3" fmla="*/ 1676400 w 2293620"/>
                <a:gd name="connsiteY3" fmla="*/ 1246011 h 1285882"/>
                <a:gd name="connsiteX4" fmla="*/ 1722120 w 2293620"/>
                <a:gd name="connsiteY4" fmla="*/ 773571 h 1285882"/>
                <a:gd name="connsiteX5" fmla="*/ 1722120 w 2293620"/>
                <a:gd name="connsiteY5" fmla="*/ 468771 h 1285882"/>
                <a:gd name="connsiteX6" fmla="*/ 1592580 w 2293620"/>
                <a:gd name="connsiteY6" fmla="*/ 354471 h 1285882"/>
                <a:gd name="connsiteX7" fmla="*/ 1569720 w 2293620"/>
                <a:gd name="connsiteY7" fmla="*/ 103011 h 1285882"/>
                <a:gd name="connsiteX8" fmla="*/ 1798320 w 2293620"/>
                <a:gd name="connsiteY8" fmla="*/ 3951 h 1285882"/>
                <a:gd name="connsiteX9" fmla="*/ 2034540 w 2293620"/>
                <a:gd name="connsiteY9" fmla="*/ 49671 h 1285882"/>
                <a:gd name="connsiteX10" fmla="*/ 2087880 w 2293620"/>
                <a:gd name="connsiteY10" fmla="*/ 316371 h 1285882"/>
                <a:gd name="connsiteX11" fmla="*/ 1912620 w 2293620"/>
                <a:gd name="connsiteY11" fmla="*/ 438291 h 1285882"/>
                <a:gd name="connsiteX12" fmla="*/ 1882140 w 2293620"/>
                <a:gd name="connsiteY12" fmla="*/ 925971 h 1285882"/>
                <a:gd name="connsiteX13" fmla="*/ 2293620 w 2293620"/>
                <a:gd name="connsiteY13" fmla="*/ 979311 h 1285882"/>
                <a:gd name="connsiteX14" fmla="*/ 2293620 w 2293620"/>
                <a:gd name="connsiteY14" fmla="*/ 979311 h 1285882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82140 w 2293620"/>
                <a:gd name="connsiteY12" fmla="*/ 92597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592580 w 2293620"/>
                <a:gd name="connsiteY6" fmla="*/ 35464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608455 w 2293620"/>
                <a:gd name="connsiteY6" fmla="*/ 33559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574 h 1270373"/>
                <a:gd name="connsiteX1" fmla="*/ 1371600 w 2293620"/>
                <a:gd name="connsiteY1" fmla="*/ 1261194 h 1270373"/>
                <a:gd name="connsiteX2" fmla="*/ 1577340 w 2293620"/>
                <a:gd name="connsiteY2" fmla="*/ 1261194 h 1270373"/>
                <a:gd name="connsiteX3" fmla="*/ 1682750 w 2293620"/>
                <a:gd name="connsiteY3" fmla="*/ 1141179 h 1270373"/>
                <a:gd name="connsiteX4" fmla="*/ 1722120 w 2293620"/>
                <a:gd name="connsiteY4" fmla="*/ 773514 h 1270373"/>
                <a:gd name="connsiteX5" fmla="*/ 1722120 w 2293620"/>
                <a:gd name="connsiteY5" fmla="*/ 468714 h 1270373"/>
                <a:gd name="connsiteX6" fmla="*/ 1608455 w 2293620"/>
                <a:gd name="connsiteY6" fmla="*/ 335364 h 1270373"/>
                <a:gd name="connsiteX7" fmla="*/ 1610995 w 2293620"/>
                <a:gd name="connsiteY7" fmla="*/ 99779 h 1270373"/>
                <a:gd name="connsiteX8" fmla="*/ 1798320 w 2293620"/>
                <a:gd name="connsiteY8" fmla="*/ 3894 h 1270373"/>
                <a:gd name="connsiteX9" fmla="*/ 2034540 w 2293620"/>
                <a:gd name="connsiteY9" fmla="*/ 49614 h 1270373"/>
                <a:gd name="connsiteX10" fmla="*/ 2024380 w 2293620"/>
                <a:gd name="connsiteY10" fmla="*/ 322664 h 1270373"/>
                <a:gd name="connsiteX11" fmla="*/ 1884045 w 2293620"/>
                <a:gd name="connsiteY11" fmla="*/ 469984 h 1270373"/>
                <a:gd name="connsiteX12" fmla="*/ 1878965 w 2293620"/>
                <a:gd name="connsiteY12" fmla="*/ 779864 h 1270373"/>
                <a:gd name="connsiteX13" fmla="*/ 2003425 w 2293620"/>
                <a:gd name="connsiteY13" fmla="*/ 857334 h 1270373"/>
                <a:gd name="connsiteX14" fmla="*/ 2293620 w 2293620"/>
                <a:gd name="connsiteY14" fmla="*/ 979254 h 1270373"/>
                <a:gd name="connsiteX15" fmla="*/ 2293620 w 2293620"/>
                <a:gd name="connsiteY15" fmla="*/ 979254 h 1270373"/>
                <a:gd name="connsiteX0" fmla="*/ 0 w 2293620"/>
                <a:gd name="connsiteY0" fmla="*/ 1249830 h 1266629"/>
                <a:gd name="connsiteX1" fmla="*/ 1371600 w 2293620"/>
                <a:gd name="connsiteY1" fmla="*/ 1257450 h 1266629"/>
                <a:gd name="connsiteX2" fmla="*/ 1577340 w 2293620"/>
                <a:gd name="connsiteY2" fmla="*/ 1257450 h 1266629"/>
                <a:gd name="connsiteX3" fmla="*/ 1682750 w 2293620"/>
                <a:gd name="connsiteY3" fmla="*/ 1137435 h 1266629"/>
                <a:gd name="connsiteX4" fmla="*/ 1722120 w 2293620"/>
                <a:gd name="connsiteY4" fmla="*/ 769770 h 1266629"/>
                <a:gd name="connsiteX5" fmla="*/ 1722120 w 2293620"/>
                <a:gd name="connsiteY5" fmla="*/ 464970 h 1266629"/>
                <a:gd name="connsiteX6" fmla="*/ 1608455 w 2293620"/>
                <a:gd name="connsiteY6" fmla="*/ 331620 h 1266629"/>
                <a:gd name="connsiteX7" fmla="*/ 1610995 w 2293620"/>
                <a:gd name="connsiteY7" fmla="*/ 96035 h 1266629"/>
                <a:gd name="connsiteX8" fmla="*/ 1798320 w 2293620"/>
                <a:gd name="connsiteY8" fmla="*/ 150 h 1266629"/>
                <a:gd name="connsiteX9" fmla="*/ 2009140 w 2293620"/>
                <a:gd name="connsiteY9" fmla="*/ 80795 h 1266629"/>
                <a:gd name="connsiteX10" fmla="*/ 2024380 w 2293620"/>
                <a:gd name="connsiteY10" fmla="*/ 318920 h 1266629"/>
                <a:gd name="connsiteX11" fmla="*/ 1884045 w 2293620"/>
                <a:gd name="connsiteY11" fmla="*/ 466240 h 1266629"/>
                <a:gd name="connsiteX12" fmla="*/ 1878965 w 2293620"/>
                <a:gd name="connsiteY12" fmla="*/ 776120 h 1266629"/>
                <a:gd name="connsiteX13" fmla="*/ 2003425 w 2293620"/>
                <a:gd name="connsiteY13" fmla="*/ 853590 h 1266629"/>
                <a:gd name="connsiteX14" fmla="*/ 2293620 w 2293620"/>
                <a:gd name="connsiteY14" fmla="*/ 975510 h 1266629"/>
                <a:gd name="connsiteX15" fmla="*/ 2293620 w 2293620"/>
                <a:gd name="connsiteY15" fmla="*/ 975510 h 1266629"/>
                <a:gd name="connsiteX0" fmla="*/ 0 w 2293620"/>
                <a:gd name="connsiteY0" fmla="*/ 1249830 h 1257599"/>
                <a:gd name="connsiteX1" fmla="*/ 1371600 w 2293620"/>
                <a:gd name="connsiteY1" fmla="*/ 1257450 h 1257599"/>
                <a:gd name="connsiteX2" fmla="*/ 1605915 w 2293620"/>
                <a:gd name="connsiteY2" fmla="*/ 1232050 h 1257599"/>
                <a:gd name="connsiteX3" fmla="*/ 1682750 w 2293620"/>
                <a:gd name="connsiteY3" fmla="*/ 1137435 h 1257599"/>
                <a:gd name="connsiteX4" fmla="*/ 1722120 w 2293620"/>
                <a:gd name="connsiteY4" fmla="*/ 769770 h 1257599"/>
                <a:gd name="connsiteX5" fmla="*/ 1722120 w 2293620"/>
                <a:gd name="connsiteY5" fmla="*/ 464970 h 1257599"/>
                <a:gd name="connsiteX6" fmla="*/ 1608455 w 2293620"/>
                <a:gd name="connsiteY6" fmla="*/ 331620 h 1257599"/>
                <a:gd name="connsiteX7" fmla="*/ 1610995 w 2293620"/>
                <a:gd name="connsiteY7" fmla="*/ 96035 h 1257599"/>
                <a:gd name="connsiteX8" fmla="*/ 1798320 w 2293620"/>
                <a:gd name="connsiteY8" fmla="*/ 150 h 1257599"/>
                <a:gd name="connsiteX9" fmla="*/ 2009140 w 2293620"/>
                <a:gd name="connsiteY9" fmla="*/ 80795 h 1257599"/>
                <a:gd name="connsiteX10" fmla="*/ 2024380 w 2293620"/>
                <a:gd name="connsiteY10" fmla="*/ 318920 h 1257599"/>
                <a:gd name="connsiteX11" fmla="*/ 1884045 w 2293620"/>
                <a:gd name="connsiteY11" fmla="*/ 466240 h 1257599"/>
                <a:gd name="connsiteX12" fmla="*/ 1878965 w 2293620"/>
                <a:gd name="connsiteY12" fmla="*/ 776120 h 1257599"/>
                <a:gd name="connsiteX13" fmla="*/ 2003425 w 2293620"/>
                <a:gd name="connsiteY13" fmla="*/ 853590 h 1257599"/>
                <a:gd name="connsiteX14" fmla="*/ 2293620 w 2293620"/>
                <a:gd name="connsiteY14" fmla="*/ 975510 h 1257599"/>
                <a:gd name="connsiteX15" fmla="*/ 2293620 w 2293620"/>
                <a:gd name="connsiteY15" fmla="*/ 975510 h 1257599"/>
                <a:gd name="connsiteX0" fmla="*/ 0 w 2293620"/>
                <a:gd name="connsiteY0" fmla="*/ 1249830 h 1257681"/>
                <a:gd name="connsiteX1" fmla="*/ 1371600 w 2293620"/>
                <a:gd name="connsiteY1" fmla="*/ 1257450 h 1257681"/>
                <a:gd name="connsiteX2" fmla="*/ 1605915 w 2293620"/>
                <a:gd name="connsiteY2" fmla="*/ 1235225 h 1257681"/>
                <a:gd name="connsiteX3" fmla="*/ 1682750 w 2293620"/>
                <a:gd name="connsiteY3" fmla="*/ 1137435 h 1257681"/>
                <a:gd name="connsiteX4" fmla="*/ 1722120 w 2293620"/>
                <a:gd name="connsiteY4" fmla="*/ 769770 h 1257681"/>
                <a:gd name="connsiteX5" fmla="*/ 1722120 w 2293620"/>
                <a:gd name="connsiteY5" fmla="*/ 464970 h 1257681"/>
                <a:gd name="connsiteX6" fmla="*/ 1608455 w 2293620"/>
                <a:gd name="connsiteY6" fmla="*/ 331620 h 1257681"/>
                <a:gd name="connsiteX7" fmla="*/ 1610995 w 2293620"/>
                <a:gd name="connsiteY7" fmla="*/ 96035 h 1257681"/>
                <a:gd name="connsiteX8" fmla="*/ 1798320 w 2293620"/>
                <a:gd name="connsiteY8" fmla="*/ 150 h 1257681"/>
                <a:gd name="connsiteX9" fmla="*/ 2009140 w 2293620"/>
                <a:gd name="connsiteY9" fmla="*/ 80795 h 1257681"/>
                <a:gd name="connsiteX10" fmla="*/ 2024380 w 2293620"/>
                <a:gd name="connsiteY10" fmla="*/ 318920 h 1257681"/>
                <a:gd name="connsiteX11" fmla="*/ 1884045 w 2293620"/>
                <a:gd name="connsiteY11" fmla="*/ 466240 h 1257681"/>
                <a:gd name="connsiteX12" fmla="*/ 1878965 w 2293620"/>
                <a:gd name="connsiteY12" fmla="*/ 776120 h 1257681"/>
                <a:gd name="connsiteX13" fmla="*/ 2003425 w 2293620"/>
                <a:gd name="connsiteY13" fmla="*/ 853590 h 1257681"/>
                <a:gd name="connsiteX14" fmla="*/ 2293620 w 2293620"/>
                <a:gd name="connsiteY14" fmla="*/ 975510 h 1257681"/>
                <a:gd name="connsiteX15" fmla="*/ 2293620 w 2293620"/>
                <a:gd name="connsiteY15" fmla="*/ 975510 h 1257681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93620 w 2322195"/>
                <a:gd name="connsiteY13" fmla="*/ 975510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88858 w 2322195"/>
                <a:gd name="connsiteY13" fmla="*/ 968366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6882 w 2322195"/>
                <a:gd name="connsiteY3" fmla="*/ 779295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2195" h="1257450">
                  <a:moveTo>
                    <a:pt x="0" y="1249830"/>
                  </a:moveTo>
                  <a:lnTo>
                    <a:pt x="1371600" y="1257450"/>
                  </a:lnTo>
                  <a:cubicBezTo>
                    <a:pt x="1652058" y="1238718"/>
                    <a:pt x="1623536" y="1217127"/>
                    <a:pt x="1682750" y="1137435"/>
                  </a:cubicBezTo>
                  <a:cubicBezTo>
                    <a:pt x="1741964" y="1057743"/>
                    <a:pt x="1720320" y="891373"/>
                    <a:pt x="1726882" y="779295"/>
                  </a:cubicBezTo>
                  <a:cubicBezTo>
                    <a:pt x="1733444" y="667218"/>
                    <a:pt x="1741858" y="539582"/>
                    <a:pt x="1722120" y="464970"/>
                  </a:cubicBezTo>
                  <a:cubicBezTo>
                    <a:pt x="1702382" y="390358"/>
                    <a:pt x="1626976" y="393109"/>
                    <a:pt x="1608455" y="331620"/>
                  </a:cubicBezTo>
                  <a:cubicBezTo>
                    <a:pt x="1589934" y="270131"/>
                    <a:pt x="1579351" y="151280"/>
                    <a:pt x="1610995" y="96035"/>
                  </a:cubicBezTo>
                  <a:cubicBezTo>
                    <a:pt x="1642639" y="40790"/>
                    <a:pt x="1731963" y="2690"/>
                    <a:pt x="1798320" y="150"/>
                  </a:cubicBezTo>
                  <a:cubicBezTo>
                    <a:pt x="1864677" y="-2390"/>
                    <a:pt x="1971463" y="27667"/>
                    <a:pt x="2009140" y="80795"/>
                  </a:cubicBezTo>
                  <a:cubicBezTo>
                    <a:pt x="2046817" y="133923"/>
                    <a:pt x="2045229" y="254679"/>
                    <a:pt x="2024380" y="318920"/>
                  </a:cubicBezTo>
                  <a:cubicBezTo>
                    <a:pt x="2003531" y="383161"/>
                    <a:pt x="1908281" y="390040"/>
                    <a:pt x="1884045" y="466240"/>
                  </a:cubicBezTo>
                  <a:cubicBezTo>
                    <a:pt x="1859809" y="542440"/>
                    <a:pt x="1859068" y="711562"/>
                    <a:pt x="1878965" y="776120"/>
                  </a:cubicBezTo>
                  <a:cubicBezTo>
                    <a:pt x="1898862" y="840678"/>
                    <a:pt x="1929553" y="851712"/>
                    <a:pt x="2003425" y="853590"/>
                  </a:cubicBezTo>
                  <a:cubicBezTo>
                    <a:pt x="2077297" y="855468"/>
                    <a:pt x="2255785" y="801182"/>
                    <a:pt x="2322195" y="787391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892583E-79A7-4E79-8ED1-F22F9FF037D8}"/>
                </a:ext>
              </a:extLst>
            </p:cNvPr>
            <p:cNvCxnSpPr>
              <a:cxnSpLocks/>
              <a:stCxn id="115" idx="0"/>
              <a:endCxn id="115" idx="1"/>
            </p:cNvCxnSpPr>
            <p:nvPr/>
          </p:nvCxnSpPr>
          <p:spPr>
            <a:xfrm>
              <a:off x="2141855" y="3973830"/>
              <a:ext cx="1371600" cy="7620"/>
            </a:xfrm>
            <a:prstGeom prst="line">
              <a:avLst/>
            </a:prstGeom>
            <a:ln w="762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DE5A686-710B-4AFC-8101-5DC89B6469BC}"/>
              </a:ext>
            </a:extLst>
          </p:cNvPr>
          <p:cNvGrpSpPr/>
          <p:nvPr/>
        </p:nvGrpSpPr>
        <p:grpSpPr>
          <a:xfrm>
            <a:off x="9768498" y="3538723"/>
            <a:ext cx="706783" cy="373177"/>
            <a:chOff x="2141855" y="2724000"/>
            <a:chExt cx="2322195" cy="1257450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62EE343-C73E-45EF-8849-BFCE85D8536F}"/>
                </a:ext>
              </a:extLst>
            </p:cNvPr>
            <p:cNvSpPr/>
            <p:nvPr/>
          </p:nvSpPr>
          <p:spPr>
            <a:xfrm>
              <a:off x="2141855" y="2724000"/>
              <a:ext cx="2322195" cy="1257450"/>
            </a:xfrm>
            <a:custGeom>
              <a:avLst/>
              <a:gdLst>
                <a:gd name="connsiteX0" fmla="*/ 0 w 2293620"/>
                <a:gd name="connsiteY0" fmla="*/ 1253631 h 1285882"/>
                <a:gd name="connsiteX1" fmla="*/ 1371600 w 2293620"/>
                <a:gd name="connsiteY1" fmla="*/ 1261251 h 1285882"/>
                <a:gd name="connsiteX2" fmla="*/ 1577340 w 2293620"/>
                <a:gd name="connsiteY2" fmla="*/ 1261251 h 1285882"/>
                <a:gd name="connsiteX3" fmla="*/ 1676400 w 2293620"/>
                <a:gd name="connsiteY3" fmla="*/ 1246011 h 1285882"/>
                <a:gd name="connsiteX4" fmla="*/ 1722120 w 2293620"/>
                <a:gd name="connsiteY4" fmla="*/ 773571 h 1285882"/>
                <a:gd name="connsiteX5" fmla="*/ 1722120 w 2293620"/>
                <a:gd name="connsiteY5" fmla="*/ 468771 h 1285882"/>
                <a:gd name="connsiteX6" fmla="*/ 1592580 w 2293620"/>
                <a:gd name="connsiteY6" fmla="*/ 354471 h 1285882"/>
                <a:gd name="connsiteX7" fmla="*/ 1569720 w 2293620"/>
                <a:gd name="connsiteY7" fmla="*/ 103011 h 1285882"/>
                <a:gd name="connsiteX8" fmla="*/ 1798320 w 2293620"/>
                <a:gd name="connsiteY8" fmla="*/ 3951 h 1285882"/>
                <a:gd name="connsiteX9" fmla="*/ 2034540 w 2293620"/>
                <a:gd name="connsiteY9" fmla="*/ 49671 h 1285882"/>
                <a:gd name="connsiteX10" fmla="*/ 2087880 w 2293620"/>
                <a:gd name="connsiteY10" fmla="*/ 316371 h 1285882"/>
                <a:gd name="connsiteX11" fmla="*/ 1912620 w 2293620"/>
                <a:gd name="connsiteY11" fmla="*/ 438291 h 1285882"/>
                <a:gd name="connsiteX12" fmla="*/ 1882140 w 2293620"/>
                <a:gd name="connsiteY12" fmla="*/ 925971 h 1285882"/>
                <a:gd name="connsiteX13" fmla="*/ 2293620 w 2293620"/>
                <a:gd name="connsiteY13" fmla="*/ 979311 h 1285882"/>
                <a:gd name="connsiteX14" fmla="*/ 2293620 w 2293620"/>
                <a:gd name="connsiteY14" fmla="*/ 979311 h 1285882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82140 w 2293620"/>
                <a:gd name="connsiteY12" fmla="*/ 92597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592580 w 2293620"/>
                <a:gd name="connsiteY6" fmla="*/ 35464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608455 w 2293620"/>
                <a:gd name="connsiteY6" fmla="*/ 33559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574 h 1270373"/>
                <a:gd name="connsiteX1" fmla="*/ 1371600 w 2293620"/>
                <a:gd name="connsiteY1" fmla="*/ 1261194 h 1270373"/>
                <a:gd name="connsiteX2" fmla="*/ 1577340 w 2293620"/>
                <a:gd name="connsiteY2" fmla="*/ 1261194 h 1270373"/>
                <a:gd name="connsiteX3" fmla="*/ 1682750 w 2293620"/>
                <a:gd name="connsiteY3" fmla="*/ 1141179 h 1270373"/>
                <a:gd name="connsiteX4" fmla="*/ 1722120 w 2293620"/>
                <a:gd name="connsiteY4" fmla="*/ 773514 h 1270373"/>
                <a:gd name="connsiteX5" fmla="*/ 1722120 w 2293620"/>
                <a:gd name="connsiteY5" fmla="*/ 468714 h 1270373"/>
                <a:gd name="connsiteX6" fmla="*/ 1608455 w 2293620"/>
                <a:gd name="connsiteY6" fmla="*/ 335364 h 1270373"/>
                <a:gd name="connsiteX7" fmla="*/ 1610995 w 2293620"/>
                <a:gd name="connsiteY7" fmla="*/ 99779 h 1270373"/>
                <a:gd name="connsiteX8" fmla="*/ 1798320 w 2293620"/>
                <a:gd name="connsiteY8" fmla="*/ 3894 h 1270373"/>
                <a:gd name="connsiteX9" fmla="*/ 2034540 w 2293620"/>
                <a:gd name="connsiteY9" fmla="*/ 49614 h 1270373"/>
                <a:gd name="connsiteX10" fmla="*/ 2024380 w 2293620"/>
                <a:gd name="connsiteY10" fmla="*/ 322664 h 1270373"/>
                <a:gd name="connsiteX11" fmla="*/ 1884045 w 2293620"/>
                <a:gd name="connsiteY11" fmla="*/ 469984 h 1270373"/>
                <a:gd name="connsiteX12" fmla="*/ 1878965 w 2293620"/>
                <a:gd name="connsiteY12" fmla="*/ 779864 h 1270373"/>
                <a:gd name="connsiteX13" fmla="*/ 2003425 w 2293620"/>
                <a:gd name="connsiteY13" fmla="*/ 857334 h 1270373"/>
                <a:gd name="connsiteX14" fmla="*/ 2293620 w 2293620"/>
                <a:gd name="connsiteY14" fmla="*/ 979254 h 1270373"/>
                <a:gd name="connsiteX15" fmla="*/ 2293620 w 2293620"/>
                <a:gd name="connsiteY15" fmla="*/ 979254 h 1270373"/>
                <a:gd name="connsiteX0" fmla="*/ 0 w 2293620"/>
                <a:gd name="connsiteY0" fmla="*/ 1249830 h 1266629"/>
                <a:gd name="connsiteX1" fmla="*/ 1371600 w 2293620"/>
                <a:gd name="connsiteY1" fmla="*/ 1257450 h 1266629"/>
                <a:gd name="connsiteX2" fmla="*/ 1577340 w 2293620"/>
                <a:gd name="connsiteY2" fmla="*/ 1257450 h 1266629"/>
                <a:gd name="connsiteX3" fmla="*/ 1682750 w 2293620"/>
                <a:gd name="connsiteY3" fmla="*/ 1137435 h 1266629"/>
                <a:gd name="connsiteX4" fmla="*/ 1722120 w 2293620"/>
                <a:gd name="connsiteY4" fmla="*/ 769770 h 1266629"/>
                <a:gd name="connsiteX5" fmla="*/ 1722120 w 2293620"/>
                <a:gd name="connsiteY5" fmla="*/ 464970 h 1266629"/>
                <a:gd name="connsiteX6" fmla="*/ 1608455 w 2293620"/>
                <a:gd name="connsiteY6" fmla="*/ 331620 h 1266629"/>
                <a:gd name="connsiteX7" fmla="*/ 1610995 w 2293620"/>
                <a:gd name="connsiteY7" fmla="*/ 96035 h 1266629"/>
                <a:gd name="connsiteX8" fmla="*/ 1798320 w 2293620"/>
                <a:gd name="connsiteY8" fmla="*/ 150 h 1266629"/>
                <a:gd name="connsiteX9" fmla="*/ 2009140 w 2293620"/>
                <a:gd name="connsiteY9" fmla="*/ 80795 h 1266629"/>
                <a:gd name="connsiteX10" fmla="*/ 2024380 w 2293620"/>
                <a:gd name="connsiteY10" fmla="*/ 318920 h 1266629"/>
                <a:gd name="connsiteX11" fmla="*/ 1884045 w 2293620"/>
                <a:gd name="connsiteY11" fmla="*/ 466240 h 1266629"/>
                <a:gd name="connsiteX12" fmla="*/ 1878965 w 2293620"/>
                <a:gd name="connsiteY12" fmla="*/ 776120 h 1266629"/>
                <a:gd name="connsiteX13" fmla="*/ 2003425 w 2293620"/>
                <a:gd name="connsiteY13" fmla="*/ 853590 h 1266629"/>
                <a:gd name="connsiteX14" fmla="*/ 2293620 w 2293620"/>
                <a:gd name="connsiteY14" fmla="*/ 975510 h 1266629"/>
                <a:gd name="connsiteX15" fmla="*/ 2293620 w 2293620"/>
                <a:gd name="connsiteY15" fmla="*/ 975510 h 1266629"/>
                <a:gd name="connsiteX0" fmla="*/ 0 w 2293620"/>
                <a:gd name="connsiteY0" fmla="*/ 1249830 h 1257599"/>
                <a:gd name="connsiteX1" fmla="*/ 1371600 w 2293620"/>
                <a:gd name="connsiteY1" fmla="*/ 1257450 h 1257599"/>
                <a:gd name="connsiteX2" fmla="*/ 1605915 w 2293620"/>
                <a:gd name="connsiteY2" fmla="*/ 1232050 h 1257599"/>
                <a:gd name="connsiteX3" fmla="*/ 1682750 w 2293620"/>
                <a:gd name="connsiteY3" fmla="*/ 1137435 h 1257599"/>
                <a:gd name="connsiteX4" fmla="*/ 1722120 w 2293620"/>
                <a:gd name="connsiteY4" fmla="*/ 769770 h 1257599"/>
                <a:gd name="connsiteX5" fmla="*/ 1722120 w 2293620"/>
                <a:gd name="connsiteY5" fmla="*/ 464970 h 1257599"/>
                <a:gd name="connsiteX6" fmla="*/ 1608455 w 2293620"/>
                <a:gd name="connsiteY6" fmla="*/ 331620 h 1257599"/>
                <a:gd name="connsiteX7" fmla="*/ 1610995 w 2293620"/>
                <a:gd name="connsiteY7" fmla="*/ 96035 h 1257599"/>
                <a:gd name="connsiteX8" fmla="*/ 1798320 w 2293620"/>
                <a:gd name="connsiteY8" fmla="*/ 150 h 1257599"/>
                <a:gd name="connsiteX9" fmla="*/ 2009140 w 2293620"/>
                <a:gd name="connsiteY9" fmla="*/ 80795 h 1257599"/>
                <a:gd name="connsiteX10" fmla="*/ 2024380 w 2293620"/>
                <a:gd name="connsiteY10" fmla="*/ 318920 h 1257599"/>
                <a:gd name="connsiteX11" fmla="*/ 1884045 w 2293620"/>
                <a:gd name="connsiteY11" fmla="*/ 466240 h 1257599"/>
                <a:gd name="connsiteX12" fmla="*/ 1878965 w 2293620"/>
                <a:gd name="connsiteY12" fmla="*/ 776120 h 1257599"/>
                <a:gd name="connsiteX13" fmla="*/ 2003425 w 2293620"/>
                <a:gd name="connsiteY13" fmla="*/ 853590 h 1257599"/>
                <a:gd name="connsiteX14" fmla="*/ 2293620 w 2293620"/>
                <a:gd name="connsiteY14" fmla="*/ 975510 h 1257599"/>
                <a:gd name="connsiteX15" fmla="*/ 2293620 w 2293620"/>
                <a:gd name="connsiteY15" fmla="*/ 975510 h 1257599"/>
                <a:gd name="connsiteX0" fmla="*/ 0 w 2293620"/>
                <a:gd name="connsiteY0" fmla="*/ 1249830 h 1257681"/>
                <a:gd name="connsiteX1" fmla="*/ 1371600 w 2293620"/>
                <a:gd name="connsiteY1" fmla="*/ 1257450 h 1257681"/>
                <a:gd name="connsiteX2" fmla="*/ 1605915 w 2293620"/>
                <a:gd name="connsiteY2" fmla="*/ 1235225 h 1257681"/>
                <a:gd name="connsiteX3" fmla="*/ 1682750 w 2293620"/>
                <a:gd name="connsiteY3" fmla="*/ 1137435 h 1257681"/>
                <a:gd name="connsiteX4" fmla="*/ 1722120 w 2293620"/>
                <a:gd name="connsiteY4" fmla="*/ 769770 h 1257681"/>
                <a:gd name="connsiteX5" fmla="*/ 1722120 w 2293620"/>
                <a:gd name="connsiteY5" fmla="*/ 464970 h 1257681"/>
                <a:gd name="connsiteX6" fmla="*/ 1608455 w 2293620"/>
                <a:gd name="connsiteY6" fmla="*/ 331620 h 1257681"/>
                <a:gd name="connsiteX7" fmla="*/ 1610995 w 2293620"/>
                <a:gd name="connsiteY7" fmla="*/ 96035 h 1257681"/>
                <a:gd name="connsiteX8" fmla="*/ 1798320 w 2293620"/>
                <a:gd name="connsiteY8" fmla="*/ 150 h 1257681"/>
                <a:gd name="connsiteX9" fmla="*/ 2009140 w 2293620"/>
                <a:gd name="connsiteY9" fmla="*/ 80795 h 1257681"/>
                <a:gd name="connsiteX10" fmla="*/ 2024380 w 2293620"/>
                <a:gd name="connsiteY10" fmla="*/ 318920 h 1257681"/>
                <a:gd name="connsiteX11" fmla="*/ 1884045 w 2293620"/>
                <a:gd name="connsiteY11" fmla="*/ 466240 h 1257681"/>
                <a:gd name="connsiteX12" fmla="*/ 1878965 w 2293620"/>
                <a:gd name="connsiteY12" fmla="*/ 776120 h 1257681"/>
                <a:gd name="connsiteX13" fmla="*/ 2003425 w 2293620"/>
                <a:gd name="connsiteY13" fmla="*/ 853590 h 1257681"/>
                <a:gd name="connsiteX14" fmla="*/ 2293620 w 2293620"/>
                <a:gd name="connsiteY14" fmla="*/ 975510 h 1257681"/>
                <a:gd name="connsiteX15" fmla="*/ 2293620 w 2293620"/>
                <a:gd name="connsiteY15" fmla="*/ 975510 h 1257681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93620 w 2322195"/>
                <a:gd name="connsiteY13" fmla="*/ 975510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88858 w 2322195"/>
                <a:gd name="connsiteY13" fmla="*/ 968366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6882 w 2322195"/>
                <a:gd name="connsiteY3" fmla="*/ 779295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2195" h="1257450">
                  <a:moveTo>
                    <a:pt x="0" y="1249830"/>
                  </a:moveTo>
                  <a:lnTo>
                    <a:pt x="1371600" y="1257450"/>
                  </a:lnTo>
                  <a:cubicBezTo>
                    <a:pt x="1652058" y="1238718"/>
                    <a:pt x="1623536" y="1217127"/>
                    <a:pt x="1682750" y="1137435"/>
                  </a:cubicBezTo>
                  <a:cubicBezTo>
                    <a:pt x="1741964" y="1057743"/>
                    <a:pt x="1720320" y="891373"/>
                    <a:pt x="1726882" y="779295"/>
                  </a:cubicBezTo>
                  <a:cubicBezTo>
                    <a:pt x="1733444" y="667218"/>
                    <a:pt x="1741858" y="539582"/>
                    <a:pt x="1722120" y="464970"/>
                  </a:cubicBezTo>
                  <a:cubicBezTo>
                    <a:pt x="1702382" y="390358"/>
                    <a:pt x="1626976" y="393109"/>
                    <a:pt x="1608455" y="331620"/>
                  </a:cubicBezTo>
                  <a:cubicBezTo>
                    <a:pt x="1589934" y="270131"/>
                    <a:pt x="1579351" y="151280"/>
                    <a:pt x="1610995" y="96035"/>
                  </a:cubicBezTo>
                  <a:cubicBezTo>
                    <a:pt x="1642639" y="40790"/>
                    <a:pt x="1731963" y="2690"/>
                    <a:pt x="1798320" y="150"/>
                  </a:cubicBezTo>
                  <a:cubicBezTo>
                    <a:pt x="1864677" y="-2390"/>
                    <a:pt x="1971463" y="27667"/>
                    <a:pt x="2009140" y="80795"/>
                  </a:cubicBezTo>
                  <a:cubicBezTo>
                    <a:pt x="2046817" y="133923"/>
                    <a:pt x="2045229" y="254679"/>
                    <a:pt x="2024380" y="318920"/>
                  </a:cubicBezTo>
                  <a:cubicBezTo>
                    <a:pt x="2003531" y="383161"/>
                    <a:pt x="1908281" y="390040"/>
                    <a:pt x="1884045" y="466240"/>
                  </a:cubicBezTo>
                  <a:cubicBezTo>
                    <a:pt x="1859809" y="542440"/>
                    <a:pt x="1859068" y="711562"/>
                    <a:pt x="1878965" y="776120"/>
                  </a:cubicBezTo>
                  <a:cubicBezTo>
                    <a:pt x="1898862" y="840678"/>
                    <a:pt x="1929553" y="851712"/>
                    <a:pt x="2003425" y="853590"/>
                  </a:cubicBezTo>
                  <a:cubicBezTo>
                    <a:pt x="2077297" y="855468"/>
                    <a:pt x="2255785" y="801182"/>
                    <a:pt x="2322195" y="787391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666ADED-9EDB-40E7-9490-0E636CC90471}"/>
                </a:ext>
              </a:extLst>
            </p:cNvPr>
            <p:cNvCxnSpPr>
              <a:cxnSpLocks/>
            </p:cNvCxnSpPr>
            <p:nvPr/>
          </p:nvCxnSpPr>
          <p:spPr>
            <a:xfrm>
              <a:off x="2141855" y="3962455"/>
              <a:ext cx="1371600" cy="7620"/>
            </a:xfrm>
            <a:prstGeom prst="line">
              <a:avLst/>
            </a:prstGeom>
            <a:ln w="762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6FFC63A-1080-4880-9F04-B7E6F74E3070}"/>
              </a:ext>
            </a:extLst>
          </p:cNvPr>
          <p:cNvGrpSpPr/>
          <p:nvPr/>
        </p:nvGrpSpPr>
        <p:grpSpPr>
          <a:xfrm>
            <a:off x="7420375" y="2620655"/>
            <a:ext cx="706783" cy="373177"/>
            <a:chOff x="2141855" y="2724000"/>
            <a:chExt cx="2322195" cy="1257450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EDB66F6-53CC-4FB2-B057-7DFA9268E03F}"/>
                </a:ext>
              </a:extLst>
            </p:cNvPr>
            <p:cNvSpPr/>
            <p:nvPr/>
          </p:nvSpPr>
          <p:spPr>
            <a:xfrm>
              <a:off x="2141855" y="2724000"/>
              <a:ext cx="2322195" cy="1257450"/>
            </a:xfrm>
            <a:custGeom>
              <a:avLst/>
              <a:gdLst>
                <a:gd name="connsiteX0" fmla="*/ 0 w 2293620"/>
                <a:gd name="connsiteY0" fmla="*/ 1253631 h 1285882"/>
                <a:gd name="connsiteX1" fmla="*/ 1371600 w 2293620"/>
                <a:gd name="connsiteY1" fmla="*/ 1261251 h 1285882"/>
                <a:gd name="connsiteX2" fmla="*/ 1577340 w 2293620"/>
                <a:gd name="connsiteY2" fmla="*/ 1261251 h 1285882"/>
                <a:gd name="connsiteX3" fmla="*/ 1676400 w 2293620"/>
                <a:gd name="connsiteY3" fmla="*/ 1246011 h 1285882"/>
                <a:gd name="connsiteX4" fmla="*/ 1722120 w 2293620"/>
                <a:gd name="connsiteY4" fmla="*/ 773571 h 1285882"/>
                <a:gd name="connsiteX5" fmla="*/ 1722120 w 2293620"/>
                <a:gd name="connsiteY5" fmla="*/ 468771 h 1285882"/>
                <a:gd name="connsiteX6" fmla="*/ 1592580 w 2293620"/>
                <a:gd name="connsiteY6" fmla="*/ 354471 h 1285882"/>
                <a:gd name="connsiteX7" fmla="*/ 1569720 w 2293620"/>
                <a:gd name="connsiteY7" fmla="*/ 103011 h 1285882"/>
                <a:gd name="connsiteX8" fmla="*/ 1798320 w 2293620"/>
                <a:gd name="connsiteY8" fmla="*/ 3951 h 1285882"/>
                <a:gd name="connsiteX9" fmla="*/ 2034540 w 2293620"/>
                <a:gd name="connsiteY9" fmla="*/ 49671 h 1285882"/>
                <a:gd name="connsiteX10" fmla="*/ 2087880 w 2293620"/>
                <a:gd name="connsiteY10" fmla="*/ 316371 h 1285882"/>
                <a:gd name="connsiteX11" fmla="*/ 1912620 w 2293620"/>
                <a:gd name="connsiteY11" fmla="*/ 438291 h 1285882"/>
                <a:gd name="connsiteX12" fmla="*/ 1882140 w 2293620"/>
                <a:gd name="connsiteY12" fmla="*/ 925971 h 1285882"/>
                <a:gd name="connsiteX13" fmla="*/ 2293620 w 2293620"/>
                <a:gd name="connsiteY13" fmla="*/ 979311 h 1285882"/>
                <a:gd name="connsiteX14" fmla="*/ 2293620 w 2293620"/>
                <a:gd name="connsiteY14" fmla="*/ 979311 h 1285882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82140 w 2293620"/>
                <a:gd name="connsiteY12" fmla="*/ 92597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592580 w 2293620"/>
                <a:gd name="connsiteY6" fmla="*/ 35464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608455 w 2293620"/>
                <a:gd name="connsiteY6" fmla="*/ 33559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574 h 1270373"/>
                <a:gd name="connsiteX1" fmla="*/ 1371600 w 2293620"/>
                <a:gd name="connsiteY1" fmla="*/ 1261194 h 1270373"/>
                <a:gd name="connsiteX2" fmla="*/ 1577340 w 2293620"/>
                <a:gd name="connsiteY2" fmla="*/ 1261194 h 1270373"/>
                <a:gd name="connsiteX3" fmla="*/ 1682750 w 2293620"/>
                <a:gd name="connsiteY3" fmla="*/ 1141179 h 1270373"/>
                <a:gd name="connsiteX4" fmla="*/ 1722120 w 2293620"/>
                <a:gd name="connsiteY4" fmla="*/ 773514 h 1270373"/>
                <a:gd name="connsiteX5" fmla="*/ 1722120 w 2293620"/>
                <a:gd name="connsiteY5" fmla="*/ 468714 h 1270373"/>
                <a:gd name="connsiteX6" fmla="*/ 1608455 w 2293620"/>
                <a:gd name="connsiteY6" fmla="*/ 335364 h 1270373"/>
                <a:gd name="connsiteX7" fmla="*/ 1610995 w 2293620"/>
                <a:gd name="connsiteY7" fmla="*/ 99779 h 1270373"/>
                <a:gd name="connsiteX8" fmla="*/ 1798320 w 2293620"/>
                <a:gd name="connsiteY8" fmla="*/ 3894 h 1270373"/>
                <a:gd name="connsiteX9" fmla="*/ 2034540 w 2293620"/>
                <a:gd name="connsiteY9" fmla="*/ 49614 h 1270373"/>
                <a:gd name="connsiteX10" fmla="*/ 2024380 w 2293620"/>
                <a:gd name="connsiteY10" fmla="*/ 322664 h 1270373"/>
                <a:gd name="connsiteX11" fmla="*/ 1884045 w 2293620"/>
                <a:gd name="connsiteY11" fmla="*/ 469984 h 1270373"/>
                <a:gd name="connsiteX12" fmla="*/ 1878965 w 2293620"/>
                <a:gd name="connsiteY12" fmla="*/ 779864 h 1270373"/>
                <a:gd name="connsiteX13" fmla="*/ 2003425 w 2293620"/>
                <a:gd name="connsiteY13" fmla="*/ 857334 h 1270373"/>
                <a:gd name="connsiteX14" fmla="*/ 2293620 w 2293620"/>
                <a:gd name="connsiteY14" fmla="*/ 979254 h 1270373"/>
                <a:gd name="connsiteX15" fmla="*/ 2293620 w 2293620"/>
                <a:gd name="connsiteY15" fmla="*/ 979254 h 1270373"/>
                <a:gd name="connsiteX0" fmla="*/ 0 w 2293620"/>
                <a:gd name="connsiteY0" fmla="*/ 1249830 h 1266629"/>
                <a:gd name="connsiteX1" fmla="*/ 1371600 w 2293620"/>
                <a:gd name="connsiteY1" fmla="*/ 1257450 h 1266629"/>
                <a:gd name="connsiteX2" fmla="*/ 1577340 w 2293620"/>
                <a:gd name="connsiteY2" fmla="*/ 1257450 h 1266629"/>
                <a:gd name="connsiteX3" fmla="*/ 1682750 w 2293620"/>
                <a:gd name="connsiteY3" fmla="*/ 1137435 h 1266629"/>
                <a:gd name="connsiteX4" fmla="*/ 1722120 w 2293620"/>
                <a:gd name="connsiteY4" fmla="*/ 769770 h 1266629"/>
                <a:gd name="connsiteX5" fmla="*/ 1722120 w 2293620"/>
                <a:gd name="connsiteY5" fmla="*/ 464970 h 1266629"/>
                <a:gd name="connsiteX6" fmla="*/ 1608455 w 2293620"/>
                <a:gd name="connsiteY6" fmla="*/ 331620 h 1266629"/>
                <a:gd name="connsiteX7" fmla="*/ 1610995 w 2293620"/>
                <a:gd name="connsiteY7" fmla="*/ 96035 h 1266629"/>
                <a:gd name="connsiteX8" fmla="*/ 1798320 w 2293620"/>
                <a:gd name="connsiteY8" fmla="*/ 150 h 1266629"/>
                <a:gd name="connsiteX9" fmla="*/ 2009140 w 2293620"/>
                <a:gd name="connsiteY9" fmla="*/ 80795 h 1266629"/>
                <a:gd name="connsiteX10" fmla="*/ 2024380 w 2293620"/>
                <a:gd name="connsiteY10" fmla="*/ 318920 h 1266629"/>
                <a:gd name="connsiteX11" fmla="*/ 1884045 w 2293620"/>
                <a:gd name="connsiteY11" fmla="*/ 466240 h 1266629"/>
                <a:gd name="connsiteX12" fmla="*/ 1878965 w 2293620"/>
                <a:gd name="connsiteY12" fmla="*/ 776120 h 1266629"/>
                <a:gd name="connsiteX13" fmla="*/ 2003425 w 2293620"/>
                <a:gd name="connsiteY13" fmla="*/ 853590 h 1266629"/>
                <a:gd name="connsiteX14" fmla="*/ 2293620 w 2293620"/>
                <a:gd name="connsiteY14" fmla="*/ 975510 h 1266629"/>
                <a:gd name="connsiteX15" fmla="*/ 2293620 w 2293620"/>
                <a:gd name="connsiteY15" fmla="*/ 975510 h 1266629"/>
                <a:gd name="connsiteX0" fmla="*/ 0 w 2293620"/>
                <a:gd name="connsiteY0" fmla="*/ 1249830 h 1257599"/>
                <a:gd name="connsiteX1" fmla="*/ 1371600 w 2293620"/>
                <a:gd name="connsiteY1" fmla="*/ 1257450 h 1257599"/>
                <a:gd name="connsiteX2" fmla="*/ 1605915 w 2293620"/>
                <a:gd name="connsiteY2" fmla="*/ 1232050 h 1257599"/>
                <a:gd name="connsiteX3" fmla="*/ 1682750 w 2293620"/>
                <a:gd name="connsiteY3" fmla="*/ 1137435 h 1257599"/>
                <a:gd name="connsiteX4" fmla="*/ 1722120 w 2293620"/>
                <a:gd name="connsiteY4" fmla="*/ 769770 h 1257599"/>
                <a:gd name="connsiteX5" fmla="*/ 1722120 w 2293620"/>
                <a:gd name="connsiteY5" fmla="*/ 464970 h 1257599"/>
                <a:gd name="connsiteX6" fmla="*/ 1608455 w 2293620"/>
                <a:gd name="connsiteY6" fmla="*/ 331620 h 1257599"/>
                <a:gd name="connsiteX7" fmla="*/ 1610995 w 2293620"/>
                <a:gd name="connsiteY7" fmla="*/ 96035 h 1257599"/>
                <a:gd name="connsiteX8" fmla="*/ 1798320 w 2293620"/>
                <a:gd name="connsiteY8" fmla="*/ 150 h 1257599"/>
                <a:gd name="connsiteX9" fmla="*/ 2009140 w 2293620"/>
                <a:gd name="connsiteY9" fmla="*/ 80795 h 1257599"/>
                <a:gd name="connsiteX10" fmla="*/ 2024380 w 2293620"/>
                <a:gd name="connsiteY10" fmla="*/ 318920 h 1257599"/>
                <a:gd name="connsiteX11" fmla="*/ 1884045 w 2293620"/>
                <a:gd name="connsiteY11" fmla="*/ 466240 h 1257599"/>
                <a:gd name="connsiteX12" fmla="*/ 1878965 w 2293620"/>
                <a:gd name="connsiteY12" fmla="*/ 776120 h 1257599"/>
                <a:gd name="connsiteX13" fmla="*/ 2003425 w 2293620"/>
                <a:gd name="connsiteY13" fmla="*/ 853590 h 1257599"/>
                <a:gd name="connsiteX14" fmla="*/ 2293620 w 2293620"/>
                <a:gd name="connsiteY14" fmla="*/ 975510 h 1257599"/>
                <a:gd name="connsiteX15" fmla="*/ 2293620 w 2293620"/>
                <a:gd name="connsiteY15" fmla="*/ 975510 h 1257599"/>
                <a:gd name="connsiteX0" fmla="*/ 0 w 2293620"/>
                <a:gd name="connsiteY0" fmla="*/ 1249830 h 1257681"/>
                <a:gd name="connsiteX1" fmla="*/ 1371600 w 2293620"/>
                <a:gd name="connsiteY1" fmla="*/ 1257450 h 1257681"/>
                <a:gd name="connsiteX2" fmla="*/ 1605915 w 2293620"/>
                <a:gd name="connsiteY2" fmla="*/ 1235225 h 1257681"/>
                <a:gd name="connsiteX3" fmla="*/ 1682750 w 2293620"/>
                <a:gd name="connsiteY3" fmla="*/ 1137435 h 1257681"/>
                <a:gd name="connsiteX4" fmla="*/ 1722120 w 2293620"/>
                <a:gd name="connsiteY4" fmla="*/ 769770 h 1257681"/>
                <a:gd name="connsiteX5" fmla="*/ 1722120 w 2293620"/>
                <a:gd name="connsiteY5" fmla="*/ 464970 h 1257681"/>
                <a:gd name="connsiteX6" fmla="*/ 1608455 w 2293620"/>
                <a:gd name="connsiteY6" fmla="*/ 331620 h 1257681"/>
                <a:gd name="connsiteX7" fmla="*/ 1610995 w 2293620"/>
                <a:gd name="connsiteY7" fmla="*/ 96035 h 1257681"/>
                <a:gd name="connsiteX8" fmla="*/ 1798320 w 2293620"/>
                <a:gd name="connsiteY8" fmla="*/ 150 h 1257681"/>
                <a:gd name="connsiteX9" fmla="*/ 2009140 w 2293620"/>
                <a:gd name="connsiteY9" fmla="*/ 80795 h 1257681"/>
                <a:gd name="connsiteX10" fmla="*/ 2024380 w 2293620"/>
                <a:gd name="connsiteY10" fmla="*/ 318920 h 1257681"/>
                <a:gd name="connsiteX11" fmla="*/ 1884045 w 2293620"/>
                <a:gd name="connsiteY11" fmla="*/ 466240 h 1257681"/>
                <a:gd name="connsiteX12" fmla="*/ 1878965 w 2293620"/>
                <a:gd name="connsiteY12" fmla="*/ 776120 h 1257681"/>
                <a:gd name="connsiteX13" fmla="*/ 2003425 w 2293620"/>
                <a:gd name="connsiteY13" fmla="*/ 853590 h 1257681"/>
                <a:gd name="connsiteX14" fmla="*/ 2293620 w 2293620"/>
                <a:gd name="connsiteY14" fmla="*/ 975510 h 1257681"/>
                <a:gd name="connsiteX15" fmla="*/ 2293620 w 2293620"/>
                <a:gd name="connsiteY15" fmla="*/ 975510 h 1257681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93620 w 2322195"/>
                <a:gd name="connsiteY13" fmla="*/ 975510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88858 w 2322195"/>
                <a:gd name="connsiteY13" fmla="*/ 968366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6882 w 2322195"/>
                <a:gd name="connsiteY3" fmla="*/ 779295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2195" h="1257450">
                  <a:moveTo>
                    <a:pt x="0" y="1249830"/>
                  </a:moveTo>
                  <a:lnTo>
                    <a:pt x="1371600" y="1257450"/>
                  </a:lnTo>
                  <a:cubicBezTo>
                    <a:pt x="1652058" y="1238718"/>
                    <a:pt x="1623536" y="1217127"/>
                    <a:pt x="1682750" y="1137435"/>
                  </a:cubicBezTo>
                  <a:cubicBezTo>
                    <a:pt x="1741964" y="1057743"/>
                    <a:pt x="1720320" y="891373"/>
                    <a:pt x="1726882" y="779295"/>
                  </a:cubicBezTo>
                  <a:cubicBezTo>
                    <a:pt x="1733444" y="667218"/>
                    <a:pt x="1741858" y="539582"/>
                    <a:pt x="1722120" y="464970"/>
                  </a:cubicBezTo>
                  <a:cubicBezTo>
                    <a:pt x="1702382" y="390358"/>
                    <a:pt x="1626976" y="393109"/>
                    <a:pt x="1608455" y="331620"/>
                  </a:cubicBezTo>
                  <a:cubicBezTo>
                    <a:pt x="1589934" y="270131"/>
                    <a:pt x="1579351" y="151280"/>
                    <a:pt x="1610995" y="96035"/>
                  </a:cubicBezTo>
                  <a:cubicBezTo>
                    <a:pt x="1642639" y="40790"/>
                    <a:pt x="1731963" y="2690"/>
                    <a:pt x="1798320" y="150"/>
                  </a:cubicBezTo>
                  <a:cubicBezTo>
                    <a:pt x="1864677" y="-2390"/>
                    <a:pt x="1971463" y="27667"/>
                    <a:pt x="2009140" y="80795"/>
                  </a:cubicBezTo>
                  <a:cubicBezTo>
                    <a:pt x="2046817" y="133923"/>
                    <a:pt x="2045229" y="254679"/>
                    <a:pt x="2024380" y="318920"/>
                  </a:cubicBezTo>
                  <a:cubicBezTo>
                    <a:pt x="2003531" y="383161"/>
                    <a:pt x="1908281" y="390040"/>
                    <a:pt x="1884045" y="466240"/>
                  </a:cubicBezTo>
                  <a:cubicBezTo>
                    <a:pt x="1859809" y="542440"/>
                    <a:pt x="1859068" y="711562"/>
                    <a:pt x="1878965" y="776120"/>
                  </a:cubicBezTo>
                  <a:cubicBezTo>
                    <a:pt x="1898862" y="840678"/>
                    <a:pt x="1929553" y="851712"/>
                    <a:pt x="2003425" y="853590"/>
                  </a:cubicBezTo>
                  <a:cubicBezTo>
                    <a:pt x="2077297" y="855468"/>
                    <a:pt x="2255785" y="801182"/>
                    <a:pt x="2322195" y="787391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384E51A-A94E-4CED-B88C-4BF7B77A2CEF}"/>
                </a:ext>
              </a:extLst>
            </p:cNvPr>
            <p:cNvCxnSpPr>
              <a:cxnSpLocks/>
              <a:stCxn id="106" idx="0"/>
              <a:endCxn id="106" idx="1"/>
            </p:cNvCxnSpPr>
            <p:nvPr/>
          </p:nvCxnSpPr>
          <p:spPr>
            <a:xfrm>
              <a:off x="2141855" y="3973830"/>
              <a:ext cx="1371600" cy="7620"/>
            </a:xfrm>
            <a:prstGeom prst="line">
              <a:avLst/>
            </a:prstGeom>
            <a:ln w="762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Multiplication Sign 119">
            <a:extLst>
              <a:ext uri="{FF2B5EF4-FFF2-40B4-BE49-F238E27FC236}">
                <a16:creationId xmlns:a16="http://schemas.microsoft.com/office/drawing/2014/main" id="{720E7EFA-77DC-4F66-B7AD-D3478B45DDD1}"/>
              </a:ext>
            </a:extLst>
          </p:cNvPr>
          <p:cNvSpPr/>
          <p:nvPr/>
        </p:nvSpPr>
        <p:spPr>
          <a:xfrm>
            <a:off x="6868213" y="2792981"/>
            <a:ext cx="914400" cy="914400"/>
          </a:xfrm>
          <a:prstGeom prst="mathMultiply">
            <a:avLst>
              <a:gd name="adj1" fmla="val 11892"/>
            </a:avLst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5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CD0C1FB1-E650-416A-A08D-8BA78B358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6968140" y="906597"/>
            <a:ext cx="3310122" cy="255352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9815A9A-EE66-44B4-B369-3115F05D6CE0}"/>
              </a:ext>
            </a:extLst>
          </p:cNvPr>
          <p:cNvSpPr txBox="1"/>
          <p:nvPr/>
        </p:nvSpPr>
        <p:spPr>
          <a:xfrm>
            <a:off x="7481454" y="1516970"/>
            <a:ext cx="1184389" cy="372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Cas9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Cas nucleases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/>
        <p:txBody>
          <a:bodyPr wrap="square"/>
          <a:lstStyle/>
          <a:p>
            <a:r>
              <a:rPr lang="en-US" dirty="0"/>
              <a:t>Nuclease – a protein that cuts nucleic acids </a:t>
            </a:r>
          </a:p>
          <a:p>
            <a:r>
              <a:rPr lang="en-US" dirty="0"/>
              <a:t>Cas9 makes a double strand break</a:t>
            </a:r>
          </a:p>
          <a:p>
            <a:r>
              <a:rPr lang="en-US" dirty="0"/>
              <a:t>Directed to a sequence by an RNA – in bacteria the RNA produced from the CRISPR loci</a:t>
            </a:r>
          </a:p>
          <a:p>
            <a:r>
              <a:rPr lang="en-US" dirty="0"/>
              <a:t>Nearly ANY sequence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D52BDC-D1A1-4956-A7B2-7ABE9FBA2609}"/>
              </a:ext>
            </a:extLst>
          </p:cNvPr>
          <p:cNvGrpSpPr/>
          <p:nvPr/>
        </p:nvGrpSpPr>
        <p:grpSpPr>
          <a:xfrm>
            <a:off x="5901070" y="2052083"/>
            <a:ext cx="4688958" cy="233917"/>
            <a:chOff x="5901070" y="3700130"/>
            <a:chExt cx="4688958" cy="23391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ED4FF5C-D639-4BF3-9392-A3C937688329}"/>
                </a:ext>
              </a:extLst>
            </p:cNvPr>
            <p:cNvCxnSpPr/>
            <p:nvPr/>
          </p:nvCxnSpPr>
          <p:spPr>
            <a:xfrm>
              <a:off x="5901070" y="3934047"/>
              <a:ext cx="1488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3409612-0EAD-4D6F-ADC1-4C698C5B7BAE}"/>
                </a:ext>
              </a:extLst>
            </p:cNvPr>
            <p:cNvCxnSpPr/>
            <p:nvPr/>
          </p:nvCxnSpPr>
          <p:spPr>
            <a:xfrm flipV="1">
              <a:off x="7389628" y="3700130"/>
              <a:ext cx="0" cy="2339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0093C60-6E2F-4958-827E-E889F39C24FD}"/>
                </a:ext>
              </a:extLst>
            </p:cNvPr>
            <p:cNvCxnSpPr/>
            <p:nvPr/>
          </p:nvCxnSpPr>
          <p:spPr>
            <a:xfrm>
              <a:off x="7389628" y="3700130"/>
              <a:ext cx="17118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2440333-8AAD-4404-9EDF-7B6949070306}"/>
                </a:ext>
              </a:extLst>
            </p:cNvPr>
            <p:cNvCxnSpPr/>
            <p:nvPr/>
          </p:nvCxnSpPr>
          <p:spPr>
            <a:xfrm flipV="1">
              <a:off x="9105011" y="3700130"/>
              <a:ext cx="0" cy="2339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D3E7FCB-186F-4A20-B445-4128B60F63D7}"/>
                </a:ext>
              </a:extLst>
            </p:cNvPr>
            <p:cNvCxnSpPr/>
            <p:nvPr/>
          </p:nvCxnSpPr>
          <p:spPr>
            <a:xfrm>
              <a:off x="9101470" y="3934047"/>
              <a:ext cx="1488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1CDE52F-BAF5-4ABF-A008-2E8093514A6B}"/>
              </a:ext>
            </a:extLst>
          </p:cNvPr>
          <p:cNvGrpSpPr/>
          <p:nvPr/>
        </p:nvGrpSpPr>
        <p:grpSpPr>
          <a:xfrm flipV="1">
            <a:off x="5901070" y="2376646"/>
            <a:ext cx="4688958" cy="233917"/>
            <a:chOff x="5901070" y="3700130"/>
            <a:chExt cx="4688958" cy="23391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663AF33-5059-4408-BAE3-BFFA8137F320}"/>
                </a:ext>
              </a:extLst>
            </p:cNvPr>
            <p:cNvCxnSpPr/>
            <p:nvPr/>
          </p:nvCxnSpPr>
          <p:spPr>
            <a:xfrm>
              <a:off x="5901070" y="3934047"/>
              <a:ext cx="1488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70F119D-8513-49EF-8AE4-297CBE129620}"/>
                </a:ext>
              </a:extLst>
            </p:cNvPr>
            <p:cNvCxnSpPr/>
            <p:nvPr/>
          </p:nvCxnSpPr>
          <p:spPr>
            <a:xfrm flipV="1">
              <a:off x="7389628" y="3700130"/>
              <a:ext cx="0" cy="2339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208B6DF-137B-4CC7-9A7F-25872CEF794D}"/>
                </a:ext>
              </a:extLst>
            </p:cNvPr>
            <p:cNvCxnSpPr/>
            <p:nvPr/>
          </p:nvCxnSpPr>
          <p:spPr>
            <a:xfrm>
              <a:off x="7389628" y="3700130"/>
              <a:ext cx="17118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C71722E-3E99-43F1-AB4E-107464F40F7C}"/>
                </a:ext>
              </a:extLst>
            </p:cNvPr>
            <p:cNvCxnSpPr/>
            <p:nvPr/>
          </p:nvCxnSpPr>
          <p:spPr>
            <a:xfrm flipV="1">
              <a:off x="9105011" y="3700130"/>
              <a:ext cx="0" cy="2339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510A4E6-F530-4E9C-A991-538A53E33F2B}"/>
                </a:ext>
              </a:extLst>
            </p:cNvPr>
            <p:cNvCxnSpPr/>
            <p:nvPr/>
          </p:nvCxnSpPr>
          <p:spPr>
            <a:xfrm>
              <a:off x="9101470" y="3934047"/>
              <a:ext cx="1488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Arrow: Down 23">
            <a:extLst>
              <a:ext uri="{FF2B5EF4-FFF2-40B4-BE49-F238E27FC236}">
                <a16:creationId xmlns:a16="http://schemas.microsoft.com/office/drawing/2014/main" id="{F3F71684-3219-4513-81B0-BAC7E4E64CBE}"/>
              </a:ext>
            </a:extLst>
          </p:cNvPr>
          <p:cNvSpPr/>
          <p:nvPr/>
        </p:nvSpPr>
        <p:spPr>
          <a:xfrm>
            <a:off x="8346146" y="3476859"/>
            <a:ext cx="484632" cy="97840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E2EF7F-AD3E-42E4-A529-62A5FCDDE41A}"/>
              </a:ext>
            </a:extLst>
          </p:cNvPr>
          <p:cNvGrpSpPr/>
          <p:nvPr/>
        </p:nvGrpSpPr>
        <p:grpSpPr>
          <a:xfrm>
            <a:off x="6183082" y="4873002"/>
            <a:ext cx="4810760" cy="603248"/>
            <a:chOff x="6096000" y="4880344"/>
            <a:chExt cx="4810760" cy="60324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57215AF-E359-4F92-B8F2-5B1592DE316E}"/>
                </a:ext>
              </a:extLst>
            </p:cNvPr>
            <p:cNvGrpSpPr/>
            <p:nvPr/>
          </p:nvGrpSpPr>
          <p:grpSpPr>
            <a:xfrm>
              <a:off x="6096000" y="4880344"/>
              <a:ext cx="4810760" cy="152400"/>
              <a:chOff x="6096000" y="4880344"/>
              <a:chExt cx="4810760" cy="1524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0897827-DA3D-44A8-987E-5217AEB8B767}"/>
                  </a:ext>
                </a:extLst>
              </p:cNvPr>
              <p:cNvGrpSpPr/>
              <p:nvPr/>
            </p:nvGrpSpPr>
            <p:grpSpPr>
              <a:xfrm>
                <a:off x="6096000" y="4880344"/>
                <a:ext cx="2250146" cy="152400"/>
                <a:chOff x="6096000" y="4880344"/>
                <a:chExt cx="2250146" cy="152400"/>
              </a:xfrm>
            </p:grpSpPr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43B7ADD-6C63-4A1A-9A54-523B987E9F5F}"/>
                    </a:ext>
                  </a:extLst>
                </p:cNvPr>
                <p:cNvCxnSpPr/>
                <p:nvPr/>
              </p:nvCxnSpPr>
              <p:spPr>
                <a:xfrm>
                  <a:off x="6096000" y="48803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3BBC6691-D850-4CB0-B5F8-EA9C678B6AC6}"/>
                    </a:ext>
                  </a:extLst>
                </p:cNvPr>
                <p:cNvCxnSpPr/>
                <p:nvPr/>
              </p:nvCxnSpPr>
              <p:spPr>
                <a:xfrm>
                  <a:off x="6096000" y="50327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96137494-7144-44A0-B6DD-95B52F7FBF03}"/>
                  </a:ext>
                </a:extLst>
              </p:cNvPr>
              <p:cNvGrpSpPr/>
              <p:nvPr/>
            </p:nvGrpSpPr>
            <p:grpSpPr>
              <a:xfrm>
                <a:off x="8656614" y="4880344"/>
                <a:ext cx="2250146" cy="152400"/>
                <a:chOff x="8656614" y="4880344"/>
                <a:chExt cx="2250146" cy="152400"/>
              </a:xfrm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1CE3E306-A49E-4A2F-9018-B6CAA7542706}"/>
                    </a:ext>
                  </a:extLst>
                </p:cNvPr>
                <p:cNvCxnSpPr/>
                <p:nvPr/>
              </p:nvCxnSpPr>
              <p:spPr>
                <a:xfrm>
                  <a:off x="8656614" y="48803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1074E533-D7D5-45EF-B14A-E04F205E6F6F}"/>
                    </a:ext>
                  </a:extLst>
                </p:cNvPr>
                <p:cNvCxnSpPr/>
                <p:nvPr/>
              </p:nvCxnSpPr>
              <p:spPr>
                <a:xfrm>
                  <a:off x="8656614" y="50327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2EB10D5-6A79-450D-A787-233FB72E5674}"/>
                </a:ext>
              </a:extLst>
            </p:cNvPr>
            <p:cNvSpPr txBox="1"/>
            <p:nvPr/>
          </p:nvSpPr>
          <p:spPr>
            <a:xfrm>
              <a:off x="6975608" y="5114260"/>
              <a:ext cx="3051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Double Strand Break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DF9FE3C-3949-4097-B8F3-1831A29D7C19}"/>
              </a:ext>
            </a:extLst>
          </p:cNvPr>
          <p:cNvSpPr txBox="1"/>
          <p:nvPr/>
        </p:nvSpPr>
        <p:spPr>
          <a:xfrm>
            <a:off x="9271950" y="1600782"/>
            <a:ext cx="1711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CRISPR RNA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4638523-50B4-48B2-BF6A-FD99F8A3E931}"/>
              </a:ext>
            </a:extLst>
          </p:cNvPr>
          <p:cNvCxnSpPr/>
          <p:nvPr/>
        </p:nvCxnSpPr>
        <p:spPr>
          <a:xfrm>
            <a:off x="7764714" y="2052083"/>
            <a:ext cx="93631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7BBF3C-1676-4B3E-B758-1932A4E2D51C}"/>
              </a:ext>
            </a:extLst>
          </p:cNvPr>
          <p:cNvCxnSpPr/>
          <p:nvPr/>
        </p:nvCxnSpPr>
        <p:spPr>
          <a:xfrm>
            <a:off x="7496910" y="4873002"/>
            <a:ext cx="93631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357DE06-30EE-49FF-AC64-97C9AC285048}"/>
              </a:ext>
            </a:extLst>
          </p:cNvPr>
          <p:cNvCxnSpPr>
            <a:cxnSpLocks/>
          </p:cNvCxnSpPr>
          <p:nvPr/>
        </p:nvCxnSpPr>
        <p:spPr>
          <a:xfrm>
            <a:off x="8743696" y="4873002"/>
            <a:ext cx="219535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FE23F3-08AC-4838-ADDC-34400883DE60}"/>
              </a:ext>
            </a:extLst>
          </p:cNvPr>
          <p:cNvGrpSpPr/>
          <p:nvPr/>
        </p:nvGrpSpPr>
        <p:grpSpPr>
          <a:xfrm>
            <a:off x="7745441" y="1321010"/>
            <a:ext cx="1580233" cy="834353"/>
            <a:chOff x="2141855" y="2724000"/>
            <a:chExt cx="2322195" cy="125745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314E772-5F29-4AF0-A55B-F517DA22942A}"/>
                </a:ext>
              </a:extLst>
            </p:cNvPr>
            <p:cNvSpPr/>
            <p:nvPr/>
          </p:nvSpPr>
          <p:spPr>
            <a:xfrm>
              <a:off x="2141855" y="2724000"/>
              <a:ext cx="2322195" cy="1257450"/>
            </a:xfrm>
            <a:custGeom>
              <a:avLst/>
              <a:gdLst>
                <a:gd name="connsiteX0" fmla="*/ 0 w 2293620"/>
                <a:gd name="connsiteY0" fmla="*/ 1253631 h 1285882"/>
                <a:gd name="connsiteX1" fmla="*/ 1371600 w 2293620"/>
                <a:gd name="connsiteY1" fmla="*/ 1261251 h 1285882"/>
                <a:gd name="connsiteX2" fmla="*/ 1577340 w 2293620"/>
                <a:gd name="connsiteY2" fmla="*/ 1261251 h 1285882"/>
                <a:gd name="connsiteX3" fmla="*/ 1676400 w 2293620"/>
                <a:gd name="connsiteY3" fmla="*/ 1246011 h 1285882"/>
                <a:gd name="connsiteX4" fmla="*/ 1722120 w 2293620"/>
                <a:gd name="connsiteY4" fmla="*/ 773571 h 1285882"/>
                <a:gd name="connsiteX5" fmla="*/ 1722120 w 2293620"/>
                <a:gd name="connsiteY5" fmla="*/ 468771 h 1285882"/>
                <a:gd name="connsiteX6" fmla="*/ 1592580 w 2293620"/>
                <a:gd name="connsiteY6" fmla="*/ 354471 h 1285882"/>
                <a:gd name="connsiteX7" fmla="*/ 1569720 w 2293620"/>
                <a:gd name="connsiteY7" fmla="*/ 103011 h 1285882"/>
                <a:gd name="connsiteX8" fmla="*/ 1798320 w 2293620"/>
                <a:gd name="connsiteY8" fmla="*/ 3951 h 1285882"/>
                <a:gd name="connsiteX9" fmla="*/ 2034540 w 2293620"/>
                <a:gd name="connsiteY9" fmla="*/ 49671 h 1285882"/>
                <a:gd name="connsiteX10" fmla="*/ 2087880 w 2293620"/>
                <a:gd name="connsiteY10" fmla="*/ 316371 h 1285882"/>
                <a:gd name="connsiteX11" fmla="*/ 1912620 w 2293620"/>
                <a:gd name="connsiteY11" fmla="*/ 438291 h 1285882"/>
                <a:gd name="connsiteX12" fmla="*/ 1882140 w 2293620"/>
                <a:gd name="connsiteY12" fmla="*/ 925971 h 1285882"/>
                <a:gd name="connsiteX13" fmla="*/ 2293620 w 2293620"/>
                <a:gd name="connsiteY13" fmla="*/ 979311 h 1285882"/>
                <a:gd name="connsiteX14" fmla="*/ 2293620 w 2293620"/>
                <a:gd name="connsiteY14" fmla="*/ 979311 h 1285882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82140 w 2293620"/>
                <a:gd name="connsiteY12" fmla="*/ 92597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592580 w 2293620"/>
                <a:gd name="connsiteY6" fmla="*/ 35464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608455 w 2293620"/>
                <a:gd name="connsiteY6" fmla="*/ 33559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574 h 1270373"/>
                <a:gd name="connsiteX1" fmla="*/ 1371600 w 2293620"/>
                <a:gd name="connsiteY1" fmla="*/ 1261194 h 1270373"/>
                <a:gd name="connsiteX2" fmla="*/ 1577340 w 2293620"/>
                <a:gd name="connsiteY2" fmla="*/ 1261194 h 1270373"/>
                <a:gd name="connsiteX3" fmla="*/ 1682750 w 2293620"/>
                <a:gd name="connsiteY3" fmla="*/ 1141179 h 1270373"/>
                <a:gd name="connsiteX4" fmla="*/ 1722120 w 2293620"/>
                <a:gd name="connsiteY4" fmla="*/ 773514 h 1270373"/>
                <a:gd name="connsiteX5" fmla="*/ 1722120 w 2293620"/>
                <a:gd name="connsiteY5" fmla="*/ 468714 h 1270373"/>
                <a:gd name="connsiteX6" fmla="*/ 1608455 w 2293620"/>
                <a:gd name="connsiteY6" fmla="*/ 335364 h 1270373"/>
                <a:gd name="connsiteX7" fmla="*/ 1610995 w 2293620"/>
                <a:gd name="connsiteY7" fmla="*/ 99779 h 1270373"/>
                <a:gd name="connsiteX8" fmla="*/ 1798320 w 2293620"/>
                <a:gd name="connsiteY8" fmla="*/ 3894 h 1270373"/>
                <a:gd name="connsiteX9" fmla="*/ 2034540 w 2293620"/>
                <a:gd name="connsiteY9" fmla="*/ 49614 h 1270373"/>
                <a:gd name="connsiteX10" fmla="*/ 2024380 w 2293620"/>
                <a:gd name="connsiteY10" fmla="*/ 322664 h 1270373"/>
                <a:gd name="connsiteX11" fmla="*/ 1884045 w 2293620"/>
                <a:gd name="connsiteY11" fmla="*/ 469984 h 1270373"/>
                <a:gd name="connsiteX12" fmla="*/ 1878965 w 2293620"/>
                <a:gd name="connsiteY12" fmla="*/ 779864 h 1270373"/>
                <a:gd name="connsiteX13" fmla="*/ 2003425 w 2293620"/>
                <a:gd name="connsiteY13" fmla="*/ 857334 h 1270373"/>
                <a:gd name="connsiteX14" fmla="*/ 2293620 w 2293620"/>
                <a:gd name="connsiteY14" fmla="*/ 979254 h 1270373"/>
                <a:gd name="connsiteX15" fmla="*/ 2293620 w 2293620"/>
                <a:gd name="connsiteY15" fmla="*/ 979254 h 1270373"/>
                <a:gd name="connsiteX0" fmla="*/ 0 w 2293620"/>
                <a:gd name="connsiteY0" fmla="*/ 1249830 h 1266629"/>
                <a:gd name="connsiteX1" fmla="*/ 1371600 w 2293620"/>
                <a:gd name="connsiteY1" fmla="*/ 1257450 h 1266629"/>
                <a:gd name="connsiteX2" fmla="*/ 1577340 w 2293620"/>
                <a:gd name="connsiteY2" fmla="*/ 1257450 h 1266629"/>
                <a:gd name="connsiteX3" fmla="*/ 1682750 w 2293620"/>
                <a:gd name="connsiteY3" fmla="*/ 1137435 h 1266629"/>
                <a:gd name="connsiteX4" fmla="*/ 1722120 w 2293620"/>
                <a:gd name="connsiteY4" fmla="*/ 769770 h 1266629"/>
                <a:gd name="connsiteX5" fmla="*/ 1722120 w 2293620"/>
                <a:gd name="connsiteY5" fmla="*/ 464970 h 1266629"/>
                <a:gd name="connsiteX6" fmla="*/ 1608455 w 2293620"/>
                <a:gd name="connsiteY6" fmla="*/ 331620 h 1266629"/>
                <a:gd name="connsiteX7" fmla="*/ 1610995 w 2293620"/>
                <a:gd name="connsiteY7" fmla="*/ 96035 h 1266629"/>
                <a:gd name="connsiteX8" fmla="*/ 1798320 w 2293620"/>
                <a:gd name="connsiteY8" fmla="*/ 150 h 1266629"/>
                <a:gd name="connsiteX9" fmla="*/ 2009140 w 2293620"/>
                <a:gd name="connsiteY9" fmla="*/ 80795 h 1266629"/>
                <a:gd name="connsiteX10" fmla="*/ 2024380 w 2293620"/>
                <a:gd name="connsiteY10" fmla="*/ 318920 h 1266629"/>
                <a:gd name="connsiteX11" fmla="*/ 1884045 w 2293620"/>
                <a:gd name="connsiteY11" fmla="*/ 466240 h 1266629"/>
                <a:gd name="connsiteX12" fmla="*/ 1878965 w 2293620"/>
                <a:gd name="connsiteY12" fmla="*/ 776120 h 1266629"/>
                <a:gd name="connsiteX13" fmla="*/ 2003425 w 2293620"/>
                <a:gd name="connsiteY13" fmla="*/ 853590 h 1266629"/>
                <a:gd name="connsiteX14" fmla="*/ 2293620 w 2293620"/>
                <a:gd name="connsiteY14" fmla="*/ 975510 h 1266629"/>
                <a:gd name="connsiteX15" fmla="*/ 2293620 w 2293620"/>
                <a:gd name="connsiteY15" fmla="*/ 975510 h 1266629"/>
                <a:gd name="connsiteX0" fmla="*/ 0 w 2293620"/>
                <a:gd name="connsiteY0" fmla="*/ 1249830 h 1257599"/>
                <a:gd name="connsiteX1" fmla="*/ 1371600 w 2293620"/>
                <a:gd name="connsiteY1" fmla="*/ 1257450 h 1257599"/>
                <a:gd name="connsiteX2" fmla="*/ 1605915 w 2293620"/>
                <a:gd name="connsiteY2" fmla="*/ 1232050 h 1257599"/>
                <a:gd name="connsiteX3" fmla="*/ 1682750 w 2293620"/>
                <a:gd name="connsiteY3" fmla="*/ 1137435 h 1257599"/>
                <a:gd name="connsiteX4" fmla="*/ 1722120 w 2293620"/>
                <a:gd name="connsiteY4" fmla="*/ 769770 h 1257599"/>
                <a:gd name="connsiteX5" fmla="*/ 1722120 w 2293620"/>
                <a:gd name="connsiteY5" fmla="*/ 464970 h 1257599"/>
                <a:gd name="connsiteX6" fmla="*/ 1608455 w 2293620"/>
                <a:gd name="connsiteY6" fmla="*/ 331620 h 1257599"/>
                <a:gd name="connsiteX7" fmla="*/ 1610995 w 2293620"/>
                <a:gd name="connsiteY7" fmla="*/ 96035 h 1257599"/>
                <a:gd name="connsiteX8" fmla="*/ 1798320 w 2293620"/>
                <a:gd name="connsiteY8" fmla="*/ 150 h 1257599"/>
                <a:gd name="connsiteX9" fmla="*/ 2009140 w 2293620"/>
                <a:gd name="connsiteY9" fmla="*/ 80795 h 1257599"/>
                <a:gd name="connsiteX10" fmla="*/ 2024380 w 2293620"/>
                <a:gd name="connsiteY10" fmla="*/ 318920 h 1257599"/>
                <a:gd name="connsiteX11" fmla="*/ 1884045 w 2293620"/>
                <a:gd name="connsiteY11" fmla="*/ 466240 h 1257599"/>
                <a:gd name="connsiteX12" fmla="*/ 1878965 w 2293620"/>
                <a:gd name="connsiteY12" fmla="*/ 776120 h 1257599"/>
                <a:gd name="connsiteX13" fmla="*/ 2003425 w 2293620"/>
                <a:gd name="connsiteY13" fmla="*/ 853590 h 1257599"/>
                <a:gd name="connsiteX14" fmla="*/ 2293620 w 2293620"/>
                <a:gd name="connsiteY14" fmla="*/ 975510 h 1257599"/>
                <a:gd name="connsiteX15" fmla="*/ 2293620 w 2293620"/>
                <a:gd name="connsiteY15" fmla="*/ 975510 h 1257599"/>
                <a:gd name="connsiteX0" fmla="*/ 0 w 2293620"/>
                <a:gd name="connsiteY0" fmla="*/ 1249830 h 1257681"/>
                <a:gd name="connsiteX1" fmla="*/ 1371600 w 2293620"/>
                <a:gd name="connsiteY1" fmla="*/ 1257450 h 1257681"/>
                <a:gd name="connsiteX2" fmla="*/ 1605915 w 2293620"/>
                <a:gd name="connsiteY2" fmla="*/ 1235225 h 1257681"/>
                <a:gd name="connsiteX3" fmla="*/ 1682750 w 2293620"/>
                <a:gd name="connsiteY3" fmla="*/ 1137435 h 1257681"/>
                <a:gd name="connsiteX4" fmla="*/ 1722120 w 2293620"/>
                <a:gd name="connsiteY4" fmla="*/ 769770 h 1257681"/>
                <a:gd name="connsiteX5" fmla="*/ 1722120 w 2293620"/>
                <a:gd name="connsiteY5" fmla="*/ 464970 h 1257681"/>
                <a:gd name="connsiteX6" fmla="*/ 1608455 w 2293620"/>
                <a:gd name="connsiteY6" fmla="*/ 331620 h 1257681"/>
                <a:gd name="connsiteX7" fmla="*/ 1610995 w 2293620"/>
                <a:gd name="connsiteY7" fmla="*/ 96035 h 1257681"/>
                <a:gd name="connsiteX8" fmla="*/ 1798320 w 2293620"/>
                <a:gd name="connsiteY8" fmla="*/ 150 h 1257681"/>
                <a:gd name="connsiteX9" fmla="*/ 2009140 w 2293620"/>
                <a:gd name="connsiteY9" fmla="*/ 80795 h 1257681"/>
                <a:gd name="connsiteX10" fmla="*/ 2024380 w 2293620"/>
                <a:gd name="connsiteY10" fmla="*/ 318920 h 1257681"/>
                <a:gd name="connsiteX11" fmla="*/ 1884045 w 2293620"/>
                <a:gd name="connsiteY11" fmla="*/ 466240 h 1257681"/>
                <a:gd name="connsiteX12" fmla="*/ 1878965 w 2293620"/>
                <a:gd name="connsiteY12" fmla="*/ 776120 h 1257681"/>
                <a:gd name="connsiteX13" fmla="*/ 2003425 w 2293620"/>
                <a:gd name="connsiteY13" fmla="*/ 853590 h 1257681"/>
                <a:gd name="connsiteX14" fmla="*/ 2293620 w 2293620"/>
                <a:gd name="connsiteY14" fmla="*/ 975510 h 1257681"/>
                <a:gd name="connsiteX15" fmla="*/ 2293620 w 2293620"/>
                <a:gd name="connsiteY15" fmla="*/ 975510 h 1257681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93620 w 2322195"/>
                <a:gd name="connsiteY13" fmla="*/ 975510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88858 w 2322195"/>
                <a:gd name="connsiteY13" fmla="*/ 968366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6882 w 2322195"/>
                <a:gd name="connsiteY3" fmla="*/ 779295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2195" h="1257450">
                  <a:moveTo>
                    <a:pt x="0" y="1249830"/>
                  </a:moveTo>
                  <a:lnTo>
                    <a:pt x="1371600" y="1257450"/>
                  </a:lnTo>
                  <a:cubicBezTo>
                    <a:pt x="1652058" y="1238718"/>
                    <a:pt x="1623536" y="1217127"/>
                    <a:pt x="1682750" y="1137435"/>
                  </a:cubicBezTo>
                  <a:cubicBezTo>
                    <a:pt x="1741964" y="1057743"/>
                    <a:pt x="1720320" y="891373"/>
                    <a:pt x="1726882" y="779295"/>
                  </a:cubicBezTo>
                  <a:cubicBezTo>
                    <a:pt x="1733444" y="667218"/>
                    <a:pt x="1741858" y="539582"/>
                    <a:pt x="1722120" y="464970"/>
                  </a:cubicBezTo>
                  <a:cubicBezTo>
                    <a:pt x="1702382" y="390358"/>
                    <a:pt x="1626976" y="393109"/>
                    <a:pt x="1608455" y="331620"/>
                  </a:cubicBezTo>
                  <a:cubicBezTo>
                    <a:pt x="1589934" y="270131"/>
                    <a:pt x="1579351" y="151280"/>
                    <a:pt x="1610995" y="96035"/>
                  </a:cubicBezTo>
                  <a:cubicBezTo>
                    <a:pt x="1642639" y="40790"/>
                    <a:pt x="1731963" y="2690"/>
                    <a:pt x="1798320" y="150"/>
                  </a:cubicBezTo>
                  <a:cubicBezTo>
                    <a:pt x="1864677" y="-2390"/>
                    <a:pt x="1971463" y="27667"/>
                    <a:pt x="2009140" y="80795"/>
                  </a:cubicBezTo>
                  <a:cubicBezTo>
                    <a:pt x="2046817" y="133923"/>
                    <a:pt x="2045229" y="254679"/>
                    <a:pt x="2024380" y="318920"/>
                  </a:cubicBezTo>
                  <a:cubicBezTo>
                    <a:pt x="2003531" y="383161"/>
                    <a:pt x="1908281" y="390040"/>
                    <a:pt x="1884045" y="466240"/>
                  </a:cubicBezTo>
                  <a:cubicBezTo>
                    <a:pt x="1859809" y="542440"/>
                    <a:pt x="1859068" y="711562"/>
                    <a:pt x="1878965" y="776120"/>
                  </a:cubicBezTo>
                  <a:cubicBezTo>
                    <a:pt x="1898862" y="840678"/>
                    <a:pt x="1929553" y="851712"/>
                    <a:pt x="2003425" y="853590"/>
                  </a:cubicBezTo>
                  <a:cubicBezTo>
                    <a:pt x="2077297" y="855468"/>
                    <a:pt x="2255785" y="801182"/>
                    <a:pt x="2322195" y="787391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45A6666-1891-4DA8-991C-E592A3A70911}"/>
                </a:ext>
              </a:extLst>
            </p:cNvPr>
            <p:cNvCxnSpPr>
              <a:cxnSpLocks/>
              <a:stCxn id="43" idx="0"/>
              <a:endCxn id="43" idx="1"/>
            </p:cNvCxnSpPr>
            <p:nvPr/>
          </p:nvCxnSpPr>
          <p:spPr>
            <a:xfrm>
              <a:off x="2141855" y="3973830"/>
              <a:ext cx="1371600" cy="7620"/>
            </a:xfrm>
            <a:prstGeom prst="line">
              <a:avLst/>
            </a:prstGeom>
            <a:ln w="762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A80D36EE-FB09-4FF5-862B-3B4B4E418CD6}"/>
              </a:ext>
            </a:extLst>
          </p:cNvPr>
          <p:cNvSpPr/>
          <p:nvPr/>
        </p:nvSpPr>
        <p:spPr>
          <a:xfrm>
            <a:off x="8519564" y="2677789"/>
            <a:ext cx="164305" cy="141642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04CECDE7-0724-40A4-94F9-653E1D10DF69}"/>
              </a:ext>
            </a:extLst>
          </p:cNvPr>
          <p:cNvSpPr/>
          <p:nvPr/>
        </p:nvSpPr>
        <p:spPr>
          <a:xfrm flipV="1">
            <a:off x="8519564" y="1884496"/>
            <a:ext cx="164305" cy="141642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0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>
            <a:extLst>
              <a:ext uri="{FF2B5EF4-FFF2-40B4-BE49-F238E27FC236}">
                <a16:creationId xmlns:a16="http://schemas.microsoft.com/office/drawing/2014/main" id="{51246BBE-C6BC-40DA-9043-6AC6283DD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210061" y="2070268"/>
            <a:ext cx="3310122" cy="2553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C662CC-49CB-42AF-B1AE-2D5460AE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CRISPR/Cas9 as a gene editing tool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355BE714-FD80-4CBB-A6E5-2FCB0F469D73}"/>
              </a:ext>
            </a:extLst>
          </p:cNvPr>
          <p:cNvSpPr/>
          <p:nvPr/>
        </p:nvSpPr>
        <p:spPr>
          <a:xfrm rot="16200000">
            <a:off x="4280132" y="3200038"/>
            <a:ext cx="484632" cy="43368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F779690-8A4B-4686-A1BD-65CDD51B7326}"/>
              </a:ext>
            </a:extLst>
          </p:cNvPr>
          <p:cNvSpPr txBox="1"/>
          <p:nvPr/>
        </p:nvSpPr>
        <p:spPr>
          <a:xfrm>
            <a:off x="2503932" y="2772435"/>
            <a:ext cx="1275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Guide RNA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81F9D4-C8C0-4770-8141-9830EBB92A47}"/>
              </a:ext>
            </a:extLst>
          </p:cNvPr>
          <p:cNvGrpSpPr/>
          <p:nvPr/>
        </p:nvGrpSpPr>
        <p:grpSpPr>
          <a:xfrm>
            <a:off x="9134367" y="3347030"/>
            <a:ext cx="2405131" cy="486278"/>
            <a:chOff x="9134367" y="3347030"/>
            <a:chExt cx="2405131" cy="48627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6294526-0766-41A1-9CD5-849A9CFA36FB}"/>
                </a:ext>
              </a:extLst>
            </p:cNvPr>
            <p:cNvCxnSpPr/>
            <p:nvPr/>
          </p:nvCxnSpPr>
          <p:spPr>
            <a:xfrm>
              <a:off x="9134367" y="3347030"/>
              <a:ext cx="112495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BB3C17B-3F7C-4D97-9E21-C957063622B6}"/>
                </a:ext>
              </a:extLst>
            </p:cNvPr>
            <p:cNvCxnSpPr/>
            <p:nvPr/>
          </p:nvCxnSpPr>
          <p:spPr>
            <a:xfrm>
              <a:off x="9134367" y="3422316"/>
              <a:ext cx="112495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EA04A5-E218-4DA8-81FC-0D6D38ADB547}"/>
                </a:ext>
              </a:extLst>
            </p:cNvPr>
            <p:cNvCxnSpPr/>
            <p:nvPr/>
          </p:nvCxnSpPr>
          <p:spPr>
            <a:xfrm>
              <a:off x="10414541" y="3347030"/>
              <a:ext cx="112495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77275C1-831E-49CF-8FBB-39F3309AF666}"/>
                </a:ext>
              </a:extLst>
            </p:cNvPr>
            <p:cNvCxnSpPr/>
            <p:nvPr/>
          </p:nvCxnSpPr>
          <p:spPr>
            <a:xfrm>
              <a:off x="10414541" y="3422316"/>
              <a:ext cx="112495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2F505B-5BEC-45A4-8B05-7F0806B37757}"/>
                </a:ext>
              </a:extLst>
            </p:cNvPr>
            <p:cNvSpPr txBox="1"/>
            <p:nvPr/>
          </p:nvSpPr>
          <p:spPr>
            <a:xfrm>
              <a:off x="9574125" y="3463976"/>
              <a:ext cx="15256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Repair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544BC61-75C7-4C9F-8C30-4D98ED95709B}"/>
                </a:ext>
              </a:extLst>
            </p:cNvPr>
            <p:cNvCxnSpPr>
              <a:cxnSpLocks/>
            </p:cNvCxnSpPr>
            <p:nvPr/>
          </p:nvCxnSpPr>
          <p:spPr>
            <a:xfrm>
              <a:off x="9791213" y="3347030"/>
              <a:ext cx="468111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5886EDE-6563-45D4-AD80-3DCDE624FAA3}"/>
                </a:ext>
              </a:extLst>
            </p:cNvPr>
            <p:cNvCxnSpPr>
              <a:cxnSpLocks/>
            </p:cNvCxnSpPr>
            <p:nvPr/>
          </p:nvCxnSpPr>
          <p:spPr>
            <a:xfrm>
              <a:off x="10259324" y="3347030"/>
              <a:ext cx="36791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8CCE162-DA0E-4AC1-9AD6-3F652EC8CF3F}"/>
                </a:ext>
              </a:extLst>
            </p:cNvPr>
            <p:cNvCxnSpPr>
              <a:cxnSpLocks/>
            </p:cNvCxnSpPr>
            <p:nvPr/>
          </p:nvCxnSpPr>
          <p:spPr>
            <a:xfrm>
              <a:off x="10259324" y="3422316"/>
              <a:ext cx="36791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E2187CB-AD56-4825-B993-C1F33314FF8C}"/>
              </a:ext>
            </a:extLst>
          </p:cNvPr>
          <p:cNvSpPr txBox="1"/>
          <p:nvPr/>
        </p:nvSpPr>
        <p:spPr>
          <a:xfrm>
            <a:off x="828642" y="2578000"/>
            <a:ext cx="1184389" cy="372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Cas9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8FD6D1B-F482-4756-9743-92992332DB7C}"/>
              </a:ext>
            </a:extLst>
          </p:cNvPr>
          <p:cNvGrpSpPr/>
          <p:nvPr/>
        </p:nvGrpSpPr>
        <p:grpSpPr>
          <a:xfrm>
            <a:off x="-751742" y="3113113"/>
            <a:ext cx="4688958" cy="233917"/>
            <a:chOff x="5901070" y="3700130"/>
            <a:chExt cx="4688958" cy="233917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4EF43C8-0FD0-4F2B-87D4-2649D17848F1}"/>
                </a:ext>
              </a:extLst>
            </p:cNvPr>
            <p:cNvCxnSpPr/>
            <p:nvPr/>
          </p:nvCxnSpPr>
          <p:spPr>
            <a:xfrm>
              <a:off x="5901070" y="3934047"/>
              <a:ext cx="1488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F37F55F-D43D-451B-9BA7-95DEAA4F6CBB}"/>
                </a:ext>
              </a:extLst>
            </p:cNvPr>
            <p:cNvCxnSpPr/>
            <p:nvPr/>
          </p:nvCxnSpPr>
          <p:spPr>
            <a:xfrm flipV="1">
              <a:off x="7389628" y="3700130"/>
              <a:ext cx="0" cy="2339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C4B6555-FB5B-4345-BB78-64631E393346}"/>
                </a:ext>
              </a:extLst>
            </p:cNvPr>
            <p:cNvCxnSpPr/>
            <p:nvPr/>
          </p:nvCxnSpPr>
          <p:spPr>
            <a:xfrm>
              <a:off x="7389628" y="3700130"/>
              <a:ext cx="17118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BB2DF0B-F00D-41CA-A4EA-BFD01EA211DA}"/>
                </a:ext>
              </a:extLst>
            </p:cNvPr>
            <p:cNvCxnSpPr/>
            <p:nvPr/>
          </p:nvCxnSpPr>
          <p:spPr>
            <a:xfrm flipV="1">
              <a:off x="9105011" y="3700130"/>
              <a:ext cx="0" cy="2339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0C1AE9F-3C6E-4375-B0FE-D0CF16E23FD2}"/>
                </a:ext>
              </a:extLst>
            </p:cNvPr>
            <p:cNvCxnSpPr/>
            <p:nvPr/>
          </p:nvCxnSpPr>
          <p:spPr>
            <a:xfrm>
              <a:off x="9101470" y="3934047"/>
              <a:ext cx="1488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E526AC2-4307-4FEE-BD7D-949F5D2E4A86}"/>
              </a:ext>
            </a:extLst>
          </p:cNvPr>
          <p:cNvGrpSpPr/>
          <p:nvPr/>
        </p:nvGrpSpPr>
        <p:grpSpPr>
          <a:xfrm flipV="1">
            <a:off x="-751742" y="3437676"/>
            <a:ext cx="4688958" cy="233917"/>
            <a:chOff x="5901070" y="3700130"/>
            <a:chExt cx="4688958" cy="233917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A245685-AF8C-48CD-AEDD-0E062E9333E8}"/>
                </a:ext>
              </a:extLst>
            </p:cNvPr>
            <p:cNvCxnSpPr/>
            <p:nvPr/>
          </p:nvCxnSpPr>
          <p:spPr>
            <a:xfrm>
              <a:off x="5901070" y="3934047"/>
              <a:ext cx="1488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EF0D138-F91A-4B7D-AF19-C816D24C688A}"/>
                </a:ext>
              </a:extLst>
            </p:cNvPr>
            <p:cNvCxnSpPr/>
            <p:nvPr/>
          </p:nvCxnSpPr>
          <p:spPr>
            <a:xfrm flipV="1">
              <a:off x="7389628" y="3700130"/>
              <a:ext cx="0" cy="2339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9202F7B-5D84-4D78-BCE7-AC51329099B7}"/>
                </a:ext>
              </a:extLst>
            </p:cNvPr>
            <p:cNvCxnSpPr/>
            <p:nvPr/>
          </p:nvCxnSpPr>
          <p:spPr>
            <a:xfrm>
              <a:off x="7389628" y="3700130"/>
              <a:ext cx="17118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7DBE772-48AD-464D-828E-2639C0FDD481}"/>
                </a:ext>
              </a:extLst>
            </p:cNvPr>
            <p:cNvCxnSpPr/>
            <p:nvPr/>
          </p:nvCxnSpPr>
          <p:spPr>
            <a:xfrm flipV="1">
              <a:off x="9105011" y="3700130"/>
              <a:ext cx="0" cy="2339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0F22D47-1A84-449D-9158-82014AEB222A}"/>
                </a:ext>
              </a:extLst>
            </p:cNvPr>
            <p:cNvCxnSpPr/>
            <p:nvPr/>
          </p:nvCxnSpPr>
          <p:spPr>
            <a:xfrm>
              <a:off x="9101470" y="3934047"/>
              <a:ext cx="1488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487C8424-9C5F-4447-969A-ECF7380A906F}"/>
              </a:ext>
            </a:extLst>
          </p:cNvPr>
          <p:cNvSpPr txBox="1"/>
          <p:nvPr/>
        </p:nvSpPr>
        <p:spPr>
          <a:xfrm>
            <a:off x="2609199" y="2651873"/>
            <a:ext cx="1275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Guide RNA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C947891-41B0-456E-94A9-65A8E56C6E95}"/>
              </a:ext>
            </a:extLst>
          </p:cNvPr>
          <p:cNvCxnSpPr/>
          <p:nvPr/>
        </p:nvCxnSpPr>
        <p:spPr>
          <a:xfrm>
            <a:off x="1111902" y="3113113"/>
            <a:ext cx="93631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E846F1F-4572-41EA-89C8-F9737A119B04}"/>
              </a:ext>
            </a:extLst>
          </p:cNvPr>
          <p:cNvGrpSpPr/>
          <p:nvPr/>
        </p:nvGrpSpPr>
        <p:grpSpPr>
          <a:xfrm>
            <a:off x="1092629" y="2382040"/>
            <a:ext cx="1580233" cy="834353"/>
            <a:chOff x="2141855" y="2724000"/>
            <a:chExt cx="2322195" cy="125745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91F2521-8147-4F02-B5D0-C745EA8B39D9}"/>
                </a:ext>
              </a:extLst>
            </p:cNvPr>
            <p:cNvSpPr/>
            <p:nvPr/>
          </p:nvSpPr>
          <p:spPr>
            <a:xfrm>
              <a:off x="2141855" y="2724000"/>
              <a:ext cx="2322195" cy="1257450"/>
            </a:xfrm>
            <a:custGeom>
              <a:avLst/>
              <a:gdLst>
                <a:gd name="connsiteX0" fmla="*/ 0 w 2293620"/>
                <a:gd name="connsiteY0" fmla="*/ 1253631 h 1285882"/>
                <a:gd name="connsiteX1" fmla="*/ 1371600 w 2293620"/>
                <a:gd name="connsiteY1" fmla="*/ 1261251 h 1285882"/>
                <a:gd name="connsiteX2" fmla="*/ 1577340 w 2293620"/>
                <a:gd name="connsiteY2" fmla="*/ 1261251 h 1285882"/>
                <a:gd name="connsiteX3" fmla="*/ 1676400 w 2293620"/>
                <a:gd name="connsiteY3" fmla="*/ 1246011 h 1285882"/>
                <a:gd name="connsiteX4" fmla="*/ 1722120 w 2293620"/>
                <a:gd name="connsiteY4" fmla="*/ 773571 h 1285882"/>
                <a:gd name="connsiteX5" fmla="*/ 1722120 w 2293620"/>
                <a:gd name="connsiteY5" fmla="*/ 468771 h 1285882"/>
                <a:gd name="connsiteX6" fmla="*/ 1592580 w 2293620"/>
                <a:gd name="connsiteY6" fmla="*/ 354471 h 1285882"/>
                <a:gd name="connsiteX7" fmla="*/ 1569720 w 2293620"/>
                <a:gd name="connsiteY7" fmla="*/ 103011 h 1285882"/>
                <a:gd name="connsiteX8" fmla="*/ 1798320 w 2293620"/>
                <a:gd name="connsiteY8" fmla="*/ 3951 h 1285882"/>
                <a:gd name="connsiteX9" fmla="*/ 2034540 w 2293620"/>
                <a:gd name="connsiteY9" fmla="*/ 49671 h 1285882"/>
                <a:gd name="connsiteX10" fmla="*/ 2087880 w 2293620"/>
                <a:gd name="connsiteY10" fmla="*/ 316371 h 1285882"/>
                <a:gd name="connsiteX11" fmla="*/ 1912620 w 2293620"/>
                <a:gd name="connsiteY11" fmla="*/ 438291 h 1285882"/>
                <a:gd name="connsiteX12" fmla="*/ 1882140 w 2293620"/>
                <a:gd name="connsiteY12" fmla="*/ 925971 h 1285882"/>
                <a:gd name="connsiteX13" fmla="*/ 2293620 w 2293620"/>
                <a:gd name="connsiteY13" fmla="*/ 979311 h 1285882"/>
                <a:gd name="connsiteX14" fmla="*/ 2293620 w 2293620"/>
                <a:gd name="connsiteY14" fmla="*/ 979311 h 1285882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82140 w 2293620"/>
                <a:gd name="connsiteY12" fmla="*/ 92597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592580 w 2293620"/>
                <a:gd name="connsiteY6" fmla="*/ 35464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608455 w 2293620"/>
                <a:gd name="connsiteY6" fmla="*/ 33559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574 h 1270373"/>
                <a:gd name="connsiteX1" fmla="*/ 1371600 w 2293620"/>
                <a:gd name="connsiteY1" fmla="*/ 1261194 h 1270373"/>
                <a:gd name="connsiteX2" fmla="*/ 1577340 w 2293620"/>
                <a:gd name="connsiteY2" fmla="*/ 1261194 h 1270373"/>
                <a:gd name="connsiteX3" fmla="*/ 1682750 w 2293620"/>
                <a:gd name="connsiteY3" fmla="*/ 1141179 h 1270373"/>
                <a:gd name="connsiteX4" fmla="*/ 1722120 w 2293620"/>
                <a:gd name="connsiteY4" fmla="*/ 773514 h 1270373"/>
                <a:gd name="connsiteX5" fmla="*/ 1722120 w 2293620"/>
                <a:gd name="connsiteY5" fmla="*/ 468714 h 1270373"/>
                <a:gd name="connsiteX6" fmla="*/ 1608455 w 2293620"/>
                <a:gd name="connsiteY6" fmla="*/ 335364 h 1270373"/>
                <a:gd name="connsiteX7" fmla="*/ 1610995 w 2293620"/>
                <a:gd name="connsiteY7" fmla="*/ 99779 h 1270373"/>
                <a:gd name="connsiteX8" fmla="*/ 1798320 w 2293620"/>
                <a:gd name="connsiteY8" fmla="*/ 3894 h 1270373"/>
                <a:gd name="connsiteX9" fmla="*/ 2034540 w 2293620"/>
                <a:gd name="connsiteY9" fmla="*/ 49614 h 1270373"/>
                <a:gd name="connsiteX10" fmla="*/ 2024380 w 2293620"/>
                <a:gd name="connsiteY10" fmla="*/ 322664 h 1270373"/>
                <a:gd name="connsiteX11" fmla="*/ 1884045 w 2293620"/>
                <a:gd name="connsiteY11" fmla="*/ 469984 h 1270373"/>
                <a:gd name="connsiteX12" fmla="*/ 1878965 w 2293620"/>
                <a:gd name="connsiteY12" fmla="*/ 779864 h 1270373"/>
                <a:gd name="connsiteX13" fmla="*/ 2003425 w 2293620"/>
                <a:gd name="connsiteY13" fmla="*/ 857334 h 1270373"/>
                <a:gd name="connsiteX14" fmla="*/ 2293620 w 2293620"/>
                <a:gd name="connsiteY14" fmla="*/ 979254 h 1270373"/>
                <a:gd name="connsiteX15" fmla="*/ 2293620 w 2293620"/>
                <a:gd name="connsiteY15" fmla="*/ 979254 h 1270373"/>
                <a:gd name="connsiteX0" fmla="*/ 0 w 2293620"/>
                <a:gd name="connsiteY0" fmla="*/ 1249830 h 1266629"/>
                <a:gd name="connsiteX1" fmla="*/ 1371600 w 2293620"/>
                <a:gd name="connsiteY1" fmla="*/ 1257450 h 1266629"/>
                <a:gd name="connsiteX2" fmla="*/ 1577340 w 2293620"/>
                <a:gd name="connsiteY2" fmla="*/ 1257450 h 1266629"/>
                <a:gd name="connsiteX3" fmla="*/ 1682750 w 2293620"/>
                <a:gd name="connsiteY3" fmla="*/ 1137435 h 1266629"/>
                <a:gd name="connsiteX4" fmla="*/ 1722120 w 2293620"/>
                <a:gd name="connsiteY4" fmla="*/ 769770 h 1266629"/>
                <a:gd name="connsiteX5" fmla="*/ 1722120 w 2293620"/>
                <a:gd name="connsiteY5" fmla="*/ 464970 h 1266629"/>
                <a:gd name="connsiteX6" fmla="*/ 1608455 w 2293620"/>
                <a:gd name="connsiteY6" fmla="*/ 331620 h 1266629"/>
                <a:gd name="connsiteX7" fmla="*/ 1610995 w 2293620"/>
                <a:gd name="connsiteY7" fmla="*/ 96035 h 1266629"/>
                <a:gd name="connsiteX8" fmla="*/ 1798320 w 2293620"/>
                <a:gd name="connsiteY8" fmla="*/ 150 h 1266629"/>
                <a:gd name="connsiteX9" fmla="*/ 2009140 w 2293620"/>
                <a:gd name="connsiteY9" fmla="*/ 80795 h 1266629"/>
                <a:gd name="connsiteX10" fmla="*/ 2024380 w 2293620"/>
                <a:gd name="connsiteY10" fmla="*/ 318920 h 1266629"/>
                <a:gd name="connsiteX11" fmla="*/ 1884045 w 2293620"/>
                <a:gd name="connsiteY11" fmla="*/ 466240 h 1266629"/>
                <a:gd name="connsiteX12" fmla="*/ 1878965 w 2293620"/>
                <a:gd name="connsiteY12" fmla="*/ 776120 h 1266629"/>
                <a:gd name="connsiteX13" fmla="*/ 2003425 w 2293620"/>
                <a:gd name="connsiteY13" fmla="*/ 853590 h 1266629"/>
                <a:gd name="connsiteX14" fmla="*/ 2293620 w 2293620"/>
                <a:gd name="connsiteY14" fmla="*/ 975510 h 1266629"/>
                <a:gd name="connsiteX15" fmla="*/ 2293620 w 2293620"/>
                <a:gd name="connsiteY15" fmla="*/ 975510 h 1266629"/>
                <a:gd name="connsiteX0" fmla="*/ 0 w 2293620"/>
                <a:gd name="connsiteY0" fmla="*/ 1249830 h 1257599"/>
                <a:gd name="connsiteX1" fmla="*/ 1371600 w 2293620"/>
                <a:gd name="connsiteY1" fmla="*/ 1257450 h 1257599"/>
                <a:gd name="connsiteX2" fmla="*/ 1605915 w 2293620"/>
                <a:gd name="connsiteY2" fmla="*/ 1232050 h 1257599"/>
                <a:gd name="connsiteX3" fmla="*/ 1682750 w 2293620"/>
                <a:gd name="connsiteY3" fmla="*/ 1137435 h 1257599"/>
                <a:gd name="connsiteX4" fmla="*/ 1722120 w 2293620"/>
                <a:gd name="connsiteY4" fmla="*/ 769770 h 1257599"/>
                <a:gd name="connsiteX5" fmla="*/ 1722120 w 2293620"/>
                <a:gd name="connsiteY5" fmla="*/ 464970 h 1257599"/>
                <a:gd name="connsiteX6" fmla="*/ 1608455 w 2293620"/>
                <a:gd name="connsiteY6" fmla="*/ 331620 h 1257599"/>
                <a:gd name="connsiteX7" fmla="*/ 1610995 w 2293620"/>
                <a:gd name="connsiteY7" fmla="*/ 96035 h 1257599"/>
                <a:gd name="connsiteX8" fmla="*/ 1798320 w 2293620"/>
                <a:gd name="connsiteY8" fmla="*/ 150 h 1257599"/>
                <a:gd name="connsiteX9" fmla="*/ 2009140 w 2293620"/>
                <a:gd name="connsiteY9" fmla="*/ 80795 h 1257599"/>
                <a:gd name="connsiteX10" fmla="*/ 2024380 w 2293620"/>
                <a:gd name="connsiteY10" fmla="*/ 318920 h 1257599"/>
                <a:gd name="connsiteX11" fmla="*/ 1884045 w 2293620"/>
                <a:gd name="connsiteY11" fmla="*/ 466240 h 1257599"/>
                <a:gd name="connsiteX12" fmla="*/ 1878965 w 2293620"/>
                <a:gd name="connsiteY12" fmla="*/ 776120 h 1257599"/>
                <a:gd name="connsiteX13" fmla="*/ 2003425 w 2293620"/>
                <a:gd name="connsiteY13" fmla="*/ 853590 h 1257599"/>
                <a:gd name="connsiteX14" fmla="*/ 2293620 w 2293620"/>
                <a:gd name="connsiteY14" fmla="*/ 975510 h 1257599"/>
                <a:gd name="connsiteX15" fmla="*/ 2293620 w 2293620"/>
                <a:gd name="connsiteY15" fmla="*/ 975510 h 1257599"/>
                <a:gd name="connsiteX0" fmla="*/ 0 w 2293620"/>
                <a:gd name="connsiteY0" fmla="*/ 1249830 h 1257681"/>
                <a:gd name="connsiteX1" fmla="*/ 1371600 w 2293620"/>
                <a:gd name="connsiteY1" fmla="*/ 1257450 h 1257681"/>
                <a:gd name="connsiteX2" fmla="*/ 1605915 w 2293620"/>
                <a:gd name="connsiteY2" fmla="*/ 1235225 h 1257681"/>
                <a:gd name="connsiteX3" fmla="*/ 1682750 w 2293620"/>
                <a:gd name="connsiteY3" fmla="*/ 1137435 h 1257681"/>
                <a:gd name="connsiteX4" fmla="*/ 1722120 w 2293620"/>
                <a:gd name="connsiteY4" fmla="*/ 769770 h 1257681"/>
                <a:gd name="connsiteX5" fmla="*/ 1722120 w 2293620"/>
                <a:gd name="connsiteY5" fmla="*/ 464970 h 1257681"/>
                <a:gd name="connsiteX6" fmla="*/ 1608455 w 2293620"/>
                <a:gd name="connsiteY6" fmla="*/ 331620 h 1257681"/>
                <a:gd name="connsiteX7" fmla="*/ 1610995 w 2293620"/>
                <a:gd name="connsiteY7" fmla="*/ 96035 h 1257681"/>
                <a:gd name="connsiteX8" fmla="*/ 1798320 w 2293620"/>
                <a:gd name="connsiteY8" fmla="*/ 150 h 1257681"/>
                <a:gd name="connsiteX9" fmla="*/ 2009140 w 2293620"/>
                <a:gd name="connsiteY9" fmla="*/ 80795 h 1257681"/>
                <a:gd name="connsiteX10" fmla="*/ 2024380 w 2293620"/>
                <a:gd name="connsiteY10" fmla="*/ 318920 h 1257681"/>
                <a:gd name="connsiteX11" fmla="*/ 1884045 w 2293620"/>
                <a:gd name="connsiteY11" fmla="*/ 466240 h 1257681"/>
                <a:gd name="connsiteX12" fmla="*/ 1878965 w 2293620"/>
                <a:gd name="connsiteY12" fmla="*/ 776120 h 1257681"/>
                <a:gd name="connsiteX13" fmla="*/ 2003425 w 2293620"/>
                <a:gd name="connsiteY13" fmla="*/ 853590 h 1257681"/>
                <a:gd name="connsiteX14" fmla="*/ 2293620 w 2293620"/>
                <a:gd name="connsiteY14" fmla="*/ 975510 h 1257681"/>
                <a:gd name="connsiteX15" fmla="*/ 2293620 w 2293620"/>
                <a:gd name="connsiteY15" fmla="*/ 975510 h 1257681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93620 w 2322195"/>
                <a:gd name="connsiteY13" fmla="*/ 975510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88858 w 2322195"/>
                <a:gd name="connsiteY13" fmla="*/ 968366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6882 w 2322195"/>
                <a:gd name="connsiteY3" fmla="*/ 779295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2195" h="1257450">
                  <a:moveTo>
                    <a:pt x="0" y="1249830"/>
                  </a:moveTo>
                  <a:lnTo>
                    <a:pt x="1371600" y="1257450"/>
                  </a:lnTo>
                  <a:cubicBezTo>
                    <a:pt x="1652058" y="1238718"/>
                    <a:pt x="1623536" y="1217127"/>
                    <a:pt x="1682750" y="1137435"/>
                  </a:cubicBezTo>
                  <a:cubicBezTo>
                    <a:pt x="1741964" y="1057743"/>
                    <a:pt x="1720320" y="891373"/>
                    <a:pt x="1726882" y="779295"/>
                  </a:cubicBezTo>
                  <a:cubicBezTo>
                    <a:pt x="1733444" y="667218"/>
                    <a:pt x="1741858" y="539582"/>
                    <a:pt x="1722120" y="464970"/>
                  </a:cubicBezTo>
                  <a:cubicBezTo>
                    <a:pt x="1702382" y="390358"/>
                    <a:pt x="1626976" y="393109"/>
                    <a:pt x="1608455" y="331620"/>
                  </a:cubicBezTo>
                  <a:cubicBezTo>
                    <a:pt x="1589934" y="270131"/>
                    <a:pt x="1579351" y="151280"/>
                    <a:pt x="1610995" y="96035"/>
                  </a:cubicBezTo>
                  <a:cubicBezTo>
                    <a:pt x="1642639" y="40790"/>
                    <a:pt x="1731963" y="2690"/>
                    <a:pt x="1798320" y="150"/>
                  </a:cubicBezTo>
                  <a:cubicBezTo>
                    <a:pt x="1864677" y="-2390"/>
                    <a:pt x="1971463" y="27667"/>
                    <a:pt x="2009140" y="80795"/>
                  </a:cubicBezTo>
                  <a:cubicBezTo>
                    <a:pt x="2046817" y="133923"/>
                    <a:pt x="2045229" y="254679"/>
                    <a:pt x="2024380" y="318920"/>
                  </a:cubicBezTo>
                  <a:cubicBezTo>
                    <a:pt x="2003531" y="383161"/>
                    <a:pt x="1908281" y="390040"/>
                    <a:pt x="1884045" y="466240"/>
                  </a:cubicBezTo>
                  <a:cubicBezTo>
                    <a:pt x="1859809" y="542440"/>
                    <a:pt x="1859068" y="711562"/>
                    <a:pt x="1878965" y="776120"/>
                  </a:cubicBezTo>
                  <a:cubicBezTo>
                    <a:pt x="1898862" y="840678"/>
                    <a:pt x="1929553" y="851712"/>
                    <a:pt x="2003425" y="853590"/>
                  </a:cubicBezTo>
                  <a:cubicBezTo>
                    <a:pt x="2077297" y="855468"/>
                    <a:pt x="2255785" y="801182"/>
                    <a:pt x="2322195" y="787391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DB4BF3-7BA2-4038-A769-C4FC5A44A2BD}"/>
                </a:ext>
              </a:extLst>
            </p:cNvPr>
            <p:cNvCxnSpPr>
              <a:cxnSpLocks/>
              <a:stCxn id="70" idx="0"/>
              <a:endCxn id="70" idx="1"/>
            </p:cNvCxnSpPr>
            <p:nvPr/>
          </p:nvCxnSpPr>
          <p:spPr>
            <a:xfrm>
              <a:off x="2141855" y="3973830"/>
              <a:ext cx="1371600" cy="7620"/>
            </a:xfrm>
            <a:prstGeom prst="line">
              <a:avLst/>
            </a:prstGeom>
            <a:ln w="762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D20DE635-CB51-4AF6-ABA0-D4CDBE8638EA}"/>
              </a:ext>
            </a:extLst>
          </p:cNvPr>
          <p:cNvSpPr/>
          <p:nvPr/>
        </p:nvSpPr>
        <p:spPr>
          <a:xfrm>
            <a:off x="1866752" y="3738819"/>
            <a:ext cx="164305" cy="141642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5F8D80D6-EEEA-4092-A3C5-A46F3676C373}"/>
              </a:ext>
            </a:extLst>
          </p:cNvPr>
          <p:cNvSpPr/>
          <p:nvPr/>
        </p:nvSpPr>
        <p:spPr>
          <a:xfrm flipV="1">
            <a:off x="1866752" y="2945526"/>
            <a:ext cx="164305" cy="141642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6B68719-BD00-4DBA-A53F-531218EA9FDD}"/>
              </a:ext>
            </a:extLst>
          </p:cNvPr>
          <p:cNvGrpSpPr/>
          <p:nvPr/>
        </p:nvGrpSpPr>
        <p:grpSpPr>
          <a:xfrm>
            <a:off x="5099228" y="3347030"/>
            <a:ext cx="3030492" cy="380010"/>
            <a:chOff x="6183082" y="4873002"/>
            <a:chExt cx="4810760" cy="603248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AD00B70-AA84-4282-A46C-C8CCA82C93C2}"/>
                </a:ext>
              </a:extLst>
            </p:cNvPr>
            <p:cNvGrpSpPr/>
            <p:nvPr/>
          </p:nvGrpSpPr>
          <p:grpSpPr>
            <a:xfrm>
              <a:off x="6183082" y="4873002"/>
              <a:ext cx="4810760" cy="603248"/>
              <a:chOff x="6096000" y="4880344"/>
              <a:chExt cx="4810760" cy="603248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B6A42A46-BD20-405A-8299-B0F5B7C962AD}"/>
                  </a:ext>
                </a:extLst>
              </p:cNvPr>
              <p:cNvGrpSpPr/>
              <p:nvPr/>
            </p:nvGrpSpPr>
            <p:grpSpPr>
              <a:xfrm>
                <a:off x="6096000" y="4880344"/>
                <a:ext cx="4810760" cy="152400"/>
                <a:chOff x="6096000" y="4880344"/>
                <a:chExt cx="4810760" cy="152400"/>
              </a:xfrm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406C6C65-3E85-4432-AEDD-597FE2F4E48D}"/>
                    </a:ext>
                  </a:extLst>
                </p:cNvPr>
                <p:cNvGrpSpPr/>
                <p:nvPr/>
              </p:nvGrpSpPr>
              <p:grpSpPr>
                <a:xfrm>
                  <a:off x="6096000" y="4880344"/>
                  <a:ext cx="2250146" cy="152400"/>
                  <a:chOff x="6096000" y="4880344"/>
                  <a:chExt cx="2250146" cy="152400"/>
                </a:xfrm>
              </p:grpSpPr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EE816878-C239-4BC5-97D2-97CB3772EB2F}"/>
                      </a:ext>
                    </a:extLst>
                  </p:cNvPr>
                  <p:cNvCxnSpPr/>
                  <p:nvPr/>
                </p:nvCxnSpPr>
                <p:spPr>
                  <a:xfrm>
                    <a:off x="6096000" y="4880344"/>
                    <a:ext cx="2250146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ED8BB366-C40A-4E32-8086-79D7286E8763}"/>
                      </a:ext>
                    </a:extLst>
                  </p:cNvPr>
                  <p:cNvCxnSpPr/>
                  <p:nvPr/>
                </p:nvCxnSpPr>
                <p:spPr>
                  <a:xfrm>
                    <a:off x="6096000" y="5032744"/>
                    <a:ext cx="2250146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D6EF2494-F1A6-4185-8525-7F6AD3A286EC}"/>
                    </a:ext>
                  </a:extLst>
                </p:cNvPr>
                <p:cNvGrpSpPr/>
                <p:nvPr/>
              </p:nvGrpSpPr>
              <p:grpSpPr>
                <a:xfrm>
                  <a:off x="8656614" y="4880344"/>
                  <a:ext cx="2250146" cy="152400"/>
                  <a:chOff x="8656614" y="4880344"/>
                  <a:chExt cx="2250146" cy="152400"/>
                </a:xfrm>
              </p:grpSpPr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E1442693-C1F0-4164-9885-9F14AA27E29E}"/>
                      </a:ext>
                    </a:extLst>
                  </p:cNvPr>
                  <p:cNvCxnSpPr/>
                  <p:nvPr/>
                </p:nvCxnSpPr>
                <p:spPr>
                  <a:xfrm>
                    <a:off x="8656614" y="4880344"/>
                    <a:ext cx="2250146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4EFF3B8A-358E-45B5-BBCF-127B5A9199DE}"/>
                      </a:ext>
                    </a:extLst>
                  </p:cNvPr>
                  <p:cNvCxnSpPr/>
                  <p:nvPr/>
                </p:nvCxnSpPr>
                <p:spPr>
                  <a:xfrm>
                    <a:off x="8656614" y="5032744"/>
                    <a:ext cx="2250146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7D3AD52-478E-4A5D-A3B6-950819BA2F9F}"/>
                  </a:ext>
                </a:extLst>
              </p:cNvPr>
              <p:cNvSpPr txBox="1"/>
              <p:nvPr/>
            </p:nvSpPr>
            <p:spPr>
              <a:xfrm>
                <a:off x="6975608" y="5114260"/>
                <a:ext cx="3051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Double Strand Break</a:t>
                </a:r>
              </a:p>
            </p:txBody>
          </p:sp>
        </p:grp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E93D567-8B1A-462F-AB7C-63DC7A40E38E}"/>
                </a:ext>
              </a:extLst>
            </p:cNvPr>
            <p:cNvCxnSpPr/>
            <p:nvPr/>
          </p:nvCxnSpPr>
          <p:spPr>
            <a:xfrm>
              <a:off x="7496910" y="4873002"/>
              <a:ext cx="936318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913923D-2478-4274-B78A-B750A2540FBD}"/>
                </a:ext>
              </a:extLst>
            </p:cNvPr>
            <p:cNvCxnSpPr>
              <a:cxnSpLocks/>
            </p:cNvCxnSpPr>
            <p:nvPr/>
          </p:nvCxnSpPr>
          <p:spPr>
            <a:xfrm>
              <a:off x="8743696" y="4873002"/>
              <a:ext cx="219535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6" name="Arrow: Down 85">
            <a:extLst>
              <a:ext uri="{FF2B5EF4-FFF2-40B4-BE49-F238E27FC236}">
                <a16:creationId xmlns:a16="http://schemas.microsoft.com/office/drawing/2014/main" id="{CA034CB1-F48E-4314-B45D-054F1CC3830B}"/>
              </a:ext>
            </a:extLst>
          </p:cNvPr>
          <p:cNvSpPr/>
          <p:nvPr/>
        </p:nvSpPr>
        <p:spPr>
          <a:xfrm rot="16200000">
            <a:off x="8441153" y="3212434"/>
            <a:ext cx="484632" cy="43368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1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A377-61E2-46D5-A850-45F673DD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CRISPR/Cas9 – two kinds of editing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F2D91E5-2670-489D-97A8-F7BF2E2FBB35}"/>
              </a:ext>
            </a:extLst>
          </p:cNvPr>
          <p:cNvGrpSpPr/>
          <p:nvPr/>
        </p:nvGrpSpPr>
        <p:grpSpPr>
          <a:xfrm>
            <a:off x="7401373" y="2728550"/>
            <a:ext cx="3030492" cy="96003"/>
            <a:chOff x="6183082" y="4873002"/>
            <a:chExt cx="4810760" cy="1524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7B985B8-B1B8-4E2E-99C8-9F8BE4698712}"/>
                </a:ext>
              </a:extLst>
            </p:cNvPr>
            <p:cNvGrpSpPr/>
            <p:nvPr/>
          </p:nvGrpSpPr>
          <p:grpSpPr>
            <a:xfrm>
              <a:off x="6183082" y="4873002"/>
              <a:ext cx="4810760" cy="152400"/>
              <a:chOff x="6096000" y="4880344"/>
              <a:chExt cx="4810760" cy="1524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8F914B9-48D0-4988-980C-64F72AC5EDB5}"/>
                  </a:ext>
                </a:extLst>
              </p:cNvPr>
              <p:cNvGrpSpPr/>
              <p:nvPr/>
            </p:nvGrpSpPr>
            <p:grpSpPr>
              <a:xfrm>
                <a:off x="6096000" y="4880344"/>
                <a:ext cx="2250146" cy="152400"/>
                <a:chOff x="6096000" y="4880344"/>
                <a:chExt cx="2250146" cy="152400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88327AB9-463F-4F65-83AC-11A9D6ABD494}"/>
                    </a:ext>
                  </a:extLst>
                </p:cNvPr>
                <p:cNvCxnSpPr/>
                <p:nvPr/>
              </p:nvCxnSpPr>
              <p:spPr>
                <a:xfrm>
                  <a:off x="6096000" y="48803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64EB70CB-74B4-4FE1-93E2-22759149A7DC}"/>
                    </a:ext>
                  </a:extLst>
                </p:cNvPr>
                <p:cNvCxnSpPr/>
                <p:nvPr/>
              </p:nvCxnSpPr>
              <p:spPr>
                <a:xfrm>
                  <a:off x="6096000" y="50327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21796B7-0CC7-4899-B1F8-A8F770BB0A9A}"/>
                  </a:ext>
                </a:extLst>
              </p:cNvPr>
              <p:cNvGrpSpPr/>
              <p:nvPr/>
            </p:nvGrpSpPr>
            <p:grpSpPr>
              <a:xfrm>
                <a:off x="8656614" y="4880344"/>
                <a:ext cx="2250146" cy="152400"/>
                <a:chOff x="8656614" y="4880344"/>
                <a:chExt cx="2250146" cy="152400"/>
              </a:xfrm>
            </p:grpSpPr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C6F14EE4-4F19-4659-B8B1-D69C50CD8176}"/>
                    </a:ext>
                  </a:extLst>
                </p:cNvPr>
                <p:cNvCxnSpPr/>
                <p:nvPr/>
              </p:nvCxnSpPr>
              <p:spPr>
                <a:xfrm>
                  <a:off x="8656614" y="48803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9860602A-CB57-418F-9FCF-0852B28DC5DB}"/>
                    </a:ext>
                  </a:extLst>
                </p:cNvPr>
                <p:cNvCxnSpPr/>
                <p:nvPr/>
              </p:nvCxnSpPr>
              <p:spPr>
                <a:xfrm>
                  <a:off x="8656614" y="50327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D7CE0E3-4E42-4EC5-9950-6279655C4DBF}"/>
                </a:ext>
              </a:extLst>
            </p:cNvPr>
            <p:cNvCxnSpPr/>
            <p:nvPr/>
          </p:nvCxnSpPr>
          <p:spPr>
            <a:xfrm>
              <a:off x="7496910" y="4873002"/>
              <a:ext cx="936318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659A50-226C-4A8E-9C60-A8EFEF3DF7D3}"/>
                </a:ext>
              </a:extLst>
            </p:cNvPr>
            <p:cNvCxnSpPr>
              <a:cxnSpLocks/>
            </p:cNvCxnSpPr>
            <p:nvPr/>
          </p:nvCxnSpPr>
          <p:spPr>
            <a:xfrm>
              <a:off x="8743696" y="4873002"/>
              <a:ext cx="219535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BF92C8-B2E2-4C20-9E6E-67899C9975A5}"/>
              </a:ext>
            </a:extLst>
          </p:cNvPr>
          <p:cNvGrpSpPr/>
          <p:nvPr/>
        </p:nvGrpSpPr>
        <p:grpSpPr>
          <a:xfrm>
            <a:off x="7401373" y="3898177"/>
            <a:ext cx="3030492" cy="96003"/>
            <a:chOff x="6183082" y="4873002"/>
            <a:chExt cx="4810760" cy="15240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5A194CF-D2AD-4A47-84AF-E5C49434D62D}"/>
                </a:ext>
              </a:extLst>
            </p:cNvPr>
            <p:cNvGrpSpPr/>
            <p:nvPr/>
          </p:nvGrpSpPr>
          <p:grpSpPr>
            <a:xfrm>
              <a:off x="6183082" y="4873002"/>
              <a:ext cx="4810760" cy="152400"/>
              <a:chOff x="6096000" y="4880344"/>
              <a:chExt cx="4810760" cy="15240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31D09EB1-5182-4488-A01C-1BEA36E3BC4A}"/>
                  </a:ext>
                </a:extLst>
              </p:cNvPr>
              <p:cNvGrpSpPr/>
              <p:nvPr/>
            </p:nvGrpSpPr>
            <p:grpSpPr>
              <a:xfrm>
                <a:off x="6096000" y="4880344"/>
                <a:ext cx="2250146" cy="152400"/>
                <a:chOff x="6096000" y="4880344"/>
                <a:chExt cx="2250146" cy="152400"/>
              </a:xfrm>
            </p:grpSpPr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8A1C128B-F049-468B-91BE-5B11F193B9ED}"/>
                    </a:ext>
                  </a:extLst>
                </p:cNvPr>
                <p:cNvCxnSpPr/>
                <p:nvPr/>
              </p:nvCxnSpPr>
              <p:spPr>
                <a:xfrm>
                  <a:off x="6096000" y="48803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3985F16A-358B-488D-BDE4-05734B200519}"/>
                    </a:ext>
                  </a:extLst>
                </p:cNvPr>
                <p:cNvCxnSpPr/>
                <p:nvPr/>
              </p:nvCxnSpPr>
              <p:spPr>
                <a:xfrm>
                  <a:off x="6096000" y="50327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1010C593-1E45-4309-B4AD-9538BA4DCF38}"/>
                  </a:ext>
                </a:extLst>
              </p:cNvPr>
              <p:cNvGrpSpPr/>
              <p:nvPr/>
            </p:nvGrpSpPr>
            <p:grpSpPr>
              <a:xfrm>
                <a:off x="8656614" y="4880344"/>
                <a:ext cx="2250146" cy="152400"/>
                <a:chOff x="8656614" y="4880344"/>
                <a:chExt cx="2250146" cy="152400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002162BA-2422-4DBB-98EC-749F8EBFF27C}"/>
                    </a:ext>
                  </a:extLst>
                </p:cNvPr>
                <p:cNvCxnSpPr/>
                <p:nvPr/>
              </p:nvCxnSpPr>
              <p:spPr>
                <a:xfrm>
                  <a:off x="8656614" y="48803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83D571CE-512B-4F04-968C-C400561141E0}"/>
                    </a:ext>
                  </a:extLst>
                </p:cNvPr>
                <p:cNvCxnSpPr/>
                <p:nvPr/>
              </p:nvCxnSpPr>
              <p:spPr>
                <a:xfrm>
                  <a:off x="8656614" y="50327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91CE01-8807-420D-BE99-B5B10E49A88C}"/>
                </a:ext>
              </a:extLst>
            </p:cNvPr>
            <p:cNvCxnSpPr/>
            <p:nvPr/>
          </p:nvCxnSpPr>
          <p:spPr>
            <a:xfrm>
              <a:off x="7496910" y="4873002"/>
              <a:ext cx="936318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8B7DEEA-BB4B-403A-965B-907F39B60E3D}"/>
                </a:ext>
              </a:extLst>
            </p:cNvPr>
            <p:cNvCxnSpPr>
              <a:cxnSpLocks/>
            </p:cNvCxnSpPr>
            <p:nvPr/>
          </p:nvCxnSpPr>
          <p:spPr>
            <a:xfrm>
              <a:off x="8743696" y="4873002"/>
              <a:ext cx="219535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83F1131-C822-4996-A904-28B0BB125576}"/>
              </a:ext>
            </a:extLst>
          </p:cNvPr>
          <p:cNvCxnSpPr>
            <a:cxnSpLocks/>
          </p:cNvCxnSpPr>
          <p:nvPr/>
        </p:nvCxnSpPr>
        <p:spPr>
          <a:xfrm>
            <a:off x="8785329" y="3898177"/>
            <a:ext cx="3640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D00689B-C565-417B-AFA3-B0A0BC3545CE}"/>
              </a:ext>
            </a:extLst>
          </p:cNvPr>
          <p:cNvCxnSpPr>
            <a:cxnSpLocks/>
          </p:cNvCxnSpPr>
          <p:nvPr/>
        </p:nvCxnSpPr>
        <p:spPr>
          <a:xfrm>
            <a:off x="8785329" y="3990943"/>
            <a:ext cx="3640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981CBB9-205A-4B69-A686-BF11514F4067}"/>
              </a:ext>
            </a:extLst>
          </p:cNvPr>
          <p:cNvSpPr txBox="1"/>
          <p:nvPr/>
        </p:nvSpPr>
        <p:spPr>
          <a:xfrm>
            <a:off x="7239491" y="5050227"/>
            <a:ext cx="3354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Random bases added or deleted</a:t>
            </a:r>
          </a:p>
          <a:p>
            <a:pPr algn="ctr"/>
            <a:r>
              <a:rPr lang="en-US" dirty="0"/>
              <a:t>Knock out = disrupt gene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9292AC6-0CF3-454C-9C38-D85C5A870686}"/>
              </a:ext>
            </a:extLst>
          </p:cNvPr>
          <p:cNvSpPr/>
          <p:nvPr/>
        </p:nvSpPr>
        <p:spPr>
          <a:xfrm>
            <a:off x="8674303" y="3095309"/>
            <a:ext cx="484632" cy="42117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574EFA0-6923-47D5-8765-76C66373C91A}"/>
              </a:ext>
            </a:extLst>
          </p:cNvPr>
          <p:cNvSpPr/>
          <p:nvPr/>
        </p:nvSpPr>
        <p:spPr>
          <a:xfrm>
            <a:off x="8704863" y="3648902"/>
            <a:ext cx="423513" cy="646331"/>
          </a:xfrm>
          <a:prstGeom prst="rect">
            <a:avLst/>
          </a:prstGeom>
          <a:solidFill>
            <a:srgbClr val="D0103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1851451F-3325-4E42-A2EA-43E936778283}"/>
              </a:ext>
            </a:extLst>
          </p:cNvPr>
          <p:cNvSpPr txBox="1">
            <a:spLocks/>
          </p:cNvSpPr>
          <p:nvPr/>
        </p:nvSpPr>
        <p:spPr>
          <a:xfrm>
            <a:off x="6409322" y="1541889"/>
            <a:ext cx="5014595" cy="588645"/>
          </a:xfrm>
          <a:prstGeom prst="rect">
            <a:avLst/>
          </a:prstGeom>
        </p:spPr>
        <p:txBody>
          <a:bodyPr wrap="square"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Error prone DNA repair (NHEJ)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6D26575-19D8-4F9B-B482-AF4CE09BD856}"/>
              </a:ext>
            </a:extLst>
          </p:cNvPr>
          <p:cNvGrpSpPr/>
          <p:nvPr/>
        </p:nvGrpSpPr>
        <p:grpSpPr>
          <a:xfrm>
            <a:off x="592418" y="2762062"/>
            <a:ext cx="4550735" cy="648586"/>
            <a:chOff x="723014" y="2562447"/>
            <a:chExt cx="4550735" cy="648586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B95C45C-0318-4A8F-BA79-5EDC8FD46F68}"/>
                </a:ext>
              </a:extLst>
            </p:cNvPr>
            <p:cNvSpPr/>
            <p:nvPr/>
          </p:nvSpPr>
          <p:spPr>
            <a:xfrm>
              <a:off x="1520456" y="2562447"/>
              <a:ext cx="2955851" cy="6485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99A220F-EA43-4376-9685-69BDE91518E0}"/>
                </a:ext>
              </a:extLst>
            </p:cNvPr>
            <p:cNvCxnSpPr/>
            <p:nvPr/>
          </p:nvCxnSpPr>
          <p:spPr>
            <a:xfrm flipH="1">
              <a:off x="723014" y="2884082"/>
              <a:ext cx="797442" cy="531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7A7ADD2-0512-4429-873B-3247169ADA54}"/>
                </a:ext>
              </a:extLst>
            </p:cNvPr>
            <p:cNvCxnSpPr/>
            <p:nvPr/>
          </p:nvCxnSpPr>
          <p:spPr>
            <a:xfrm flipH="1">
              <a:off x="4476307" y="2884082"/>
              <a:ext cx="797442" cy="531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2E6F176-FCA0-4737-A600-298070582795}"/>
              </a:ext>
            </a:extLst>
          </p:cNvPr>
          <p:cNvGrpSpPr/>
          <p:nvPr/>
        </p:nvGrpSpPr>
        <p:grpSpPr>
          <a:xfrm>
            <a:off x="1474920" y="2763190"/>
            <a:ext cx="2785730" cy="1532043"/>
            <a:chOff x="1474920" y="2763190"/>
            <a:chExt cx="2785730" cy="153204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CE38482-94CD-430A-B434-572385B96C7E}"/>
                </a:ext>
              </a:extLst>
            </p:cNvPr>
            <p:cNvSpPr/>
            <p:nvPr/>
          </p:nvSpPr>
          <p:spPr>
            <a:xfrm>
              <a:off x="2656029" y="2763190"/>
              <a:ext cx="423513" cy="646331"/>
            </a:xfrm>
            <a:prstGeom prst="rect">
              <a:avLst/>
            </a:prstGeom>
            <a:solidFill>
              <a:srgbClr val="D0103A"/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X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E4C2D93-5289-4964-BC59-988656A94436}"/>
                </a:ext>
              </a:extLst>
            </p:cNvPr>
            <p:cNvSpPr txBox="1"/>
            <p:nvPr/>
          </p:nvSpPr>
          <p:spPr>
            <a:xfrm>
              <a:off x="1474920" y="3925901"/>
              <a:ext cx="27857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knock out = disrupt gene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11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0" grpId="0" animBg="1"/>
      <p:bldP spid="61" grpId="0" animBg="1"/>
      <p:bldP spid="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A377-61E2-46D5-A850-45F673DD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CRISPR/Cas9 – two kinds of editing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FC88B7-7B74-4C42-99BD-E237F911AB3B}"/>
              </a:ext>
            </a:extLst>
          </p:cNvPr>
          <p:cNvGrpSpPr/>
          <p:nvPr/>
        </p:nvGrpSpPr>
        <p:grpSpPr>
          <a:xfrm>
            <a:off x="7188049" y="2808185"/>
            <a:ext cx="3030492" cy="96003"/>
            <a:chOff x="6183082" y="4873002"/>
            <a:chExt cx="4810760" cy="15240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CF590A1-5461-4CDB-9880-81CB22514962}"/>
                </a:ext>
              </a:extLst>
            </p:cNvPr>
            <p:cNvGrpSpPr/>
            <p:nvPr/>
          </p:nvGrpSpPr>
          <p:grpSpPr>
            <a:xfrm>
              <a:off x="6183082" y="4873002"/>
              <a:ext cx="4810760" cy="152400"/>
              <a:chOff x="6096000" y="4880344"/>
              <a:chExt cx="4810760" cy="1524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33EF57CB-E285-466F-A29F-D567A70B5F41}"/>
                  </a:ext>
                </a:extLst>
              </p:cNvPr>
              <p:cNvGrpSpPr/>
              <p:nvPr/>
            </p:nvGrpSpPr>
            <p:grpSpPr>
              <a:xfrm>
                <a:off x="6096000" y="4880344"/>
                <a:ext cx="2250146" cy="152400"/>
                <a:chOff x="6096000" y="4880344"/>
                <a:chExt cx="2250146" cy="15240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6FD688FE-DFBC-4B14-BBE3-CFA1305387BC}"/>
                    </a:ext>
                  </a:extLst>
                </p:cNvPr>
                <p:cNvCxnSpPr/>
                <p:nvPr/>
              </p:nvCxnSpPr>
              <p:spPr>
                <a:xfrm>
                  <a:off x="6096000" y="48803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D44BE245-680B-4992-9B56-E79AE1A6E3C7}"/>
                    </a:ext>
                  </a:extLst>
                </p:cNvPr>
                <p:cNvCxnSpPr/>
                <p:nvPr/>
              </p:nvCxnSpPr>
              <p:spPr>
                <a:xfrm>
                  <a:off x="6096000" y="50327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94B2087-81D1-448E-AD3E-A87ED0155211}"/>
                  </a:ext>
                </a:extLst>
              </p:cNvPr>
              <p:cNvGrpSpPr/>
              <p:nvPr/>
            </p:nvGrpSpPr>
            <p:grpSpPr>
              <a:xfrm>
                <a:off x="8656614" y="4880344"/>
                <a:ext cx="2250146" cy="152400"/>
                <a:chOff x="8656614" y="4880344"/>
                <a:chExt cx="2250146" cy="152400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4DFD7A31-132D-49DB-81E7-064E71530EDE}"/>
                    </a:ext>
                  </a:extLst>
                </p:cNvPr>
                <p:cNvCxnSpPr/>
                <p:nvPr/>
              </p:nvCxnSpPr>
              <p:spPr>
                <a:xfrm>
                  <a:off x="8656614" y="48803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840065E5-518F-4DB8-8F96-8BE6494C118C}"/>
                    </a:ext>
                  </a:extLst>
                </p:cNvPr>
                <p:cNvCxnSpPr/>
                <p:nvPr/>
              </p:nvCxnSpPr>
              <p:spPr>
                <a:xfrm>
                  <a:off x="8656614" y="5032744"/>
                  <a:ext cx="2250146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4FD3235-7131-4B31-A295-8BF6529692C9}"/>
                </a:ext>
              </a:extLst>
            </p:cNvPr>
            <p:cNvCxnSpPr/>
            <p:nvPr/>
          </p:nvCxnSpPr>
          <p:spPr>
            <a:xfrm>
              <a:off x="7496910" y="4873002"/>
              <a:ext cx="936318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B79C686-3D84-4535-A1D4-CC5D0A2B35E1}"/>
                </a:ext>
              </a:extLst>
            </p:cNvPr>
            <p:cNvCxnSpPr>
              <a:cxnSpLocks/>
            </p:cNvCxnSpPr>
            <p:nvPr/>
          </p:nvCxnSpPr>
          <p:spPr>
            <a:xfrm>
              <a:off x="8743696" y="4873002"/>
              <a:ext cx="219535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2" name="Arrow: Down 61">
            <a:extLst>
              <a:ext uri="{FF2B5EF4-FFF2-40B4-BE49-F238E27FC236}">
                <a16:creationId xmlns:a16="http://schemas.microsoft.com/office/drawing/2014/main" id="{7215ECF4-F9E4-4BF2-B511-2E1A94788A45}"/>
              </a:ext>
            </a:extLst>
          </p:cNvPr>
          <p:cNvSpPr/>
          <p:nvPr/>
        </p:nvSpPr>
        <p:spPr>
          <a:xfrm>
            <a:off x="8460979" y="3174944"/>
            <a:ext cx="484632" cy="42117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9E9ED59-DFAD-4F96-AC8A-02DADB0F5E5E}"/>
              </a:ext>
            </a:extLst>
          </p:cNvPr>
          <p:cNvGrpSpPr/>
          <p:nvPr/>
        </p:nvGrpSpPr>
        <p:grpSpPr>
          <a:xfrm>
            <a:off x="6606610" y="3981163"/>
            <a:ext cx="4193371" cy="96003"/>
            <a:chOff x="7876268" y="3341740"/>
            <a:chExt cx="4193371" cy="96003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CE2C809-04C3-420A-B490-71878C649C48}"/>
                </a:ext>
              </a:extLst>
            </p:cNvPr>
            <p:cNvGrpSpPr/>
            <p:nvPr/>
          </p:nvGrpSpPr>
          <p:grpSpPr>
            <a:xfrm>
              <a:off x="8647689" y="3341740"/>
              <a:ext cx="2198641" cy="0"/>
              <a:chOff x="7839063" y="3891160"/>
              <a:chExt cx="2198641" cy="0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141A5CA2-D48B-40E1-B715-2FE57952AD7D}"/>
                  </a:ext>
                </a:extLst>
              </p:cNvPr>
              <p:cNvCxnSpPr/>
              <p:nvPr/>
            </p:nvCxnSpPr>
            <p:spPr>
              <a:xfrm>
                <a:off x="7839063" y="3891160"/>
                <a:ext cx="589825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F7A2C3E7-15B5-446D-BEC7-3274621D0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9410" y="3891160"/>
                <a:ext cx="138294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A0C3E61B-2B83-4F2E-9A14-EAE784939A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39328" y="3891160"/>
                <a:ext cx="1559971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DF3A534-4021-4C1A-8ACC-D1A43777BE2D}"/>
                </a:ext>
              </a:extLst>
            </p:cNvPr>
            <p:cNvCxnSpPr/>
            <p:nvPr/>
          </p:nvCxnSpPr>
          <p:spPr>
            <a:xfrm>
              <a:off x="7876268" y="3341740"/>
              <a:ext cx="1417458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2E9B13F-D46F-48FD-ADFA-937B26F2F9A4}"/>
                </a:ext>
              </a:extLst>
            </p:cNvPr>
            <p:cNvCxnSpPr/>
            <p:nvPr/>
          </p:nvCxnSpPr>
          <p:spPr>
            <a:xfrm>
              <a:off x="7876268" y="3437743"/>
              <a:ext cx="1417458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C956D03-8D9B-4E0B-B855-ED31C871FDD5}"/>
                </a:ext>
              </a:extLst>
            </p:cNvPr>
            <p:cNvCxnSpPr/>
            <p:nvPr/>
          </p:nvCxnSpPr>
          <p:spPr>
            <a:xfrm>
              <a:off x="10652181" y="3341740"/>
              <a:ext cx="1417458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205BC54-2273-4FF2-A1C9-D1D0E5B2321B}"/>
                </a:ext>
              </a:extLst>
            </p:cNvPr>
            <p:cNvCxnSpPr/>
            <p:nvPr/>
          </p:nvCxnSpPr>
          <p:spPr>
            <a:xfrm>
              <a:off x="10652181" y="3437743"/>
              <a:ext cx="1417458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D4EF817-DC3F-4C2D-92F9-4B9399D0E344}"/>
                </a:ext>
              </a:extLst>
            </p:cNvPr>
            <p:cNvCxnSpPr/>
            <p:nvPr/>
          </p:nvCxnSpPr>
          <p:spPr>
            <a:xfrm>
              <a:off x="8703901" y="3341740"/>
              <a:ext cx="589825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0FE0A94-9F1B-48BC-808D-9B29D954A85F}"/>
                </a:ext>
              </a:extLst>
            </p:cNvPr>
            <p:cNvCxnSpPr>
              <a:cxnSpLocks/>
            </p:cNvCxnSpPr>
            <p:nvPr/>
          </p:nvCxnSpPr>
          <p:spPr>
            <a:xfrm>
              <a:off x="10652181" y="3341740"/>
              <a:ext cx="138294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E4DEBB5-60B8-4DC7-BB5A-D7566D95874F}"/>
                </a:ext>
              </a:extLst>
            </p:cNvPr>
            <p:cNvCxnSpPr>
              <a:cxnSpLocks/>
            </p:cNvCxnSpPr>
            <p:nvPr/>
          </p:nvCxnSpPr>
          <p:spPr>
            <a:xfrm>
              <a:off x="9285340" y="3437273"/>
              <a:ext cx="1482328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3F837B17-EFA1-4BB6-B376-84D7F1917A11}"/>
              </a:ext>
            </a:extLst>
          </p:cNvPr>
          <p:cNvSpPr txBox="1">
            <a:spLocks/>
          </p:cNvSpPr>
          <p:nvPr/>
        </p:nvSpPr>
        <p:spPr>
          <a:xfrm>
            <a:off x="6195998" y="1611585"/>
            <a:ext cx="5014595" cy="588645"/>
          </a:xfrm>
          <a:prstGeom prst="rect">
            <a:avLst/>
          </a:prstGeom>
        </p:spPr>
        <p:txBody>
          <a:bodyPr wrap="square"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DNA repair using a template (HR)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CF9EED1-A45A-45D6-8A85-5B7ACAA08135}"/>
              </a:ext>
            </a:extLst>
          </p:cNvPr>
          <p:cNvGrpSpPr/>
          <p:nvPr/>
        </p:nvGrpSpPr>
        <p:grpSpPr>
          <a:xfrm>
            <a:off x="4634390" y="2319541"/>
            <a:ext cx="4873135" cy="369332"/>
            <a:chOff x="4549244" y="2057460"/>
            <a:chExt cx="4873135" cy="369332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49A97C34-EF6A-457B-8788-7B655BBE95FE}"/>
                </a:ext>
              </a:extLst>
            </p:cNvPr>
            <p:cNvGrpSpPr/>
            <p:nvPr/>
          </p:nvGrpSpPr>
          <p:grpSpPr>
            <a:xfrm>
              <a:off x="7223738" y="2242126"/>
              <a:ext cx="2198641" cy="0"/>
              <a:chOff x="7839063" y="3891160"/>
              <a:chExt cx="2198641" cy="0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36BD4B0-F350-43B1-86FE-115C3913B6DB}"/>
                  </a:ext>
                </a:extLst>
              </p:cNvPr>
              <p:cNvCxnSpPr/>
              <p:nvPr/>
            </p:nvCxnSpPr>
            <p:spPr>
              <a:xfrm>
                <a:off x="7839063" y="3891160"/>
                <a:ext cx="589825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40475262-FDDE-41EC-ABC4-280248635D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9410" y="3891160"/>
                <a:ext cx="138294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E08AAA1-6A64-4698-94A2-ECBFF0E2D8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39328" y="3891160"/>
                <a:ext cx="1559971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0394ED5-1522-4015-B8CE-91BC4C475A8A}"/>
                </a:ext>
              </a:extLst>
            </p:cNvPr>
            <p:cNvSpPr txBox="1"/>
            <p:nvPr/>
          </p:nvSpPr>
          <p:spPr>
            <a:xfrm>
              <a:off x="4549244" y="2057460"/>
              <a:ext cx="3354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Repair instructions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F3219B4-7E60-4F03-80BB-09FDE9F7CDFA}"/>
              </a:ext>
            </a:extLst>
          </p:cNvPr>
          <p:cNvSpPr txBox="1"/>
          <p:nvPr/>
        </p:nvSpPr>
        <p:spPr>
          <a:xfrm>
            <a:off x="6767494" y="5115766"/>
            <a:ext cx="3871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Cell uses template to repair DNA </a:t>
            </a:r>
          </a:p>
          <a:p>
            <a:pPr algn="ctr"/>
            <a:r>
              <a:rPr lang="en-US" dirty="0"/>
              <a:t>Alter the sequence to change function  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CFF1A75-F76F-49F0-A032-A53F5E77A300}"/>
              </a:ext>
            </a:extLst>
          </p:cNvPr>
          <p:cNvGrpSpPr/>
          <p:nvPr/>
        </p:nvGrpSpPr>
        <p:grpSpPr>
          <a:xfrm>
            <a:off x="197485" y="1912639"/>
            <a:ext cx="4550735" cy="648586"/>
            <a:chOff x="723014" y="2562447"/>
            <a:chExt cx="4550735" cy="648586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215F6B5-BBB8-478B-A520-494699FEB1CB}"/>
                </a:ext>
              </a:extLst>
            </p:cNvPr>
            <p:cNvSpPr/>
            <p:nvPr/>
          </p:nvSpPr>
          <p:spPr>
            <a:xfrm>
              <a:off x="1520456" y="2562447"/>
              <a:ext cx="2955851" cy="6485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663EF36-4B2E-4B0D-A839-A444BBC89A7B}"/>
                </a:ext>
              </a:extLst>
            </p:cNvPr>
            <p:cNvCxnSpPr/>
            <p:nvPr/>
          </p:nvCxnSpPr>
          <p:spPr>
            <a:xfrm flipH="1">
              <a:off x="723014" y="2884082"/>
              <a:ext cx="797442" cy="531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67BD1D7-9B3C-4583-A19B-4E58F34DCB9A}"/>
                </a:ext>
              </a:extLst>
            </p:cNvPr>
            <p:cNvCxnSpPr/>
            <p:nvPr/>
          </p:nvCxnSpPr>
          <p:spPr>
            <a:xfrm flipH="1">
              <a:off x="4476307" y="2884082"/>
              <a:ext cx="797442" cy="531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C798E09-1A12-4128-93EE-9955FF5221F1}"/>
              </a:ext>
            </a:extLst>
          </p:cNvPr>
          <p:cNvGrpSpPr/>
          <p:nvPr/>
        </p:nvGrpSpPr>
        <p:grpSpPr>
          <a:xfrm>
            <a:off x="197485" y="2846868"/>
            <a:ext cx="4550735" cy="1774201"/>
            <a:chOff x="6787117" y="2846868"/>
            <a:chExt cx="4550735" cy="177420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41F5906-5774-4704-B8EF-D1E0A49693A4}"/>
                </a:ext>
              </a:extLst>
            </p:cNvPr>
            <p:cNvGrpSpPr/>
            <p:nvPr/>
          </p:nvGrpSpPr>
          <p:grpSpPr>
            <a:xfrm>
              <a:off x="6787117" y="3972483"/>
              <a:ext cx="4550735" cy="648586"/>
              <a:chOff x="723014" y="2562447"/>
              <a:chExt cx="4550735" cy="648586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E4E2F06F-115C-4CD2-8224-26DA2042EE09}"/>
                  </a:ext>
                </a:extLst>
              </p:cNvPr>
              <p:cNvSpPr/>
              <p:nvPr/>
            </p:nvSpPr>
            <p:spPr>
              <a:xfrm>
                <a:off x="1520456" y="2562447"/>
                <a:ext cx="2955851" cy="648586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55650A74-53C2-47F9-8C7D-29D9F3B7DF7C}"/>
                  </a:ext>
                </a:extLst>
              </p:cNvPr>
              <p:cNvCxnSpPr/>
              <p:nvPr/>
            </p:nvCxnSpPr>
            <p:spPr>
              <a:xfrm flipH="1">
                <a:off x="723014" y="2884082"/>
                <a:ext cx="797442" cy="531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E84D0D2A-E352-4173-9061-53B0DC6B646E}"/>
                  </a:ext>
                </a:extLst>
              </p:cNvPr>
              <p:cNvCxnSpPr/>
              <p:nvPr/>
            </p:nvCxnSpPr>
            <p:spPr>
              <a:xfrm flipH="1">
                <a:off x="4476307" y="2884082"/>
                <a:ext cx="797442" cy="531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Arrow: Down 84">
              <a:extLst>
                <a:ext uri="{FF2B5EF4-FFF2-40B4-BE49-F238E27FC236}">
                  <a16:creationId xmlns:a16="http://schemas.microsoft.com/office/drawing/2014/main" id="{F04BC888-2132-46D0-9E61-6362B5E4BF9F}"/>
                </a:ext>
              </a:extLst>
            </p:cNvPr>
            <p:cNvSpPr/>
            <p:nvPr/>
          </p:nvSpPr>
          <p:spPr>
            <a:xfrm>
              <a:off x="8908312" y="2846868"/>
              <a:ext cx="308345" cy="839973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3EE1F45D-830B-48A7-BE97-6B2025E50A2B}"/>
              </a:ext>
            </a:extLst>
          </p:cNvPr>
          <p:cNvSpPr txBox="1"/>
          <p:nvPr/>
        </p:nvSpPr>
        <p:spPr>
          <a:xfrm>
            <a:off x="681266" y="5113835"/>
            <a:ext cx="3583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Alter sequence to change function</a:t>
            </a:r>
          </a:p>
        </p:txBody>
      </p:sp>
    </p:spTree>
    <p:extLst>
      <p:ext uri="{BB962C8B-B14F-4D97-AF65-F5344CB8AC3E}">
        <p14:creationId xmlns:p14="http://schemas.microsoft.com/office/powerpoint/2010/main" val="25473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89" grpId="0"/>
      <p:bldP spid="91" grpId="0"/>
      <p:bldP spid="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did this technology come from?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does it work?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is it used?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D73"/>
                </a:solidFill>
              </a:rPr>
              <a:t>Treatment of Sickle Cell Anemia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</a:rPr>
              <a:t>Understanding DNA repair in space </a:t>
            </a: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314DB2-736C-7543-8CD0-D2EA2EE2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 wrap="square"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3977844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6189-CE0F-43CB-9762-1C7612EA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CRISPR gene therapy for Sickle Cell Anemia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48E586-B812-4465-88A7-FE57340A6F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89113" y="1855409"/>
            <a:ext cx="4784035" cy="3588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2BE509-1A61-49AF-838F-2F2A3750BA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8183" y="1216098"/>
            <a:ext cx="3548270" cy="486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4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6189-CE0F-43CB-9762-1C7612EA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CRISPR gene therapy for Sickle Cell Anemia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DAD9C6-194C-4200-9F8D-7A56FD0C47E1}"/>
              </a:ext>
            </a:extLst>
          </p:cNvPr>
          <p:cNvGrpSpPr/>
          <p:nvPr/>
        </p:nvGrpSpPr>
        <p:grpSpPr>
          <a:xfrm>
            <a:off x="3352054" y="1514189"/>
            <a:ext cx="457200" cy="1153633"/>
            <a:chOff x="1446028" y="2275367"/>
            <a:chExt cx="914400" cy="2211573"/>
          </a:xfrm>
        </p:grpSpPr>
        <p:sp>
          <p:nvSpPr>
            <p:cNvPr id="24" name="Circle: Hollow 23">
              <a:extLst>
                <a:ext uri="{FF2B5EF4-FFF2-40B4-BE49-F238E27FC236}">
                  <a16:creationId xmlns:a16="http://schemas.microsoft.com/office/drawing/2014/main" id="{94EDE5CA-D442-4329-826C-EA870E0D17BE}"/>
                </a:ext>
              </a:extLst>
            </p:cNvPr>
            <p:cNvSpPr/>
            <p:nvPr/>
          </p:nvSpPr>
          <p:spPr>
            <a:xfrm>
              <a:off x="1446028" y="2275367"/>
              <a:ext cx="914400" cy="914400"/>
            </a:xfrm>
            <a:prstGeom prst="donut">
              <a:avLst>
                <a:gd name="adj" fmla="val 3543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F4F257B-634A-4898-BADF-77C65C6C536B}"/>
                </a:ext>
              </a:extLst>
            </p:cNvPr>
            <p:cNvCxnSpPr>
              <a:cxnSpLocks/>
              <a:stCxn id="24" idx="4"/>
            </p:cNvCxnSpPr>
            <p:nvPr/>
          </p:nvCxnSpPr>
          <p:spPr>
            <a:xfrm>
              <a:off x="1903228" y="3189767"/>
              <a:ext cx="0" cy="90376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6ABAE2B-375E-424E-9630-01CA642EFFF5}"/>
                </a:ext>
              </a:extLst>
            </p:cNvPr>
            <p:cNvCxnSpPr/>
            <p:nvPr/>
          </p:nvCxnSpPr>
          <p:spPr>
            <a:xfrm flipH="1">
              <a:off x="1573619" y="4093535"/>
              <a:ext cx="329609" cy="39340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D17E84B-2619-452B-A035-CA549F01B9E4}"/>
                </a:ext>
              </a:extLst>
            </p:cNvPr>
            <p:cNvCxnSpPr/>
            <p:nvPr/>
          </p:nvCxnSpPr>
          <p:spPr>
            <a:xfrm>
              <a:off x="1903228" y="4093535"/>
              <a:ext cx="255181" cy="39340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L-Shape 27">
              <a:extLst>
                <a:ext uri="{FF2B5EF4-FFF2-40B4-BE49-F238E27FC236}">
                  <a16:creationId xmlns:a16="http://schemas.microsoft.com/office/drawing/2014/main" id="{6BE04A69-FED3-4014-A158-C47BFE0CEE32}"/>
                </a:ext>
              </a:extLst>
            </p:cNvPr>
            <p:cNvSpPr/>
            <p:nvPr/>
          </p:nvSpPr>
          <p:spPr>
            <a:xfrm rot="18683748">
              <a:off x="1605515" y="2971029"/>
              <a:ext cx="542255" cy="542697"/>
            </a:xfrm>
            <a:prstGeom prst="corner">
              <a:avLst>
                <a:gd name="adj1" fmla="val 0"/>
                <a:gd name="adj2" fmla="val 0"/>
              </a:avLst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A86B1B0-F751-47C4-BEEC-CD3F18A0B20A}"/>
              </a:ext>
            </a:extLst>
          </p:cNvPr>
          <p:cNvSpPr txBox="1"/>
          <p:nvPr/>
        </p:nvSpPr>
        <p:spPr>
          <a:xfrm>
            <a:off x="2782890" y="2711867"/>
            <a:ext cx="1566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Before</a:t>
            </a:r>
          </a:p>
          <a:p>
            <a:pPr algn="ctr"/>
            <a:r>
              <a:rPr lang="en-US" dirty="0"/>
              <a:t>chemotherapy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316FB24-CBE8-4F2E-AD02-3C9F0AA64F11}"/>
              </a:ext>
            </a:extLst>
          </p:cNvPr>
          <p:cNvSpPr/>
          <p:nvPr/>
        </p:nvSpPr>
        <p:spPr>
          <a:xfrm>
            <a:off x="3087494" y="3857119"/>
            <a:ext cx="1350334" cy="602431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76D5A0-5D8E-4B1A-908F-1D4439B9339F}"/>
              </a:ext>
            </a:extLst>
          </p:cNvPr>
          <p:cNvSpPr/>
          <p:nvPr/>
        </p:nvSpPr>
        <p:spPr>
          <a:xfrm>
            <a:off x="3809254" y="3982734"/>
            <a:ext cx="363055" cy="351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E2A47362-4EAD-4ADF-9CE0-A8CEF9FB0C67}"/>
              </a:ext>
            </a:extLst>
          </p:cNvPr>
          <p:cNvSpPr/>
          <p:nvPr/>
        </p:nvSpPr>
        <p:spPr>
          <a:xfrm>
            <a:off x="2256908" y="2364111"/>
            <a:ext cx="744272" cy="1847417"/>
          </a:xfrm>
          <a:prstGeom prst="curv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EF57D30-ACFE-4AE7-AD8C-CAF79D511B8B}"/>
              </a:ext>
            </a:extLst>
          </p:cNvPr>
          <p:cNvSpPr txBox="1"/>
          <p:nvPr/>
        </p:nvSpPr>
        <p:spPr>
          <a:xfrm>
            <a:off x="1067878" y="2665991"/>
            <a:ext cx="10777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Harvest bone marrow stem cells </a:t>
            </a:r>
          </a:p>
        </p:txBody>
      </p:sp>
      <p:sp>
        <p:nvSpPr>
          <p:cNvPr id="35" name="Arrow: Bent 34">
            <a:extLst>
              <a:ext uri="{FF2B5EF4-FFF2-40B4-BE49-F238E27FC236}">
                <a16:creationId xmlns:a16="http://schemas.microsoft.com/office/drawing/2014/main" id="{1755D80F-310B-4939-AEF1-A7614B1068D1}"/>
              </a:ext>
            </a:extLst>
          </p:cNvPr>
          <p:cNvSpPr/>
          <p:nvPr/>
        </p:nvSpPr>
        <p:spPr>
          <a:xfrm rot="3611292" flipH="1">
            <a:off x="3917830" y="4120307"/>
            <a:ext cx="439492" cy="703827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4CADEE5-C997-48CF-A973-8A7FA3DD1F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2887036" y="4853502"/>
            <a:ext cx="1057628" cy="81588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08363A9-653F-4B98-95E4-ECA15CFFF641}"/>
              </a:ext>
            </a:extLst>
          </p:cNvPr>
          <p:cNvSpPr txBox="1"/>
          <p:nvPr/>
        </p:nvSpPr>
        <p:spPr>
          <a:xfrm>
            <a:off x="2945249" y="5123573"/>
            <a:ext cx="706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7B52DE-B2BE-4BAA-8845-4BEBF962B4EC}"/>
              </a:ext>
            </a:extLst>
          </p:cNvPr>
          <p:cNvSpPr txBox="1"/>
          <p:nvPr/>
        </p:nvSpPr>
        <p:spPr>
          <a:xfrm>
            <a:off x="3600406" y="5312405"/>
            <a:ext cx="127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Guide RNA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53086BA-8A22-4294-A815-7A737EC0002F}"/>
              </a:ext>
            </a:extLst>
          </p:cNvPr>
          <p:cNvSpPr/>
          <p:nvPr/>
        </p:nvSpPr>
        <p:spPr>
          <a:xfrm>
            <a:off x="3693395" y="4913889"/>
            <a:ext cx="706783" cy="373177"/>
          </a:xfrm>
          <a:custGeom>
            <a:avLst/>
            <a:gdLst>
              <a:gd name="connsiteX0" fmla="*/ 0 w 2293620"/>
              <a:gd name="connsiteY0" fmla="*/ 1253631 h 1285882"/>
              <a:gd name="connsiteX1" fmla="*/ 1371600 w 2293620"/>
              <a:gd name="connsiteY1" fmla="*/ 1261251 h 1285882"/>
              <a:gd name="connsiteX2" fmla="*/ 1577340 w 2293620"/>
              <a:gd name="connsiteY2" fmla="*/ 1261251 h 1285882"/>
              <a:gd name="connsiteX3" fmla="*/ 1676400 w 2293620"/>
              <a:gd name="connsiteY3" fmla="*/ 1246011 h 1285882"/>
              <a:gd name="connsiteX4" fmla="*/ 1722120 w 2293620"/>
              <a:gd name="connsiteY4" fmla="*/ 773571 h 1285882"/>
              <a:gd name="connsiteX5" fmla="*/ 1722120 w 2293620"/>
              <a:gd name="connsiteY5" fmla="*/ 468771 h 1285882"/>
              <a:gd name="connsiteX6" fmla="*/ 1592580 w 2293620"/>
              <a:gd name="connsiteY6" fmla="*/ 354471 h 1285882"/>
              <a:gd name="connsiteX7" fmla="*/ 1569720 w 2293620"/>
              <a:gd name="connsiteY7" fmla="*/ 103011 h 1285882"/>
              <a:gd name="connsiteX8" fmla="*/ 1798320 w 2293620"/>
              <a:gd name="connsiteY8" fmla="*/ 3951 h 1285882"/>
              <a:gd name="connsiteX9" fmla="*/ 2034540 w 2293620"/>
              <a:gd name="connsiteY9" fmla="*/ 49671 h 1285882"/>
              <a:gd name="connsiteX10" fmla="*/ 2087880 w 2293620"/>
              <a:gd name="connsiteY10" fmla="*/ 316371 h 1285882"/>
              <a:gd name="connsiteX11" fmla="*/ 1912620 w 2293620"/>
              <a:gd name="connsiteY11" fmla="*/ 438291 h 1285882"/>
              <a:gd name="connsiteX12" fmla="*/ 1882140 w 2293620"/>
              <a:gd name="connsiteY12" fmla="*/ 925971 h 1285882"/>
              <a:gd name="connsiteX13" fmla="*/ 2293620 w 2293620"/>
              <a:gd name="connsiteY13" fmla="*/ 979311 h 1285882"/>
              <a:gd name="connsiteX14" fmla="*/ 2293620 w 2293620"/>
              <a:gd name="connsiteY14" fmla="*/ 979311 h 1285882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912620 w 2293620"/>
              <a:gd name="connsiteY11" fmla="*/ 438291 h 1270430"/>
              <a:gd name="connsiteX12" fmla="*/ 1882140 w 2293620"/>
              <a:gd name="connsiteY12" fmla="*/ 925971 h 1270430"/>
              <a:gd name="connsiteX13" fmla="*/ 2293620 w 2293620"/>
              <a:gd name="connsiteY13" fmla="*/ 979311 h 1270430"/>
              <a:gd name="connsiteX14" fmla="*/ 2293620 w 2293620"/>
              <a:gd name="connsiteY14" fmla="*/ 979311 h 1270430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912620 w 2293620"/>
              <a:gd name="connsiteY11" fmla="*/ 438291 h 1270430"/>
              <a:gd name="connsiteX12" fmla="*/ 1878965 w 2293620"/>
              <a:gd name="connsiteY12" fmla="*/ 779921 h 1270430"/>
              <a:gd name="connsiteX13" fmla="*/ 2293620 w 2293620"/>
              <a:gd name="connsiteY13" fmla="*/ 979311 h 1270430"/>
              <a:gd name="connsiteX14" fmla="*/ 2293620 w 2293620"/>
              <a:gd name="connsiteY14" fmla="*/ 979311 h 1270430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912620 w 2293620"/>
              <a:gd name="connsiteY11" fmla="*/ 438291 h 1270430"/>
              <a:gd name="connsiteX12" fmla="*/ 1878965 w 2293620"/>
              <a:gd name="connsiteY12" fmla="*/ 779921 h 1270430"/>
              <a:gd name="connsiteX13" fmla="*/ 2003425 w 2293620"/>
              <a:gd name="connsiteY13" fmla="*/ 857391 h 1270430"/>
              <a:gd name="connsiteX14" fmla="*/ 2293620 w 2293620"/>
              <a:gd name="connsiteY14" fmla="*/ 979311 h 1270430"/>
              <a:gd name="connsiteX15" fmla="*/ 2293620 w 2293620"/>
              <a:gd name="connsiteY15" fmla="*/ 979311 h 1270430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884045 w 2293620"/>
              <a:gd name="connsiteY11" fmla="*/ 470041 h 1270430"/>
              <a:gd name="connsiteX12" fmla="*/ 1878965 w 2293620"/>
              <a:gd name="connsiteY12" fmla="*/ 779921 h 1270430"/>
              <a:gd name="connsiteX13" fmla="*/ 2003425 w 2293620"/>
              <a:gd name="connsiteY13" fmla="*/ 857391 h 1270430"/>
              <a:gd name="connsiteX14" fmla="*/ 2293620 w 2293620"/>
              <a:gd name="connsiteY14" fmla="*/ 979311 h 1270430"/>
              <a:gd name="connsiteX15" fmla="*/ 2293620 w 2293620"/>
              <a:gd name="connsiteY15" fmla="*/ 979311 h 1270430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884045 w 2293620"/>
              <a:gd name="connsiteY11" fmla="*/ 470041 h 1270430"/>
              <a:gd name="connsiteX12" fmla="*/ 1878965 w 2293620"/>
              <a:gd name="connsiteY12" fmla="*/ 779921 h 1270430"/>
              <a:gd name="connsiteX13" fmla="*/ 2003425 w 2293620"/>
              <a:gd name="connsiteY13" fmla="*/ 857391 h 1270430"/>
              <a:gd name="connsiteX14" fmla="*/ 2293620 w 2293620"/>
              <a:gd name="connsiteY14" fmla="*/ 979311 h 1270430"/>
              <a:gd name="connsiteX15" fmla="*/ 2293620 w 2293620"/>
              <a:gd name="connsiteY15" fmla="*/ 979311 h 1270430"/>
              <a:gd name="connsiteX0" fmla="*/ 0 w 2293620"/>
              <a:gd name="connsiteY0" fmla="*/ 1253802 h 1270601"/>
              <a:gd name="connsiteX1" fmla="*/ 1371600 w 2293620"/>
              <a:gd name="connsiteY1" fmla="*/ 1261422 h 1270601"/>
              <a:gd name="connsiteX2" fmla="*/ 1577340 w 2293620"/>
              <a:gd name="connsiteY2" fmla="*/ 1261422 h 1270601"/>
              <a:gd name="connsiteX3" fmla="*/ 1682750 w 2293620"/>
              <a:gd name="connsiteY3" fmla="*/ 1141407 h 1270601"/>
              <a:gd name="connsiteX4" fmla="*/ 1722120 w 2293620"/>
              <a:gd name="connsiteY4" fmla="*/ 773742 h 1270601"/>
              <a:gd name="connsiteX5" fmla="*/ 1722120 w 2293620"/>
              <a:gd name="connsiteY5" fmla="*/ 468942 h 1270601"/>
              <a:gd name="connsiteX6" fmla="*/ 1592580 w 2293620"/>
              <a:gd name="connsiteY6" fmla="*/ 354642 h 1270601"/>
              <a:gd name="connsiteX7" fmla="*/ 1569720 w 2293620"/>
              <a:gd name="connsiteY7" fmla="*/ 103182 h 1270601"/>
              <a:gd name="connsiteX8" fmla="*/ 1798320 w 2293620"/>
              <a:gd name="connsiteY8" fmla="*/ 4122 h 1270601"/>
              <a:gd name="connsiteX9" fmla="*/ 2034540 w 2293620"/>
              <a:gd name="connsiteY9" fmla="*/ 49842 h 1270601"/>
              <a:gd name="connsiteX10" fmla="*/ 2024380 w 2293620"/>
              <a:gd name="connsiteY10" fmla="*/ 322892 h 1270601"/>
              <a:gd name="connsiteX11" fmla="*/ 1884045 w 2293620"/>
              <a:gd name="connsiteY11" fmla="*/ 470212 h 1270601"/>
              <a:gd name="connsiteX12" fmla="*/ 1878965 w 2293620"/>
              <a:gd name="connsiteY12" fmla="*/ 780092 h 1270601"/>
              <a:gd name="connsiteX13" fmla="*/ 2003425 w 2293620"/>
              <a:gd name="connsiteY13" fmla="*/ 857562 h 1270601"/>
              <a:gd name="connsiteX14" fmla="*/ 2293620 w 2293620"/>
              <a:gd name="connsiteY14" fmla="*/ 979482 h 1270601"/>
              <a:gd name="connsiteX15" fmla="*/ 2293620 w 2293620"/>
              <a:gd name="connsiteY15" fmla="*/ 979482 h 1270601"/>
              <a:gd name="connsiteX0" fmla="*/ 0 w 2293620"/>
              <a:gd name="connsiteY0" fmla="*/ 1253802 h 1270601"/>
              <a:gd name="connsiteX1" fmla="*/ 1371600 w 2293620"/>
              <a:gd name="connsiteY1" fmla="*/ 1261422 h 1270601"/>
              <a:gd name="connsiteX2" fmla="*/ 1577340 w 2293620"/>
              <a:gd name="connsiteY2" fmla="*/ 1261422 h 1270601"/>
              <a:gd name="connsiteX3" fmla="*/ 1682750 w 2293620"/>
              <a:gd name="connsiteY3" fmla="*/ 1141407 h 1270601"/>
              <a:gd name="connsiteX4" fmla="*/ 1722120 w 2293620"/>
              <a:gd name="connsiteY4" fmla="*/ 773742 h 1270601"/>
              <a:gd name="connsiteX5" fmla="*/ 1722120 w 2293620"/>
              <a:gd name="connsiteY5" fmla="*/ 468942 h 1270601"/>
              <a:gd name="connsiteX6" fmla="*/ 1608455 w 2293620"/>
              <a:gd name="connsiteY6" fmla="*/ 335592 h 1270601"/>
              <a:gd name="connsiteX7" fmla="*/ 1569720 w 2293620"/>
              <a:gd name="connsiteY7" fmla="*/ 103182 h 1270601"/>
              <a:gd name="connsiteX8" fmla="*/ 1798320 w 2293620"/>
              <a:gd name="connsiteY8" fmla="*/ 4122 h 1270601"/>
              <a:gd name="connsiteX9" fmla="*/ 2034540 w 2293620"/>
              <a:gd name="connsiteY9" fmla="*/ 49842 h 1270601"/>
              <a:gd name="connsiteX10" fmla="*/ 2024380 w 2293620"/>
              <a:gd name="connsiteY10" fmla="*/ 322892 h 1270601"/>
              <a:gd name="connsiteX11" fmla="*/ 1884045 w 2293620"/>
              <a:gd name="connsiteY11" fmla="*/ 470212 h 1270601"/>
              <a:gd name="connsiteX12" fmla="*/ 1878965 w 2293620"/>
              <a:gd name="connsiteY12" fmla="*/ 780092 h 1270601"/>
              <a:gd name="connsiteX13" fmla="*/ 2003425 w 2293620"/>
              <a:gd name="connsiteY13" fmla="*/ 857562 h 1270601"/>
              <a:gd name="connsiteX14" fmla="*/ 2293620 w 2293620"/>
              <a:gd name="connsiteY14" fmla="*/ 979482 h 1270601"/>
              <a:gd name="connsiteX15" fmla="*/ 2293620 w 2293620"/>
              <a:gd name="connsiteY15" fmla="*/ 979482 h 1270601"/>
              <a:gd name="connsiteX0" fmla="*/ 0 w 2293620"/>
              <a:gd name="connsiteY0" fmla="*/ 1253574 h 1270373"/>
              <a:gd name="connsiteX1" fmla="*/ 1371600 w 2293620"/>
              <a:gd name="connsiteY1" fmla="*/ 1261194 h 1270373"/>
              <a:gd name="connsiteX2" fmla="*/ 1577340 w 2293620"/>
              <a:gd name="connsiteY2" fmla="*/ 1261194 h 1270373"/>
              <a:gd name="connsiteX3" fmla="*/ 1682750 w 2293620"/>
              <a:gd name="connsiteY3" fmla="*/ 1141179 h 1270373"/>
              <a:gd name="connsiteX4" fmla="*/ 1722120 w 2293620"/>
              <a:gd name="connsiteY4" fmla="*/ 773514 h 1270373"/>
              <a:gd name="connsiteX5" fmla="*/ 1722120 w 2293620"/>
              <a:gd name="connsiteY5" fmla="*/ 468714 h 1270373"/>
              <a:gd name="connsiteX6" fmla="*/ 1608455 w 2293620"/>
              <a:gd name="connsiteY6" fmla="*/ 335364 h 1270373"/>
              <a:gd name="connsiteX7" fmla="*/ 1610995 w 2293620"/>
              <a:gd name="connsiteY7" fmla="*/ 99779 h 1270373"/>
              <a:gd name="connsiteX8" fmla="*/ 1798320 w 2293620"/>
              <a:gd name="connsiteY8" fmla="*/ 3894 h 1270373"/>
              <a:gd name="connsiteX9" fmla="*/ 2034540 w 2293620"/>
              <a:gd name="connsiteY9" fmla="*/ 49614 h 1270373"/>
              <a:gd name="connsiteX10" fmla="*/ 2024380 w 2293620"/>
              <a:gd name="connsiteY10" fmla="*/ 322664 h 1270373"/>
              <a:gd name="connsiteX11" fmla="*/ 1884045 w 2293620"/>
              <a:gd name="connsiteY11" fmla="*/ 469984 h 1270373"/>
              <a:gd name="connsiteX12" fmla="*/ 1878965 w 2293620"/>
              <a:gd name="connsiteY12" fmla="*/ 779864 h 1270373"/>
              <a:gd name="connsiteX13" fmla="*/ 2003425 w 2293620"/>
              <a:gd name="connsiteY13" fmla="*/ 857334 h 1270373"/>
              <a:gd name="connsiteX14" fmla="*/ 2293620 w 2293620"/>
              <a:gd name="connsiteY14" fmla="*/ 979254 h 1270373"/>
              <a:gd name="connsiteX15" fmla="*/ 2293620 w 2293620"/>
              <a:gd name="connsiteY15" fmla="*/ 979254 h 1270373"/>
              <a:gd name="connsiteX0" fmla="*/ 0 w 2293620"/>
              <a:gd name="connsiteY0" fmla="*/ 1249830 h 1266629"/>
              <a:gd name="connsiteX1" fmla="*/ 1371600 w 2293620"/>
              <a:gd name="connsiteY1" fmla="*/ 1257450 h 1266629"/>
              <a:gd name="connsiteX2" fmla="*/ 1577340 w 2293620"/>
              <a:gd name="connsiteY2" fmla="*/ 1257450 h 1266629"/>
              <a:gd name="connsiteX3" fmla="*/ 1682750 w 2293620"/>
              <a:gd name="connsiteY3" fmla="*/ 1137435 h 1266629"/>
              <a:gd name="connsiteX4" fmla="*/ 1722120 w 2293620"/>
              <a:gd name="connsiteY4" fmla="*/ 769770 h 1266629"/>
              <a:gd name="connsiteX5" fmla="*/ 1722120 w 2293620"/>
              <a:gd name="connsiteY5" fmla="*/ 464970 h 1266629"/>
              <a:gd name="connsiteX6" fmla="*/ 1608455 w 2293620"/>
              <a:gd name="connsiteY6" fmla="*/ 331620 h 1266629"/>
              <a:gd name="connsiteX7" fmla="*/ 1610995 w 2293620"/>
              <a:gd name="connsiteY7" fmla="*/ 96035 h 1266629"/>
              <a:gd name="connsiteX8" fmla="*/ 1798320 w 2293620"/>
              <a:gd name="connsiteY8" fmla="*/ 150 h 1266629"/>
              <a:gd name="connsiteX9" fmla="*/ 2009140 w 2293620"/>
              <a:gd name="connsiteY9" fmla="*/ 80795 h 1266629"/>
              <a:gd name="connsiteX10" fmla="*/ 2024380 w 2293620"/>
              <a:gd name="connsiteY10" fmla="*/ 318920 h 1266629"/>
              <a:gd name="connsiteX11" fmla="*/ 1884045 w 2293620"/>
              <a:gd name="connsiteY11" fmla="*/ 466240 h 1266629"/>
              <a:gd name="connsiteX12" fmla="*/ 1878965 w 2293620"/>
              <a:gd name="connsiteY12" fmla="*/ 776120 h 1266629"/>
              <a:gd name="connsiteX13" fmla="*/ 2003425 w 2293620"/>
              <a:gd name="connsiteY13" fmla="*/ 853590 h 1266629"/>
              <a:gd name="connsiteX14" fmla="*/ 2293620 w 2293620"/>
              <a:gd name="connsiteY14" fmla="*/ 975510 h 1266629"/>
              <a:gd name="connsiteX15" fmla="*/ 2293620 w 2293620"/>
              <a:gd name="connsiteY15" fmla="*/ 975510 h 1266629"/>
              <a:gd name="connsiteX0" fmla="*/ 0 w 2293620"/>
              <a:gd name="connsiteY0" fmla="*/ 1249830 h 1257599"/>
              <a:gd name="connsiteX1" fmla="*/ 1371600 w 2293620"/>
              <a:gd name="connsiteY1" fmla="*/ 1257450 h 1257599"/>
              <a:gd name="connsiteX2" fmla="*/ 1605915 w 2293620"/>
              <a:gd name="connsiteY2" fmla="*/ 1232050 h 1257599"/>
              <a:gd name="connsiteX3" fmla="*/ 1682750 w 2293620"/>
              <a:gd name="connsiteY3" fmla="*/ 1137435 h 1257599"/>
              <a:gd name="connsiteX4" fmla="*/ 1722120 w 2293620"/>
              <a:gd name="connsiteY4" fmla="*/ 769770 h 1257599"/>
              <a:gd name="connsiteX5" fmla="*/ 1722120 w 2293620"/>
              <a:gd name="connsiteY5" fmla="*/ 464970 h 1257599"/>
              <a:gd name="connsiteX6" fmla="*/ 1608455 w 2293620"/>
              <a:gd name="connsiteY6" fmla="*/ 331620 h 1257599"/>
              <a:gd name="connsiteX7" fmla="*/ 1610995 w 2293620"/>
              <a:gd name="connsiteY7" fmla="*/ 96035 h 1257599"/>
              <a:gd name="connsiteX8" fmla="*/ 1798320 w 2293620"/>
              <a:gd name="connsiteY8" fmla="*/ 150 h 1257599"/>
              <a:gd name="connsiteX9" fmla="*/ 2009140 w 2293620"/>
              <a:gd name="connsiteY9" fmla="*/ 80795 h 1257599"/>
              <a:gd name="connsiteX10" fmla="*/ 2024380 w 2293620"/>
              <a:gd name="connsiteY10" fmla="*/ 318920 h 1257599"/>
              <a:gd name="connsiteX11" fmla="*/ 1884045 w 2293620"/>
              <a:gd name="connsiteY11" fmla="*/ 466240 h 1257599"/>
              <a:gd name="connsiteX12" fmla="*/ 1878965 w 2293620"/>
              <a:gd name="connsiteY12" fmla="*/ 776120 h 1257599"/>
              <a:gd name="connsiteX13" fmla="*/ 2003425 w 2293620"/>
              <a:gd name="connsiteY13" fmla="*/ 853590 h 1257599"/>
              <a:gd name="connsiteX14" fmla="*/ 2293620 w 2293620"/>
              <a:gd name="connsiteY14" fmla="*/ 975510 h 1257599"/>
              <a:gd name="connsiteX15" fmla="*/ 2293620 w 2293620"/>
              <a:gd name="connsiteY15" fmla="*/ 975510 h 1257599"/>
              <a:gd name="connsiteX0" fmla="*/ 0 w 2293620"/>
              <a:gd name="connsiteY0" fmla="*/ 1249830 h 1257681"/>
              <a:gd name="connsiteX1" fmla="*/ 1371600 w 2293620"/>
              <a:gd name="connsiteY1" fmla="*/ 1257450 h 1257681"/>
              <a:gd name="connsiteX2" fmla="*/ 1605915 w 2293620"/>
              <a:gd name="connsiteY2" fmla="*/ 1235225 h 1257681"/>
              <a:gd name="connsiteX3" fmla="*/ 1682750 w 2293620"/>
              <a:gd name="connsiteY3" fmla="*/ 1137435 h 1257681"/>
              <a:gd name="connsiteX4" fmla="*/ 1722120 w 2293620"/>
              <a:gd name="connsiteY4" fmla="*/ 769770 h 1257681"/>
              <a:gd name="connsiteX5" fmla="*/ 1722120 w 2293620"/>
              <a:gd name="connsiteY5" fmla="*/ 464970 h 1257681"/>
              <a:gd name="connsiteX6" fmla="*/ 1608455 w 2293620"/>
              <a:gd name="connsiteY6" fmla="*/ 331620 h 1257681"/>
              <a:gd name="connsiteX7" fmla="*/ 1610995 w 2293620"/>
              <a:gd name="connsiteY7" fmla="*/ 96035 h 1257681"/>
              <a:gd name="connsiteX8" fmla="*/ 1798320 w 2293620"/>
              <a:gd name="connsiteY8" fmla="*/ 150 h 1257681"/>
              <a:gd name="connsiteX9" fmla="*/ 2009140 w 2293620"/>
              <a:gd name="connsiteY9" fmla="*/ 80795 h 1257681"/>
              <a:gd name="connsiteX10" fmla="*/ 2024380 w 2293620"/>
              <a:gd name="connsiteY10" fmla="*/ 318920 h 1257681"/>
              <a:gd name="connsiteX11" fmla="*/ 1884045 w 2293620"/>
              <a:gd name="connsiteY11" fmla="*/ 466240 h 1257681"/>
              <a:gd name="connsiteX12" fmla="*/ 1878965 w 2293620"/>
              <a:gd name="connsiteY12" fmla="*/ 776120 h 1257681"/>
              <a:gd name="connsiteX13" fmla="*/ 2003425 w 2293620"/>
              <a:gd name="connsiteY13" fmla="*/ 853590 h 1257681"/>
              <a:gd name="connsiteX14" fmla="*/ 2293620 w 2293620"/>
              <a:gd name="connsiteY14" fmla="*/ 975510 h 1257681"/>
              <a:gd name="connsiteX15" fmla="*/ 2293620 w 2293620"/>
              <a:gd name="connsiteY15" fmla="*/ 975510 h 1257681"/>
              <a:gd name="connsiteX0" fmla="*/ 0 w 2293620"/>
              <a:gd name="connsiteY0" fmla="*/ 1249830 h 1257450"/>
              <a:gd name="connsiteX1" fmla="*/ 1371600 w 2293620"/>
              <a:gd name="connsiteY1" fmla="*/ 1257450 h 1257450"/>
              <a:gd name="connsiteX2" fmla="*/ 1682750 w 2293620"/>
              <a:gd name="connsiteY2" fmla="*/ 1137435 h 1257450"/>
              <a:gd name="connsiteX3" fmla="*/ 1722120 w 2293620"/>
              <a:gd name="connsiteY3" fmla="*/ 769770 h 1257450"/>
              <a:gd name="connsiteX4" fmla="*/ 1722120 w 2293620"/>
              <a:gd name="connsiteY4" fmla="*/ 464970 h 1257450"/>
              <a:gd name="connsiteX5" fmla="*/ 1608455 w 2293620"/>
              <a:gd name="connsiteY5" fmla="*/ 331620 h 1257450"/>
              <a:gd name="connsiteX6" fmla="*/ 1610995 w 2293620"/>
              <a:gd name="connsiteY6" fmla="*/ 96035 h 1257450"/>
              <a:gd name="connsiteX7" fmla="*/ 1798320 w 2293620"/>
              <a:gd name="connsiteY7" fmla="*/ 150 h 1257450"/>
              <a:gd name="connsiteX8" fmla="*/ 2009140 w 2293620"/>
              <a:gd name="connsiteY8" fmla="*/ 80795 h 1257450"/>
              <a:gd name="connsiteX9" fmla="*/ 2024380 w 2293620"/>
              <a:gd name="connsiteY9" fmla="*/ 318920 h 1257450"/>
              <a:gd name="connsiteX10" fmla="*/ 1884045 w 2293620"/>
              <a:gd name="connsiteY10" fmla="*/ 466240 h 1257450"/>
              <a:gd name="connsiteX11" fmla="*/ 1878965 w 2293620"/>
              <a:gd name="connsiteY11" fmla="*/ 776120 h 1257450"/>
              <a:gd name="connsiteX12" fmla="*/ 2003425 w 2293620"/>
              <a:gd name="connsiteY12" fmla="*/ 853590 h 1257450"/>
              <a:gd name="connsiteX13" fmla="*/ 2293620 w 2293620"/>
              <a:gd name="connsiteY13" fmla="*/ 975510 h 1257450"/>
              <a:gd name="connsiteX14" fmla="*/ 2293620 w 2293620"/>
              <a:gd name="connsiteY14" fmla="*/ 975510 h 1257450"/>
              <a:gd name="connsiteX0" fmla="*/ 0 w 2293620"/>
              <a:gd name="connsiteY0" fmla="*/ 1249830 h 1257450"/>
              <a:gd name="connsiteX1" fmla="*/ 1371600 w 2293620"/>
              <a:gd name="connsiteY1" fmla="*/ 1257450 h 1257450"/>
              <a:gd name="connsiteX2" fmla="*/ 1682750 w 2293620"/>
              <a:gd name="connsiteY2" fmla="*/ 1137435 h 1257450"/>
              <a:gd name="connsiteX3" fmla="*/ 1722120 w 2293620"/>
              <a:gd name="connsiteY3" fmla="*/ 769770 h 1257450"/>
              <a:gd name="connsiteX4" fmla="*/ 1722120 w 2293620"/>
              <a:gd name="connsiteY4" fmla="*/ 464970 h 1257450"/>
              <a:gd name="connsiteX5" fmla="*/ 1608455 w 2293620"/>
              <a:gd name="connsiteY5" fmla="*/ 331620 h 1257450"/>
              <a:gd name="connsiteX6" fmla="*/ 1610995 w 2293620"/>
              <a:gd name="connsiteY6" fmla="*/ 96035 h 1257450"/>
              <a:gd name="connsiteX7" fmla="*/ 1798320 w 2293620"/>
              <a:gd name="connsiteY7" fmla="*/ 150 h 1257450"/>
              <a:gd name="connsiteX8" fmla="*/ 2009140 w 2293620"/>
              <a:gd name="connsiteY8" fmla="*/ 80795 h 1257450"/>
              <a:gd name="connsiteX9" fmla="*/ 2024380 w 2293620"/>
              <a:gd name="connsiteY9" fmla="*/ 318920 h 1257450"/>
              <a:gd name="connsiteX10" fmla="*/ 1884045 w 2293620"/>
              <a:gd name="connsiteY10" fmla="*/ 466240 h 1257450"/>
              <a:gd name="connsiteX11" fmla="*/ 1878965 w 2293620"/>
              <a:gd name="connsiteY11" fmla="*/ 776120 h 1257450"/>
              <a:gd name="connsiteX12" fmla="*/ 2003425 w 2293620"/>
              <a:gd name="connsiteY12" fmla="*/ 853590 h 1257450"/>
              <a:gd name="connsiteX13" fmla="*/ 2293620 w 2293620"/>
              <a:gd name="connsiteY13" fmla="*/ 975510 h 1257450"/>
              <a:gd name="connsiteX14" fmla="*/ 2293620 w 2293620"/>
              <a:gd name="connsiteY14" fmla="*/ 975510 h 1257450"/>
              <a:gd name="connsiteX0" fmla="*/ 0 w 2322195"/>
              <a:gd name="connsiteY0" fmla="*/ 1249830 h 1257450"/>
              <a:gd name="connsiteX1" fmla="*/ 1371600 w 2322195"/>
              <a:gd name="connsiteY1" fmla="*/ 1257450 h 1257450"/>
              <a:gd name="connsiteX2" fmla="*/ 1682750 w 2322195"/>
              <a:gd name="connsiteY2" fmla="*/ 1137435 h 1257450"/>
              <a:gd name="connsiteX3" fmla="*/ 1722120 w 2322195"/>
              <a:gd name="connsiteY3" fmla="*/ 769770 h 1257450"/>
              <a:gd name="connsiteX4" fmla="*/ 1722120 w 2322195"/>
              <a:gd name="connsiteY4" fmla="*/ 464970 h 1257450"/>
              <a:gd name="connsiteX5" fmla="*/ 1608455 w 2322195"/>
              <a:gd name="connsiteY5" fmla="*/ 331620 h 1257450"/>
              <a:gd name="connsiteX6" fmla="*/ 1610995 w 2322195"/>
              <a:gd name="connsiteY6" fmla="*/ 96035 h 1257450"/>
              <a:gd name="connsiteX7" fmla="*/ 1798320 w 2322195"/>
              <a:gd name="connsiteY7" fmla="*/ 150 h 1257450"/>
              <a:gd name="connsiteX8" fmla="*/ 2009140 w 2322195"/>
              <a:gd name="connsiteY8" fmla="*/ 80795 h 1257450"/>
              <a:gd name="connsiteX9" fmla="*/ 2024380 w 2322195"/>
              <a:gd name="connsiteY9" fmla="*/ 318920 h 1257450"/>
              <a:gd name="connsiteX10" fmla="*/ 1884045 w 2322195"/>
              <a:gd name="connsiteY10" fmla="*/ 466240 h 1257450"/>
              <a:gd name="connsiteX11" fmla="*/ 1878965 w 2322195"/>
              <a:gd name="connsiteY11" fmla="*/ 776120 h 1257450"/>
              <a:gd name="connsiteX12" fmla="*/ 2003425 w 2322195"/>
              <a:gd name="connsiteY12" fmla="*/ 853590 h 1257450"/>
              <a:gd name="connsiteX13" fmla="*/ 2293620 w 2322195"/>
              <a:gd name="connsiteY13" fmla="*/ 975510 h 1257450"/>
              <a:gd name="connsiteX14" fmla="*/ 2322195 w 2322195"/>
              <a:gd name="connsiteY14" fmla="*/ 787391 h 1257450"/>
              <a:gd name="connsiteX0" fmla="*/ 0 w 2322195"/>
              <a:gd name="connsiteY0" fmla="*/ 1249830 h 1257450"/>
              <a:gd name="connsiteX1" fmla="*/ 1371600 w 2322195"/>
              <a:gd name="connsiteY1" fmla="*/ 1257450 h 1257450"/>
              <a:gd name="connsiteX2" fmla="*/ 1682750 w 2322195"/>
              <a:gd name="connsiteY2" fmla="*/ 1137435 h 1257450"/>
              <a:gd name="connsiteX3" fmla="*/ 1722120 w 2322195"/>
              <a:gd name="connsiteY3" fmla="*/ 769770 h 1257450"/>
              <a:gd name="connsiteX4" fmla="*/ 1722120 w 2322195"/>
              <a:gd name="connsiteY4" fmla="*/ 464970 h 1257450"/>
              <a:gd name="connsiteX5" fmla="*/ 1608455 w 2322195"/>
              <a:gd name="connsiteY5" fmla="*/ 331620 h 1257450"/>
              <a:gd name="connsiteX6" fmla="*/ 1610995 w 2322195"/>
              <a:gd name="connsiteY6" fmla="*/ 96035 h 1257450"/>
              <a:gd name="connsiteX7" fmla="*/ 1798320 w 2322195"/>
              <a:gd name="connsiteY7" fmla="*/ 150 h 1257450"/>
              <a:gd name="connsiteX8" fmla="*/ 2009140 w 2322195"/>
              <a:gd name="connsiteY8" fmla="*/ 80795 h 1257450"/>
              <a:gd name="connsiteX9" fmla="*/ 2024380 w 2322195"/>
              <a:gd name="connsiteY9" fmla="*/ 318920 h 1257450"/>
              <a:gd name="connsiteX10" fmla="*/ 1884045 w 2322195"/>
              <a:gd name="connsiteY10" fmla="*/ 466240 h 1257450"/>
              <a:gd name="connsiteX11" fmla="*/ 1878965 w 2322195"/>
              <a:gd name="connsiteY11" fmla="*/ 776120 h 1257450"/>
              <a:gd name="connsiteX12" fmla="*/ 2003425 w 2322195"/>
              <a:gd name="connsiteY12" fmla="*/ 853590 h 1257450"/>
              <a:gd name="connsiteX13" fmla="*/ 2288858 w 2322195"/>
              <a:gd name="connsiteY13" fmla="*/ 968366 h 1257450"/>
              <a:gd name="connsiteX14" fmla="*/ 2322195 w 2322195"/>
              <a:gd name="connsiteY14" fmla="*/ 787391 h 1257450"/>
              <a:gd name="connsiteX0" fmla="*/ 0 w 2322195"/>
              <a:gd name="connsiteY0" fmla="*/ 1249830 h 1257450"/>
              <a:gd name="connsiteX1" fmla="*/ 1371600 w 2322195"/>
              <a:gd name="connsiteY1" fmla="*/ 1257450 h 1257450"/>
              <a:gd name="connsiteX2" fmla="*/ 1682750 w 2322195"/>
              <a:gd name="connsiteY2" fmla="*/ 1137435 h 1257450"/>
              <a:gd name="connsiteX3" fmla="*/ 1722120 w 2322195"/>
              <a:gd name="connsiteY3" fmla="*/ 769770 h 1257450"/>
              <a:gd name="connsiteX4" fmla="*/ 1722120 w 2322195"/>
              <a:gd name="connsiteY4" fmla="*/ 464970 h 1257450"/>
              <a:gd name="connsiteX5" fmla="*/ 1608455 w 2322195"/>
              <a:gd name="connsiteY5" fmla="*/ 331620 h 1257450"/>
              <a:gd name="connsiteX6" fmla="*/ 1610995 w 2322195"/>
              <a:gd name="connsiteY6" fmla="*/ 96035 h 1257450"/>
              <a:gd name="connsiteX7" fmla="*/ 1798320 w 2322195"/>
              <a:gd name="connsiteY7" fmla="*/ 150 h 1257450"/>
              <a:gd name="connsiteX8" fmla="*/ 2009140 w 2322195"/>
              <a:gd name="connsiteY8" fmla="*/ 80795 h 1257450"/>
              <a:gd name="connsiteX9" fmla="*/ 2024380 w 2322195"/>
              <a:gd name="connsiteY9" fmla="*/ 318920 h 1257450"/>
              <a:gd name="connsiteX10" fmla="*/ 1884045 w 2322195"/>
              <a:gd name="connsiteY10" fmla="*/ 466240 h 1257450"/>
              <a:gd name="connsiteX11" fmla="*/ 1878965 w 2322195"/>
              <a:gd name="connsiteY11" fmla="*/ 776120 h 1257450"/>
              <a:gd name="connsiteX12" fmla="*/ 2003425 w 2322195"/>
              <a:gd name="connsiteY12" fmla="*/ 853590 h 1257450"/>
              <a:gd name="connsiteX13" fmla="*/ 2322195 w 2322195"/>
              <a:gd name="connsiteY13" fmla="*/ 787391 h 1257450"/>
              <a:gd name="connsiteX0" fmla="*/ 0 w 2322195"/>
              <a:gd name="connsiteY0" fmla="*/ 1249830 h 1257450"/>
              <a:gd name="connsiteX1" fmla="*/ 1371600 w 2322195"/>
              <a:gd name="connsiteY1" fmla="*/ 1257450 h 1257450"/>
              <a:gd name="connsiteX2" fmla="*/ 1682750 w 2322195"/>
              <a:gd name="connsiteY2" fmla="*/ 1137435 h 1257450"/>
              <a:gd name="connsiteX3" fmla="*/ 1726882 w 2322195"/>
              <a:gd name="connsiteY3" fmla="*/ 779295 h 1257450"/>
              <a:gd name="connsiteX4" fmla="*/ 1722120 w 2322195"/>
              <a:gd name="connsiteY4" fmla="*/ 464970 h 1257450"/>
              <a:gd name="connsiteX5" fmla="*/ 1608455 w 2322195"/>
              <a:gd name="connsiteY5" fmla="*/ 331620 h 1257450"/>
              <a:gd name="connsiteX6" fmla="*/ 1610995 w 2322195"/>
              <a:gd name="connsiteY6" fmla="*/ 96035 h 1257450"/>
              <a:gd name="connsiteX7" fmla="*/ 1798320 w 2322195"/>
              <a:gd name="connsiteY7" fmla="*/ 150 h 1257450"/>
              <a:gd name="connsiteX8" fmla="*/ 2009140 w 2322195"/>
              <a:gd name="connsiteY8" fmla="*/ 80795 h 1257450"/>
              <a:gd name="connsiteX9" fmla="*/ 2024380 w 2322195"/>
              <a:gd name="connsiteY9" fmla="*/ 318920 h 1257450"/>
              <a:gd name="connsiteX10" fmla="*/ 1884045 w 2322195"/>
              <a:gd name="connsiteY10" fmla="*/ 466240 h 1257450"/>
              <a:gd name="connsiteX11" fmla="*/ 1878965 w 2322195"/>
              <a:gd name="connsiteY11" fmla="*/ 776120 h 1257450"/>
              <a:gd name="connsiteX12" fmla="*/ 2003425 w 2322195"/>
              <a:gd name="connsiteY12" fmla="*/ 853590 h 1257450"/>
              <a:gd name="connsiteX13" fmla="*/ 2322195 w 2322195"/>
              <a:gd name="connsiteY13" fmla="*/ 787391 h 12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22195" h="1257450">
                <a:moveTo>
                  <a:pt x="0" y="1249830"/>
                </a:moveTo>
                <a:lnTo>
                  <a:pt x="1371600" y="1257450"/>
                </a:lnTo>
                <a:cubicBezTo>
                  <a:pt x="1652058" y="1238718"/>
                  <a:pt x="1623536" y="1217127"/>
                  <a:pt x="1682750" y="1137435"/>
                </a:cubicBezTo>
                <a:cubicBezTo>
                  <a:pt x="1741964" y="1057743"/>
                  <a:pt x="1720320" y="891373"/>
                  <a:pt x="1726882" y="779295"/>
                </a:cubicBezTo>
                <a:cubicBezTo>
                  <a:pt x="1733444" y="667218"/>
                  <a:pt x="1741858" y="539582"/>
                  <a:pt x="1722120" y="464970"/>
                </a:cubicBezTo>
                <a:cubicBezTo>
                  <a:pt x="1702382" y="390358"/>
                  <a:pt x="1626976" y="393109"/>
                  <a:pt x="1608455" y="331620"/>
                </a:cubicBezTo>
                <a:cubicBezTo>
                  <a:pt x="1589934" y="270131"/>
                  <a:pt x="1579351" y="151280"/>
                  <a:pt x="1610995" y="96035"/>
                </a:cubicBezTo>
                <a:cubicBezTo>
                  <a:pt x="1642639" y="40790"/>
                  <a:pt x="1731963" y="2690"/>
                  <a:pt x="1798320" y="150"/>
                </a:cubicBezTo>
                <a:cubicBezTo>
                  <a:pt x="1864677" y="-2390"/>
                  <a:pt x="1971463" y="27667"/>
                  <a:pt x="2009140" y="80795"/>
                </a:cubicBezTo>
                <a:cubicBezTo>
                  <a:pt x="2046817" y="133923"/>
                  <a:pt x="2045229" y="254679"/>
                  <a:pt x="2024380" y="318920"/>
                </a:cubicBezTo>
                <a:cubicBezTo>
                  <a:pt x="2003531" y="383161"/>
                  <a:pt x="1908281" y="390040"/>
                  <a:pt x="1884045" y="466240"/>
                </a:cubicBezTo>
                <a:cubicBezTo>
                  <a:pt x="1859809" y="542440"/>
                  <a:pt x="1859068" y="711562"/>
                  <a:pt x="1878965" y="776120"/>
                </a:cubicBezTo>
                <a:cubicBezTo>
                  <a:pt x="1898862" y="840678"/>
                  <a:pt x="1929553" y="851712"/>
                  <a:pt x="2003425" y="853590"/>
                </a:cubicBezTo>
                <a:cubicBezTo>
                  <a:pt x="2077297" y="855468"/>
                  <a:pt x="2255785" y="801182"/>
                  <a:pt x="2322195" y="787391"/>
                </a:cubicBezTo>
              </a:path>
            </a:pathLst>
          </a:custGeom>
          <a:noFill/>
          <a:ln w="76200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F30B0C8-CF83-46C1-9D56-94D3BFB27130}"/>
              </a:ext>
            </a:extLst>
          </p:cNvPr>
          <p:cNvCxnSpPr>
            <a:cxnSpLocks/>
            <a:stCxn id="44" idx="0"/>
            <a:endCxn id="44" idx="1"/>
          </p:cNvCxnSpPr>
          <p:nvPr/>
        </p:nvCxnSpPr>
        <p:spPr>
          <a:xfrm>
            <a:off x="3693395" y="5284746"/>
            <a:ext cx="417460" cy="2261"/>
          </a:xfrm>
          <a:prstGeom prst="line">
            <a:avLst/>
          </a:prstGeom>
          <a:ln w="762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892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C3E8-B579-4281-BB4A-65DD3B7C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CRISPR gene therapy for Sickle Cell Anemia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18A1D27-E2DB-4CE1-A9DB-FDAD52012B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1497347"/>
              </p:ext>
            </p:extLst>
          </p:nvPr>
        </p:nvGraphicFramePr>
        <p:xfrm>
          <a:off x="1736331" y="1014572"/>
          <a:ext cx="7243282" cy="4828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BE2E-ABC6-4689-83F2-AB58FE4BDA79}"/>
              </a:ext>
            </a:extLst>
          </p:cNvPr>
          <p:cNvSpPr txBox="1"/>
          <p:nvPr/>
        </p:nvSpPr>
        <p:spPr>
          <a:xfrm>
            <a:off x="1958009" y="5843427"/>
            <a:ext cx="3766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Before Birth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3492E8-1BD6-4F6D-91D1-E7004B3C87BF}"/>
              </a:ext>
            </a:extLst>
          </p:cNvPr>
          <p:cNvCxnSpPr/>
          <p:nvPr/>
        </p:nvCxnSpPr>
        <p:spPr>
          <a:xfrm>
            <a:off x="1958009" y="5843427"/>
            <a:ext cx="37669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8D7F970-DB19-4FE5-923B-0328226E8BC4}"/>
              </a:ext>
            </a:extLst>
          </p:cNvPr>
          <p:cNvSpPr txBox="1"/>
          <p:nvPr/>
        </p:nvSpPr>
        <p:spPr>
          <a:xfrm>
            <a:off x="5676750" y="5855896"/>
            <a:ext cx="3766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After Birth 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0FFC77-1AEF-449B-B670-15A0F16E64C3}"/>
              </a:ext>
            </a:extLst>
          </p:cNvPr>
          <p:cNvCxnSpPr>
            <a:cxnSpLocks/>
          </p:cNvCxnSpPr>
          <p:nvPr/>
        </p:nvCxnSpPr>
        <p:spPr>
          <a:xfrm>
            <a:off x="6307885" y="5837193"/>
            <a:ext cx="2504661" cy="623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B592EF4-D299-481F-B41F-0554C2979B7B}"/>
              </a:ext>
            </a:extLst>
          </p:cNvPr>
          <p:cNvSpPr txBox="1"/>
          <p:nvPr/>
        </p:nvSpPr>
        <p:spPr>
          <a:xfrm>
            <a:off x="1389096" y="1837603"/>
            <a:ext cx="461665" cy="28623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Hemoglobin level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3A84F6-82B8-42C7-8E53-70063AAE7012}"/>
              </a:ext>
            </a:extLst>
          </p:cNvPr>
          <p:cNvSpPr txBox="1"/>
          <p:nvPr/>
        </p:nvSpPr>
        <p:spPr>
          <a:xfrm>
            <a:off x="2663687" y="1283143"/>
            <a:ext cx="213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fetal hemoglobin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4E65C6-BD9E-40A1-B64D-DEEF6E673AE0}"/>
              </a:ext>
            </a:extLst>
          </p:cNvPr>
          <p:cNvSpPr txBox="1"/>
          <p:nvPr/>
        </p:nvSpPr>
        <p:spPr>
          <a:xfrm>
            <a:off x="2663687" y="4684355"/>
            <a:ext cx="213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beta hemoglobin</a:t>
            </a:r>
          </a:p>
        </p:txBody>
      </p:sp>
    </p:spTree>
    <p:extLst>
      <p:ext uri="{BB962C8B-B14F-4D97-AF65-F5344CB8AC3E}">
        <p14:creationId xmlns:p14="http://schemas.microsoft.com/office/powerpoint/2010/main" val="200678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6189-CE0F-43CB-9762-1C7612EA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CRISPR gene therapy for Sickle Cell Anemia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3FA1EA4-6FA2-43BD-8B5B-5F912B2A3D8C}"/>
              </a:ext>
            </a:extLst>
          </p:cNvPr>
          <p:cNvGrpSpPr/>
          <p:nvPr/>
        </p:nvGrpSpPr>
        <p:grpSpPr>
          <a:xfrm>
            <a:off x="2256908" y="1514189"/>
            <a:ext cx="7569808" cy="3389067"/>
            <a:chOff x="1180221" y="1938456"/>
            <a:chExt cx="7569808" cy="338906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FDAD9C6-194C-4200-9F8D-7A56FD0C47E1}"/>
                </a:ext>
              </a:extLst>
            </p:cNvPr>
            <p:cNvGrpSpPr/>
            <p:nvPr/>
          </p:nvGrpSpPr>
          <p:grpSpPr>
            <a:xfrm>
              <a:off x="2275367" y="1938456"/>
              <a:ext cx="457200" cy="1153633"/>
              <a:chOff x="1446028" y="2275367"/>
              <a:chExt cx="914400" cy="2211573"/>
            </a:xfrm>
          </p:grpSpPr>
          <p:sp>
            <p:nvSpPr>
              <p:cNvPr id="24" name="Circle: Hollow 23">
                <a:extLst>
                  <a:ext uri="{FF2B5EF4-FFF2-40B4-BE49-F238E27FC236}">
                    <a16:creationId xmlns:a16="http://schemas.microsoft.com/office/drawing/2014/main" id="{94EDE5CA-D442-4329-826C-EA870E0D17BE}"/>
                  </a:ext>
                </a:extLst>
              </p:cNvPr>
              <p:cNvSpPr/>
              <p:nvPr/>
            </p:nvSpPr>
            <p:spPr>
              <a:xfrm>
                <a:off x="1446028" y="2275367"/>
                <a:ext cx="914400" cy="914400"/>
              </a:xfrm>
              <a:prstGeom prst="donut">
                <a:avLst>
                  <a:gd name="adj" fmla="val 3543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F4F257B-634A-4898-BADF-77C65C6C536B}"/>
                  </a:ext>
                </a:extLst>
              </p:cNvPr>
              <p:cNvCxnSpPr>
                <a:cxnSpLocks/>
                <a:stCxn id="24" idx="4"/>
              </p:cNvCxnSpPr>
              <p:nvPr/>
            </p:nvCxnSpPr>
            <p:spPr>
              <a:xfrm>
                <a:off x="1903228" y="3189767"/>
                <a:ext cx="0" cy="903768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6ABAE2B-375E-424E-9630-01CA642EFFF5}"/>
                  </a:ext>
                </a:extLst>
              </p:cNvPr>
              <p:cNvCxnSpPr/>
              <p:nvPr/>
            </p:nvCxnSpPr>
            <p:spPr>
              <a:xfrm flipH="1">
                <a:off x="1573619" y="4093535"/>
                <a:ext cx="329609" cy="393405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D17E84B-2619-452B-A035-CA549F01B9E4}"/>
                  </a:ext>
                </a:extLst>
              </p:cNvPr>
              <p:cNvCxnSpPr/>
              <p:nvPr/>
            </p:nvCxnSpPr>
            <p:spPr>
              <a:xfrm>
                <a:off x="1903228" y="4093535"/>
                <a:ext cx="255181" cy="393405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L-Shape 27">
                <a:extLst>
                  <a:ext uri="{FF2B5EF4-FFF2-40B4-BE49-F238E27FC236}">
                    <a16:creationId xmlns:a16="http://schemas.microsoft.com/office/drawing/2014/main" id="{6BE04A69-FED3-4014-A158-C47BFE0CEE32}"/>
                  </a:ext>
                </a:extLst>
              </p:cNvPr>
              <p:cNvSpPr/>
              <p:nvPr/>
            </p:nvSpPr>
            <p:spPr>
              <a:xfrm rot="18683748">
                <a:off x="1605515" y="2971029"/>
                <a:ext cx="542255" cy="542697"/>
              </a:xfrm>
              <a:prstGeom prst="corner">
                <a:avLst>
                  <a:gd name="adj1" fmla="val 0"/>
                  <a:gd name="adj2" fmla="val 0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516119A-E841-4F0D-AB73-7E3A4543C7F8}"/>
                </a:ext>
              </a:extLst>
            </p:cNvPr>
            <p:cNvGrpSpPr/>
            <p:nvPr/>
          </p:nvGrpSpPr>
          <p:grpSpPr>
            <a:xfrm>
              <a:off x="7212418" y="1938456"/>
              <a:ext cx="457200" cy="1153633"/>
              <a:chOff x="1446028" y="2275367"/>
              <a:chExt cx="914400" cy="2211573"/>
            </a:xfrm>
          </p:grpSpPr>
          <p:sp>
            <p:nvSpPr>
              <p:cNvPr id="19" name="Circle: Hollow 18">
                <a:extLst>
                  <a:ext uri="{FF2B5EF4-FFF2-40B4-BE49-F238E27FC236}">
                    <a16:creationId xmlns:a16="http://schemas.microsoft.com/office/drawing/2014/main" id="{4152E952-3914-4563-86D6-0C61A490569A}"/>
                  </a:ext>
                </a:extLst>
              </p:cNvPr>
              <p:cNvSpPr/>
              <p:nvPr/>
            </p:nvSpPr>
            <p:spPr>
              <a:xfrm>
                <a:off x="1446028" y="2275367"/>
                <a:ext cx="914400" cy="914400"/>
              </a:xfrm>
              <a:prstGeom prst="donut">
                <a:avLst>
                  <a:gd name="adj" fmla="val 3543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4678CE9-7B3F-4007-A8FC-D0157CC6B84F}"/>
                  </a:ext>
                </a:extLst>
              </p:cNvPr>
              <p:cNvCxnSpPr>
                <a:cxnSpLocks/>
                <a:stCxn id="19" idx="4"/>
              </p:cNvCxnSpPr>
              <p:nvPr/>
            </p:nvCxnSpPr>
            <p:spPr>
              <a:xfrm>
                <a:off x="1903228" y="3189767"/>
                <a:ext cx="0" cy="903768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D0088C1-2F90-4DA7-9E0C-2F5F69F4D178}"/>
                  </a:ext>
                </a:extLst>
              </p:cNvPr>
              <p:cNvCxnSpPr/>
              <p:nvPr/>
            </p:nvCxnSpPr>
            <p:spPr>
              <a:xfrm flipH="1">
                <a:off x="1573619" y="4093535"/>
                <a:ext cx="329609" cy="393405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B7029FD-298F-494D-AA6C-EA1EDAA0FBA1}"/>
                  </a:ext>
                </a:extLst>
              </p:cNvPr>
              <p:cNvCxnSpPr/>
              <p:nvPr/>
            </p:nvCxnSpPr>
            <p:spPr>
              <a:xfrm>
                <a:off x="1903228" y="4093535"/>
                <a:ext cx="255181" cy="393405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L-Shape 22">
                <a:extLst>
                  <a:ext uri="{FF2B5EF4-FFF2-40B4-BE49-F238E27FC236}">
                    <a16:creationId xmlns:a16="http://schemas.microsoft.com/office/drawing/2014/main" id="{889910F6-DBE1-4F8A-AE89-61FC87451005}"/>
                  </a:ext>
                </a:extLst>
              </p:cNvPr>
              <p:cNvSpPr/>
              <p:nvPr/>
            </p:nvSpPr>
            <p:spPr>
              <a:xfrm rot="18683748">
                <a:off x="1605515" y="2971029"/>
                <a:ext cx="542255" cy="542697"/>
              </a:xfrm>
              <a:prstGeom prst="corner">
                <a:avLst>
                  <a:gd name="adj1" fmla="val 0"/>
                  <a:gd name="adj2" fmla="val 0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A86B1B0-F751-47C4-BEEC-CD3F18A0B20A}"/>
                </a:ext>
              </a:extLst>
            </p:cNvPr>
            <p:cNvSpPr txBox="1"/>
            <p:nvPr/>
          </p:nvSpPr>
          <p:spPr>
            <a:xfrm>
              <a:off x="1706203" y="3136134"/>
              <a:ext cx="15660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Before</a:t>
              </a:r>
            </a:p>
            <a:p>
              <a:pPr algn="ctr"/>
              <a:r>
                <a:rPr lang="en-US" dirty="0"/>
                <a:t>chemotherapy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316FB24-CBE8-4F2E-AD02-3C9F0AA64F11}"/>
                </a:ext>
              </a:extLst>
            </p:cNvPr>
            <p:cNvSpPr/>
            <p:nvPr/>
          </p:nvSpPr>
          <p:spPr>
            <a:xfrm>
              <a:off x="2010807" y="4281386"/>
              <a:ext cx="1350334" cy="602431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76D5A0-5D8E-4B1A-908F-1D4439B9339F}"/>
                </a:ext>
              </a:extLst>
            </p:cNvPr>
            <p:cNvSpPr/>
            <p:nvPr/>
          </p:nvSpPr>
          <p:spPr>
            <a:xfrm>
              <a:off x="2732567" y="4407001"/>
              <a:ext cx="363055" cy="351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Curved Right 11">
              <a:extLst>
                <a:ext uri="{FF2B5EF4-FFF2-40B4-BE49-F238E27FC236}">
                  <a16:creationId xmlns:a16="http://schemas.microsoft.com/office/drawing/2014/main" id="{E2A47362-4EAD-4ADF-9CE0-A8CEF9FB0C67}"/>
                </a:ext>
              </a:extLst>
            </p:cNvPr>
            <p:cNvSpPr/>
            <p:nvPr/>
          </p:nvSpPr>
          <p:spPr>
            <a:xfrm>
              <a:off x="1180221" y="2788378"/>
              <a:ext cx="744272" cy="1847417"/>
            </a:xfrm>
            <a:prstGeom prst="curved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7697488-1CE8-4CF4-9920-65A38FA5E71D}"/>
                </a:ext>
              </a:extLst>
            </p:cNvPr>
            <p:cNvSpPr/>
            <p:nvPr/>
          </p:nvSpPr>
          <p:spPr>
            <a:xfrm>
              <a:off x="6493553" y="4307773"/>
              <a:ext cx="1350334" cy="602431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4B7B7B6-9A95-4170-A988-87C98F92F2C7}"/>
                </a:ext>
              </a:extLst>
            </p:cNvPr>
            <p:cNvSpPr/>
            <p:nvPr/>
          </p:nvSpPr>
          <p:spPr>
            <a:xfrm>
              <a:off x="7246197" y="4407001"/>
              <a:ext cx="363055" cy="351200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Curved Right 14">
              <a:extLst>
                <a:ext uri="{FF2B5EF4-FFF2-40B4-BE49-F238E27FC236}">
                  <a16:creationId xmlns:a16="http://schemas.microsoft.com/office/drawing/2014/main" id="{608AF431-FA9B-474F-8FF7-7A15E764B85D}"/>
                </a:ext>
              </a:extLst>
            </p:cNvPr>
            <p:cNvSpPr/>
            <p:nvPr/>
          </p:nvSpPr>
          <p:spPr>
            <a:xfrm flipH="1" flipV="1">
              <a:off x="8005757" y="2720169"/>
              <a:ext cx="744272" cy="1847417"/>
            </a:xfrm>
            <a:prstGeom prst="curved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0FA6922-7AC7-47C6-A61B-9C1B873D51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72459" y="4616845"/>
              <a:ext cx="789325" cy="189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B10915C-68AA-47EC-8D6A-4CFB99C739B1}"/>
                </a:ext>
              </a:extLst>
            </p:cNvPr>
            <p:cNvCxnSpPr>
              <a:cxnSpLocks/>
            </p:cNvCxnSpPr>
            <p:nvPr/>
          </p:nvCxnSpPr>
          <p:spPr>
            <a:xfrm>
              <a:off x="5827841" y="4616845"/>
              <a:ext cx="5543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20DD2A-E6B1-4F9E-90C4-6C1B6B81AB1B}"/>
                </a:ext>
              </a:extLst>
            </p:cNvPr>
            <p:cNvSpPr txBox="1"/>
            <p:nvPr/>
          </p:nvSpPr>
          <p:spPr>
            <a:xfrm>
              <a:off x="4261786" y="4404193"/>
              <a:ext cx="156605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CRISPR/Cas9 genome editing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EF57D30-ACFE-4AE7-AD8C-CAF79D511B8B}"/>
              </a:ext>
            </a:extLst>
          </p:cNvPr>
          <p:cNvSpPr txBox="1"/>
          <p:nvPr/>
        </p:nvSpPr>
        <p:spPr>
          <a:xfrm>
            <a:off x="1067878" y="2665991"/>
            <a:ext cx="10777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Harvest bone marrow stem cells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53022D-1F55-4C67-B799-31672BB49235}"/>
              </a:ext>
            </a:extLst>
          </p:cNvPr>
          <p:cNvSpPr txBox="1"/>
          <p:nvPr/>
        </p:nvSpPr>
        <p:spPr>
          <a:xfrm>
            <a:off x="10046411" y="2505406"/>
            <a:ext cx="10777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Implant edited stem cells in patient</a:t>
            </a:r>
          </a:p>
        </p:txBody>
      </p:sp>
      <p:sp>
        <p:nvSpPr>
          <p:cNvPr id="35" name="Arrow: Bent 34">
            <a:extLst>
              <a:ext uri="{FF2B5EF4-FFF2-40B4-BE49-F238E27FC236}">
                <a16:creationId xmlns:a16="http://schemas.microsoft.com/office/drawing/2014/main" id="{1755D80F-310B-4939-AEF1-A7614B1068D1}"/>
              </a:ext>
            </a:extLst>
          </p:cNvPr>
          <p:cNvSpPr/>
          <p:nvPr/>
        </p:nvSpPr>
        <p:spPr>
          <a:xfrm rot="3611292" flipH="1">
            <a:off x="3917830" y="4120307"/>
            <a:ext cx="439492" cy="703827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4CADEE5-C997-48CF-A973-8A7FA3DD1F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2887036" y="4853502"/>
            <a:ext cx="1057628" cy="81588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08363A9-653F-4B98-95E4-ECA15CFFF641}"/>
              </a:ext>
            </a:extLst>
          </p:cNvPr>
          <p:cNvSpPr txBox="1"/>
          <p:nvPr/>
        </p:nvSpPr>
        <p:spPr>
          <a:xfrm>
            <a:off x="2945249" y="5123573"/>
            <a:ext cx="706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Cas9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5EFA9CA-0C51-4BAF-BC7E-CD2C0D83CA52}"/>
              </a:ext>
            </a:extLst>
          </p:cNvPr>
          <p:cNvSpPr/>
          <p:nvPr/>
        </p:nvSpPr>
        <p:spPr>
          <a:xfrm>
            <a:off x="3693395" y="4913889"/>
            <a:ext cx="706783" cy="373177"/>
          </a:xfrm>
          <a:custGeom>
            <a:avLst/>
            <a:gdLst>
              <a:gd name="connsiteX0" fmla="*/ 0 w 2293620"/>
              <a:gd name="connsiteY0" fmla="*/ 1253631 h 1285882"/>
              <a:gd name="connsiteX1" fmla="*/ 1371600 w 2293620"/>
              <a:gd name="connsiteY1" fmla="*/ 1261251 h 1285882"/>
              <a:gd name="connsiteX2" fmla="*/ 1577340 w 2293620"/>
              <a:gd name="connsiteY2" fmla="*/ 1261251 h 1285882"/>
              <a:gd name="connsiteX3" fmla="*/ 1676400 w 2293620"/>
              <a:gd name="connsiteY3" fmla="*/ 1246011 h 1285882"/>
              <a:gd name="connsiteX4" fmla="*/ 1722120 w 2293620"/>
              <a:gd name="connsiteY4" fmla="*/ 773571 h 1285882"/>
              <a:gd name="connsiteX5" fmla="*/ 1722120 w 2293620"/>
              <a:gd name="connsiteY5" fmla="*/ 468771 h 1285882"/>
              <a:gd name="connsiteX6" fmla="*/ 1592580 w 2293620"/>
              <a:gd name="connsiteY6" fmla="*/ 354471 h 1285882"/>
              <a:gd name="connsiteX7" fmla="*/ 1569720 w 2293620"/>
              <a:gd name="connsiteY7" fmla="*/ 103011 h 1285882"/>
              <a:gd name="connsiteX8" fmla="*/ 1798320 w 2293620"/>
              <a:gd name="connsiteY8" fmla="*/ 3951 h 1285882"/>
              <a:gd name="connsiteX9" fmla="*/ 2034540 w 2293620"/>
              <a:gd name="connsiteY9" fmla="*/ 49671 h 1285882"/>
              <a:gd name="connsiteX10" fmla="*/ 2087880 w 2293620"/>
              <a:gd name="connsiteY10" fmla="*/ 316371 h 1285882"/>
              <a:gd name="connsiteX11" fmla="*/ 1912620 w 2293620"/>
              <a:gd name="connsiteY11" fmla="*/ 438291 h 1285882"/>
              <a:gd name="connsiteX12" fmla="*/ 1882140 w 2293620"/>
              <a:gd name="connsiteY12" fmla="*/ 925971 h 1285882"/>
              <a:gd name="connsiteX13" fmla="*/ 2293620 w 2293620"/>
              <a:gd name="connsiteY13" fmla="*/ 979311 h 1285882"/>
              <a:gd name="connsiteX14" fmla="*/ 2293620 w 2293620"/>
              <a:gd name="connsiteY14" fmla="*/ 979311 h 1285882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912620 w 2293620"/>
              <a:gd name="connsiteY11" fmla="*/ 438291 h 1270430"/>
              <a:gd name="connsiteX12" fmla="*/ 1882140 w 2293620"/>
              <a:gd name="connsiteY12" fmla="*/ 925971 h 1270430"/>
              <a:gd name="connsiteX13" fmla="*/ 2293620 w 2293620"/>
              <a:gd name="connsiteY13" fmla="*/ 979311 h 1270430"/>
              <a:gd name="connsiteX14" fmla="*/ 2293620 w 2293620"/>
              <a:gd name="connsiteY14" fmla="*/ 979311 h 1270430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912620 w 2293620"/>
              <a:gd name="connsiteY11" fmla="*/ 438291 h 1270430"/>
              <a:gd name="connsiteX12" fmla="*/ 1878965 w 2293620"/>
              <a:gd name="connsiteY12" fmla="*/ 779921 h 1270430"/>
              <a:gd name="connsiteX13" fmla="*/ 2293620 w 2293620"/>
              <a:gd name="connsiteY13" fmla="*/ 979311 h 1270430"/>
              <a:gd name="connsiteX14" fmla="*/ 2293620 w 2293620"/>
              <a:gd name="connsiteY14" fmla="*/ 979311 h 1270430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912620 w 2293620"/>
              <a:gd name="connsiteY11" fmla="*/ 438291 h 1270430"/>
              <a:gd name="connsiteX12" fmla="*/ 1878965 w 2293620"/>
              <a:gd name="connsiteY12" fmla="*/ 779921 h 1270430"/>
              <a:gd name="connsiteX13" fmla="*/ 2003425 w 2293620"/>
              <a:gd name="connsiteY13" fmla="*/ 857391 h 1270430"/>
              <a:gd name="connsiteX14" fmla="*/ 2293620 w 2293620"/>
              <a:gd name="connsiteY14" fmla="*/ 979311 h 1270430"/>
              <a:gd name="connsiteX15" fmla="*/ 2293620 w 2293620"/>
              <a:gd name="connsiteY15" fmla="*/ 979311 h 1270430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884045 w 2293620"/>
              <a:gd name="connsiteY11" fmla="*/ 470041 h 1270430"/>
              <a:gd name="connsiteX12" fmla="*/ 1878965 w 2293620"/>
              <a:gd name="connsiteY12" fmla="*/ 779921 h 1270430"/>
              <a:gd name="connsiteX13" fmla="*/ 2003425 w 2293620"/>
              <a:gd name="connsiteY13" fmla="*/ 857391 h 1270430"/>
              <a:gd name="connsiteX14" fmla="*/ 2293620 w 2293620"/>
              <a:gd name="connsiteY14" fmla="*/ 979311 h 1270430"/>
              <a:gd name="connsiteX15" fmla="*/ 2293620 w 2293620"/>
              <a:gd name="connsiteY15" fmla="*/ 979311 h 1270430"/>
              <a:gd name="connsiteX0" fmla="*/ 0 w 2293620"/>
              <a:gd name="connsiteY0" fmla="*/ 1253631 h 1270430"/>
              <a:gd name="connsiteX1" fmla="*/ 1371600 w 2293620"/>
              <a:gd name="connsiteY1" fmla="*/ 1261251 h 1270430"/>
              <a:gd name="connsiteX2" fmla="*/ 1577340 w 2293620"/>
              <a:gd name="connsiteY2" fmla="*/ 1261251 h 1270430"/>
              <a:gd name="connsiteX3" fmla="*/ 1682750 w 2293620"/>
              <a:gd name="connsiteY3" fmla="*/ 1141236 h 1270430"/>
              <a:gd name="connsiteX4" fmla="*/ 1722120 w 2293620"/>
              <a:gd name="connsiteY4" fmla="*/ 773571 h 1270430"/>
              <a:gd name="connsiteX5" fmla="*/ 1722120 w 2293620"/>
              <a:gd name="connsiteY5" fmla="*/ 468771 h 1270430"/>
              <a:gd name="connsiteX6" fmla="*/ 1592580 w 2293620"/>
              <a:gd name="connsiteY6" fmla="*/ 354471 h 1270430"/>
              <a:gd name="connsiteX7" fmla="*/ 1569720 w 2293620"/>
              <a:gd name="connsiteY7" fmla="*/ 103011 h 1270430"/>
              <a:gd name="connsiteX8" fmla="*/ 1798320 w 2293620"/>
              <a:gd name="connsiteY8" fmla="*/ 3951 h 1270430"/>
              <a:gd name="connsiteX9" fmla="*/ 2034540 w 2293620"/>
              <a:gd name="connsiteY9" fmla="*/ 49671 h 1270430"/>
              <a:gd name="connsiteX10" fmla="*/ 2087880 w 2293620"/>
              <a:gd name="connsiteY10" fmla="*/ 316371 h 1270430"/>
              <a:gd name="connsiteX11" fmla="*/ 1884045 w 2293620"/>
              <a:gd name="connsiteY11" fmla="*/ 470041 h 1270430"/>
              <a:gd name="connsiteX12" fmla="*/ 1878965 w 2293620"/>
              <a:gd name="connsiteY12" fmla="*/ 779921 h 1270430"/>
              <a:gd name="connsiteX13" fmla="*/ 2003425 w 2293620"/>
              <a:gd name="connsiteY13" fmla="*/ 857391 h 1270430"/>
              <a:gd name="connsiteX14" fmla="*/ 2293620 w 2293620"/>
              <a:gd name="connsiteY14" fmla="*/ 979311 h 1270430"/>
              <a:gd name="connsiteX15" fmla="*/ 2293620 w 2293620"/>
              <a:gd name="connsiteY15" fmla="*/ 979311 h 1270430"/>
              <a:gd name="connsiteX0" fmla="*/ 0 w 2293620"/>
              <a:gd name="connsiteY0" fmla="*/ 1253802 h 1270601"/>
              <a:gd name="connsiteX1" fmla="*/ 1371600 w 2293620"/>
              <a:gd name="connsiteY1" fmla="*/ 1261422 h 1270601"/>
              <a:gd name="connsiteX2" fmla="*/ 1577340 w 2293620"/>
              <a:gd name="connsiteY2" fmla="*/ 1261422 h 1270601"/>
              <a:gd name="connsiteX3" fmla="*/ 1682750 w 2293620"/>
              <a:gd name="connsiteY3" fmla="*/ 1141407 h 1270601"/>
              <a:gd name="connsiteX4" fmla="*/ 1722120 w 2293620"/>
              <a:gd name="connsiteY4" fmla="*/ 773742 h 1270601"/>
              <a:gd name="connsiteX5" fmla="*/ 1722120 w 2293620"/>
              <a:gd name="connsiteY5" fmla="*/ 468942 h 1270601"/>
              <a:gd name="connsiteX6" fmla="*/ 1592580 w 2293620"/>
              <a:gd name="connsiteY6" fmla="*/ 354642 h 1270601"/>
              <a:gd name="connsiteX7" fmla="*/ 1569720 w 2293620"/>
              <a:gd name="connsiteY7" fmla="*/ 103182 h 1270601"/>
              <a:gd name="connsiteX8" fmla="*/ 1798320 w 2293620"/>
              <a:gd name="connsiteY8" fmla="*/ 4122 h 1270601"/>
              <a:gd name="connsiteX9" fmla="*/ 2034540 w 2293620"/>
              <a:gd name="connsiteY9" fmla="*/ 49842 h 1270601"/>
              <a:gd name="connsiteX10" fmla="*/ 2024380 w 2293620"/>
              <a:gd name="connsiteY10" fmla="*/ 322892 h 1270601"/>
              <a:gd name="connsiteX11" fmla="*/ 1884045 w 2293620"/>
              <a:gd name="connsiteY11" fmla="*/ 470212 h 1270601"/>
              <a:gd name="connsiteX12" fmla="*/ 1878965 w 2293620"/>
              <a:gd name="connsiteY12" fmla="*/ 780092 h 1270601"/>
              <a:gd name="connsiteX13" fmla="*/ 2003425 w 2293620"/>
              <a:gd name="connsiteY13" fmla="*/ 857562 h 1270601"/>
              <a:gd name="connsiteX14" fmla="*/ 2293620 w 2293620"/>
              <a:gd name="connsiteY14" fmla="*/ 979482 h 1270601"/>
              <a:gd name="connsiteX15" fmla="*/ 2293620 w 2293620"/>
              <a:gd name="connsiteY15" fmla="*/ 979482 h 1270601"/>
              <a:gd name="connsiteX0" fmla="*/ 0 w 2293620"/>
              <a:gd name="connsiteY0" fmla="*/ 1253802 h 1270601"/>
              <a:gd name="connsiteX1" fmla="*/ 1371600 w 2293620"/>
              <a:gd name="connsiteY1" fmla="*/ 1261422 h 1270601"/>
              <a:gd name="connsiteX2" fmla="*/ 1577340 w 2293620"/>
              <a:gd name="connsiteY2" fmla="*/ 1261422 h 1270601"/>
              <a:gd name="connsiteX3" fmla="*/ 1682750 w 2293620"/>
              <a:gd name="connsiteY3" fmla="*/ 1141407 h 1270601"/>
              <a:gd name="connsiteX4" fmla="*/ 1722120 w 2293620"/>
              <a:gd name="connsiteY4" fmla="*/ 773742 h 1270601"/>
              <a:gd name="connsiteX5" fmla="*/ 1722120 w 2293620"/>
              <a:gd name="connsiteY5" fmla="*/ 468942 h 1270601"/>
              <a:gd name="connsiteX6" fmla="*/ 1608455 w 2293620"/>
              <a:gd name="connsiteY6" fmla="*/ 335592 h 1270601"/>
              <a:gd name="connsiteX7" fmla="*/ 1569720 w 2293620"/>
              <a:gd name="connsiteY7" fmla="*/ 103182 h 1270601"/>
              <a:gd name="connsiteX8" fmla="*/ 1798320 w 2293620"/>
              <a:gd name="connsiteY8" fmla="*/ 4122 h 1270601"/>
              <a:gd name="connsiteX9" fmla="*/ 2034540 w 2293620"/>
              <a:gd name="connsiteY9" fmla="*/ 49842 h 1270601"/>
              <a:gd name="connsiteX10" fmla="*/ 2024380 w 2293620"/>
              <a:gd name="connsiteY10" fmla="*/ 322892 h 1270601"/>
              <a:gd name="connsiteX11" fmla="*/ 1884045 w 2293620"/>
              <a:gd name="connsiteY11" fmla="*/ 470212 h 1270601"/>
              <a:gd name="connsiteX12" fmla="*/ 1878965 w 2293620"/>
              <a:gd name="connsiteY12" fmla="*/ 780092 h 1270601"/>
              <a:gd name="connsiteX13" fmla="*/ 2003425 w 2293620"/>
              <a:gd name="connsiteY13" fmla="*/ 857562 h 1270601"/>
              <a:gd name="connsiteX14" fmla="*/ 2293620 w 2293620"/>
              <a:gd name="connsiteY14" fmla="*/ 979482 h 1270601"/>
              <a:gd name="connsiteX15" fmla="*/ 2293620 w 2293620"/>
              <a:gd name="connsiteY15" fmla="*/ 979482 h 1270601"/>
              <a:gd name="connsiteX0" fmla="*/ 0 w 2293620"/>
              <a:gd name="connsiteY0" fmla="*/ 1253574 h 1270373"/>
              <a:gd name="connsiteX1" fmla="*/ 1371600 w 2293620"/>
              <a:gd name="connsiteY1" fmla="*/ 1261194 h 1270373"/>
              <a:gd name="connsiteX2" fmla="*/ 1577340 w 2293620"/>
              <a:gd name="connsiteY2" fmla="*/ 1261194 h 1270373"/>
              <a:gd name="connsiteX3" fmla="*/ 1682750 w 2293620"/>
              <a:gd name="connsiteY3" fmla="*/ 1141179 h 1270373"/>
              <a:gd name="connsiteX4" fmla="*/ 1722120 w 2293620"/>
              <a:gd name="connsiteY4" fmla="*/ 773514 h 1270373"/>
              <a:gd name="connsiteX5" fmla="*/ 1722120 w 2293620"/>
              <a:gd name="connsiteY5" fmla="*/ 468714 h 1270373"/>
              <a:gd name="connsiteX6" fmla="*/ 1608455 w 2293620"/>
              <a:gd name="connsiteY6" fmla="*/ 335364 h 1270373"/>
              <a:gd name="connsiteX7" fmla="*/ 1610995 w 2293620"/>
              <a:gd name="connsiteY7" fmla="*/ 99779 h 1270373"/>
              <a:gd name="connsiteX8" fmla="*/ 1798320 w 2293620"/>
              <a:gd name="connsiteY8" fmla="*/ 3894 h 1270373"/>
              <a:gd name="connsiteX9" fmla="*/ 2034540 w 2293620"/>
              <a:gd name="connsiteY9" fmla="*/ 49614 h 1270373"/>
              <a:gd name="connsiteX10" fmla="*/ 2024380 w 2293620"/>
              <a:gd name="connsiteY10" fmla="*/ 322664 h 1270373"/>
              <a:gd name="connsiteX11" fmla="*/ 1884045 w 2293620"/>
              <a:gd name="connsiteY11" fmla="*/ 469984 h 1270373"/>
              <a:gd name="connsiteX12" fmla="*/ 1878965 w 2293620"/>
              <a:gd name="connsiteY12" fmla="*/ 779864 h 1270373"/>
              <a:gd name="connsiteX13" fmla="*/ 2003425 w 2293620"/>
              <a:gd name="connsiteY13" fmla="*/ 857334 h 1270373"/>
              <a:gd name="connsiteX14" fmla="*/ 2293620 w 2293620"/>
              <a:gd name="connsiteY14" fmla="*/ 979254 h 1270373"/>
              <a:gd name="connsiteX15" fmla="*/ 2293620 w 2293620"/>
              <a:gd name="connsiteY15" fmla="*/ 979254 h 1270373"/>
              <a:gd name="connsiteX0" fmla="*/ 0 w 2293620"/>
              <a:gd name="connsiteY0" fmla="*/ 1249830 h 1266629"/>
              <a:gd name="connsiteX1" fmla="*/ 1371600 w 2293620"/>
              <a:gd name="connsiteY1" fmla="*/ 1257450 h 1266629"/>
              <a:gd name="connsiteX2" fmla="*/ 1577340 w 2293620"/>
              <a:gd name="connsiteY2" fmla="*/ 1257450 h 1266629"/>
              <a:gd name="connsiteX3" fmla="*/ 1682750 w 2293620"/>
              <a:gd name="connsiteY3" fmla="*/ 1137435 h 1266629"/>
              <a:gd name="connsiteX4" fmla="*/ 1722120 w 2293620"/>
              <a:gd name="connsiteY4" fmla="*/ 769770 h 1266629"/>
              <a:gd name="connsiteX5" fmla="*/ 1722120 w 2293620"/>
              <a:gd name="connsiteY5" fmla="*/ 464970 h 1266629"/>
              <a:gd name="connsiteX6" fmla="*/ 1608455 w 2293620"/>
              <a:gd name="connsiteY6" fmla="*/ 331620 h 1266629"/>
              <a:gd name="connsiteX7" fmla="*/ 1610995 w 2293620"/>
              <a:gd name="connsiteY7" fmla="*/ 96035 h 1266629"/>
              <a:gd name="connsiteX8" fmla="*/ 1798320 w 2293620"/>
              <a:gd name="connsiteY8" fmla="*/ 150 h 1266629"/>
              <a:gd name="connsiteX9" fmla="*/ 2009140 w 2293620"/>
              <a:gd name="connsiteY9" fmla="*/ 80795 h 1266629"/>
              <a:gd name="connsiteX10" fmla="*/ 2024380 w 2293620"/>
              <a:gd name="connsiteY10" fmla="*/ 318920 h 1266629"/>
              <a:gd name="connsiteX11" fmla="*/ 1884045 w 2293620"/>
              <a:gd name="connsiteY11" fmla="*/ 466240 h 1266629"/>
              <a:gd name="connsiteX12" fmla="*/ 1878965 w 2293620"/>
              <a:gd name="connsiteY12" fmla="*/ 776120 h 1266629"/>
              <a:gd name="connsiteX13" fmla="*/ 2003425 w 2293620"/>
              <a:gd name="connsiteY13" fmla="*/ 853590 h 1266629"/>
              <a:gd name="connsiteX14" fmla="*/ 2293620 w 2293620"/>
              <a:gd name="connsiteY14" fmla="*/ 975510 h 1266629"/>
              <a:gd name="connsiteX15" fmla="*/ 2293620 w 2293620"/>
              <a:gd name="connsiteY15" fmla="*/ 975510 h 1266629"/>
              <a:gd name="connsiteX0" fmla="*/ 0 w 2293620"/>
              <a:gd name="connsiteY0" fmla="*/ 1249830 h 1257599"/>
              <a:gd name="connsiteX1" fmla="*/ 1371600 w 2293620"/>
              <a:gd name="connsiteY1" fmla="*/ 1257450 h 1257599"/>
              <a:gd name="connsiteX2" fmla="*/ 1605915 w 2293620"/>
              <a:gd name="connsiteY2" fmla="*/ 1232050 h 1257599"/>
              <a:gd name="connsiteX3" fmla="*/ 1682750 w 2293620"/>
              <a:gd name="connsiteY3" fmla="*/ 1137435 h 1257599"/>
              <a:gd name="connsiteX4" fmla="*/ 1722120 w 2293620"/>
              <a:gd name="connsiteY4" fmla="*/ 769770 h 1257599"/>
              <a:gd name="connsiteX5" fmla="*/ 1722120 w 2293620"/>
              <a:gd name="connsiteY5" fmla="*/ 464970 h 1257599"/>
              <a:gd name="connsiteX6" fmla="*/ 1608455 w 2293620"/>
              <a:gd name="connsiteY6" fmla="*/ 331620 h 1257599"/>
              <a:gd name="connsiteX7" fmla="*/ 1610995 w 2293620"/>
              <a:gd name="connsiteY7" fmla="*/ 96035 h 1257599"/>
              <a:gd name="connsiteX8" fmla="*/ 1798320 w 2293620"/>
              <a:gd name="connsiteY8" fmla="*/ 150 h 1257599"/>
              <a:gd name="connsiteX9" fmla="*/ 2009140 w 2293620"/>
              <a:gd name="connsiteY9" fmla="*/ 80795 h 1257599"/>
              <a:gd name="connsiteX10" fmla="*/ 2024380 w 2293620"/>
              <a:gd name="connsiteY10" fmla="*/ 318920 h 1257599"/>
              <a:gd name="connsiteX11" fmla="*/ 1884045 w 2293620"/>
              <a:gd name="connsiteY11" fmla="*/ 466240 h 1257599"/>
              <a:gd name="connsiteX12" fmla="*/ 1878965 w 2293620"/>
              <a:gd name="connsiteY12" fmla="*/ 776120 h 1257599"/>
              <a:gd name="connsiteX13" fmla="*/ 2003425 w 2293620"/>
              <a:gd name="connsiteY13" fmla="*/ 853590 h 1257599"/>
              <a:gd name="connsiteX14" fmla="*/ 2293620 w 2293620"/>
              <a:gd name="connsiteY14" fmla="*/ 975510 h 1257599"/>
              <a:gd name="connsiteX15" fmla="*/ 2293620 w 2293620"/>
              <a:gd name="connsiteY15" fmla="*/ 975510 h 1257599"/>
              <a:gd name="connsiteX0" fmla="*/ 0 w 2293620"/>
              <a:gd name="connsiteY0" fmla="*/ 1249830 h 1257681"/>
              <a:gd name="connsiteX1" fmla="*/ 1371600 w 2293620"/>
              <a:gd name="connsiteY1" fmla="*/ 1257450 h 1257681"/>
              <a:gd name="connsiteX2" fmla="*/ 1605915 w 2293620"/>
              <a:gd name="connsiteY2" fmla="*/ 1235225 h 1257681"/>
              <a:gd name="connsiteX3" fmla="*/ 1682750 w 2293620"/>
              <a:gd name="connsiteY3" fmla="*/ 1137435 h 1257681"/>
              <a:gd name="connsiteX4" fmla="*/ 1722120 w 2293620"/>
              <a:gd name="connsiteY4" fmla="*/ 769770 h 1257681"/>
              <a:gd name="connsiteX5" fmla="*/ 1722120 w 2293620"/>
              <a:gd name="connsiteY5" fmla="*/ 464970 h 1257681"/>
              <a:gd name="connsiteX6" fmla="*/ 1608455 w 2293620"/>
              <a:gd name="connsiteY6" fmla="*/ 331620 h 1257681"/>
              <a:gd name="connsiteX7" fmla="*/ 1610995 w 2293620"/>
              <a:gd name="connsiteY7" fmla="*/ 96035 h 1257681"/>
              <a:gd name="connsiteX8" fmla="*/ 1798320 w 2293620"/>
              <a:gd name="connsiteY8" fmla="*/ 150 h 1257681"/>
              <a:gd name="connsiteX9" fmla="*/ 2009140 w 2293620"/>
              <a:gd name="connsiteY9" fmla="*/ 80795 h 1257681"/>
              <a:gd name="connsiteX10" fmla="*/ 2024380 w 2293620"/>
              <a:gd name="connsiteY10" fmla="*/ 318920 h 1257681"/>
              <a:gd name="connsiteX11" fmla="*/ 1884045 w 2293620"/>
              <a:gd name="connsiteY11" fmla="*/ 466240 h 1257681"/>
              <a:gd name="connsiteX12" fmla="*/ 1878965 w 2293620"/>
              <a:gd name="connsiteY12" fmla="*/ 776120 h 1257681"/>
              <a:gd name="connsiteX13" fmla="*/ 2003425 w 2293620"/>
              <a:gd name="connsiteY13" fmla="*/ 853590 h 1257681"/>
              <a:gd name="connsiteX14" fmla="*/ 2293620 w 2293620"/>
              <a:gd name="connsiteY14" fmla="*/ 975510 h 1257681"/>
              <a:gd name="connsiteX15" fmla="*/ 2293620 w 2293620"/>
              <a:gd name="connsiteY15" fmla="*/ 975510 h 1257681"/>
              <a:gd name="connsiteX0" fmla="*/ 0 w 2293620"/>
              <a:gd name="connsiteY0" fmla="*/ 1249830 h 1257450"/>
              <a:gd name="connsiteX1" fmla="*/ 1371600 w 2293620"/>
              <a:gd name="connsiteY1" fmla="*/ 1257450 h 1257450"/>
              <a:gd name="connsiteX2" fmla="*/ 1682750 w 2293620"/>
              <a:gd name="connsiteY2" fmla="*/ 1137435 h 1257450"/>
              <a:gd name="connsiteX3" fmla="*/ 1722120 w 2293620"/>
              <a:gd name="connsiteY3" fmla="*/ 769770 h 1257450"/>
              <a:gd name="connsiteX4" fmla="*/ 1722120 w 2293620"/>
              <a:gd name="connsiteY4" fmla="*/ 464970 h 1257450"/>
              <a:gd name="connsiteX5" fmla="*/ 1608455 w 2293620"/>
              <a:gd name="connsiteY5" fmla="*/ 331620 h 1257450"/>
              <a:gd name="connsiteX6" fmla="*/ 1610995 w 2293620"/>
              <a:gd name="connsiteY6" fmla="*/ 96035 h 1257450"/>
              <a:gd name="connsiteX7" fmla="*/ 1798320 w 2293620"/>
              <a:gd name="connsiteY7" fmla="*/ 150 h 1257450"/>
              <a:gd name="connsiteX8" fmla="*/ 2009140 w 2293620"/>
              <a:gd name="connsiteY8" fmla="*/ 80795 h 1257450"/>
              <a:gd name="connsiteX9" fmla="*/ 2024380 w 2293620"/>
              <a:gd name="connsiteY9" fmla="*/ 318920 h 1257450"/>
              <a:gd name="connsiteX10" fmla="*/ 1884045 w 2293620"/>
              <a:gd name="connsiteY10" fmla="*/ 466240 h 1257450"/>
              <a:gd name="connsiteX11" fmla="*/ 1878965 w 2293620"/>
              <a:gd name="connsiteY11" fmla="*/ 776120 h 1257450"/>
              <a:gd name="connsiteX12" fmla="*/ 2003425 w 2293620"/>
              <a:gd name="connsiteY12" fmla="*/ 853590 h 1257450"/>
              <a:gd name="connsiteX13" fmla="*/ 2293620 w 2293620"/>
              <a:gd name="connsiteY13" fmla="*/ 975510 h 1257450"/>
              <a:gd name="connsiteX14" fmla="*/ 2293620 w 2293620"/>
              <a:gd name="connsiteY14" fmla="*/ 975510 h 1257450"/>
              <a:gd name="connsiteX0" fmla="*/ 0 w 2293620"/>
              <a:gd name="connsiteY0" fmla="*/ 1249830 h 1257450"/>
              <a:gd name="connsiteX1" fmla="*/ 1371600 w 2293620"/>
              <a:gd name="connsiteY1" fmla="*/ 1257450 h 1257450"/>
              <a:gd name="connsiteX2" fmla="*/ 1682750 w 2293620"/>
              <a:gd name="connsiteY2" fmla="*/ 1137435 h 1257450"/>
              <a:gd name="connsiteX3" fmla="*/ 1722120 w 2293620"/>
              <a:gd name="connsiteY3" fmla="*/ 769770 h 1257450"/>
              <a:gd name="connsiteX4" fmla="*/ 1722120 w 2293620"/>
              <a:gd name="connsiteY4" fmla="*/ 464970 h 1257450"/>
              <a:gd name="connsiteX5" fmla="*/ 1608455 w 2293620"/>
              <a:gd name="connsiteY5" fmla="*/ 331620 h 1257450"/>
              <a:gd name="connsiteX6" fmla="*/ 1610995 w 2293620"/>
              <a:gd name="connsiteY6" fmla="*/ 96035 h 1257450"/>
              <a:gd name="connsiteX7" fmla="*/ 1798320 w 2293620"/>
              <a:gd name="connsiteY7" fmla="*/ 150 h 1257450"/>
              <a:gd name="connsiteX8" fmla="*/ 2009140 w 2293620"/>
              <a:gd name="connsiteY8" fmla="*/ 80795 h 1257450"/>
              <a:gd name="connsiteX9" fmla="*/ 2024380 w 2293620"/>
              <a:gd name="connsiteY9" fmla="*/ 318920 h 1257450"/>
              <a:gd name="connsiteX10" fmla="*/ 1884045 w 2293620"/>
              <a:gd name="connsiteY10" fmla="*/ 466240 h 1257450"/>
              <a:gd name="connsiteX11" fmla="*/ 1878965 w 2293620"/>
              <a:gd name="connsiteY11" fmla="*/ 776120 h 1257450"/>
              <a:gd name="connsiteX12" fmla="*/ 2003425 w 2293620"/>
              <a:gd name="connsiteY12" fmla="*/ 853590 h 1257450"/>
              <a:gd name="connsiteX13" fmla="*/ 2293620 w 2293620"/>
              <a:gd name="connsiteY13" fmla="*/ 975510 h 1257450"/>
              <a:gd name="connsiteX14" fmla="*/ 2293620 w 2293620"/>
              <a:gd name="connsiteY14" fmla="*/ 975510 h 1257450"/>
              <a:gd name="connsiteX0" fmla="*/ 0 w 2322195"/>
              <a:gd name="connsiteY0" fmla="*/ 1249830 h 1257450"/>
              <a:gd name="connsiteX1" fmla="*/ 1371600 w 2322195"/>
              <a:gd name="connsiteY1" fmla="*/ 1257450 h 1257450"/>
              <a:gd name="connsiteX2" fmla="*/ 1682750 w 2322195"/>
              <a:gd name="connsiteY2" fmla="*/ 1137435 h 1257450"/>
              <a:gd name="connsiteX3" fmla="*/ 1722120 w 2322195"/>
              <a:gd name="connsiteY3" fmla="*/ 769770 h 1257450"/>
              <a:gd name="connsiteX4" fmla="*/ 1722120 w 2322195"/>
              <a:gd name="connsiteY4" fmla="*/ 464970 h 1257450"/>
              <a:gd name="connsiteX5" fmla="*/ 1608455 w 2322195"/>
              <a:gd name="connsiteY5" fmla="*/ 331620 h 1257450"/>
              <a:gd name="connsiteX6" fmla="*/ 1610995 w 2322195"/>
              <a:gd name="connsiteY6" fmla="*/ 96035 h 1257450"/>
              <a:gd name="connsiteX7" fmla="*/ 1798320 w 2322195"/>
              <a:gd name="connsiteY7" fmla="*/ 150 h 1257450"/>
              <a:gd name="connsiteX8" fmla="*/ 2009140 w 2322195"/>
              <a:gd name="connsiteY8" fmla="*/ 80795 h 1257450"/>
              <a:gd name="connsiteX9" fmla="*/ 2024380 w 2322195"/>
              <a:gd name="connsiteY9" fmla="*/ 318920 h 1257450"/>
              <a:gd name="connsiteX10" fmla="*/ 1884045 w 2322195"/>
              <a:gd name="connsiteY10" fmla="*/ 466240 h 1257450"/>
              <a:gd name="connsiteX11" fmla="*/ 1878965 w 2322195"/>
              <a:gd name="connsiteY11" fmla="*/ 776120 h 1257450"/>
              <a:gd name="connsiteX12" fmla="*/ 2003425 w 2322195"/>
              <a:gd name="connsiteY12" fmla="*/ 853590 h 1257450"/>
              <a:gd name="connsiteX13" fmla="*/ 2293620 w 2322195"/>
              <a:gd name="connsiteY13" fmla="*/ 975510 h 1257450"/>
              <a:gd name="connsiteX14" fmla="*/ 2322195 w 2322195"/>
              <a:gd name="connsiteY14" fmla="*/ 787391 h 1257450"/>
              <a:gd name="connsiteX0" fmla="*/ 0 w 2322195"/>
              <a:gd name="connsiteY0" fmla="*/ 1249830 h 1257450"/>
              <a:gd name="connsiteX1" fmla="*/ 1371600 w 2322195"/>
              <a:gd name="connsiteY1" fmla="*/ 1257450 h 1257450"/>
              <a:gd name="connsiteX2" fmla="*/ 1682750 w 2322195"/>
              <a:gd name="connsiteY2" fmla="*/ 1137435 h 1257450"/>
              <a:gd name="connsiteX3" fmla="*/ 1722120 w 2322195"/>
              <a:gd name="connsiteY3" fmla="*/ 769770 h 1257450"/>
              <a:gd name="connsiteX4" fmla="*/ 1722120 w 2322195"/>
              <a:gd name="connsiteY4" fmla="*/ 464970 h 1257450"/>
              <a:gd name="connsiteX5" fmla="*/ 1608455 w 2322195"/>
              <a:gd name="connsiteY5" fmla="*/ 331620 h 1257450"/>
              <a:gd name="connsiteX6" fmla="*/ 1610995 w 2322195"/>
              <a:gd name="connsiteY6" fmla="*/ 96035 h 1257450"/>
              <a:gd name="connsiteX7" fmla="*/ 1798320 w 2322195"/>
              <a:gd name="connsiteY7" fmla="*/ 150 h 1257450"/>
              <a:gd name="connsiteX8" fmla="*/ 2009140 w 2322195"/>
              <a:gd name="connsiteY8" fmla="*/ 80795 h 1257450"/>
              <a:gd name="connsiteX9" fmla="*/ 2024380 w 2322195"/>
              <a:gd name="connsiteY9" fmla="*/ 318920 h 1257450"/>
              <a:gd name="connsiteX10" fmla="*/ 1884045 w 2322195"/>
              <a:gd name="connsiteY10" fmla="*/ 466240 h 1257450"/>
              <a:gd name="connsiteX11" fmla="*/ 1878965 w 2322195"/>
              <a:gd name="connsiteY11" fmla="*/ 776120 h 1257450"/>
              <a:gd name="connsiteX12" fmla="*/ 2003425 w 2322195"/>
              <a:gd name="connsiteY12" fmla="*/ 853590 h 1257450"/>
              <a:gd name="connsiteX13" fmla="*/ 2288858 w 2322195"/>
              <a:gd name="connsiteY13" fmla="*/ 968366 h 1257450"/>
              <a:gd name="connsiteX14" fmla="*/ 2322195 w 2322195"/>
              <a:gd name="connsiteY14" fmla="*/ 787391 h 1257450"/>
              <a:gd name="connsiteX0" fmla="*/ 0 w 2322195"/>
              <a:gd name="connsiteY0" fmla="*/ 1249830 h 1257450"/>
              <a:gd name="connsiteX1" fmla="*/ 1371600 w 2322195"/>
              <a:gd name="connsiteY1" fmla="*/ 1257450 h 1257450"/>
              <a:gd name="connsiteX2" fmla="*/ 1682750 w 2322195"/>
              <a:gd name="connsiteY2" fmla="*/ 1137435 h 1257450"/>
              <a:gd name="connsiteX3" fmla="*/ 1722120 w 2322195"/>
              <a:gd name="connsiteY3" fmla="*/ 769770 h 1257450"/>
              <a:gd name="connsiteX4" fmla="*/ 1722120 w 2322195"/>
              <a:gd name="connsiteY4" fmla="*/ 464970 h 1257450"/>
              <a:gd name="connsiteX5" fmla="*/ 1608455 w 2322195"/>
              <a:gd name="connsiteY5" fmla="*/ 331620 h 1257450"/>
              <a:gd name="connsiteX6" fmla="*/ 1610995 w 2322195"/>
              <a:gd name="connsiteY6" fmla="*/ 96035 h 1257450"/>
              <a:gd name="connsiteX7" fmla="*/ 1798320 w 2322195"/>
              <a:gd name="connsiteY7" fmla="*/ 150 h 1257450"/>
              <a:gd name="connsiteX8" fmla="*/ 2009140 w 2322195"/>
              <a:gd name="connsiteY8" fmla="*/ 80795 h 1257450"/>
              <a:gd name="connsiteX9" fmla="*/ 2024380 w 2322195"/>
              <a:gd name="connsiteY9" fmla="*/ 318920 h 1257450"/>
              <a:gd name="connsiteX10" fmla="*/ 1884045 w 2322195"/>
              <a:gd name="connsiteY10" fmla="*/ 466240 h 1257450"/>
              <a:gd name="connsiteX11" fmla="*/ 1878965 w 2322195"/>
              <a:gd name="connsiteY11" fmla="*/ 776120 h 1257450"/>
              <a:gd name="connsiteX12" fmla="*/ 2003425 w 2322195"/>
              <a:gd name="connsiteY12" fmla="*/ 853590 h 1257450"/>
              <a:gd name="connsiteX13" fmla="*/ 2322195 w 2322195"/>
              <a:gd name="connsiteY13" fmla="*/ 787391 h 1257450"/>
              <a:gd name="connsiteX0" fmla="*/ 0 w 2322195"/>
              <a:gd name="connsiteY0" fmla="*/ 1249830 h 1257450"/>
              <a:gd name="connsiteX1" fmla="*/ 1371600 w 2322195"/>
              <a:gd name="connsiteY1" fmla="*/ 1257450 h 1257450"/>
              <a:gd name="connsiteX2" fmla="*/ 1682750 w 2322195"/>
              <a:gd name="connsiteY2" fmla="*/ 1137435 h 1257450"/>
              <a:gd name="connsiteX3" fmla="*/ 1726882 w 2322195"/>
              <a:gd name="connsiteY3" fmla="*/ 779295 h 1257450"/>
              <a:gd name="connsiteX4" fmla="*/ 1722120 w 2322195"/>
              <a:gd name="connsiteY4" fmla="*/ 464970 h 1257450"/>
              <a:gd name="connsiteX5" fmla="*/ 1608455 w 2322195"/>
              <a:gd name="connsiteY5" fmla="*/ 331620 h 1257450"/>
              <a:gd name="connsiteX6" fmla="*/ 1610995 w 2322195"/>
              <a:gd name="connsiteY6" fmla="*/ 96035 h 1257450"/>
              <a:gd name="connsiteX7" fmla="*/ 1798320 w 2322195"/>
              <a:gd name="connsiteY7" fmla="*/ 150 h 1257450"/>
              <a:gd name="connsiteX8" fmla="*/ 2009140 w 2322195"/>
              <a:gd name="connsiteY8" fmla="*/ 80795 h 1257450"/>
              <a:gd name="connsiteX9" fmla="*/ 2024380 w 2322195"/>
              <a:gd name="connsiteY9" fmla="*/ 318920 h 1257450"/>
              <a:gd name="connsiteX10" fmla="*/ 1884045 w 2322195"/>
              <a:gd name="connsiteY10" fmla="*/ 466240 h 1257450"/>
              <a:gd name="connsiteX11" fmla="*/ 1878965 w 2322195"/>
              <a:gd name="connsiteY11" fmla="*/ 776120 h 1257450"/>
              <a:gd name="connsiteX12" fmla="*/ 2003425 w 2322195"/>
              <a:gd name="connsiteY12" fmla="*/ 853590 h 1257450"/>
              <a:gd name="connsiteX13" fmla="*/ 2322195 w 2322195"/>
              <a:gd name="connsiteY13" fmla="*/ 787391 h 12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22195" h="1257450">
                <a:moveTo>
                  <a:pt x="0" y="1249830"/>
                </a:moveTo>
                <a:lnTo>
                  <a:pt x="1371600" y="1257450"/>
                </a:lnTo>
                <a:cubicBezTo>
                  <a:pt x="1652058" y="1238718"/>
                  <a:pt x="1623536" y="1217127"/>
                  <a:pt x="1682750" y="1137435"/>
                </a:cubicBezTo>
                <a:cubicBezTo>
                  <a:pt x="1741964" y="1057743"/>
                  <a:pt x="1720320" y="891373"/>
                  <a:pt x="1726882" y="779295"/>
                </a:cubicBezTo>
                <a:cubicBezTo>
                  <a:pt x="1733444" y="667218"/>
                  <a:pt x="1741858" y="539582"/>
                  <a:pt x="1722120" y="464970"/>
                </a:cubicBezTo>
                <a:cubicBezTo>
                  <a:pt x="1702382" y="390358"/>
                  <a:pt x="1626976" y="393109"/>
                  <a:pt x="1608455" y="331620"/>
                </a:cubicBezTo>
                <a:cubicBezTo>
                  <a:pt x="1589934" y="270131"/>
                  <a:pt x="1579351" y="151280"/>
                  <a:pt x="1610995" y="96035"/>
                </a:cubicBezTo>
                <a:cubicBezTo>
                  <a:pt x="1642639" y="40790"/>
                  <a:pt x="1731963" y="2690"/>
                  <a:pt x="1798320" y="150"/>
                </a:cubicBezTo>
                <a:cubicBezTo>
                  <a:pt x="1864677" y="-2390"/>
                  <a:pt x="1971463" y="27667"/>
                  <a:pt x="2009140" y="80795"/>
                </a:cubicBezTo>
                <a:cubicBezTo>
                  <a:pt x="2046817" y="133923"/>
                  <a:pt x="2045229" y="254679"/>
                  <a:pt x="2024380" y="318920"/>
                </a:cubicBezTo>
                <a:cubicBezTo>
                  <a:pt x="2003531" y="383161"/>
                  <a:pt x="1908281" y="390040"/>
                  <a:pt x="1884045" y="466240"/>
                </a:cubicBezTo>
                <a:cubicBezTo>
                  <a:pt x="1859809" y="542440"/>
                  <a:pt x="1859068" y="711562"/>
                  <a:pt x="1878965" y="776120"/>
                </a:cubicBezTo>
                <a:cubicBezTo>
                  <a:pt x="1898862" y="840678"/>
                  <a:pt x="1929553" y="851712"/>
                  <a:pt x="2003425" y="853590"/>
                </a:cubicBezTo>
                <a:cubicBezTo>
                  <a:pt x="2077297" y="855468"/>
                  <a:pt x="2255785" y="801182"/>
                  <a:pt x="2322195" y="787391"/>
                </a:cubicBezTo>
              </a:path>
            </a:pathLst>
          </a:custGeom>
          <a:noFill/>
          <a:ln w="76200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E03B41C-45B2-47E9-927C-C40AE0A1BA7C}"/>
              </a:ext>
            </a:extLst>
          </p:cNvPr>
          <p:cNvCxnSpPr>
            <a:cxnSpLocks/>
            <a:stCxn id="40" idx="0"/>
            <a:endCxn id="40" idx="1"/>
          </p:cNvCxnSpPr>
          <p:nvPr/>
        </p:nvCxnSpPr>
        <p:spPr>
          <a:xfrm>
            <a:off x="3693395" y="5284746"/>
            <a:ext cx="417460" cy="2261"/>
          </a:xfrm>
          <a:prstGeom prst="line">
            <a:avLst/>
          </a:prstGeom>
          <a:ln w="762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7B52DE-B2BE-4BAA-8845-4BEBF962B4EC}"/>
              </a:ext>
            </a:extLst>
          </p:cNvPr>
          <p:cNvSpPr txBox="1"/>
          <p:nvPr/>
        </p:nvSpPr>
        <p:spPr>
          <a:xfrm>
            <a:off x="3600406" y="5312405"/>
            <a:ext cx="127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Guide RNA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2720567-4A21-478C-93A8-47A01BE0EB35}"/>
              </a:ext>
            </a:extLst>
          </p:cNvPr>
          <p:cNvSpPr txBox="1"/>
          <p:nvPr/>
        </p:nvSpPr>
        <p:spPr>
          <a:xfrm>
            <a:off x="7734679" y="2763116"/>
            <a:ext cx="1566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After</a:t>
            </a:r>
          </a:p>
          <a:p>
            <a:pPr algn="ctr"/>
            <a:r>
              <a:rPr lang="en-US" dirty="0"/>
              <a:t>chemotherapy</a:t>
            </a:r>
          </a:p>
        </p:txBody>
      </p:sp>
    </p:spTree>
    <p:extLst>
      <p:ext uri="{BB962C8B-B14F-4D97-AF65-F5344CB8AC3E}">
        <p14:creationId xmlns:p14="http://schemas.microsoft.com/office/powerpoint/2010/main" val="3807053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6189-CE0F-43CB-9762-1C7612EA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CRISPR gene therapy Sickle Cell Anemia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811E6-1E2C-4BC6-8946-7C2C9BC9CC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368" y="1033669"/>
            <a:ext cx="7193184" cy="47906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32E6BB-DF29-40BA-972B-7B51FDC6AD25}"/>
              </a:ext>
            </a:extLst>
          </p:cNvPr>
          <p:cNvSpPr txBox="1"/>
          <p:nvPr/>
        </p:nvSpPr>
        <p:spPr>
          <a:xfrm>
            <a:off x="10792049" y="5834466"/>
            <a:ext cx="1158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www.npr.org</a:t>
            </a:r>
          </a:p>
        </p:txBody>
      </p:sp>
    </p:spTree>
    <p:extLst>
      <p:ext uri="{BB962C8B-B14F-4D97-AF65-F5344CB8AC3E}">
        <p14:creationId xmlns:p14="http://schemas.microsoft.com/office/powerpoint/2010/main" val="2293326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F5AC-F74C-4056-AC6D-19FD68499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 therapy vs CRISPR babies </a:t>
            </a:r>
          </a:p>
        </p:txBody>
      </p:sp>
      <p:pic>
        <p:nvPicPr>
          <p:cNvPr id="1026" name="Picture 2" descr="Morula, working hard to become a blastocyst. | Jay Roberts | Flickr">
            <a:extLst>
              <a:ext uri="{FF2B5EF4-FFF2-40B4-BE49-F238E27FC236}">
                <a16:creationId xmlns:a16="http://schemas.microsoft.com/office/drawing/2014/main" id="{F5D946FB-B78C-4DAA-8321-DB3588EAC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2629" y="1197666"/>
            <a:ext cx="4672661" cy="468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743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did this technology come from?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does it work?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is it used?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</a:rPr>
              <a:t>Treatment of Sickle Cell Anemia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D73"/>
                </a:solidFill>
              </a:rPr>
              <a:t>Understanding DNA repair in space </a:t>
            </a: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314DB2-736C-7543-8CD0-D2EA2EE2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 wrap="square"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705165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4E6A5-477B-4CBE-900A-6A491A41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 in Space-6: CRISPR in space!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FBF787E-4694-4F71-B72B-FC7F53362A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7303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Genes in Space-6: CRISPR in space!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F1DEF6-E42D-417C-802A-4834645946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256" y="1722438"/>
            <a:ext cx="4148137" cy="414813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wrap="square"/>
          <a:lstStyle/>
          <a:p>
            <a:r>
              <a:rPr lang="en-US" dirty="0"/>
              <a:t>Model system = </a:t>
            </a:r>
            <a:r>
              <a:rPr lang="en-US" i="1" dirty="0"/>
              <a:t>Saccharomyces cerevisiae</a:t>
            </a:r>
            <a:r>
              <a:rPr lang="en-US" dirty="0"/>
              <a:t> (baker’s yeast) </a:t>
            </a:r>
          </a:p>
          <a:p>
            <a:r>
              <a:rPr lang="en-US" dirty="0"/>
              <a:t>Easy to grow and manipulate </a:t>
            </a:r>
          </a:p>
          <a:p>
            <a:r>
              <a:rPr lang="en-US" dirty="0"/>
              <a:t>DNA repair mechanisms well studied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83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B1F7-6FEF-4630-AEB8-4F622C9BF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 in Space-6: CRISPR in space!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433EF5-D72B-473A-9D82-6412948B59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0610" y="1657452"/>
            <a:ext cx="4368587" cy="413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72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78585-7036-4AF5-9D60-D344CABF7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 in Space-6: CRISPR in space!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45651E-96AC-4D96-B533-210B9C2D8449}"/>
              </a:ext>
            </a:extLst>
          </p:cNvPr>
          <p:cNvSpPr/>
          <p:nvPr/>
        </p:nvSpPr>
        <p:spPr>
          <a:xfrm>
            <a:off x="2839531" y="2327757"/>
            <a:ext cx="220441" cy="37522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082980-49A1-4DE0-8165-135BC36D6A9D}"/>
              </a:ext>
            </a:extLst>
          </p:cNvPr>
          <p:cNvSpPr txBox="1"/>
          <p:nvPr/>
        </p:nvSpPr>
        <p:spPr>
          <a:xfrm>
            <a:off x="1381523" y="1879955"/>
            <a:ext cx="1786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ADE2 guide RNA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748EE7-A247-4715-AFBB-97CD1A08DEC0}"/>
              </a:ext>
            </a:extLst>
          </p:cNvPr>
          <p:cNvSpPr txBox="1"/>
          <p:nvPr/>
        </p:nvSpPr>
        <p:spPr>
          <a:xfrm>
            <a:off x="3059971" y="2330705"/>
            <a:ext cx="280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Mutant repair instructions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165CB2-9720-4950-A020-E0D8D83FA9BB}"/>
              </a:ext>
            </a:extLst>
          </p:cNvPr>
          <p:cNvSpPr/>
          <p:nvPr/>
        </p:nvSpPr>
        <p:spPr>
          <a:xfrm>
            <a:off x="1375967" y="3498106"/>
            <a:ext cx="1350334" cy="843445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5A689DF-DB27-4301-975F-DBD1A58F3458}"/>
              </a:ext>
            </a:extLst>
          </p:cNvPr>
          <p:cNvSpPr/>
          <p:nvPr/>
        </p:nvSpPr>
        <p:spPr>
          <a:xfrm>
            <a:off x="2097727" y="3689135"/>
            <a:ext cx="363055" cy="351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466F7B-7F3C-44EE-B5D2-D24D5057E773}"/>
              </a:ext>
            </a:extLst>
          </p:cNvPr>
          <p:cNvSpPr txBox="1"/>
          <p:nvPr/>
        </p:nvSpPr>
        <p:spPr>
          <a:xfrm>
            <a:off x="1065688" y="4424048"/>
            <a:ext cx="200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Yeast Cell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A700C13-903A-43FF-8A01-B214AEDA1C9A}"/>
              </a:ext>
            </a:extLst>
          </p:cNvPr>
          <p:cNvCxnSpPr/>
          <p:nvPr/>
        </p:nvCxnSpPr>
        <p:spPr>
          <a:xfrm>
            <a:off x="1148316" y="2473919"/>
            <a:ext cx="478465" cy="955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3916323-39A3-4AC1-A91F-AE45EB6EEFC1}"/>
              </a:ext>
            </a:extLst>
          </p:cNvPr>
          <p:cNvCxnSpPr>
            <a:cxnSpLocks/>
          </p:cNvCxnSpPr>
          <p:nvPr/>
        </p:nvCxnSpPr>
        <p:spPr>
          <a:xfrm>
            <a:off x="2066251" y="2560978"/>
            <a:ext cx="0" cy="780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61805EC-337E-4F41-B1B8-3A5B5E489867}"/>
              </a:ext>
            </a:extLst>
          </p:cNvPr>
          <p:cNvCxnSpPr>
            <a:cxnSpLocks/>
          </p:cNvCxnSpPr>
          <p:nvPr/>
        </p:nvCxnSpPr>
        <p:spPr>
          <a:xfrm flipH="1">
            <a:off x="2453162" y="2859153"/>
            <a:ext cx="386369" cy="569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C79D058-0F96-458F-AA56-92898CEF300A}"/>
              </a:ext>
            </a:extLst>
          </p:cNvPr>
          <p:cNvSpPr/>
          <p:nvPr/>
        </p:nvSpPr>
        <p:spPr>
          <a:xfrm>
            <a:off x="4136065" y="3689135"/>
            <a:ext cx="2364336" cy="3693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4B12C07-6FA8-4C78-BAB2-B39368EEC4D1}"/>
              </a:ext>
            </a:extLst>
          </p:cNvPr>
          <p:cNvGrpSpPr/>
          <p:nvPr/>
        </p:nvGrpSpPr>
        <p:grpSpPr>
          <a:xfrm>
            <a:off x="1454044" y="2246082"/>
            <a:ext cx="706783" cy="373177"/>
            <a:chOff x="2141855" y="2724000"/>
            <a:chExt cx="2322195" cy="125745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E04D624-06D8-4603-8BC0-082125711619}"/>
                </a:ext>
              </a:extLst>
            </p:cNvPr>
            <p:cNvSpPr/>
            <p:nvPr/>
          </p:nvSpPr>
          <p:spPr>
            <a:xfrm>
              <a:off x="2141855" y="2724000"/>
              <a:ext cx="2322195" cy="1257450"/>
            </a:xfrm>
            <a:custGeom>
              <a:avLst/>
              <a:gdLst>
                <a:gd name="connsiteX0" fmla="*/ 0 w 2293620"/>
                <a:gd name="connsiteY0" fmla="*/ 1253631 h 1285882"/>
                <a:gd name="connsiteX1" fmla="*/ 1371600 w 2293620"/>
                <a:gd name="connsiteY1" fmla="*/ 1261251 h 1285882"/>
                <a:gd name="connsiteX2" fmla="*/ 1577340 w 2293620"/>
                <a:gd name="connsiteY2" fmla="*/ 1261251 h 1285882"/>
                <a:gd name="connsiteX3" fmla="*/ 1676400 w 2293620"/>
                <a:gd name="connsiteY3" fmla="*/ 1246011 h 1285882"/>
                <a:gd name="connsiteX4" fmla="*/ 1722120 w 2293620"/>
                <a:gd name="connsiteY4" fmla="*/ 773571 h 1285882"/>
                <a:gd name="connsiteX5" fmla="*/ 1722120 w 2293620"/>
                <a:gd name="connsiteY5" fmla="*/ 468771 h 1285882"/>
                <a:gd name="connsiteX6" fmla="*/ 1592580 w 2293620"/>
                <a:gd name="connsiteY6" fmla="*/ 354471 h 1285882"/>
                <a:gd name="connsiteX7" fmla="*/ 1569720 w 2293620"/>
                <a:gd name="connsiteY7" fmla="*/ 103011 h 1285882"/>
                <a:gd name="connsiteX8" fmla="*/ 1798320 w 2293620"/>
                <a:gd name="connsiteY8" fmla="*/ 3951 h 1285882"/>
                <a:gd name="connsiteX9" fmla="*/ 2034540 w 2293620"/>
                <a:gd name="connsiteY9" fmla="*/ 49671 h 1285882"/>
                <a:gd name="connsiteX10" fmla="*/ 2087880 w 2293620"/>
                <a:gd name="connsiteY10" fmla="*/ 316371 h 1285882"/>
                <a:gd name="connsiteX11" fmla="*/ 1912620 w 2293620"/>
                <a:gd name="connsiteY11" fmla="*/ 438291 h 1285882"/>
                <a:gd name="connsiteX12" fmla="*/ 1882140 w 2293620"/>
                <a:gd name="connsiteY12" fmla="*/ 925971 h 1285882"/>
                <a:gd name="connsiteX13" fmla="*/ 2293620 w 2293620"/>
                <a:gd name="connsiteY13" fmla="*/ 979311 h 1285882"/>
                <a:gd name="connsiteX14" fmla="*/ 2293620 w 2293620"/>
                <a:gd name="connsiteY14" fmla="*/ 979311 h 1285882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82140 w 2293620"/>
                <a:gd name="connsiteY12" fmla="*/ 92597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293620 w 2293620"/>
                <a:gd name="connsiteY13" fmla="*/ 979311 h 1270430"/>
                <a:gd name="connsiteX14" fmla="*/ 2293620 w 2293620"/>
                <a:gd name="connsiteY14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912620 w 2293620"/>
                <a:gd name="connsiteY11" fmla="*/ 43829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631 h 1270430"/>
                <a:gd name="connsiteX1" fmla="*/ 1371600 w 2293620"/>
                <a:gd name="connsiteY1" fmla="*/ 1261251 h 1270430"/>
                <a:gd name="connsiteX2" fmla="*/ 1577340 w 2293620"/>
                <a:gd name="connsiteY2" fmla="*/ 1261251 h 1270430"/>
                <a:gd name="connsiteX3" fmla="*/ 1682750 w 2293620"/>
                <a:gd name="connsiteY3" fmla="*/ 1141236 h 1270430"/>
                <a:gd name="connsiteX4" fmla="*/ 1722120 w 2293620"/>
                <a:gd name="connsiteY4" fmla="*/ 773571 h 1270430"/>
                <a:gd name="connsiteX5" fmla="*/ 1722120 w 2293620"/>
                <a:gd name="connsiteY5" fmla="*/ 468771 h 1270430"/>
                <a:gd name="connsiteX6" fmla="*/ 1592580 w 2293620"/>
                <a:gd name="connsiteY6" fmla="*/ 354471 h 1270430"/>
                <a:gd name="connsiteX7" fmla="*/ 1569720 w 2293620"/>
                <a:gd name="connsiteY7" fmla="*/ 103011 h 1270430"/>
                <a:gd name="connsiteX8" fmla="*/ 1798320 w 2293620"/>
                <a:gd name="connsiteY8" fmla="*/ 3951 h 1270430"/>
                <a:gd name="connsiteX9" fmla="*/ 2034540 w 2293620"/>
                <a:gd name="connsiteY9" fmla="*/ 49671 h 1270430"/>
                <a:gd name="connsiteX10" fmla="*/ 2087880 w 2293620"/>
                <a:gd name="connsiteY10" fmla="*/ 316371 h 1270430"/>
                <a:gd name="connsiteX11" fmla="*/ 1884045 w 2293620"/>
                <a:gd name="connsiteY11" fmla="*/ 470041 h 1270430"/>
                <a:gd name="connsiteX12" fmla="*/ 1878965 w 2293620"/>
                <a:gd name="connsiteY12" fmla="*/ 779921 h 1270430"/>
                <a:gd name="connsiteX13" fmla="*/ 2003425 w 2293620"/>
                <a:gd name="connsiteY13" fmla="*/ 857391 h 1270430"/>
                <a:gd name="connsiteX14" fmla="*/ 2293620 w 2293620"/>
                <a:gd name="connsiteY14" fmla="*/ 979311 h 1270430"/>
                <a:gd name="connsiteX15" fmla="*/ 2293620 w 2293620"/>
                <a:gd name="connsiteY15" fmla="*/ 979311 h 1270430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592580 w 2293620"/>
                <a:gd name="connsiteY6" fmla="*/ 35464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802 h 1270601"/>
                <a:gd name="connsiteX1" fmla="*/ 1371600 w 2293620"/>
                <a:gd name="connsiteY1" fmla="*/ 1261422 h 1270601"/>
                <a:gd name="connsiteX2" fmla="*/ 1577340 w 2293620"/>
                <a:gd name="connsiteY2" fmla="*/ 1261422 h 1270601"/>
                <a:gd name="connsiteX3" fmla="*/ 1682750 w 2293620"/>
                <a:gd name="connsiteY3" fmla="*/ 1141407 h 1270601"/>
                <a:gd name="connsiteX4" fmla="*/ 1722120 w 2293620"/>
                <a:gd name="connsiteY4" fmla="*/ 773742 h 1270601"/>
                <a:gd name="connsiteX5" fmla="*/ 1722120 w 2293620"/>
                <a:gd name="connsiteY5" fmla="*/ 468942 h 1270601"/>
                <a:gd name="connsiteX6" fmla="*/ 1608455 w 2293620"/>
                <a:gd name="connsiteY6" fmla="*/ 335592 h 1270601"/>
                <a:gd name="connsiteX7" fmla="*/ 1569720 w 2293620"/>
                <a:gd name="connsiteY7" fmla="*/ 103182 h 1270601"/>
                <a:gd name="connsiteX8" fmla="*/ 1798320 w 2293620"/>
                <a:gd name="connsiteY8" fmla="*/ 4122 h 1270601"/>
                <a:gd name="connsiteX9" fmla="*/ 2034540 w 2293620"/>
                <a:gd name="connsiteY9" fmla="*/ 49842 h 1270601"/>
                <a:gd name="connsiteX10" fmla="*/ 2024380 w 2293620"/>
                <a:gd name="connsiteY10" fmla="*/ 322892 h 1270601"/>
                <a:gd name="connsiteX11" fmla="*/ 1884045 w 2293620"/>
                <a:gd name="connsiteY11" fmla="*/ 470212 h 1270601"/>
                <a:gd name="connsiteX12" fmla="*/ 1878965 w 2293620"/>
                <a:gd name="connsiteY12" fmla="*/ 780092 h 1270601"/>
                <a:gd name="connsiteX13" fmla="*/ 2003425 w 2293620"/>
                <a:gd name="connsiteY13" fmla="*/ 857562 h 1270601"/>
                <a:gd name="connsiteX14" fmla="*/ 2293620 w 2293620"/>
                <a:gd name="connsiteY14" fmla="*/ 979482 h 1270601"/>
                <a:gd name="connsiteX15" fmla="*/ 2293620 w 2293620"/>
                <a:gd name="connsiteY15" fmla="*/ 979482 h 1270601"/>
                <a:gd name="connsiteX0" fmla="*/ 0 w 2293620"/>
                <a:gd name="connsiteY0" fmla="*/ 1253574 h 1270373"/>
                <a:gd name="connsiteX1" fmla="*/ 1371600 w 2293620"/>
                <a:gd name="connsiteY1" fmla="*/ 1261194 h 1270373"/>
                <a:gd name="connsiteX2" fmla="*/ 1577340 w 2293620"/>
                <a:gd name="connsiteY2" fmla="*/ 1261194 h 1270373"/>
                <a:gd name="connsiteX3" fmla="*/ 1682750 w 2293620"/>
                <a:gd name="connsiteY3" fmla="*/ 1141179 h 1270373"/>
                <a:gd name="connsiteX4" fmla="*/ 1722120 w 2293620"/>
                <a:gd name="connsiteY4" fmla="*/ 773514 h 1270373"/>
                <a:gd name="connsiteX5" fmla="*/ 1722120 w 2293620"/>
                <a:gd name="connsiteY5" fmla="*/ 468714 h 1270373"/>
                <a:gd name="connsiteX6" fmla="*/ 1608455 w 2293620"/>
                <a:gd name="connsiteY6" fmla="*/ 335364 h 1270373"/>
                <a:gd name="connsiteX7" fmla="*/ 1610995 w 2293620"/>
                <a:gd name="connsiteY7" fmla="*/ 99779 h 1270373"/>
                <a:gd name="connsiteX8" fmla="*/ 1798320 w 2293620"/>
                <a:gd name="connsiteY8" fmla="*/ 3894 h 1270373"/>
                <a:gd name="connsiteX9" fmla="*/ 2034540 w 2293620"/>
                <a:gd name="connsiteY9" fmla="*/ 49614 h 1270373"/>
                <a:gd name="connsiteX10" fmla="*/ 2024380 w 2293620"/>
                <a:gd name="connsiteY10" fmla="*/ 322664 h 1270373"/>
                <a:gd name="connsiteX11" fmla="*/ 1884045 w 2293620"/>
                <a:gd name="connsiteY11" fmla="*/ 469984 h 1270373"/>
                <a:gd name="connsiteX12" fmla="*/ 1878965 w 2293620"/>
                <a:gd name="connsiteY12" fmla="*/ 779864 h 1270373"/>
                <a:gd name="connsiteX13" fmla="*/ 2003425 w 2293620"/>
                <a:gd name="connsiteY13" fmla="*/ 857334 h 1270373"/>
                <a:gd name="connsiteX14" fmla="*/ 2293620 w 2293620"/>
                <a:gd name="connsiteY14" fmla="*/ 979254 h 1270373"/>
                <a:gd name="connsiteX15" fmla="*/ 2293620 w 2293620"/>
                <a:gd name="connsiteY15" fmla="*/ 979254 h 1270373"/>
                <a:gd name="connsiteX0" fmla="*/ 0 w 2293620"/>
                <a:gd name="connsiteY0" fmla="*/ 1249830 h 1266629"/>
                <a:gd name="connsiteX1" fmla="*/ 1371600 w 2293620"/>
                <a:gd name="connsiteY1" fmla="*/ 1257450 h 1266629"/>
                <a:gd name="connsiteX2" fmla="*/ 1577340 w 2293620"/>
                <a:gd name="connsiteY2" fmla="*/ 1257450 h 1266629"/>
                <a:gd name="connsiteX3" fmla="*/ 1682750 w 2293620"/>
                <a:gd name="connsiteY3" fmla="*/ 1137435 h 1266629"/>
                <a:gd name="connsiteX4" fmla="*/ 1722120 w 2293620"/>
                <a:gd name="connsiteY4" fmla="*/ 769770 h 1266629"/>
                <a:gd name="connsiteX5" fmla="*/ 1722120 w 2293620"/>
                <a:gd name="connsiteY5" fmla="*/ 464970 h 1266629"/>
                <a:gd name="connsiteX6" fmla="*/ 1608455 w 2293620"/>
                <a:gd name="connsiteY6" fmla="*/ 331620 h 1266629"/>
                <a:gd name="connsiteX7" fmla="*/ 1610995 w 2293620"/>
                <a:gd name="connsiteY7" fmla="*/ 96035 h 1266629"/>
                <a:gd name="connsiteX8" fmla="*/ 1798320 w 2293620"/>
                <a:gd name="connsiteY8" fmla="*/ 150 h 1266629"/>
                <a:gd name="connsiteX9" fmla="*/ 2009140 w 2293620"/>
                <a:gd name="connsiteY9" fmla="*/ 80795 h 1266629"/>
                <a:gd name="connsiteX10" fmla="*/ 2024380 w 2293620"/>
                <a:gd name="connsiteY10" fmla="*/ 318920 h 1266629"/>
                <a:gd name="connsiteX11" fmla="*/ 1884045 w 2293620"/>
                <a:gd name="connsiteY11" fmla="*/ 466240 h 1266629"/>
                <a:gd name="connsiteX12" fmla="*/ 1878965 w 2293620"/>
                <a:gd name="connsiteY12" fmla="*/ 776120 h 1266629"/>
                <a:gd name="connsiteX13" fmla="*/ 2003425 w 2293620"/>
                <a:gd name="connsiteY13" fmla="*/ 853590 h 1266629"/>
                <a:gd name="connsiteX14" fmla="*/ 2293620 w 2293620"/>
                <a:gd name="connsiteY14" fmla="*/ 975510 h 1266629"/>
                <a:gd name="connsiteX15" fmla="*/ 2293620 w 2293620"/>
                <a:gd name="connsiteY15" fmla="*/ 975510 h 1266629"/>
                <a:gd name="connsiteX0" fmla="*/ 0 w 2293620"/>
                <a:gd name="connsiteY0" fmla="*/ 1249830 h 1257599"/>
                <a:gd name="connsiteX1" fmla="*/ 1371600 w 2293620"/>
                <a:gd name="connsiteY1" fmla="*/ 1257450 h 1257599"/>
                <a:gd name="connsiteX2" fmla="*/ 1605915 w 2293620"/>
                <a:gd name="connsiteY2" fmla="*/ 1232050 h 1257599"/>
                <a:gd name="connsiteX3" fmla="*/ 1682750 w 2293620"/>
                <a:gd name="connsiteY3" fmla="*/ 1137435 h 1257599"/>
                <a:gd name="connsiteX4" fmla="*/ 1722120 w 2293620"/>
                <a:gd name="connsiteY4" fmla="*/ 769770 h 1257599"/>
                <a:gd name="connsiteX5" fmla="*/ 1722120 w 2293620"/>
                <a:gd name="connsiteY5" fmla="*/ 464970 h 1257599"/>
                <a:gd name="connsiteX6" fmla="*/ 1608455 w 2293620"/>
                <a:gd name="connsiteY6" fmla="*/ 331620 h 1257599"/>
                <a:gd name="connsiteX7" fmla="*/ 1610995 w 2293620"/>
                <a:gd name="connsiteY7" fmla="*/ 96035 h 1257599"/>
                <a:gd name="connsiteX8" fmla="*/ 1798320 w 2293620"/>
                <a:gd name="connsiteY8" fmla="*/ 150 h 1257599"/>
                <a:gd name="connsiteX9" fmla="*/ 2009140 w 2293620"/>
                <a:gd name="connsiteY9" fmla="*/ 80795 h 1257599"/>
                <a:gd name="connsiteX10" fmla="*/ 2024380 w 2293620"/>
                <a:gd name="connsiteY10" fmla="*/ 318920 h 1257599"/>
                <a:gd name="connsiteX11" fmla="*/ 1884045 w 2293620"/>
                <a:gd name="connsiteY11" fmla="*/ 466240 h 1257599"/>
                <a:gd name="connsiteX12" fmla="*/ 1878965 w 2293620"/>
                <a:gd name="connsiteY12" fmla="*/ 776120 h 1257599"/>
                <a:gd name="connsiteX13" fmla="*/ 2003425 w 2293620"/>
                <a:gd name="connsiteY13" fmla="*/ 853590 h 1257599"/>
                <a:gd name="connsiteX14" fmla="*/ 2293620 w 2293620"/>
                <a:gd name="connsiteY14" fmla="*/ 975510 h 1257599"/>
                <a:gd name="connsiteX15" fmla="*/ 2293620 w 2293620"/>
                <a:gd name="connsiteY15" fmla="*/ 975510 h 1257599"/>
                <a:gd name="connsiteX0" fmla="*/ 0 w 2293620"/>
                <a:gd name="connsiteY0" fmla="*/ 1249830 h 1257681"/>
                <a:gd name="connsiteX1" fmla="*/ 1371600 w 2293620"/>
                <a:gd name="connsiteY1" fmla="*/ 1257450 h 1257681"/>
                <a:gd name="connsiteX2" fmla="*/ 1605915 w 2293620"/>
                <a:gd name="connsiteY2" fmla="*/ 1235225 h 1257681"/>
                <a:gd name="connsiteX3" fmla="*/ 1682750 w 2293620"/>
                <a:gd name="connsiteY3" fmla="*/ 1137435 h 1257681"/>
                <a:gd name="connsiteX4" fmla="*/ 1722120 w 2293620"/>
                <a:gd name="connsiteY4" fmla="*/ 769770 h 1257681"/>
                <a:gd name="connsiteX5" fmla="*/ 1722120 w 2293620"/>
                <a:gd name="connsiteY5" fmla="*/ 464970 h 1257681"/>
                <a:gd name="connsiteX6" fmla="*/ 1608455 w 2293620"/>
                <a:gd name="connsiteY6" fmla="*/ 331620 h 1257681"/>
                <a:gd name="connsiteX7" fmla="*/ 1610995 w 2293620"/>
                <a:gd name="connsiteY7" fmla="*/ 96035 h 1257681"/>
                <a:gd name="connsiteX8" fmla="*/ 1798320 w 2293620"/>
                <a:gd name="connsiteY8" fmla="*/ 150 h 1257681"/>
                <a:gd name="connsiteX9" fmla="*/ 2009140 w 2293620"/>
                <a:gd name="connsiteY9" fmla="*/ 80795 h 1257681"/>
                <a:gd name="connsiteX10" fmla="*/ 2024380 w 2293620"/>
                <a:gd name="connsiteY10" fmla="*/ 318920 h 1257681"/>
                <a:gd name="connsiteX11" fmla="*/ 1884045 w 2293620"/>
                <a:gd name="connsiteY11" fmla="*/ 466240 h 1257681"/>
                <a:gd name="connsiteX12" fmla="*/ 1878965 w 2293620"/>
                <a:gd name="connsiteY12" fmla="*/ 776120 h 1257681"/>
                <a:gd name="connsiteX13" fmla="*/ 2003425 w 2293620"/>
                <a:gd name="connsiteY13" fmla="*/ 853590 h 1257681"/>
                <a:gd name="connsiteX14" fmla="*/ 2293620 w 2293620"/>
                <a:gd name="connsiteY14" fmla="*/ 975510 h 1257681"/>
                <a:gd name="connsiteX15" fmla="*/ 2293620 w 2293620"/>
                <a:gd name="connsiteY15" fmla="*/ 975510 h 1257681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293620"/>
                <a:gd name="connsiteY0" fmla="*/ 1249830 h 1257450"/>
                <a:gd name="connsiteX1" fmla="*/ 1371600 w 2293620"/>
                <a:gd name="connsiteY1" fmla="*/ 1257450 h 1257450"/>
                <a:gd name="connsiteX2" fmla="*/ 1682750 w 2293620"/>
                <a:gd name="connsiteY2" fmla="*/ 1137435 h 1257450"/>
                <a:gd name="connsiteX3" fmla="*/ 1722120 w 2293620"/>
                <a:gd name="connsiteY3" fmla="*/ 769770 h 1257450"/>
                <a:gd name="connsiteX4" fmla="*/ 1722120 w 2293620"/>
                <a:gd name="connsiteY4" fmla="*/ 464970 h 1257450"/>
                <a:gd name="connsiteX5" fmla="*/ 1608455 w 2293620"/>
                <a:gd name="connsiteY5" fmla="*/ 331620 h 1257450"/>
                <a:gd name="connsiteX6" fmla="*/ 1610995 w 2293620"/>
                <a:gd name="connsiteY6" fmla="*/ 96035 h 1257450"/>
                <a:gd name="connsiteX7" fmla="*/ 1798320 w 2293620"/>
                <a:gd name="connsiteY7" fmla="*/ 150 h 1257450"/>
                <a:gd name="connsiteX8" fmla="*/ 2009140 w 2293620"/>
                <a:gd name="connsiteY8" fmla="*/ 80795 h 1257450"/>
                <a:gd name="connsiteX9" fmla="*/ 2024380 w 2293620"/>
                <a:gd name="connsiteY9" fmla="*/ 318920 h 1257450"/>
                <a:gd name="connsiteX10" fmla="*/ 1884045 w 2293620"/>
                <a:gd name="connsiteY10" fmla="*/ 466240 h 1257450"/>
                <a:gd name="connsiteX11" fmla="*/ 1878965 w 2293620"/>
                <a:gd name="connsiteY11" fmla="*/ 776120 h 1257450"/>
                <a:gd name="connsiteX12" fmla="*/ 2003425 w 2293620"/>
                <a:gd name="connsiteY12" fmla="*/ 853590 h 1257450"/>
                <a:gd name="connsiteX13" fmla="*/ 2293620 w 2293620"/>
                <a:gd name="connsiteY13" fmla="*/ 975510 h 1257450"/>
                <a:gd name="connsiteX14" fmla="*/ 2293620 w 2293620"/>
                <a:gd name="connsiteY14" fmla="*/ 975510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93620 w 2322195"/>
                <a:gd name="connsiteY13" fmla="*/ 975510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288858 w 2322195"/>
                <a:gd name="connsiteY13" fmla="*/ 968366 h 1257450"/>
                <a:gd name="connsiteX14" fmla="*/ 2322195 w 2322195"/>
                <a:gd name="connsiteY14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2120 w 2322195"/>
                <a:gd name="connsiteY3" fmla="*/ 769770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  <a:gd name="connsiteX0" fmla="*/ 0 w 2322195"/>
                <a:gd name="connsiteY0" fmla="*/ 1249830 h 1257450"/>
                <a:gd name="connsiteX1" fmla="*/ 1371600 w 2322195"/>
                <a:gd name="connsiteY1" fmla="*/ 1257450 h 1257450"/>
                <a:gd name="connsiteX2" fmla="*/ 1682750 w 2322195"/>
                <a:gd name="connsiteY2" fmla="*/ 1137435 h 1257450"/>
                <a:gd name="connsiteX3" fmla="*/ 1726882 w 2322195"/>
                <a:gd name="connsiteY3" fmla="*/ 779295 h 1257450"/>
                <a:gd name="connsiteX4" fmla="*/ 1722120 w 2322195"/>
                <a:gd name="connsiteY4" fmla="*/ 464970 h 1257450"/>
                <a:gd name="connsiteX5" fmla="*/ 1608455 w 2322195"/>
                <a:gd name="connsiteY5" fmla="*/ 331620 h 1257450"/>
                <a:gd name="connsiteX6" fmla="*/ 1610995 w 2322195"/>
                <a:gd name="connsiteY6" fmla="*/ 96035 h 1257450"/>
                <a:gd name="connsiteX7" fmla="*/ 1798320 w 2322195"/>
                <a:gd name="connsiteY7" fmla="*/ 150 h 1257450"/>
                <a:gd name="connsiteX8" fmla="*/ 2009140 w 2322195"/>
                <a:gd name="connsiteY8" fmla="*/ 80795 h 1257450"/>
                <a:gd name="connsiteX9" fmla="*/ 2024380 w 2322195"/>
                <a:gd name="connsiteY9" fmla="*/ 318920 h 1257450"/>
                <a:gd name="connsiteX10" fmla="*/ 1884045 w 2322195"/>
                <a:gd name="connsiteY10" fmla="*/ 466240 h 1257450"/>
                <a:gd name="connsiteX11" fmla="*/ 1878965 w 2322195"/>
                <a:gd name="connsiteY11" fmla="*/ 776120 h 1257450"/>
                <a:gd name="connsiteX12" fmla="*/ 2003425 w 2322195"/>
                <a:gd name="connsiteY12" fmla="*/ 853590 h 1257450"/>
                <a:gd name="connsiteX13" fmla="*/ 2322195 w 2322195"/>
                <a:gd name="connsiteY13" fmla="*/ 787391 h 12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2195" h="1257450">
                  <a:moveTo>
                    <a:pt x="0" y="1249830"/>
                  </a:moveTo>
                  <a:lnTo>
                    <a:pt x="1371600" y="1257450"/>
                  </a:lnTo>
                  <a:cubicBezTo>
                    <a:pt x="1652058" y="1238718"/>
                    <a:pt x="1623536" y="1217127"/>
                    <a:pt x="1682750" y="1137435"/>
                  </a:cubicBezTo>
                  <a:cubicBezTo>
                    <a:pt x="1741964" y="1057743"/>
                    <a:pt x="1720320" y="891373"/>
                    <a:pt x="1726882" y="779295"/>
                  </a:cubicBezTo>
                  <a:cubicBezTo>
                    <a:pt x="1733444" y="667218"/>
                    <a:pt x="1741858" y="539582"/>
                    <a:pt x="1722120" y="464970"/>
                  </a:cubicBezTo>
                  <a:cubicBezTo>
                    <a:pt x="1702382" y="390358"/>
                    <a:pt x="1626976" y="393109"/>
                    <a:pt x="1608455" y="331620"/>
                  </a:cubicBezTo>
                  <a:cubicBezTo>
                    <a:pt x="1589934" y="270131"/>
                    <a:pt x="1579351" y="151280"/>
                    <a:pt x="1610995" y="96035"/>
                  </a:cubicBezTo>
                  <a:cubicBezTo>
                    <a:pt x="1642639" y="40790"/>
                    <a:pt x="1731963" y="2690"/>
                    <a:pt x="1798320" y="150"/>
                  </a:cubicBezTo>
                  <a:cubicBezTo>
                    <a:pt x="1864677" y="-2390"/>
                    <a:pt x="1971463" y="27667"/>
                    <a:pt x="2009140" y="80795"/>
                  </a:cubicBezTo>
                  <a:cubicBezTo>
                    <a:pt x="2046817" y="133923"/>
                    <a:pt x="2045229" y="254679"/>
                    <a:pt x="2024380" y="318920"/>
                  </a:cubicBezTo>
                  <a:cubicBezTo>
                    <a:pt x="2003531" y="383161"/>
                    <a:pt x="1908281" y="390040"/>
                    <a:pt x="1884045" y="466240"/>
                  </a:cubicBezTo>
                  <a:cubicBezTo>
                    <a:pt x="1859809" y="542440"/>
                    <a:pt x="1859068" y="711562"/>
                    <a:pt x="1878965" y="776120"/>
                  </a:cubicBezTo>
                  <a:cubicBezTo>
                    <a:pt x="1898862" y="840678"/>
                    <a:pt x="1929553" y="851712"/>
                    <a:pt x="2003425" y="853590"/>
                  </a:cubicBezTo>
                  <a:cubicBezTo>
                    <a:pt x="2077297" y="855468"/>
                    <a:pt x="2255785" y="801182"/>
                    <a:pt x="2322195" y="787391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34180B-4DE6-4204-832B-2B93FEBEBF16}"/>
                </a:ext>
              </a:extLst>
            </p:cNvPr>
            <p:cNvCxnSpPr>
              <a:cxnSpLocks/>
              <a:stCxn id="21" idx="0"/>
              <a:endCxn id="21" idx="1"/>
            </p:cNvCxnSpPr>
            <p:nvPr/>
          </p:nvCxnSpPr>
          <p:spPr>
            <a:xfrm>
              <a:off x="2141855" y="3973830"/>
              <a:ext cx="1371600" cy="7620"/>
            </a:xfrm>
            <a:prstGeom prst="line">
              <a:avLst/>
            </a:prstGeom>
            <a:ln w="762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D165AAD4-3AA2-4018-AA87-34533BD057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382414" y="1922762"/>
            <a:ext cx="1057628" cy="81588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BE768E2-B7A4-4066-8BF1-8C64971DE6FB}"/>
              </a:ext>
            </a:extLst>
          </p:cNvPr>
          <p:cNvSpPr txBox="1"/>
          <p:nvPr/>
        </p:nvSpPr>
        <p:spPr>
          <a:xfrm>
            <a:off x="440627" y="2192833"/>
            <a:ext cx="706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563E20-EA8D-467F-83C8-E0301D7792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0686" y="1900091"/>
            <a:ext cx="3627046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07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E220-CBB3-4532-AB89-D33203A6F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 in Space-6: CRISPR in space!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41118E-E7AF-4955-96E2-582C868F4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450" y="1295612"/>
            <a:ext cx="8209100" cy="484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73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B29CF-E5BF-4151-B6B9-CE7EC1B5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Success!</a:t>
            </a:r>
          </a:p>
        </p:txBody>
      </p:sp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BAAD4B0A-0E38-49BD-BACB-5B2C7ABD3A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9993" y="1386888"/>
            <a:ext cx="8977934" cy="4789808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FFDAB2C-4CA5-4AEE-8DA7-E60EC8FD4373}"/>
              </a:ext>
            </a:extLst>
          </p:cNvPr>
          <p:cNvGrpSpPr/>
          <p:nvPr/>
        </p:nvGrpSpPr>
        <p:grpSpPr>
          <a:xfrm>
            <a:off x="6220047" y="2009553"/>
            <a:ext cx="1346356" cy="2368330"/>
            <a:chOff x="6220047" y="2009553"/>
            <a:chExt cx="1346356" cy="2368330"/>
          </a:xfrm>
        </p:grpSpPr>
        <p:sp>
          <p:nvSpPr>
            <p:cNvPr id="6" name="Arrow: Down 5">
              <a:extLst>
                <a:ext uri="{FF2B5EF4-FFF2-40B4-BE49-F238E27FC236}">
                  <a16:creationId xmlns:a16="http://schemas.microsoft.com/office/drawing/2014/main" id="{A64699CE-72A7-4510-AF32-505E054C163B}"/>
                </a:ext>
              </a:extLst>
            </p:cNvPr>
            <p:cNvSpPr/>
            <p:nvPr/>
          </p:nvSpPr>
          <p:spPr>
            <a:xfrm>
              <a:off x="6220047" y="2009553"/>
              <a:ext cx="258726" cy="522334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row: Down 6">
              <a:extLst>
                <a:ext uri="{FF2B5EF4-FFF2-40B4-BE49-F238E27FC236}">
                  <a16:creationId xmlns:a16="http://schemas.microsoft.com/office/drawing/2014/main" id="{35ACAF46-DBB9-4D41-9D24-30CE408CAC9A}"/>
                </a:ext>
              </a:extLst>
            </p:cNvPr>
            <p:cNvSpPr/>
            <p:nvPr/>
          </p:nvSpPr>
          <p:spPr>
            <a:xfrm rot="5400000">
              <a:off x="7175873" y="3987353"/>
              <a:ext cx="258726" cy="522334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46DD6A36-F00E-4F0D-A752-EAA8985DC15E}"/>
                </a:ext>
              </a:extLst>
            </p:cNvPr>
            <p:cNvSpPr/>
            <p:nvPr/>
          </p:nvSpPr>
          <p:spPr>
            <a:xfrm>
              <a:off x="6331690" y="3520625"/>
              <a:ext cx="258726" cy="522334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356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9D74CA-0964-4709-BA34-F60BA4AAC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Future of CRISPR Genome Editing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C191F96-B993-4D4A-854E-1063FE9BB9C5}"/>
              </a:ext>
            </a:extLst>
          </p:cNvPr>
          <p:cNvSpPr txBox="1">
            <a:spLocks/>
          </p:cNvSpPr>
          <p:nvPr/>
        </p:nvSpPr>
        <p:spPr>
          <a:xfrm>
            <a:off x="346265" y="1689901"/>
            <a:ext cx="5014913" cy="3227847"/>
          </a:xfrm>
          <a:prstGeom prst="rect">
            <a:avLst/>
          </a:prstGeom>
        </p:spPr>
        <p:txBody>
          <a:bodyPr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Modify Cas nucleases to do things other than cut DNA </a:t>
            </a:r>
          </a:p>
          <a:p>
            <a:r>
              <a:rPr lang="en-US" dirty="0"/>
              <a:t>Ex. diagnosing COVID-19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33B8EF-D0E8-4A7F-8246-755CB05C6FB7}"/>
              </a:ext>
            </a:extLst>
          </p:cNvPr>
          <p:cNvSpPr txBox="1"/>
          <p:nvPr/>
        </p:nvSpPr>
        <p:spPr>
          <a:xfrm>
            <a:off x="3364676" y="4428852"/>
            <a:ext cx="810965" cy="556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Guide RNA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6723C4-6552-4A17-AC9C-284C4E6B63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36203" flipH="1" flipV="1">
            <a:off x="1808844" y="3733295"/>
            <a:ext cx="2103913" cy="1692388"/>
          </a:xfrm>
          <a:prstGeom prst="rect">
            <a:avLst/>
          </a:prstGeom>
        </p:spPr>
      </p:pic>
      <p:sp>
        <p:nvSpPr>
          <p:cNvPr id="9" name="Sun 8">
            <a:extLst>
              <a:ext uri="{FF2B5EF4-FFF2-40B4-BE49-F238E27FC236}">
                <a16:creationId xmlns:a16="http://schemas.microsoft.com/office/drawing/2014/main" id="{33ECE6B0-F60C-4CCA-9459-CBCF4D9704F2}"/>
              </a:ext>
            </a:extLst>
          </p:cNvPr>
          <p:cNvSpPr/>
          <p:nvPr/>
        </p:nvSpPr>
        <p:spPr>
          <a:xfrm>
            <a:off x="3518539" y="3303824"/>
            <a:ext cx="657102" cy="620382"/>
          </a:xfrm>
          <a:prstGeom prst="sun">
            <a:avLst>
              <a:gd name="adj" fmla="val 4687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94E7E7B-A80D-41FF-A4BD-7DF1F2EEB6BE}"/>
              </a:ext>
            </a:extLst>
          </p:cNvPr>
          <p:cNvGrpSpPr/>
          <p:nvPr/>
        </p:nvGrpSpPr>
        <p:grpSpPr>
          <a:xfrm>
            <a:off x="6234792" y="1100085"/>
            <a:ext cx="4148715" cy="5121782"/>
            <a:chOff x="6234792" y="1100085"/>
            <a:chExt cx="4148715" cy="512178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C11AFDE-338E-475C-90C6-5D7364F96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34792" y="1100085"/>
              <a:ext cx="4148715" cy="310185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C46CBBC-7028-4147-8B84-CF4554D09D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03156" y="4428852"/>
              <a:ext cx="2811986" cy="1793015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6051F50-2C2C-47CF-8C37-1DC64267D45D}"/>
              </a:ext>
            </a:extLst>
          </p:cNvPr>
          <p:cNvSpPr txBox="1"/>
          <p:nvPr/>
        </p:nvSpPr>
        <p:spPr>
          <a:xfrm>
            <a:off x="9921279" y="5852535"/>
            <a:ext cx="264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Rauch et al, 4-20-2020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0AF6B85-D3EF-44F7-B5D2-B947BE36788D}"/>
              </a:ext>
            </a:extLst>
          </p:cNvPr>
          <p:cNvSpPr/>
          <p:nvPr/>
        </p:nvSpPr>
        <p:spPr>
          <a:xfrm>
            <a:off x="11052312" y="5714999"/>
            <a:ext cx="1139687" cy="6758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690A787-2A43-4545-9819-050A3669E366}"/>
              </a:ext>
            </a:extLst>
          </p:cNvPr>
          <p:cNvGrpSpPr/>
          <p:nvPr/>
        </p:nvGrpSpPr>
        <p:grpSpPr>
          <a:xfrm>
            <a:off x="1971969" y="4522524"/>
            <a:ext cx="2889283" cy="369332"/>
            <a:chOff x="1971969" y="4522524"/>
            <a:chExt cx="2889283" cy="369332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FB4636F-0B20-4303-8AB3-7114CC561B9B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69" y="4722273"/>
              <a:ext cx="1392707" cy="1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D2DC86F-3B14-452A-B8F3-E193DA28EA40}"/>
                </a:ext>
              </a:extLst>
            </p:cNvPr>
            <p:cNvSpPr txBox="1"/>
            <p:nvPr/>
          </p:nvSpPr>
          <p:spPr>
            <a:xfrm>
              <a:off x="3309289" y="4522524"/>
              <a:ext cx="15519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COVID-19 RNA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640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did this technology come from?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does it work?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is it used?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</a:rPr>
              <a:t>Treatment of Sickle Cell Anemia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</a:rPr>
              <a:t>Understanding DNA repair in space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D73"/>
                </a:solidFill>
              </a:rPr>
              <a:t>COVID-19 diagnostics </a:t>
            </a: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314DB2-736C-7543-8CD0-D2EA2EE2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 wrap="square"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523379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88A47-6570-45A1-998C-E0A9CD3A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and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73EB0-A4AB-4CC2-B95A-745185BEC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will CRISPR be used to cure a genetic disorder?</a:t>
            </a:r>
          </a:p>
          <a:p>
            <a:r>
              <a:rPr lang="en-US" dirty="0"/>
              <a:t>What is the difference between a restriction enzyme and Cas9? </a:t>
            </a:r>
          </a:p>
          <a:p>
            <a:r>
              <a:rPr lang="en-US" dirty="0"/>
              <a:t>What is a PAM? </a:t>
            </a:r>
          </a:p>
          <a:p>
            <a:r>
              <a:rPr lang="en-US" dirty="0"/>
              <a:t>What resources are available for learning about CRISPR/Cas9 genome editing in the classroom?</a:t>
            </a:r>
          </a:p>
        </p:txBody>
      </p:sp>
    </p:spTree>
    <p:extLst>
      <p:ext uri="{BB962C8B-B14F-4D97-AF65-F5344CB8AC3E}">
        <p14:creationId xmlns:p14="http://schemas.microsoft.com/office/powerpoint/2010/main" val="3443392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49B54F5-96ED-4C55-90AC-207F5A01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293676"/>
            <a:ext cx="10515600" cy="823031"/>
          </a:xfrm>
        </p:spPr>
        <p:txBody>
          <a:bodyPr/>
          <a:lstStyle/>
          <a:p>
            <a:r>
              <a:rPr lang="en-US" dirty="0"/>
              <a:t>Additional resources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CAC2FA8-B9CE-40F6-B68F-85056A43C42E}"/>
              </a:ext>
            </a:extLst>
          </p:cNvPr>
          <p:cNvSpPr txBox="1">
            <a:spLocks/>
          </p:cNvSpPr>
          <p:nvPr/>
        </p:nvSpPr>
        <p:spPr>
          <a:xfrm>
            <a:off x="391160" y="1480931"/>
            <a:ext cx="10515600" cy="4153942"/>
          </a:xfrm>
          <a:prstGeom prst="rect">
            <a:avLst/>
          </a:prstGeom>
        </p:spPr>
        <p:txBody>
          <a:bodyPr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2"/>
              </a:rPr>
              <a:t>CRISPR </a:t>
            </a:r>
            <a:r>
              <a:rPr lang="en-US" dirty="0" err="1">
                <a:hlinkClick r:id="rId2"/>
              </a:rPr>
              <a:t>DNAdots</a:t>
            </a:r>
            <a:r>
              <a:rPr lang="en-US" dirty="0">
                <a:hlinkClick r:id="rId2"/>
              </a:rPr>
              <a:t> from </a:t>
            </a:r>
            <a:r>
              <a:rPr lang="en-US" dirty="0" err="1">
                <a:hlinkClick r:id="rId2"/>
              </a:rPr>
              <a:t>miniPCR</a:t>
            </a:r>
            <a:r>
              <a:rPr lang="en-US" dirty="0">
                <a:hlinkClick r:id="rId2"/>
              </a:rPr>
              <a:t> bio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Unlocking Life’s Code - repository of CRISPR teaching resources</a:t>
            </a:r>
            <a:endParaRPr lang="en-US" dirty="0"/>
          </a:p>
          <a:p>
            <a:r>
              <a:rPr lang="en-US" dirty="0">
                <a:hlinkClick r:id="rId4"/>
              </a:rPr>
              <a:t>Victoria Grey’s story</a:t>
            </a:r>
            <a:endParaRPr lang="en-US" dirty="0"/>
          </a:p>
          <a:p>
            <a:r>
              <a:rPr lang="en-US" dirty="0">
                <a:hlinkClick r:id="rId5"/>
              </a:rPr>
              <a:t>Genes in Space </a:t>
            </a:r>
            <a:endParaRPr lang="en-US" dirty="0"/>
          </a:p>
          <a:p>
            <a:r>
              <a:rPr lang="en-US" dirty="0">
                <a:hlinkClick r:id="rId6"/>
              </a:rPr>
              <a:t>Genes in Space-6 mission </a:t>
            </a:r>
            <a:endParaRPr lang="en-US" dirty="0"/>
          </a:p>
          <a:p>
            <a:r>
              <a:rPr lang="en-US" dirty="0">
                <a:hlinkClick r:id="rId7"/>
              </a:rPr>
              <a:t>CRISPR diagnostic pre-print </a:t>
            </a:r>
            <a:endParaRPr lang="en-US" dirty="0"/>
          </a:p>
          <a:p>
            <a:r>
              <a:rPr lang="en-US" dirty="0">
                <a:hlinkClick r:id="rId8"/>
              </a:rPr>
              <a:t>Sign up for our newsletter to receive updates on </a:t>
            </a:r>
            <a:r>
              <a:rPr lang="en-US" dirty="0" err="1">
                <a:hlinkClick r:id="rId8"/>
              </a:rPr>
              <a:t>miniPCR</a:t>
            </a:r>
            <a:r>
              <a:rPr lang="en-US" dirty="0">
                <a:hlinkClick r:id="rId8"/>
              </a:rPr>
              <a:t> CRISPR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755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@</a:t>
            </a:r>
            <a:r>
              <a:rPr lang="en-US" dirty="0" err="1"/>
              <a:t>miniPCR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fb.minipcr.com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91756" y="5892800"/>
            <a:ext cx="2459037" cy="431800"/>
          </a:xfrm>
        </p:spPr>
        <p:txBody>
          <a:bodyPr/>
          <a:lstStyle/>
          <a:p>
            <a:r>
              <a:rPr lang="en-US" dirty="0"/>
              <a:t>@</a:t>
            </a:r>
            <a:r>
              <a:rPr lang="en-US" dirty="0" err="1"/>
              <a:t>miniPCR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57176-95BC-CF42-B968-C43A3A0F3AB7}"/>
              </a:ext>
            </a:extLst>
          </p:cNvPr>
          <p:cNvSpPr txBox="1"/>
          <p:nvPr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</a:t>
            </a:r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20</a:t>
            </a:r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 by Amplyus LLC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4848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PCR bio Template PPT v240919" id="{4CFBB1C5-F7DC-0641-9686-09C461F8CC38}" vid="{8509009B-F74C-D94F-B393-031A492FCFEE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iPCR bio Template PPT v240919" id="{4CFBB1C5-F7DC-0641-9686-09C461F8CC38}" vid="{277A401D-32FC-8949-BAF8-641BB6D1EE59}"/>
    </a:ext>
  </a:extLst>
</a:theme>
</file>

<file path=ppt/theme/theme3.xml><?xml version="1.0" encoding="utf-8"?>
<a:theme xmlns:a="http://schemas.openxmlformats.org/drawingml/2006/main" name="Cover 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iPCR bio Template PPT v240919" id="{4CFBB1C5-F7DC-0641-9686-09C461F8CC38}" vid="{8BCF0521-D0A0-6A47-AAD7-F7E40D04BCEF}"/>
    </a:ext>
  </a:extLst>
</a:theme>
</file>

<file path=ppt/theme/theme4.xml><?xml version="1.0" encoding="utf-8"?>
<a:theme xmlns:a="http://schemas.openxmlformats.org/drawingml/2006/main" name="Cover 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iPCR bio Template PPT v240919" id="{4CFBB1C5-F7DC-0641-9686-09C461F8CC38}" vid="{A33D005A-BECE-D44F-B7F7-E46BA692C36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miniPCR bio Template PPT v240919</Template>
  <TotalTime>3501</TotalTime>
  <Words>643</Words>
  <Application>Microsoft Office PowerPoint</Application>
  <PresentationFormat>Widescreen</PresentationFormat>
  <Paragraphs>177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Helvetica</vt:lpstr>
      <vt:lpstr>Office Theme</vt:lpstr>
      <vt:lpstr>Custom Design</vt:lpstr>
      <vt:lpstr>Cover 01</vt:lpstr>
      <vt:lpstr>Cover 02</vt:lpstr>
      <vt:lpstr>What is CRISPR?</vt:lpstr>
      <vt:lpstr>A revolutionary tool for gene editing </vt:lpstr>
      <vt:lpstr>Applications of CRISPR genome editing</vt:lpstr>
      <vt:lpstr>Overview</vt:lpstr>
      <vt:lpstr>Clustered Regularly Interspaced Short Palindromic Repeats </vt:lpstr>
      <vt:lpstr>Clustered Regularly Interspaced Short Palindromic Repeats </vt:lpstr>
      <vt:lpstr>Clustered Regularly Interspaced Short Palindromic Repeats </vt:lpstr>
      <vt:lpstr>Cas nucleases </vt:lpstr>
      <vt:lpstr>CRISPR/Cas9 as a gene editing tool</vt:lpstr>
      <vt:lpstr>CRISPR/Cas9 – two kinds of editing</vt:lpstr>
      <vt:lpstr>CRISPR/Cas9 – two kinds of editing</vt:lpstr>
      <vt:lpstr>Overview</vt:lpstr>
      <vt:lpstr>CRISPR gene therapy for Sickle Cell Anemia </vt:lpstr>
      <vt:lpstr>CRISPR gene therapy for Sickle Cell Anemia </vt:lpstr>
      <vt:lpstr>CRISPR gene therapy for Sickle Cell Anemia </vt:lpstr>
      <vt:lpstr>CRISPR gene therapy for Sickle Cell Anemia </vt:lpstr>
      <vt:lpstr>CRISPR gene therapy Sickle Cell Anemia </vt:lpstr>
      <vt:lpstr>Gene therapy vs CRISPR babies </vt:lpstr>
      <vt:lpstr>Overview</vt:lpstr>
      <vt:lpstr>Genes in Space-6: CRISPR in space! </vt:lpstr>
      <vt:lpstr>Genes in Space-6: CRISPR in space! </vt:lpstr>
      <vt:lpstr>Genes in Space-6: CRISPR in space! </vt:lpstr>
      <vt:lpstr>Genes in Space-6: CRISPR in space! </vt:lpstr>
      <vt:lpstr>Genes in Space-6: CRISPR in space! </vt:lpstr>
      <vt:lpstr>Success!</vt:lpstr>
      <vt:lpstr>Future of CRISPR Genome Editing </vt:lpstr>
      <vt:lpstr>Overview</vt:lpstr>
      <vt:lpstr>Q and A</vt:lpstr>
      <vt:lpstr>Additional resources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Gleason</dc:creator>
  <cp:lastModifiedBy>miniPCR</cp:lastModifiedBy>
  <cp:revision>55</cp:revision>
  <dcterms:created xsi:type="dcterms:W3CDTF">2020-04-21T16:46:52Z</dcterms:created>
  <dcterms:modified xsi:type="dcterms:W3CDTF">2020-04-25T20:12:22Z</dcterms:modified>
</cp:coreProperties>
</file>