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0" r:id="rId1"/>
    <p:sldMasterId id="2147483673" r:id="rId2"/>
  </p:sldMasterIdLst>
  <p:notesMasterIdLst>
    <p:notesMasterId r:id="rId35"/>
  </p:notesMasterIdLst>
  <p:sldIdLst>
    <p:sldId id="1146" r:id="rId3"/>
    <p:sldId id="1147" r:id="rId4"/>
    <p:sldId id="1148" r:id="rId5"/>
    <p:sldId id="260" r:id="rId6"/>
    <p:sldId id="1157" r:id="rId7"/>
    <p:sldId id="1158" r:id="rId8"/>
    <p:sldId id="1159" r:id="rId9"/>
    <p:sldId id="1156" r:id="rId10"/>
    <p:sldId id="1150" r:id="rId11"/>
    <p:sldId id="1160" r:id="rId12"/>
    <p:sldId id="1181" r:id="rId13"/>
    <p:sldId id="1180" r:id="rId14"/>
    <p:sldId id="849" r:id="rId15"/>
    <p:sldId id="1161" r:id="rId16"/>
    <p:sldId id="1162" r:id="rId17"/>
    <p:sldId id="1163" r:id="rId18"/>
    <p:sldId id="1164" r:id="rId19"/>
    <p:sldId id="1171" r:id="rId20"/>
    <p:sldId id="1165" r:id="rId21"/>
    <p:sldId id="1166" r:id="rId22"/>
    <p:sldId id="1167" r:id="rId23"/>
    <p:sldId id="1168" r:id="rId24"/>
    <p:sldId id="1170" r:id="rId25"/>
    <p:sldId id="839" r:id="rId26"/>
    <p:sldId id="842" r:id="rId27"/>
    <p:sldId id="1172" r:id="rId28"/>
    <p:sldId id="1174" r:id="rId29"/>
    <p:sldId id="1169" r:id="rId30"/>
    <p:sldId id="1175" r:id="rId31"/>
    <p:sldId id="1183" r:id="rId32"/>
    <p:sldId id="1178" r:id="rId33"/>
    <p:sldId id="1182" r:id="rId3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6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98" d="100"/>
          <a:sy n="98" d="100"/>
        </p:scale>
        <p:origin x="1445" y="9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06B067-BB5F-487A-A7D3-446324ACD871}" type="datetimeFigureOut">
              <a:rPr lang="en-US" smtClean="0"/>
              <a:t>8/11/2019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701C79-8DFA-494E-952D-C161C9503B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77630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A11C350-5642-47E6-85E0-DF5D826ED0C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242923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A11C350-5642-47E6-85E0-DF5D826ED0C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48610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2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2.bin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277E7AD-02C3-443D-9C15-9191EC3C33F1}" type="datetimeFigureOut">
              <a:rPr lang="en-US" smtClean="0"/>
              <a:t>8/11/2019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9183B-54ED-4477-8F5D-7ED244FCAC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19073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695" y="365127"/>
            <a:ext cx="8257655" cy="848531"/>
          </a:xfrm>
        </p:spPr>
        <p:txBody>
          <a:bodyPr>
            <a:normAutofit/>
          </a:bodyPr>
          <a:lstStyle>
            <a:lvl1pPr>
              <a:defRPr sz="3600"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3172" y="1327496"/>
            <a:ext cx="7886700" cy="435133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277E7AD-02C3-443D-9C15-9191EC3C33F1}" type="datetimeFigureOut">
              <a:rPr lang="en-US" smtClean="0"/>
              <a:t>8/11/2019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9183B-54ED-4477-8F5D-7ED244FCAC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74380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277E7AD-02C3-443D-9C15-9191EC3C33F1}" type="datetimeFigureOut">
              <a:rPr lang="en-US" smtClean="0"/>
              <a:t>8/11/2019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9183B-54ED-4477-8F5D-7ED244FCAC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99490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277E7AD-02C3-443D-9C15-9191EC3C33F1}" type="datetimeFigureOut">
              <a:rPr lang="en-US" smtClean="0"/>
              <a:t>8/11/2019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9183B-54ED-4477-8F5D-7ED244FCAC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4357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277E7AD-02C3-443D-9C15-9191EC3C33F1}" type="datetimeFigureOut">
              <a:rPr lang="en-US" smtClean="0"/>
              <a:t>8/11/2019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9183B-54ED-4477-8F5D-7ED244FCAC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2316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277E7AD-02C3-443D-9C15-9191EC3C33F1}" type="datetimeFigureOut">
              <a:rPr lang="en-US" smtClean="0"/>
              <a:t>8/11/2019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9183B-54ED-4477-8F5D-7ED244FCAC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41949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277E7AD-02C3-443D-9C15-9191EC3C33F1}" type="datetimeFigureOut">
              <a:rPr lang="en-US" smtClean="0"/>
              <a:t>8/11/2019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9183B-54ED-4477-8F5D-7ED244FCAC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54608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277E7AD-02C3-443D-9C15-9191EC3C33F1}" type="datetimeFigureOut">
              <a:rPr lang="en-US" smtClean="0"/>
              <a:t>8/11/2019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9183B-54ED-4477-8F5D-7ED244FCAC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7394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277E7AD-02C3-443D-9C15-9191EC3C33F1}" type="datetimeFigureOut">
              <a:rPr lang="en-US" smtClean="0"/>
              <a:t>8/11/2019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9183B-54ED-4477-8F5D-7ED244FCAC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72537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277E7AD-02C3-443D-9C15-9191EC3C33F1}" type="datetimeFigureOut">
              <a:rPr lang="en-US" smtClean="0"/>
              <a:t>8/11/2019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9183B-54ED-4477-8F5D-7ED244FCAC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1523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277E7AD-02C3-443D-9C15-9191EC3C33F1}" type="datetimeFigureOut">
              <a:rPr lang="en-US" smtClean="0"/>
              <a:t>8/11/2019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9183B-54ED-4477-8F5D-7ED244FCAC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5632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C61E600-06EA-4019-A954-D5B8268194DE}"/>
              </a:ext>
            </a:extLst>
          </p:cNvPr>
          <p:cNvSpPr/>
          <p:nvPr userDrawn="1"/>
        </p:nvSpPr>
        <p:spPr>
          <a:xfrm>
            <a:off x="7512148" y="0"/>
            <a:ext cx="1631852" cy="81094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7A50B97-AE86-49AD-8797-2BA033AF03FB}"/>
              </a:ext>
            </a:extLst>
          </p:cNvPr>
          <p:cNvSpPr/>
          <p:nvPr userDrawn="1"/>
        </p:nvSpPr>
        <p:spPr>
          <a:xfrm>
            <a:off x="0" y="1"/>
            <a:ext cx="7512149" cy="914327"/>
          </a:xfrm>
          <a:prstGeom prst="rect">
            <a:avLst/>
          </a:prstGeom>
          <a:gradFill flip="none" rotWithShape="1">
            <a:gsLst>
              <a:gs pos="9000">
                <a:schemeClr val="accent1">
                  <a:lumMod val="0"/>
                  <a:lumOff val="100000"/>
                </a:schemeClr>
              </a:gs>
              <a:gs pos="85000">
                <a:srgbClr val="29ACE2"/>
              </a:gs>
              <a:gs pos="39000">
                <a:schemeClr val="accent1">
                  <a:lumMod val="30000"/>
                  <a:lumOff val="70000"/>
                </a:schemeClr>
              </a:gs>
            </a:gsLst>
            <a:lin ang="10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143DBC4-3FD1-48D7-B8F8-F45DFFE5E744}"/>
              </a:ext>
            </a:extLst>
          </p:cNvPr>
          <p:cNvSpPr/>
          <p:nvPr userDrawn="1"/>
        </p:nvSpPr>
        <p:spPr>
          <a:xfrm>
            <a:off x="0" y="810946"/>
            <a:ext cx="9144000" cy="193891"/>
          </a:xfrm>
          <a:prstGeom prst="rect">
            <a:avLst/>
          </a:prstGeom>
          <a:solidFill>
            <a:srgbClr val="29AC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56A54F6-5AE0-4EE0-9AA2-58BEFFD02F53}"/>
              </a:ext>
            </a:extLst>
          </p:cNvPr>
          <p:cNvSpPr/>
          <p:nvPr userDrawn="1"/>
        </p:nvSpPr>
        <p:spPr>
          <a:xfrm>
            <a:off x="0" y="6356350"/>
            <a:ext cx="9144000" cy="501651"/>
          </a:xfrm>
          <a:prstGeom prst="rect">
            <a:avLst/>
          </a:prstGeom>
          <a:gradFill flip="none" rotWithShape="1">
            <a:gsLst>
              <a:gs pos="100000">
                <a:schemeClr val="accent1">
                  <a:lumMod val="0"/>
                  <a:lumOff val="100000"/>
                </a:schemeClr>
              </a:gs>
              <a:gs pos="0">
                <a:srgbClr val="29ACE2"/>
              </a:gs>
              <a:gs pos="83000">
                <a:schemeClr val="accent1">
                  <a:lumMod val="30000"/>
                  <a:lumOff val="70000"/>
                </a:schemeClr>
              </a:gs>
            </a:gsLst>
            <a:lin ang="10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5E39ED2-C541-49AE-9C2D-B367DD324AF1}"/>
              </a:ext>
            </a:extLst>
          </p:cNvPr>
          <p:cNvSpPr/>
          <p:nvPr userDrawn="1"/>
        </p:nvSpPr>
        <p:spPr>
          <a:xfrm>
            <a:off x="6811836" y="770938"/>
            <a:ext cx="2117371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1100" dirty="0">
                <a:solidFill>
                  <a:schemeClr val="bg1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Science for everyone, everywhere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3B9F19D-F289-439B-8690-EE3DC9613A49}"/>
              </a:ext>
            </a:extLst>
          </p:cNvPr>
          <p:cNvSpPr/>
          <p:nvPr userDrawn="1"/>
        </p:nvSpPr>
        <p:spPr>
          <a:xfrm>
            <a:off x="0" y="6422508"/>
            <a:ext cx="914399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1400" b="1" i="0" u="none" strike="noStrike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DNA GLOW Lab</a:t>
            </a:r>
            <a:endParaRPr lang="en-US" sz="1400" dirty="0">
              <a:solidFill>
                <a:schemeClr val="bg1"/>
              </a:solidFill>
              <a:latin typeface="+mn-lt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FF7E371-1AFE-4121-B739-9FCA2306A2C7}"/>
              </a:ext>
            </a:extLst>
          </p:cNvPr>
          <p:cNvSpPr/>
          <p:nvPr userDrawn="1"/>
        </p:nvSpPr>
        <p:spPr>
          <a:xfrm>
            <a:off x="6387766" y="6422508"/>
            <a:ext cx="266918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dirty="0">
                <a:solidFill>
                  <a:schemeClr val="bg1"/>
                </a:solidFill>
                <a:latin typeface="+mn-lt"/>
                <a:ea typeface="Segoe UI" pitchFamily="34" charset="0"/>
                <a:cs typeface="Segoe UI" pitchFamily="34" charset="0"/>
              </a:rPr>
              <a:t>Bruce Bryan</a:t>
            </a:r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B334C9C1-E846-40A2-8BA0-0B825CF2ABD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3585" y="142591"/>
            <a:ext cx="5962918" cy="779463"/>
          </a:xfrm>
        </p:spPr>
        <p:txBody>
          <a:bodyPr>
            <a:noAutofit/>
          </a:bodyPr>
          <a:lstStyle>
            <a:lvl1pPr marL="0" indent="0">
              <a:buNone/>
              <a:defRPr sz="3600">
                <a:solidFill>
                  <a:schemeClr val="bg1"/>
                </a:solidFill>
                <a:latin typeface="+mn-lt"/>
                <a:cs typeface="Segoe UI" panose="020B0502040204020203" pitchFamily="34" charset="0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EBC3169-45E1-4B02-9198-DA167BC09A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1761" y="64104"/>
            <a:ext cx="2257520" cy="704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04185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180" name="Rectangle 12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0" y="0"/>
          <a:ext cx="15119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7" name="think-cell Slide" r:id="rId4" imgW="0" imgH="0" progId="TCLayout.ActiveDocument.1">
                  <p:embed/>
                </p:oleObj>
              </mc:Choice>
              <mc:Fallback>
                <p:oleObj name="think-cell Slide" r:id="rId4" imgW="0" imgH="0" progId="TCLayout.ActiveDocument.1">
                  <p:embed/>
                  <p:pic>
                    <p:nvPicPr>
                      <p:cNvPr id="7180" name="Rectangle 12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119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 Placeholder 2"/>
          <p:cNvSpPr>
            <a:spLocks noGrp="1"/>
          </p:cNvSpPr>
          <p:nvPr>
            <p:ph type="body" idx="1"/>
          </p:nvPr>
        </p:nvSpPr>
        <p:spPr>
          <a:xfrm>
            <a:off x="686404" y="3884614"/>
            <a:ext cx="7772703" cy="1500187"/>
          </a:xfrm>
        </p:spPr>
        <p:txBody>
          <a:bodyPr anchor="t"/>
          <a:lstStyle>
            <a:lvl1pPr marL="0" indent="0">
              <a:spcBef>
                <a:spcPts val="0"/>
              </a:spcBef>
              <a:buClrTx/>
              <a:buFont typeface="Marlett" pitchFamily="2" charset="2"/>
              <a:buNone/>
              <a:defRPr sz="1524" b="0" i="0" baseline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marL="435437" indent="0">
              <a:buNone/>
              <a:defRPr sz="1714"/>
            </a:lvl2pPr>
            <a:lvl3pPr marL="870875" indent="0">
              <a:buNone/>
              <a:defRPr sz="1524"/>
            </a:lvl3pPr>
            <a:lvl4pPr marL="1306312" indent="0">
              <a:buNone/>
              <a:defRPr sz="1333"/>
            </a:lvl4pPr>
            <a:lvl5pPr marL="1741749" indent="0">
              <a:buNone/>
              <a:defRPr sz="1333"/>
            </a:lvl5pPr>
            <a:lvl6pPr marL="2177186" indent="0">
              <a:buNone/>
              <a:defRPr sz="1333"/>
            </a:lvl6pPr>
            <a:lvl7pPr marL="2612624" indent="0">
              <a:buNone/>
              <a:defRPr sz="1333"/>
            </a:lvl7pPr>
            <a:lvl8pPr marL="3048061" indent="0">
              <a:buNone/>
              <a:defRPr sz="1333"/>
            </a:lvl8pPr>
            <a:lvl9pPr marL="3483498" indent="0">
              <a:buNone/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686405" y="2130425"/>
            <a:ext cx="7765143" cy="1473200"/>
          </a:xfrm>
        </p:spPr>
        <p:txBody>
          <a:bodyPr anchor="b"/>
          <a:lstStyle>
            <a:lvl1pPr marL="0" marR="0" indent="0" algn="l" defTabSz="870875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tabLst>
                <a:tab pos="5167794" algn="l"/>
              </a:tabLst>
              <a:defRPr sz="2857" b="0" i="0" cap="all" baseline="0"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pPr marL="0" marR="0" lvl="0" indent="0" defTabSz="870875" rtl="0" eaLnBrk="1" fontAlgn="base" latinLnBrk="0" hangingPunct="1">
              <a:lnSpc>
                <a:spcPct val="100000"/>
              </a:lnSpc>
              <a:spcBef>
                <a:spcPct val="100000"/>
              </a:spcBef>
              <a:spcAft>
                <a:spcPct val="0"/>
              </a:spcAft>
              <a:tabLst>
                <a:tab pos="5167794" algn="l"/>
              </a:tabLst>
              <a:defRPr/>
            </a:pPr>
            <a:r>
              <a:rPr kumimoji="0" lang="en-US" sz="2857" b="1" i="0" u="none" strike="noStrike" kern="0" cap="none" spc="0" normalizeH="0" baseline="0" noProof="0">
                <a:ln>
                  <a:noFill/>
                </a:ln>
                <a:solidFill>
                  <a:srgbClr val="000063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Click to edit Master title style</a:t>
            </a:r>
            <a:endParaRPr kumimoji="0" lang="en-US" sz="2857" b="1" i="0" u="none" strike="noStrike" kern="0" cap="none" spc="0" normalizeH="0" baseline="0" noProof="0" dirty="0">
              <a:ln>
                <a:noFill/>
              </a:ln>
              <a:solidFill>
                <a:srgbClr val="000063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5087162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429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12751" y="1514475"/>
            <a:ext cx="8330595" cy="1955800"/>
          </a:xfrm>
        </p:spPr>
        <p:txBody>
          <a:bodyPr vert="horz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86211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590865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86535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Interi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535261" y="437714"/>
            <a:ext cx="8185406" cy="1030286"/>
          </a:xfrm>
          <a:prstGeom prst="rect">
            <a:avLst/>
          </a:prstGeom>
          <a:ln>
            <a:noFill/>
          </a:ln>
        </p:spPr>
        <p:txBody>
          <a:bodyPr anchor="t" anchorCtr="0">
            <a:normAutofit/>
          </a:bodyPr>
          <a:lstStyle>
            <a:lvl1pPr algn="l">
              <a:defRPr sz="2286" b="1" i="0">
                <a:solidFill>
                  <a:srgbClr val="00487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Header</a:t>
            </a:r>
          </a:p>
        </p:txBody>
      </p:sp>
      <p:sp>
        <p:nvSpPr>
          <p:cNvPr id="17" name="TextBox 16"/>
          <p:cNvSpPr txBox="1"/>
          <p:nvPr userDrawn="1"/>
        </p:nvSpPr>
        <p:spPr>
          <a:xfrm>
            <a:off x="-1562485" y="3024909"/>
            <a:ext cx="914400" cy="914400"/>
          </a:xfrm>
          <a:prstGeom prst="rect">
            <a:avLst/>
          </a:prstGeom>
          <a:ln>
            <a:noFill/>
          </a:ln>
        </p:spPr>
        <p:txBody>
          <a:bodyPr vert="horz" wrap="none" lIns="65314" tIns="32657" rIns="65314" bIns="32657" rtlCol="0" anchor="t" anchorCtr="0">
            <a:normAutofit/>
          </a:bodyPr>
          <a:lstStyle/>
          <a:p>
            <a:endParaRPr lang="en-US" sz="1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9" name="Content Placeholder 3"/>
          <p:cNvSpPr>
            <a:spLocks noGrp="1"/>
          </p:cNvSpPr>
          <p:nvPr>
            <p:ph sz="half" idx="2"/>
          </p:nvPr>
        </p:nvSpPr>
        <p:spPr>
          <a:xfrm>
            <a:off x="535260" y="1828800"/>
            <a:ext cx="8185408" cy="4299371"/>
          </a:xfrm>
          <a:prstGeom prst="rect">
            <a:avLst/>
          </a:prstGeom>
        </p:spPr>
        <p:txBody>
          <a:bodyPr>
            <a:normAutofit/>
          </a:bodyPr>
          <a:lstStyle>
            <a:lvl1pPr marL="204112" indent="-204112">
              <a:spcBef>
                <a:spcPts val="429"/>
              </a:spcBef>
              <a:buClr>
                <a:srgbClr val="0092D2"/>
              </a:buClr>
              <a:buSzPct val="80000"/>
              <a:buFont typeface="Lucida Grande"/>
              <a:buChar char="►"/>
              <a:defRPr sz="1286">
                <a:latin typeface="+mj-lt"/>
                <a:cs typeface="Arial"/>
              </a:defRPr>
            </a:lvl1pPr>
            <a:lvl2pPr marL="530690" indent="-204112">
              <a:spcBef>
                <a:spcPts val="429"/>
              </a:spcBef>
              <a:buClr>
                <a:srgbClr val="0092D2"/>
              </a:buClr>
              <a:buSzPct val="80000"/>
              <a:buFont typeface="Arial"/>
              <a:buChar char="►"/>
              <a:defRPr sz="1286">
                <a:latin typeface="+mj-lt"/>
                <a:cs typeface="Arial"/>
              </a:defRPr>
            </a:lvl2pPr>
            <a:lvl3pPr marL="816445" indent="-163289">
              <a:spcBef>
                <a:spcPts val="429"/>
              </a:spcBef>
              <a:buClr>
                <a:srgbClr val="0092D2"/>
              </a:buClr>
              <a:buSzPct val="60000"/>
              <a:buFont typeface="Lucida Grande"/>
              <a:buChar char="►"/>
              <a:defRPr sz="1286">
                <a:latin typeface="+mj-lt"/>
                <a:cs typeface="Arial"/>
              </a:defRPr>
            </a:lvl3pPr>
            <a:lvl4pPr marL="1143023" indent="-163289">
              <a:spcBef>
                <a:spcPts val="429"/>
              </a:spcBef>
              <a:buClr>
                <a:srgbClr val="0092D2"/>
              </a:buClr>
              <a:buSzPct val="70000"/>
              <a:buFont typeface="Arial"/>
              <a:buChar char="►"/>
              <a:defRPr sz="1286">
                <a:latin typeface="+mj-lt"/>
                <a:cs typeface="Arial"/>
              </a:defRPr>
            </a:lvl4pPr>
            <a:lvl5pPr marL="1469601" indent="-163289">
              <a:spcBef>
                <a:spcPts val="429"/>
              </a:spcBef>
              <a:buClr>
                <a:srgbClr val="0092D2"/>
              </a:buClr>
              <a:buSzPct val="70000"/>
              <a:buFont typeface="Arial"/>
              <a:buChar char="►"/>
              <a:defRPr sz="1286">
                <a:latin typeface="+mj-lt"/>
                <a:cs typeface="Arial"/>
              </a:defRPr>
            </a:lvl5pPr>
            <a:lvl6pPr>
              <a:defRPr sz="1143"/>
            </a:lvl6pPr>
            <a:lvl7pPr>
              <a:defRPr sz="1143"/>
            </a:lvl7pPr>
            <a:lvl8pPr>
              <a:defRPr sz="1143"/>
            </a:lvl8pPr>
            <a:lvl9pPr>
              <a:defRPr sz="114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Box 5"/>
          <p:cNvSpPr txBox="1"/>
          <p:nvPr userDrawn="1"/>
        </p:nvSpPr>
        <p:spPr>
          <a:xfrm>
            <a:off x="-264977" y="-246682"/>
            <a:ext cx="914400" cy="914400"/>
          </a:xfrm>
          <a:prstGeom prst="rect">
            <a:avLst/>
          </a:prstGeom>
          <a:ln>
            <a:noFill/>
          </a:ln>
        </p:spPr>
        <p:txBody>
          <a:bodyPr vert="horz" wrap="none" lIns="65314" tIns="32657" rIns="65314" bIns="32657" rtlCol="0" anchor="t" anchorCtr="0">
            <a:normAutofit/>
          </a:bodyPr>
          <a:lstStyle/>
          <a:p>
            <a:endParaRPr lang="en-US" sz="1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" name="Rectangle 2"/>
          <p:cNvSpPr/>
          <p:nvPr userDrawn="1"/>
        </p:nvSpPr>
        <p:spPr>
          <a:xfrm>
            <a:off x="2266123" y="5506163"/>
            <a:ext cx="2165685" cy="4511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86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4AF9746-687F-4E0E-B891-0B4F794C7B5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222375" y="1468438"/>
            <a:ext cx="914400" cy="914400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9593065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teri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535260" y="437714"/>
            <a:ext cx="8185406" cy="1030286"/>
          </a:xfrm>
          <a:prstGeom prst="rect">
            <a:avLst/>
          </a:prstGeom>
          <a:ln>
            <a:noFill/>
          </a:ln>
        </p:spPr>
        <p:txBody>
          <a:bodyPr anchor="b" anchorCtr="0">
            <a:normAutofit/>
          </a:bodyPr>
          <a:lstStyle>
            <a:lvl1pPr algn="l">
              <a:defRPr sz="3048" b="1" i="0">
                <a:solidFill>
                  <a:srgbClr val="00487D"/>
                </a:solidFill>
                <a:latin typeface="Helvetica"/>
                <a:cs typeface="Helvetica"/>
              </a:defRPr>
            </a:lvl1pPr>
          </a:lstStyle>
          <a:p>
            <a:r>
              <a:rPr lang="en-US" dirty="0"/>
              <a:t>Header</a:t>
            </a:r>
          </a:p>
        </p:txBody>
      </p:sp>
      <p:sp>
        <p:nvSpPr>
          <p:cNvPr id="17" name="TextBox 16"/>
          <p:cNvSpPr txBox="1"/>
          <p:nvPr userDrawn="1"/>
        </p:nvSpPr>
        <p:spPr>
          <a:xfrm>
            <a:off x="-1562485" y="3024909"/>
            <a:ext cx="914400" cy="914400"/>
          </a:xfrm>
          <a:prstGeom prst="rect">
            <a:avLst/>
          </a:prstGeom>
          <a:ln>
            <a:noFill/>
          </a:ln>
        </p:spPr>
        <p:txBody>
          <a:bodyPr vert="horz" wrap="none" lIns="87086" tIns="43543" rIns="87086" bIns="43543" rtlCol="0" anchor="t" anchorCtr="0">
            <a:normAutofit/>
          </a:bodyPr>
          <a:lstStyle/>
          <a:p>
            <a:endParaRPr lang="en-US" sz="1333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9" name="Content Placeholder 3"/>
          <p:cNvSpPr>
            <a:spLocks noGrp="1"/>
          </p:cNvSpPr>
          <p:nvPr>
            <p:ph sz="half" idx="2"/>
          </p:nvPr>
        </p:nvSpPr>
        <p:spPr>
          <a:xfrm>
            <a:off x="535259" y="1828800"/>
            <a:ext cx="8185408" cy="4299371"/>
          </a:xfrm>
          <a:prstGeom prst="rect">
            <a:avLst/>
          </a:prstGeom>
        </p:spPr>
        <p:txBody>
          <a:bodyPr>
            <a:normAutofit/>
          </a:bodyPr>
          <a:lstStyle>
            <a:lvl1pPr marL="272148" indent="-272148">
              <a:spcBef>
                <a:spcPts val="571"/>
              </a:spcBef>
              <a:buClr>
                <a:srgbClr val="0092D2"/>
              </a:buClr>
              <a:buSzPct val="80000"/>
              <a:buFont typeface="Lucida Grande"/>
              <a:buChar char="►"/>
              <a:defRPr sz="1524">
                <a:latin typeface="Arial"/>
                <a:cs typeface="Arial"/>
              </a:defRPr>
            </a:lvl1pPr>
            <a:lvl2pPr marL="707586" indent="-272148">
              <a:spcBef>
                <a:spcPts val="571"/>
              </a:spcBef>
              <a:buClr>
                <a:srgbClr val="0092D2"/>
              </a:buClr>
              <a:buSzPct val="80000"/>
              <a:buFont typeface="Arial"/>
              <a:buChar char="►"/>
              <a:defRPr sz="1524">
                <a:latin typeface="Arial"/>
                <a:cs typeface="Arial"/>
              </a:defRPr>
            </a:lvl2pPr>
            <a:lvl3pPr marL="1088593" indent="-217719">
              <a:spcBef>
                <a:spcPts val="571"/>
              </a:spcBef>
              <a:buClr>
                <a:srgbClr val="0092D2"/>
              </a:buClr>
              <a:buSzPct val="60000"/>
              <a:buFont typeface="Lucida Grande"/>
              <a:buChar char="►"/>
              <a:defRPr sz="1524">
                <a:latin typeface="Arial"/>
                <a:cs typeface="Arial"/>
              </a:defRPr>
            </a:lvl3pPr>
            <a:lvl4pPr marL="1524030" indent="-217719">
              <a:spcBef>
                <a:spcPts val="571"/>
              </a:spcBef>
              <a:buClr>
                <a:srgbClr val="0092D2"/>
              </a:buClr>
              <a:buSzPct val="70000"/>
              <a:buFont typeface="Arial"/>
              <a:buChar char="►"/>
              <a:defRPr sz="1524">
                <a:latin typeface="Arial"/>
                <a:cs typeface="Arial"/>
              </a:defRPr>
            </a:lvl4pPr>
            <a:lvl5pPr marL="1959468" indent="-217719">
              <a:spcBef>
                <a:spcPts val="571"/>
              </a:spcBef>
              <a:buClr>
                <a:srgbClr val="0092D2"/>
              </a:buClr>
              <a:buSzPct val="70000"/>
              <a:buFont typeface="Arial"/>
              <a:buChar char="►"/>
              <a:defRPr sz="1524">
                <a:latin typeface="Arial"/>
                <a:cs typeface="Arial"/>
              </a:defRPr>
            </a:lvl5pPr>
            <a:lvl6pPr>
              <a:defRPr sz="1524"/>
            </a:lvl6pPr>
            <a:lvl7pPr>
              <a:defRPr sz="1524"/>
            </a:lvl7pPr>
            <a:lvl8pPr>
              <a:defRPr sz="1524"/>
            </a:lvl8pPr>
            <a:lvl9pPr>
              <a:defRPr sz="1524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Box 5"/>
          <p:cNvSpPr txBox="1"/>
          <p:nvPr userDrawn="1"/>
        </p:nvSpPr>
        <p:spPr>
          <a:xfrm>
            <a:off x="-264977" y="-246682"/>
            <a:ext cx="914400" cy="914400"/>
          </a:xfrm>
          <a:prstGeom prst="rect">
            <a:avLst/>
          </a:prstGeom>
          <a:ln>
            <a:noFill/>
          </a:ln>
        </p:spPr>
        <p:txBody>
          <a:bodyPr vert="horz" wrap="none" lIns="87086" tIns="43543" rIns="87086" bIns="43543" rtlCol="0" anchor="t" anchorCtr="0">
            <a:normAutofit/>
          </a:bodyPr>
          <a:lstStyle/>
          <a:p>
            <a:endParaRPr lang="en-US" sz="1333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38192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1.vml"/><Relationship Id="rId3" Type="http://schemas.openxmlformats.org/officeDocument/2006/relationships/slideLayout" Target="../slideLayouts/slideLayout15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image" Target="../media/image3.png"/><Relationship Id="rId5" Type="http://schemas.openxmlformats.org/officeDocument/2006/relationships/slideLayout" Target="../slideLayouts/slideLayout17.xml"/><Relationship Id="rId10" Type="http://schemas.openxmlformats.org/officeDocument/2006/relationships/oleObject" Target="../embeddings/oleObject1.bin"/><Relationship Id="rId4" Type="http://schemas.openxmlformats.org/officeDocument/2006/relationships/slideLayout" Target="../slideLayouts/slideLayout16.xml"/><Relationship Id="rId9" Type="http://schemas.openxmlformats.org/officeDocument/2006/relationships/tags" Target="../tags/tag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8984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3287"/>
            <a:ext cx="7886700" cy="4813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660967" y="6356351"/>
            <a:ext cx="28543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© 2018 </a:t>
            </a:r>
            <a:r>
              <a:rPr lang="en-US" dirty="0" err="1"/>
              <a:t>Amplyus</a:t>
            </a:r>
            <a:r>
              <a:rPr lang="en-US" dirty="0"/>
              <a:t>, all rights reserved</a:t>
            </a:r>
            <a:r>
              <a:rPr lang="en-US" dirty="0">
                <a:latin typeface="Segoe UI" pitchFamily="34" charset="0"/>
                <a:cs typeface="Segoe UI" pitchFamily="34" charset="0"/>
              </a:rPr>
              <a:t>    </a:t>
            </a:r>
            <a:r>
              <a:rPr lang="en-US" dirty="0"/>
              <a:t>(#)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6212D92-5264-4A2A-8118-1D4B740DA6ED}"/>
              </a:ext>
            </a:extLst>
          </p:cNvPr>
          <p:cNvCxnSpPr/>
          <p:nvPr userDrawn="1"/>
        </p:nvCxnSpPr>
        <p:spPr>
          <a:xfrm>
            <a:off x="224444" y="1080655"/>
            <a:ext cx="8678487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376BD7F4-9E72-4E7F-9140-004FA4412ED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03" t="25335" r="9374" b="23957"/>
          <a:stretch/>
        </p:blipFill>
        <p:spPr>
          <a:xfrm>
            <a:off x="-1" y="5910943"/>
            <a:ext cx="2557911" cy="947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8606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199" name="Rectangle 55" hidden="1"/>
          <p:cNvGraphicFramePr>
            <a:graphicFrameLocks/>
          </p:cNvGraphicFramePr>
          <p:nvPr>
            <p:custDataLst>
              <p:tags r:id="rId9"/>
            </p:custDataLst>
          </p:nvPr>
        </p:nvGraphicFramePr>
        <p:xfrm>
          <a:off x="0" y="0"/>
          <a:ext cx="15119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3" name="think-cell Slide" r:id="rId10" imgW="0" imgH="0" progId="TCLayout.ActiveDocument.1">
                  <p:embed/>
                </p:oleObj>
              </mc:Choice>
              <mc:Fallback>
                <p:oleObj name="think-cell Slide" r:id="rId10" imgW="0" imgH="0" progId="TCLayout.ActiveDocument.1">
                  <p:embed/>
                  <p:pic>
                    <p:nvPicPr>
                      <p:cNvPr id="6199" name="Rectangle 55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119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08215" y="103188"/>
            <a:ext cx="8324548" cy="89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9144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 bwMode="gray">
          <a:xfrm>
            <a:off x="412751" y="1514475"/>
            <a:ext cx="8330595" cy="1955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91440" tIns="91440" rIns="91440" bIns="9144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148" name="Line 4"/>
          <p:cNvSpPr>
            <a:spLocks noChangeShapeType="1"/>
          </p:cNvSpPr>
          <p:nvPr/>
        </p:nvSpPr>
        <p:spPr bwMode="auto">
          <a:xfrm>
            <a:off x="409727" y="1025525"/>
            <a:ext cx="8324548" cy="0"/>
          </a:xfrm>
          <a:prstGeom prst="line">
            <a:avLst/>
          </a:prstGeom>
          <a:noFill/>
          <a:ln w="28575">
            <a:solidFill>
              <a:srgbClr val="28ACE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714"/>
          </a:p>
        </p:txBody>
      </p:sp>
      <p:sp>
        <p:nvSpPr>
          <p:cNvPr id="6197" name="Text Box 53"/>
          <p:cNvSpPr txBox="1">
            <a:spLocks noChangeArrowheads="1"/>
          </p:cNvSpPr>
          <p:nvPr/>
        </p:nvSpPr>
        <p:spPr bwMode="auto">
          <a:xfrm>
            <a:off x="8539238" y="6597650"/>
            <a:ext cx="175381" cy="133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algn="r"/>
            <a:fld id="{F0BA96B2-149C-4CE3-9475-B87E8974A8E4}" type="slidenum">
              <a:rPr lang="en-US" sz="857" b="0">
                <a:cs typeface="Arial" charset="0"/>
              </a:rPr>
              <a:pPr algn="r"/>
              <a:t>‹#›</a:t>
            </a:fld>
            <a:endParaRPr lang="en-US" sz="857" b="0" dirty="0">
              <a:cs typeface="Arial" charset="0"/>
            </a:endParaRPr>
          </a:p>
        </p:txBody>
      </p:sp>
      <p:sp>
        <p:nvSpPr>
          <p:cNvPr id="2" name="Rectangle 1"/>
          <p:cNvSpPr/>
          <p:nvPr userDrawn="1"/>
        </p:nvSpPr>
        <p:spPr>
          <a:xfrm>
            <a:off x="4772395" y="6533924"/>
            <a:ext cx="3639843" cy="35612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en-US" sz="1714" dirty="0"/>
              <a:t>© 2018 Amplyus, all rights reserved</a:t>
            </a:r>
            <a:endParaRPr lang="en-US" sz="1714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A88937B-E9F4-408B-BC6F-E635843D11CE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2422" y="6276283"/>
            <a:ext cx="1537035" cy="503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26731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429">
          <a:solidFill>
            <a:schemeClr val="tx1"/>
          </a:solidFill>
          <a:latin typeface="Segoe UI" pitchFamily="34" charset="0"/>
          <a:ea typeface="Segoe UI" pitchFamily="34" charset="0"/>
          <a:cs typeface="Segoe UI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286">
          <a:solidFill>
            <a:srgbClr val="000063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286">
          <a:solidFill>
            <a:srgbClr val="000063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286">
          <a:solidFill>
            <a:srgbClr val="000063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286">
          <a:solidFill>
            <a:srgbClr val="000063"/>
          </a:solidFill>
          <a:latin typeface="Arial" charset="0"/>
        </a:defRPr>
      </a:lvl5pPr>
      <a:lvl6pPr marL="435437" algn="l" rtl="0" eaLnBrk="1" fontAlgn="base" hangingPunct="1">
        <a:spcBef>
          <a:spcPct val="0"/>
        </a:spcBef>
        <a:spcAft>
          <a:spcPct val="0"/>
        </a:spcAft>
        <a:defRPr sz="2286">
          <a:solidFill>
            <a:srgbClr val="000063"/>
          </a:solidFill>
          <a:latin typeface="Arial" charset="0"/>
        </a:defRPr>
      </a:lvl6pPr>
      <a:lvl7pPr marL="870875" algn="l" rtl="0" eaLnBrk="1" fontAlgn="base" hangingPunct="1">
        <a:spcBef>
          <a:spcPct val="0"/>
        </a:spcBef>
        <a:spcAft>
          <a:spcPct val="0"/>
        </a:spcAft>
        <a:defRPr sz="2286">
          <a:solidFill>
            <a:srgbClr val="000063"/>
          </a:solidFill>
          <a:latin typeface="Arial" charset="0"/>
        </a:defRPr>
      </a:lvl7pPr>
      <a:lvl8pPr marL="1306312" algn="l" rtl="0" eaLnBrk="1" fontAlgn="base" hangingPunct="1">
        <a:spcBef>
          <a:spcPct val="0"/>
        </a:spcBef>
        <a:spcAft>
          <a:spcPct val="0"/>
        </a:spcAft>
        <a:defRPr sz="2286">
          <a:solidFill>
            <a:srgbClr val="000063"/>
          </a:solidFill>
          <a:latin typeface="Arial" charset="0"/>
        </a:defRPr>
      </a:lvl8pPr>
      <a:lvl9pPr marL="1741749" algn="l" rtl="0" eaLnBrk="1" fontAlgn="base" hangingPunct="1">
        <a:spcBef>
          <a:spcPct val="0"/>
        </a:spcBef>
        <a:spcAft>
          <a:spcPct val="0"/>
        </a:spcAft>
        <a:defRPr sz="2286">
          <a:solidFill>
            <a:srgbClr val="000063"/>
          </a:solidFill>
          <a:latin typeface="Arial" charset="0"/>
        </a:defRPr>
      </a:lvl9pPr>
    </p:titleStyle>
    <p:bodyStyle>
      <a:lvl1pPr algn="l" rtl="0" eaLnBrk="1" fontAlgn="base" hangingPunct="1">
        <a:spcBef>
          <a:spcPct val="0"/>
        </a:spcBef>
        <a:spcAft>
          <a:spcPct val="0"/>
        </a:spcAft>
        <a:buClr>
          <a:schemeClr val="tx2"/>
        </a:buClr>
        <a:defRPr sz="1524" b="1">
          <a:solidFill>
            <a:schemeClr val="tx1"/>
          </a:solidFill>
          <a:latin typeface="Segoe UI" pitchFamily="34" charset="0"/>
          <a:ea typeface="Segoe UI" pitchFamily="34" charset="0"/>
          <a:cs typeface="Segoe UI" pitchFamily="34" charset="0"/>
        </a:defRPr>
      </a:lvl1pPr>
      <a:lvl2pPr marL="272148" indent="-163289" algn="l" rtl="0" eaLnBrk="1" fontAlgn="base" hangingPunct="1">
        <a:spcBef>
          <a:spcPct val="0"/>
        </a:spcBef>
        <a:spcAft>
          <a:spcPct val="0"/>
        </a:spcAft>
        <a:buClr>
          <a:schemeClr val="tx2"/>
        </a:buClr>
        <a:buChar char="•"/>
        <a:defRPr sz="1524">
          <a:solidFill>
            <a:schemeClr val="tx1"/>
          </a:solidFill>
          <a:latin typeface="Segoe UI" pitchFamily="34" charset="0"/>
          <a:ea typeface="Segoe UI" pitchFamily="34" charset="0"/>
          <a:cs typeface="Segoe UI" pitchFamily="34" charset="0"/>
        </a:defRPr>
      </a:lvl2pPr>
      <a:lvl3pPr marL="544297" indent="-163289" algn="l" rtl="0" eaLnBrk="1" fontAlgn="base" hangingPunct="1">
        <a:spcBef>
          <a:spcPct val="0"/>
        </a:spcBef>
        <a:spcAft>
          <a:spcPct val="0"/>
        </a:spcAft>
        <a:buClr>
          <a:schemeClr val="tx2"/>
        </a:buClr>
        <a:buFont typeface="Arial" charset="0"/>
        <a:buChar char="–"/>
        <a:defRPr sz="1524">
          <a:solidFill>
            <a:schemeClr val="tx1"/>
          </a:solidFill>
          <a:latin typeface="Segoe UI" pitchFamily="34" charset="0"/>
          <a:ea typeface="Segoe UI" pitchFamily="34" charset="0"/>
          <a:cs typeface="Segoe UI" pitchFamily="34" charset="0"/>
        </a:defRPr>
      </a:lvl3pPr>
      <a:lvl4pPr marL="816445" indent="-163289" algn="l" rtl="0" eaLnBrk="1" fontAlgn="base" hangingPunct="1">
        <a:spcBef>
          <a:spcPct val="0"/>
        </a:spcBef>
        <a:spcAft>
          <a:spcPct val="0"/>
        </a:spcAft>
        <a:buClr>
          <a:schemeClr val="tx2"/>
        </a:buClr>
        <a:buFont typeface="Arial" charset="0"/>
        <a:buChar char="–"/>
        <a:defRPr sz="1524">
          <a:solidFill>
            <a:schemeClr val="tx1"/>
          </a:solidFill>
          <a:latin typeface="Segoe UI" pitchFamily="34" charset="0"/>
          <a:ea typeface="Segoe UI" pitchFamily="34" charset="0"/>
          <a:cs typeface="Segoe UI" pitchFamily="34" charset="0"/>
        </a:defRPr>
      </a:lvl4pPr>
      <a:lvl5pPr marL="1959468" indent="-217719" algn="l" rtl="0" eaLnBrk="1" fontAlgn="base" hangingPunct="1">
        <a:spcBef>
          <a:spcPct val="0"/>
        </a:spcBef>
        <a:spcAft>
          <a:spcPct val="0"/>
        </a:spcAft>
        <a:buClr>
          <a:schemeClr val="tx2"/>
        </a:buClr>
        <a:buFont typeface="Arial" charset="0"/>
        <a:buChar char="–"/>
        <a:defRPr sz="1524">
          <a:solidFill>
            <a:schemeClr val="tx1"/>
          </a:solidFill>
          <a:latin typeface="Segoe UI" pitchFamily="34" charset="0"/>
          <a:ea typeface="Segoe UI" pitchFamily="34" charset="0"/>
          <a:cs typeface="Segoe UI" pitchFamily="34" charset="0"/>
        </a:defRPr>
      </a:lvl5pPr>
      <a:lvl6pPr marL="2394905" indent="-217719" algn="l" rtl="0" eaLnBrk="1" fontAlgn="base" hangingPunct="1">
        <a:spcBef>
          <a:spcPct val="0"/>
        </a:spcBef>
        <a:spcAft>
          <a:spcPct val="0"/>
        </a:spcAft>
        <a:buClr>
          <a:schemeClr val="tx2"/>
        </a:buClr>
        <a:buFont typeface="Arial" charset="0"/>
        <a:buChar char="–"/>
        <a:defRPr sz="1524">
          <a:solidFill>
            <a:schemeClr val="tx1"/>
          </a:solidFill>
          <a:latin typeface="+mn-lt"/>
          <a:cs typeface="+mn-cs"/>
        </a:defRPr>
      </a:lvl6pPr>
      <a:lvl7pPr marL="2830342" indent="-217719" algn="l" rtl="0" eaLnBrk="1" fontAlgn="base" hangingPunct="1">
        <a:spcBef>
          <a:spcPct val="0"/>
        </a:spcBef>
        <a:spcAft>
          <a:spcPct val="0"/>
        </a:spcAft>
        <a:buClr>
          <a:schemeClr val="tx2"/>
        </a:buClr>
        <a:buFont typeface="Arial" charset="0"/>
        <a:buChar char="–"/>
        <a:defRPr sz="1524">
          <a:solidFill>
            <a:schemeClr val="tx1"/>
          </a:solidFill>
          <a:latin typeface="+mn-lt"/>
          <a:cs typeface="+mn-cs"/>
        </a:defRPr>
      </a:lvl7pPr>
      <a:lvl8pPr marL="3265780" indent="-217719" algn="l" rtl="0" eaLnBrk="1" fontAlgn="base" hangingPunct="1">
        <a:spcBef>
          <a:spcPct val="0"/>
        </a:spcBef>
        <a:spcAft>
          <a:spcPct val="0"/>
        </a:spcAft>
        <a:buClr>
          <a:schemeClr val="tx2"/>
        </a:buClr>
        <a:buFont typeface="Arial" charset="0"/>
        <a:buChar char="–"/>
        <a:defRPr sz="1524">
          <a:solidFill>
            <a:schemeClr val="tx1"/>
          </a:solidFill>
          <a:latin typeface="+mn-lt"/>
          <a:cs typeface="+mn-cs"/>
        </a:defRPr>
      </a:lvl8pPr>
      <a:lvl9pPr marL="3701217" indent="-217719" algn="l" rtl="0" eaLnBrk="1" fontAlgn="base" hangingPunct="1">
        <a:spcBef>
          <a:spcPct val="0"/>
        </a:spcBef>
        <a:spcAft>
          <a:spcPct val="0"/>
        </a:spcAft>
        <a:buClr>
          <a:schemeClr val="tx2"/>
        </a:buClr>
        <a:buFont typeface="Arial" charset="0"/>
        <a:buChar char="–"/>
        <a:defRPr sz="1524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870875" rtl="0" eaLnBrk="1" latinLnBrk="0" hangingPunct="1">
        <a:defRPr sz="1714" kern="1200">
          <a:solidFill>
            <a:schemeClr val="tx1"/>
          </a:solidFill>
          <a:latin typeface="+mn-lt"/>
          <a:ea typeface="+mn-ea"/>
          <a:cs typeface="+mn-cs"/>
        </a:defRPr>
      </a:lvl1pPr>
      <a:lvl2pPr marL="435437" algn="l" defTabSz="870875" rtl="0" eaLnBrk="1" latinLnBrk="0" hangingPunct="1">
        <a:defRPr sz="1714" kern="1200">
          <a:solidFill>
            <a:schemeClr val="tx1"/>
          </a:solidFill>
          <a:latin typeface="+mn-lt"/>
          <a:ea typeface="+mn-ea"/>
          <a:cs typeface="+mn-cs"/>
        </a:defRPr>
      </a:lvl2pPr>
      <a:lvl3pPr marL="870875" algn="l" defTabSz="870875" rtl="0" eaLnBrk="1" latinLnBrk="0" hangingPunct="1">
        <a:defRPr sz="1714" kern="1200">
          <a:solidFill>
            <a:schemeClr val="tx1"/>
          </a:solidFill>
          <a:latin typeface="+mn-lt"/>
          <a:ea typeface="+mn-ea"/>
          <a:cs typeface="+mn-cs"/>
        </a:defRPr>
      </a:lvl3pPr>
      <a:lvl4pPr marL="1306312" algn="l" defTabSz="870875" rtl="0" eaLnBrk="1" latinLnBrk="0" hangingPunct="1">
        <a:defRPr sz="1714" kern="1200">
          <a:solidFill>
            <a:schemeClr val="tx1"/>
          </a:solidFill>
          <a:latin typeface="+mn-lt"/>
          <a:ea typeface="+mn-ea"/>
          <a:cs typeface="+mn-cs"/>
        </a:defRPr>
      </a:lvl4pPr>
      <a:lvl5pPr marL="1741749" algn="l" defTabSz="870875" rtl="0" eaLnBrk="1" latinLnBrk="0" hangingPunct="1">
        <a:defRPr sz="1714" kern="1200">
          <a:solidFill>
            <a:schemeClr val="tx1"/>
          </a:solidFill>
          <a:latin typeface="+mn-lt"/>
          <a:ea typeface="+mn-ea"/>
          <a:cs typeface="+mn-cs"/>
        </a:defRPr>
      </a:lvl5pPr>
      <a:lvl6pPr marL="2177186" algn="l" defTabSz="870875" rtl="0" eaLnBrk="1" latinLnBrk="0" hangingPunct="1">
        <a:defRPr sz="1714" kern="1200">
          <a:solidFill>
            <a:schemeClr val="tx1"/>
          </a:solidFill>
          <a:latin typeface="+mn-lt"/>
          <a:ea typeface="+mn-ea"/>
          <a:cs typeface="+mn-cs"/>
        </a:defRPr>
      </a:lvl6pPr>
      <a:lvl7pPr marL="2612624" algn="l" defTabSz="870875" rtl="0" eaLnBrk="1" latinLnBrk="0" hangingPunct="1">
        <a:defRPr sz="1714" kern="1200">
          <a:solidFill>
            <a:schemeClr val="tx1"/>
          </a:solidFill>
          <a:latin typeface="+mn-lt"/>
          <a:ea typeface="+mn-ea"/>
          <a:cs typeface="+mn-cs"/>
        </a:defRPr>
      </a:lvl7pPr>
      <a:lvl8pPr marL="3048061" algn="l" defTabSz="870875" rtl="0" eaLnBrk="1" latinLnBrk="0" hangingPunct="1">
        <a:defRPr sz="1714" kern="1200">
          <a:solidFill>
            <a:schemeClr val="tx1"/>
          </a:solidFill>
          <a:latin typeface="+mn-lt"/>
          <a:ea typeface="+mn-ea"/>
          <a:cs typeface="+mn-cs"/>
        </a:defRPr>
      </a:lvl8pPr>
      <a:lvl9pPr marL="3483498" algn="l" defTabSz="870875" rtl="0" eaLnBrk="1" latinLnBrk="0" hangingPunct="1">
        <a:defRPr sz="17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hyperlink" Target="https://dnadots.minipcr.com/dnadots/real-time-polymerase-chain-reaction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97113E7D-3366-444F-BE9F-8E6ABC5B6692}"/>
              </a:ext>
            </a:extLst>
          </p:cNvPr>
          <p:cNvGrpSpPr/>
          <p:nvPr/>
        </p:nvGrpSpPr>
        <p:grpSpPr>
          <a:xfrm>
            <a:off x="0" y="1581377"/>
            <a:ext cx="9144001" cy="5276623"/>
            <a:chOff x="0" y="1581377"/>
            <a:chExt cx="9144001" cy="5276623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532D223D-D11C-4AD2-B95A-CBFE1ECF03EC}"/>
                </a:ext>
              </a:extLst>
            </p:cNvPr>
            <p:cNvSpPr/>
            <p:nvPr/>
          </p:nvSpPr>
          <p:spPr>
            <a:xfrm>
              <a:off x="5741773" y="1581377"/>
              <a:ext cx="3402228" cy="5276623"/>
            </a:xfrm>
            <a:prstGeom prst="rect">
              <a:avLst/>
            </a:prstGeom>
            <a:solidFill>
              <a:srgbClr val="2024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 dirty="0">
                <a:solidFill>
                  <a:srgbClr val="FFFFFF"/>
                </a:solidFill>
                <a:latin typeface="Arial"/>
                <a:cs typeface="Arial"/>
              </a:endParaRPr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2D8A98A9-E604-47FB-98A4-D949926D54E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29417" r="1955"/>
            <a:stretch/>
          </p:blipFill>
          <p:spPr>
            <a:xfrm>
              <a:off x="0" y="1581377"/>
              <a:ext cx="6439977" cy="5276623"/>
            </a:xfrm>
            <a:prstGeom prst="rect">
              <a:avLst/>
            </a:prstGeom>
          </p:spPr>
        </p:pic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DAEF1C70-928B-4DF1-827C-1BB32B4F8C5A}"/>
              </a:ext>
            </a:extLst>
          </p:cNvPr>
          <p:cNvSpPr/>
          <p:nvPr/>
        </p:nvSpPr>
        <p:spPr>
          <a:xfrm>
            <a:off x="3651110" y="2033502"/>
            <a:ext cx="5234999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870875" fontAlgn="base">
              <a:spcBef>
                <a:spcPct val="0"/>
              </a:spcBef>
              <a:spcAft>
                <a:spcPct val="0"/>
              </a:spcAft>
            </a:pPr>
            <a:r>
              <a:rPr lang="en-US" sz="5400" b="1" dirty="0">
                <a:solidFill>
                  <a:srgbClr val="FFFFFF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P51</a:t>
            </a:r>
            <a:r>
              <a:rPr lang="en-US" sz="4400" baseline="30000" dirty="0">
                <a:solidFill>
                  <a:srgbClr val="FFFFFF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TM</a:t>
            </a:r>
            <a:r>
              <a:rPr lang="en-US" sz="5400" b="1" dirty="0">
                <a:solidFill>
                  <a:srgbClr val="FFFFFF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qPCR LAB</a:t>
            </a:r>
          </a:p>
          <a:p>
            <a:pPr algn="ctr" defTabSz="870875" fontAlgn="base">
              <a:spcBef>
                <a:spcPct val="0"/>
              </a:spcBef>
              <a:spcAft>
                <a:spcPct val="0"/>
              </a:spcAft>
            </a:pPr>
            <a:endParaRPr lang="en-US" sz="5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defTabSz="870875" fontAlgn="base">
              <a:spcBef>
                <a:spcPct val="0"/>
              </a:spcBef>
              <a:spcAft>
                <a:spcPct val="0"/>
              </a:spcAft>
            </a:pPr>
            <a:r>
              <a:rPr lang="en-US" sz="5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Principles of Quantitative PCR</a:t>
            </a:r>
            <a:endParaRPr lang="en-US" sz="5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19832B2-2EDF-4E08-B632-7FDB62BB8294}"/>
              </a:ext>
            </a:extLst>
          </p:cNvPr>
          <p:cNvCxnSpPr>
            <a:cxnSpLocks/>
          </p:cNvCxnSpPr>
          <p:nvPr/>
        </p:nvCxnSpPr>
        <p:spPr>
          <a:xfrm flipH="1">
            <a:off x="0" y="1564143"/>
            <a:ext cx="9144000" cy="0"/>
          </a:xfrm>
          <a:prstGeom prst="line">
            <a:avLst/>
          </a:prstGeom>
          <a:ln w="38100">
            <a:solidFill>
              <a:srgbClr val="28ACE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2B5963F4-C3C5-4575-B857-957DB7AD6ED8}"/>
              </a:ext>
            </a:extLst>
          </p:cNvPr>
          <p:cNvSpPr/>
          <p:nvPr/>
        </p:nvSpPr>
        <p:spPr>
          <a:xfrm>
            <a:off x="4572000" y="1142432"/>
            <a:ext cx="4572000" cy="385362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defTabSz="870875" fontAlgn="base">
              <a:spcBef>
                <a:spcPct val="0"/>
              </a:spcBef>
              <a:spcAft>
                <a:spcPct val="0"/>
              </a:spcAft>
            </a:pPr>
            <a:r>
              <a:rPr lang="en-US" sz="952" b="1" dirty="0">
                <a:solidFill>
                  <a:srgbClr val="000000"/>
                </a:solidFill>
                <a:latin typeface="Arial" charset="0"/>
                <a:cs typeface="Arial"/>
              </a:rPr>
              <a:t>V1.0: Aug </a:t>
            </a:r>
            <a:r>
              <a:rPr lang="en-US" sz="952" b="1" dirty="0">
                <a:solidFill>
                  <a:srgbClr val="00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2019</a:t>
            </a:r>
          </a:p>
          <a:p>
            <a:pPr algn="r" defTabSz="870875" fontAlgn="base">
              <a:spcBef>
                <a:spcPct val="0"/>
              </a:spcBef>
              <a:spcAft>
                <a:spcPct val="0"/>
              </a:spcAft>
            </a:pPr>
            <a:r>
              <a:rPr lang="en-US" sz="952" b="1" dirty="0">
                <a:solidFill>
                  <a:srgbClr val="000000"/>
                </a:solidFill>
                <a:latin typeface="Arial" charset="0"/>
                <a:cs typeface="Arial"/>
              </a:rPr>
              <a:t>© Copyright by </a:t>
            </a:r>
            <a:r>
              <a:rPr lang="en-US" sz="952" b="1" dirty="0" err="1">
                <a:solidFill>
                  <a:srgbClr val="000000"/>
                </a:solidFill>
                <a:latin typeface="Arial" charset="0"/>
                <a:cs typeface="Arial"/>
              </a:rPr>
              <a:t>Amplyus</a:t>
            </a:r>
            <a:r>
              <a:rPr lang="en-US" sz="952" b="1" dirty="0">
                <a:solidFill>
                  <a:srgbClr val="000000"/>
                </a:solidFill>
                <a:latin typeface="Arial" charset="0"/>
                <a:cs typeface="Arial"/>
              </a:rPr>
              <a:t> LLC, all rights reserved</a:t>
            </a:r>
            <a:endParaRPr lang="en-US" sz="952" b="1" dirty="0">
              <a:solidFill>
                <a:srgbClr val="000000"/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465C192-9237-4E3D-8A71-044FD85A6C1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29" t="27393" r="12342" b="26852"/>
          <a:stretch/>
        </p:blipFill>
        <p:spPr>
          <a:xfrm>
            <a:off x="0" y="1"/>
            <a:ext cx="4588476" cy="1552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5152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1141E76-F608-4931-B379-BA56614F80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Observing Fluorescence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E8D862C-5849-4767-9B5C-84EDEC6877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46473" y="1413545"/>
            <a:ext cx="4128828" cy="1323425"/>
          </a:xfrm>
        </p:spPr>
        <p:txBody>
          <a:bodyPr/>
          <a:lstStyle/>
          <a:p>
            <a:r>
              <a:rPr lang="en-US" dirty="0"/>
              <a:t>P51 allows you to observe fluorescence easily in the palm of your hand.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3BF2A3F-0037-40C2-8D84-BBBE4C9BB8E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8" t="1583" r="642" b="767"/>
          <a:stretch/>
        </p:blipFill>
        <p:spPr>
          <a:xfrm>
            <a:off x="3759179" y="2384509"/>
            <a:ext cx="5659795" cy="3907234"/>
          </a:xfrm>
          <a:prstGeom prst="rect">
            <a:avLst/>
          </a:prstGeom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6690A0F-E87F-46BA-8293-DBE60ED833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8498" y="995974"/>
            <a:ext cx="4881301" cy="3054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48504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BBD512-2BB1-4CB6-9D26-CCD0C95F4A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qPCR Glow Lab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7FDFC8-F09C-497C-A2FC-D402BE5673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Goals for today: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Directly visualize PCR product through fluorescence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Predict how DNA template concentration will affect PCR amplification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Estimate starting concentration of a sample by observing fluorescence during PCR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Compare and contrast end-point and real-time assays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3786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Polymerase Chain Reaction (PCR)</a:t>
            </a:r>
          </a:p>
        </p:txBody>
      </p:sp>
      <p:sp>
        <p:nvSpPr>
          <p:cNvPr id="1787" name="Rectangle 1786"/>
          <p:cNvSpPr/>
          <p:nvPr/>
        </p:nvSpPr>
        <p:spPr>
          <a:xfrm>
            <a:off x="1260191" y="5220755"/>
            <a:ext cx="6676571" cy="561436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6048" lvl="1" indent="-6048" algn="ctr" defTabSz="870875" fontAlgn="base">
              <a:buClr>
                <a:srgbClr val="000000"/>
              </a:buClr>
              <a:buSzPct val="100000"/>
            </a:pPr>
            <a:r>
              <a:rPr lang="en-US" sz="1524" b="1" dirty="0">
                <a:solidFill>
                  <a:srgbClr val="FFFF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A process that identifies and copies (amplifies) </a:t>
            </a:r>
          </a:p>
          <a:p>
            <a:pPr marL="6048" lvl="1" indent="-6048" algn="ctr" defTabSz="870875" fontAlgn="base">
              <a:buClr>
                <a:srgbClr val="000000"/>
              </a:buClr>
              <a:buSzPct val="100000"/>
            </a:pPr>
            <a:r>
              <a:rPr lang="en-US" sz="1524" b="1" dirty="0">
                <a:solidFill>
                  <a:srgbClr val="FFFF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a specific piece of DNA in a biological sample</a:t>
            </a:r>
          </a:p>
        </p:txBody>
      </p:sp>
      <p:grpSp>
        <p:nvGrpSpPr>
          <p:cNvPr id="1819" name="Group 754"/>
          <p:cNvGrpSpPr>
            <a:grpSpLocks noChangeAspect="1"/>
          </p:cNvGrpSpPr>
          <p:nvPr/>
        </p:nvGrpSpPr>
        <p:grpSpPr bwMode="auto">
          <a:xfrm rot="-2413370">
            <a:off x="3160894" y="2733769"/>
            <a:ext cx="1508881" cy="364370"/>
            <a:chOff x="303" y="2794"/>
            <a:chExt cx="521" cy="138"/>
          </a:xfrm>
        </p:grpSpPr>
        <p:sp>
          <p:nvSpPr>
            <p:cNvPr id="1820" name="Freeform 755"/>
            <p:cNvSpPr>
              <a:spLocks noChangeAspect="1"/>
            </p:cNvSpPr>
            <p:nvPr/>
          </p:nvSpPr>
          <p:spPr bwMode="auto">
            <a:xfrm>
              <a:off x="303" y="2794"/>
              <a:ext cx="99" cy="138"/>
            </a:xfrm>
            <a:custGeom>
              <a:avLst/>
              <a:gdLst>
                <a:gd name="T0" fmla="*/ 269 w 269"/>
                <a:gd name="T1" fmla="*/ 0 h 225"/>
                <a:gd name="T2" fmla="*/ 45 w 269"/>
                <a:gd name="T3" fmla="*/ 225 h 225"/>
                <a:gd name="T4" fmla="*/ 0 w 269"/>
                <a:gd name="T5" fmla="*/ 225 h 225"/>
                <a:gd name="T6" fmla="*/ 225 w 269"/>
                <a:gd name="T7" fmla="*/ 0 h 225"/>
                <a:gd name="T8" fmla="*/ 269 w 269"/>
                <a:gd name="T9" fmla="*/ 0 h 2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9"/>
                <a:gd name="T16" fmla="*/ 0 h 225"/>
                <a:gd name="T17" fmla="*/ 269 w 269"/>
                <a:gd name="T18" fmla="*/ 225 h 22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9" h="225">
                  <a:moveTo>
                    <a:pt x="269" y="0"/>
                  </a:moveTo>
                  <a:cubicBezTo>
                    <a:pt x="141" y="0"/>
                    <a:pt x="175" y="225"/>
                    <a:pt x="45" y="225"/>
                  </a:cubicBezTo>
                  <a:cubicBezTo>
                    <a:pt x="0" y="225"/>
                    <a:pt x="0" y="225"/>
                    <a:pt x="0" y="225"/>
                  </a:cubicBezTo>
                  <a:cubicBezTo>
                    <a:pt x="131" y="225"/>
                    <a:pt x="97" y="0"/>
                    <a:pt x="225" y="0"/>
                  </a:cubicBezTo>
                  <a:lnTo>
                    <a:pt x="269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821" name="Freeform 756"/>
            <p:cNvSpPr>
              <a:spLocks noChangeAspect="1"/>
            </p:cNvSpPr>
            <p:nvPr/>
          </p:nvSpPr>
          <p:spPr bwMode="auto">
            <a:xfrm>
              <a:off x="303" y="2794"/>
              <a:ext cx="99" cy="138"/>
            </a:xfrm>
            <a:custGeom>
              <a:avLst/>
              <a:gdLst>
                <a:gd name="T0" fmla="*/ 269 w 269"/>
                <a:gd name="T1" fmla="*/ 0 h 225"/>
                <a:gd name="T2" fmla="*/ 45 w 269"/>
                <a:gd name="T3" fmla="*/ 225 h 225"/>
                <a:gd name="T4" fmla="*/ 0 w 269"/>
                <a:gd name="T5" fmla="*/ 225 h 225"/>
                <a:gd name="T6" fmla="*/ 225 w 269"/>
                <a:gd name="T7" fmla="*/ 0 h 225"/>
                <a:gd name="T8" fmla="*/ 269 w 269"/>
                <a:gd name="T9" fmla="*/ 0 h 2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9"/>
                <a:gd name="T16" fmla="*/ 0 h 225"/>
                <a:gd name="T17" fmla="*/ 269 w 269"/>
                <a:gd name="T18" fmla="*/ 225 h 22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9" h="225">
                  <a:moveTo>
                    <a:pt x="269" y="0"/>
                  </a:moveTo>
                  <a:cubicBezTo>
                    <a:pt x="141" y="0"/>
                    <a:pt x="175" y="225"/>
                    <a:pt x="45" y="225"/>
                  </a:cubicBezTo>
                  <a:cubicBezTo>
                    <a:pt x="0" y="225"/>
                    <a:pt x="0" y="225"/>
                    <a:pt x="0" y="225"/>
                  </a:cubicBezTo>
                  <a:cubicBezTo>
                    <a:pt x="131" y="225"/>
                    <a:pt x="97" y="0"/>
                    <a:pt x="225" y="0"/>
                  </a:cubicBezTo>
                  <a:lnTo>
                    <a:pt x="269" y="0"/>
                  </a:lnTo>
                  <a:close/>
                </a:path>
              </a:pathLst>
            </a:custGeom>
            <a:noFill/>
            <a:ln w="7938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822" name="Freeform 757"/>
            <p:cNvSpPr>
              <a:spLocks noChangeAspect="1"/>
            </p:cNvSpPr>
            <p:nvPr/>
          </p:nvSpPr>
          <p:spPr bwMode="auto">
            <a:xfrm>
              <a:off x="381" y="2794"/>
              <a:ext cx="99" cy="138"/>
            </a:xfrm>
            <a:custGeom>
              <a:avLst/>
              <a:gdLst>
                <a:gd name="T0" fmla="*/ 269 w 269"/>
                <a:gd name="T1" fmla="*/ 0 h 225"/>
                <a:gd name="T2" fmla="*/ 45 w 269"/>
                <a:gd name="T3" fmla="*/ 225 h 225"/>
                <a:gd name="T4" fmla="*/ 0 w 269"/>
                <a:gd name="T5" fmla="*/ 225 h 225"/>
                <a:gd name="T6" fmla="*/ 224 w 269"/>
                <a:gd name="T7" fmla="*/ 0 h 225"/>
                <a:gd name="T8" fmla="*/ 269 w 269"/>
                <a:gd name="T9" fmla="*/ 0 h 2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9"/>
                <a:gd name="T16" fmla="*/ 0 h 225"/>
                <a:gd name="T17" fmla="*/ 269 w 269"/>
                <a:gd name="T18" fmla="*/ 225 h 22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9" h="225">
                  <a:moveTo>
                    <a:pt x="269" y="0"/>
                  </a:moveTo>
                  <a:cubicBezTo>
                    <a:pt x="141" y="0"/>
                    <a:pt x="175" y="225"/>
                    <a:pt x="45" y="225"/>
                  </a:cubicBezTo>
                  <a:cubicBezTo>
                    <a:pt x="0" y="225"/>
                    <a:pt x="0" y="225"/>
                    <a:pt x="0" y="225"/>
                  </a:cubicBezTo>
                  <a:cubicBezTo>
                    <a:pt x="130" y="225"/>
                    <a:pt x="96" y="0"/>
                    <a:pt x="224" y="0"/>
                  </a:cubicBezTo>
                  <a:lnTo>
                    <a:pt x="269" y="0"/>
                  </a:lnTo>
                  <a:close/>
                </a:path>
              </a:pathLst>
            </a:custGeom>
            <a:solidFill>
              <a:srgbClr val="113A8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823" name="Freeform 758"/>
            <p:cNvSpPr>
              <a:spLocks noChangeAspect="1"/>
            </p:cNvSpPr>
            <p:nvPr/>
          </p:nvSpPr>
          <p:spPr bwMode="auto">
            <a:xfrm>
              <a:off x="381" y="2794"/>
              <a:ext cx="99" cy="138"/>
            </a:xfrm>
            <a:custGeom>
              <a:avLst/>
              <a:gdLst>
                <a:gd name="T0" fmla="*/ 269 w 269"/>
                <a:gd name="T1" fmla="*/ 0 h 225"/>
                <a:gd name="T2" fmla="*/ 45 w 269"/>
                <a:gd name="T3" fmla="*/ 225 h 225"/>
                <a:gd name="T4" fmla="*/ 0 w 269"/>
                <a:gd name="T5" fmla="*/ 225 h 225"/>
                <a:gd name="T6" fmla="*/ 224 w 269"/>
                <a:gd name="T7" fmla="*/ 0 h 225"/>
                <a:gd name="T8" fmla="*/ 269 w 269"/>
                <a:gd name="T9" fmla="*/ 0 h 2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9"/>
                <a:gd name="T16" fmla="*/ 0 h 225"/>
                <a:gd name="T17" fmla="*/ 269 w 269"/>
                <a:gd name="T18" fmla="*/ 225 h 22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9" h="225">
                  <a:moveTo>
                    <a:pt x="269" y="0"/>
                  </a:moveTo>
                  <a:cubicBezTo>
                    <a:pt x="141" y="0"/>
                    <a:pt x="175" y="225"/>
                    <a:pt x="45" y="225"/>
                  </a:cubicBezTo>
                  <a:cubicBezTo>
                    <a:pt x="0" y="225"/>
                    <a:pt x="0" y="225"/>
                    <a:pt x="0" y="225"/>
                  </a:cubicBezTo>
                  <a:cubicBezTo>
                    <a:pt x="130" y="225"/>
                    <a:pt x="96" y="0"/>
                    <a:pt x="224" y="0"/>
                  </a:cubicBezTo>
                  <a:lnTo>
                    <a:pt x="269" y="0"/>
                  </a:lnTo>
                  <a:close/>
                </a:path>
              </a:pathLst>
            </a:custGeom>
            <a:solidFill>
              <a:schemeClr val="tx1"/>
            </a:solidFill>
            <a:ln w="8001" cap="flat">
              <a:solidFill>
                <a:srgbClr val="343434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824" name="Freeform 759"/>
            <p:cNvSpPr>
              <a:spLocks noChangeAspect="1"/>
            </p:cNvSpPr>
            <p:nvPr/>
          </p:nvSpPr>
          <p:spPr bwMode="auto">
            <a:xfrm>
              <a:off x="471" y="2794"/>
              <a:ext cx="98" cy="137"/>
            </a:xfrm>
            <a:custGeom>
              <a:avLst/>
              <a:gdLst>
                <a:gd name="T0" fmla="*/ 269 w 269"/>
                <a:gd name="T1" fmla="*/ 0 h 225"/>
                <a:gd name="T2" fmla="*/ 44 w 269"/>
                <a:gd name="T3" fmla="*/ 225 h 225"/>
                <a:gd name="T4" fmla="*/ 0 w 269"/>
                <a:gd name="T5" fmla="*/ 225 h 225"/>
                <a:gd name="T6" fmla="*/ 224 w 269"/>
                <a:gd name="T7" fmla="*/ 0 h 225"/>
                <a:gd name="T8" fmla="*/ 269 w 269"/>
                <a:gd name="T9" fmla="*/ 0 h 2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9"/>
                <a:gd name="T16" fmla="*/ 0 h 225"/>
                <a:gd name="T17" fmla="*/ 269 w 269"/>
                <a:gd name="T18" fmla="*/ 225 h 22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9" h="225">
                  <a:moveTo>
                    <a:pt x="269" y="0"/>
                  </a:moveTo>
                  <a:cubicBezTo>
                    <a:pt x="141" y="0"/>
                    <a:pt x="175" y="225"/>
                    <a:pt x="44" y="225"/>
                  </a:cubicBezTo>
                  <a:cubicBezTo>
                    <a:pt x="0" y="225"/>
                    <a:pt x="0" y="225"/>
                    <a:pt x="0" y="225"/>
                  </a:cubicBezTo>
                  <a:cubicBezTo>
                    <a:pt x="130" y="225"/>
                    <a:pt x="96" y="0"/>
                    <a:pt x="224" y="0"/>
                  </a:cubicBezTo>
                  <a:lnTo>
                    <a:pt x="269" y="0"/>
                  </a:lnTo>
                  <a:close/>
                </a:path>
              </a:pathLst>
            </a:custGeom>
            <a:solidFill>
              <a:srgbClr val="113A8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825" name="Freeform 760"/>
            <p:cNvSpPr>
              <a:spLocks noChangeAspect="1"/>
            </p:cNvSpPr>
            <p:nvPr/>
          </p:nvSpPr>
          <p:spPr bwMode="auto">
            <a:xfrm>
              <a:off x="471" y="2794"/>
              <a:ext cx="98" cy="137"/>
            </a:xfrm>
            <a:custGeom>
              <a:avLst/>
              <a:gdLst>
                <a:gd name="T0" fmla="*/ 269 w 269"/>
                <a:gd name="T1" fmla="*/ 0 h 225"/>
                <a:gd name="T2" fmla="*/ 44 w 269"/>
                <a:gd name="T3" fmla="*/ 225 h 225"/>
                <a:gd name="T4" fmla="*/ 0 w 269"/>
                <a:gd name="T5" fmla="*/ 225 h 225"/>
                <a:gd name="T6" fmla="*/ 224 w 269"/>
                <a:gd name="T7" fmla="*/ 0 h 225"/>
                <a:gd name="T8" fmla="*/ 269 w 269"/>
                <a:gd name="T9" fmla="*/ 0 h 2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9"/>
                <a:gd name="T16" fmla="*/ 0 h 225"/>
                <a:gd name="T17" fmla="*/ 269 w 269"/>
                <a:gd name="T18" fmla="*/ 225 h 22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9" h="225">
                  <a:moveTo>
                    <a:pt x="269" y="0"/>
                  </a:moveTo>
                  <a:cubicBezTo>
                    <a:pt x="141" y="0"/>
                    <a:pt x="175" y="225"/>
                    <a:pt x="44" y="225"/>
                  </a:cubicBezTo>
                  <a:cubicBezTo>
                    <a:pt x="0" y="225"/>
                    <a:pt x="0" y="225"/>
                    <a:pt x="0" y="225"/>
                  </a:cubicBezTo>
                  <a:cubicBezTo>
                    <a:pt x="130" y="225"/>
                    <a:pt x="96" y="0"/>
                    <a:pt x="224" y="0"/>
                  </a:cubicBezTo>
                  <a:lnTo>
                    <a:pt x="269" y="0"/>
                  </a:lnTo>
                  <a:close/>
                </a:path>
              </a:pathLst>
            </a:custGeom>
            <a:solidFill>
              <a:srgbClr val="0066FF"/>
            </a:solidFill>
            <a:ln w="8001" cap="flat">
              <a:solidFill>
                <a:srgbClr val="0066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826" name="Freeform 761"/>
            <p:cNvSpPr>
              <a:spLocks noChangeAspect="1"/>
            </p:cNvSpPr>
            <p:nvPr/>
          </p:nvSpPr>
          <p:spPr bwMode="auto">
            <a:xfrm>
              <a:off x="556" y="2794"/>
              <a:ext cx="99" cy="137"/>
            </a:xfrm>
            <a:custGeom>
              <a:avLst/>
              <a:gdLst>
                <a:gd name="T0" fmla="*/ 269 w 269"/>
                <a:gd name="T1" fmla="*/ 0 h 225"/>
                <a:gd name="T2" fmla="*/ 45 w 269"/>
                <a:gd name="T3" fmla="*/ 225 h 225"/>
                <a:gd name="T4" fmla="*/ 0 w 269"/>
                <a:gd name="T5" fmla="*/ 225 h 225"/>
                <a:gd name="T6" fmla="*/ 225 w 269"/>
                <a:gd name="T7" fmla="*/ 0 h 225"/>
                <a:gd name="T8" fmla="*/ 269 w 269"/>
                <a:gd name="T9" fmla="*/ 0 h 2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9"/>
                <a:gd name="T16" fmla="*/ 0 h 225"/>
                <a:gd name="T17" fmla="*/ 269 w 269"/>
                <a:gd name="T18" fmla="*/ 225 h 22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9" h="225">
                  <a:moveTo>
                    <a:pt x="269" y="0"/>
                  </a:moveTo>
                  <a:cubicBezTo>
                    <a:pt x="141" y="0"/>
                    <a:pt x="175" y="225"/>
                    <a:pt x="45" y="225"/>
                  </a:cubicBezTo>
                  <a:cubicBezTo>
                    <a:pt x="0" y="225"/>
                    <a:pt x="0" y="225"/>
                    <a:pt x="0" y="225"/>
                  </a:cubicBezTo>
                  <a:cubicBezTo>
                    <a:pt x="131" y="225"/>
                    <a:pt x="97" y="0"/>
                    <a:pt x="225" y="0"/>
                  </a:cubicBezTo>
                  <a:lnTo>
                    <a:pt x="269" y="0"/>
                  </a:lnTo>
                  <a:close/>
                </a:path>
              </a:pathLst>
            </a:custGeom>
            <a:solidFill>
              <a:srgbClr val="113A8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827" name="Freeform 762"/>
            <p:cNvSpPr>
              <a:spLocks noChangeAspect="1"/>
            </p:cNvSpPr>
            <p:nvPr/>
          </p:nvSpPr>
          <p:spPr bwMode="auto">
            <a:xfrm>
              <a:off x="556" y="2794"/>
              <a:ext cx="99" cy="137"/>
            </a:xfrm>
            <a:custGeom>
              <a:avLst/>
              <a:gdLst>
                <a:gd name="T0" fmla="*/ 269 w 269"/>
                <a:gd name="T1" fmla="*/ 0 h 225"/>
                <a:gd name="T2" fmla="*/ 45 w 269"/>
                <a:gd name="T3" fmla="*/ 225 h 225"/>
                <a:gd name="T4" fmla="*/ 0 w 269"/>
                <a:gd name="T5" fmla="*/ 225 h 225"/>
                <a:gd name="T6" fmla="*/ 225 w 269"/>
                <a:gd name="T7" fmla="*/ 0 h 225"/>
                <a:gd name="T8" fmla="*/ 269 w 269"/>
                <a:gd name="T9" fmla="*/ 0 h 2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9"/>
                <a:gd name="T16" fmla="*/ 0 h 225"/>
                <a:gd name="T17" fmla="*/ 269 w 269"/>
                <a:gd name="T18" fmla="*/ 225 h 22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9" h="225">
                  <a:moveTo>
                    <a:pt x="269" y="0"/>
                  </a:moveTo>
                  <a:cubicBezTo>
                    <a:pt x="141" y="0"/>
                    <a:pt x="175" y="225"/>
                    <a:pt x="45" y="225"/>
                  </a:cubicBezTo>
                  <a:cubicBezTo>
                    <a:pt x="0" y="225"/>
                    <a:pt x="0" y="225"/>
                    <a:pt x="0" y="225"/>
                  </a:cubicBezTo>
                  <a:cubicBezTo>
                    <a:pt x="131" y="225"/>
                    <a:pt x="97" y="0"/>
                    <a:pt x="225" y="0"/>
                  </a:cubicBezTo>
                  <a:lnTo>
                    <a:pt x="269" y="0"/>
                  </a:lnTo>
                  <a:close/>
                </a:path>
              </a:pathLst>
            </a:custGeom>
            <a:solidFill>
              <a:srgbClr val="FF0000"/>
            </a:solidFill>
            <a:ln w="8001" cap="flat">
              <a:solidFill>
                <a:srgbClr val="FF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828" name="Freeform 763"/>
            <p:cNvSpPr>
              <a:spLocks noChangeAspect="1"/>
            </p:cNvSpPr>
            <p:nvPr/>
          </p:nvSpPr>
          <p:spPr bwMode="auto">
            <a:xfrm>
              <a:off x="640" y="2794"/>
              <a:ext cx="99" cy="137"/>
            </a:xfrm>
            <a:custGeom>
              <a:avLst/>
              <a:gdLst>
                <a:gd name="T0" fmla="*/ 269 w 269"/>
                <a:gd name="T1" fmla="*/ 0 h 225"/>
                <a:gd name="T2" fmla="*/ 44 w 269"/>
                <a:gd name="T3" fmla="*/ 225 h 225"/>
                <a:gd name="T4" fmla="*/ 0 w 269"/>
                <a:gd name="T5" fmla="*/ 225 h 225"/>
                <a:gd name="T6" fmla="*/ 224 w 269"/>
                <a:gd name="T7" fmla="*/ 0 h 225"/>
                <a:gd name="T8" fmla="*/ 269 w 269"/>
                <a:gd name="T9" fmla="*/ 0 h 2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9"/>
                <a:gd name="T16" fmla="*/ 0 h 225"/>
                <a:gd name="T17" fmla="*/ 269 w 269"/>
                <a:gd name="T18" fmla="*/ 225 h 22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9" h="225">
                  <a:moveTo>
                    <a:pt x="269" y="0"/>
                  </a:moveTo>
                  <a:cubicBezTo>
                    <a:pt x="141" y="0"/>
                    <a:pt x="175" y="225"/>
                    <a:pt x="44" y="225"/>
                  </a:cubicBezTo>
                  <a:cubicBezTo>
                    <a:pt x="0" y="225"/>
                    <a:pt x="0" y="225"/>
                    <a:pt x="0" y="225"/>
                  </a:cubicBezTo>
                  <a:cubicBezTo>
                    <a:pt x="130" y="225"/>
                    <a:pt x="96" y="0"/>
                    <a:pt x="224" y="0"/>
                  </a:cubicBezTo>
                  <a:lnTo>
                    <a:pt x="269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829" name="Freeform 764"/>
            <p:cNvSpPr>
              <a:spLocks noChangeAspect="1"/>
            </p:cNvSpPr>
            <p:nvPr/>
          </p:nvSpPr>
          <p:spPr bwMode="auto">
            <a:xfrm>
              <a:off x="640" y="2794"/>
              <a:ext cx="99" cy="137"/>
            </a:xfrm>
            <a:custGeom>
              <a:avLst/>
              <a:gdLst>
                <a:gd name="T0" fmla="*/ 269 w 269"/>
                <a:gd name="T1" fmla="*/ 0 h 225"/>
                <a:gd name="T2" fmla="*/ 44 w 269"/>
                <a:gd name="T3" fmla="*/ 225 h 225"/>
                <a:gd name="T4" fmla="*/ 0 w 269"/>
                <a:gd name="T5" fmla="*/ 225 h 225"/>
                <a:gd name="T6" fmla="*/ 224 w 269"/>
                <a:gd name="T7" fmla="*/ 0 h 225"/>
                <a:gd name="T8" fmla="*/ 269 w 269"/>
                <a:gd name="T9" fmla="*/ 0 h 2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9"/>
                <a:gd name="T16" fmla="*/ 0 h 225"/>
                <a:gd name="T17" fmla="*/ 269 w 269"/>
                <a:gd name="T18" fmla="*/ 225 h 22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9" h="225">
                  <a:moveTo>
                    <a:pt x="269" y="0"/>
                  </a:moveTo>
                  <a:cubicBezTo>
                    <a:pt x="141" y="0"/>
                    <a:pt x="175" y="225"/>
                    <a:pt x="44" y="225"/>
                  </a:cubicBezTo>
                  <a:cubicBezTo>
                    <a:pt x="0" y="225"/>
                    <a:pt x="0" y="225"/>
                    <a:pt x="0" y="225"/>
                  </a:cubicBezTo>
                  <a:cubicBezTo>
                    <a:pt x="130" y="225"/>
                    <a:pt x="96" y="0"/>
                    <a:pt x="224" y="0"/>
                  </a:cubicBezTo>
                  <a:lnTo>
                    <a:pt x="269" y="0"/>
                  </a:lnTo>
                  <a:close/>
                </a:path>
              </a:pathLst>
            </a:custGeom>
            <a:noFill/>
            <a:ln w="7938" cap="flat">
              <a:solidFill>
                <a:srgbClr val="343434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830" name="Freeform 765"/>
            <p:cNvSpPr>
              <a:spLocks noChangeAspect="1"/>
            </p:cNvSpPr>
            <p:nvPr/>
          </p:nvSpPr>
          <p:spPr bwMode="auto">
            <a:xfrm>
              <a:off x="721" y="2794"/>
              <a:ext cx="99" cy="137"/>
            </a:xfrm>
            <a:custGeom>
              <a:avLst/>
              <a:gdLst>
                <a:gd name="T0" fmla="*/ 269 w 269"/>
                <a:gd name="T1" fmla="*/ 0 h 225"/>
                <a:gd name="T2" fmla="*/ 44 w 269"/>
                <a:gd name="T3" fmla="*/ 225 h 225"/>
                <a:gd name="T4" fmla="*/ 0 w 269"/>
                <a:gd name="T5" fmla="*/ 225 h 225"/>
                <a:gd name="T6" fmla="*/ 224 w 269"/>
                <a:gd name="T7" fmla="*/ 0 h 225"/>
                <a:gd name="T8" fmla="*/ 269 w 269"/>
                <a:gd name="T9" fmla="*/ 0 h 2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9"/>
                <a:gd name="T16" fmla="*/ 0 h 225"/>
                <a:gd name="T17" fmla="*/ 269 w 269"/>
                <a:gd name="T18" fmla="*/ 225 h 22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9" h="225">
                  <a:moveTo>
                    <a:pt x="269" y="0"/>
                  </a:moveTo>
                  <a:cubicBezTo>
                    <a:pt x="141" y="0"/>
                    <a:pt x="175" y="225"/>
                    <a:pt x="44" y="225"/>
                  </a:cubicBezTo>
                  <a:cubicBezTo>
                    <a:pt x="0" y="225"/>
                    <a:pt x="0" y="225"/>
                    <a:pt x="0" y="225"/>
                  </a:cubicBezTo>
                  <a:cubicBezTo>
                    <a:pt x="130" y="225"/>
                    <a:pt x="96" y="0"/>
                    <a:pt x="224" y="0"/>
                  </a:cubicBezTo>
                  <a:lnTo>
                    <a:pt x="269" y="0"/>
                  </a:lnTo>
                  <a:close/>
                </a:path>
              </a:pathLst>
            </a:custGeom>
            <a:solidFill>
              <a:srgbClr val="113A8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831" name="Freeform 766"/>
            <p:cNvSpPr>
              <a:spLocks noChangeAspect="1"/>
            </p:cNvSpPr>
            <p:nvPr/>
          </p:nvSpPr>
          <p:spPr bwMode="auto">
            <a:xfrm>
              <a:off x="721" y="2794"/>
              <a:ext cx="99" cy="137"/>
            </a:xfrm>
            <a:custGeom>
              <a:avLst/>
              <a:gdLst>
                <a:gd name="T0" fmla="*/ 269 w 269"/>
                <a:gd name="T1" fmla="*/ 0 h 225"/>
                <a:gd name="T2" fmla="*/ 44 w 269"/>
                <a:gd name="T3" fmla="*/ 225 h 225"/>
                <a:gd name="T4" fmla="*/ 0 w 269"/>
                <a:gd name="T5" fmla="*/ 225 h 225"/>
                <a:gd name="T6" fmla="*/ 224 w 269"/>
                <a:gd name="T7" fmla="*/ 0 h 225"/>
                <a:gd name="T8" fmla="*/ 269 w 269"/>
                <a:gd name="T9" fmla="*/ 0 h 2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9"/>
                <a:gd name="T16" fmla="*/ 0 h 225"/>
                <a:gd name="T17" fmla="*/ 269 w 269"/>
                <a:gd name="T18" fmla="*/ 225 h 22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9" h="225">
                  <a:moveTo>
                    <a:pt x="269" y="0"/>
                  </a:moveTo>
                  <a:cubicBezTo>
                    <a:pt x="141" y="0"/>
                    <a:pt x="175" y="225"/>
                    <a:pt x="44" y="225"/>
                  </a:cubicBezTo>
                  <a:cubicBezTo>
                    <a:pt x="0" y="225"/>
                    <a:pt x="0" y="225"/>
                    <a:pt x="0" y="225"/>
                  </a:cubicBezTo>
                  <a:cubicBezTo>
                    <a:pt x="130" y="225"/>
                    <a:pt x="96" y="0"/>
                    <a:pt x="224" y="0"/>
                  </a:cubicBezTo>
                  <a:lnTo>
                    <a:pt x="269" y="0"/>
                  </a:lnTo>
                  <a:close/>
                </a:path>
              </a:pathLst>
            </a:custGeom>
            <a:solidFill>
              <a:schemeClr val="tx1"/>
            </a:solidFill>
            <a:ln w="8001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832" name="Freeform 767"/>
            <p:cNvSpPr>
              <a:spLocks noChangeAspect="1"/>
            </p:cNvSpPr>
            <p:nvPr/>
          </p:nvSpPr>
          <p:spPr bwMode="auto">
            <a:xfrm>
              <a:off x="305" y="2794"/>
              <a:ext cx="99" cy="138"/>
            </a:xfrm>
            <a:custGeom>
              <a:avLst/>
              <a:gdLst>
                <a:gd name="T0" fmla="*/ 269 w 269"/>
                <a:gd name="T1" fmla="*/ 225 h 225"/>
                <a:gd name="T2" fmla="*/ 45 w 269"/>
                <a:gd name="T3" fmla="*/ 0 h 225"/>
                <a:gd name="T4" fmla="*/ 0 w 269"/>
                <a:gd name="T5" fmla="*/ 0 h 225"/>
                <a:gd name="T6" fmla="*/ 225 w 269"/>
                <a:gd name="T7" fmla="*/ 225 h 225"/>
                <a:gd name="T8" fmla="*/ 269 w 269"/>
                <a:gd name="T9" fmla="*/ 225 h 2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9"/>
                <a:gd name="T16" fmla="*/ 0 h 225"/>
                <a:gd name="T17" fmla="*/ 269 w 269"/>
                <a:gd name="T18" fmla="*/ 225 h 22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9" h="225">
                  <a:moveTo>
                    <a:pt x="269" y="225"/>
                  </a:moveTo>
                  <a:cubicBezTo>
                    <a:pt x="141" y="225"/>
                    <a:pt x="175" y="0"/>
                    <a:pt x="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31" y="0"/>
                    <a:pt x="97" y="225"/>
                    <a:pt x="225" y="225"/>
                  </a:cubicBezTo>
                  <a:lnTo>
                    <a:pt x="269" y="225"/>
                  </a:lnTo>
                  <a:close/>
                </a:path>
              </a:pathLst>
            </a:custGeom>
            <a:solidFill>
              <a:srgbClr val="3B59A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833" name="Freeform 768"/>
            <p:cNvSpPr>
              <a:spLocks noChangeAspect="1"/>
            </p:cNvSpPr>
            <p:nvPr/>
          </p:nvSpPr>
          <p:spPr bwMode="auto">
            <a:xfrm>
              <a:off x="306" y="2794"/>
              <a:ext cx="49" cy="36"/>
            </a:xfrm>
            <a:custGeom>
              <a:avLst/>
              <a:gdLst>
                <a:gd name="T0" fmla="*/ 44 w 133"/>
                <a:gd name="T1" fmla="*/ 0 h 59"/>
                <a:gd name="T2" fmla="*/ 0 w 133"/>
                <a:gd name="T3" fmla="*/ 0 h 59"/>
                <a:gd name="T4" fmla="*/ 88 w 133"/>
                <a:gd name="T5" fmla="*/ 59 h 59"/>
                <a:gd name="T6" fmla="*/ 133 w 133"/>
                <a:gd name="T7" fmla="*/ 59 h 59"/>
                <a:gd name="T8" fmla="*/ 44 w 133"/>
                <a:gd name="T9" fmla="*/ 0 h 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3"/>
                <a:gd name="T16" fmla="*/ 0 h 59"/>
                <a:gd name="T17" fmla="*/ 133 w 133"/>
                <a:gd name="T18" fmla="*/ 59 h 5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3" h="59">
                  <a:moveTo>
                    <a:pt x="4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44" y="0"/>
                    <a:pt x="69" y="26"/>
                    <a:pt x="88" y="59"/>
                  </a:cubicBezTo>
                  <a:cubicBezTo>
                    <a:pt x="133" y="59"/>
                    <a:pt x="133" y="59"/>
                    <a:pt x="133" y="59"/>
                  </a:cubicBezTo>
                  <a:cubicBezTo>
                    <a:pt x="113" y="26"/>
                    <a:pt x="88" y="0"/>
                    <a:pt x="44" y="0"/>
                  </a:cubicBezTo>
                  <a:close/>
                </a:path>
              </a:pathLst>
            </a:custGeom>
            <a:solidFill>
              <a:srgbClr val="5578B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834" name="Freeform 769"/>
            <p:cNvSpPr>
              <a:spLocks noChangeAspect="1"/>
            </p:cNvSpPr>
            <p:nvPr/>
          </p:nvSpPr>
          <p:spPr bwMode="auto">
            <a:xfrm>
              <a:off x="305" y="2794"/>
              <a:ext cx="49" cy="36"/>
            </a:xfrm>
            <a:custGeom>
              <a:avLst/>
              <a:gdLst>
                <a:gd name="T0" fmla="*/ 47 w 133"/>
                <a:gd name="T1" fmla="*/ 3 h 59"/>
                <a:gd name="T2" fmla="*/ 133 w 133"/>
                <a:gd name="T3" fmla="*/ 59 h 59"/>
                <a:gd name="T4" fmla="*/ 133 w 133"/>
                <a:gd name="T5" fmla="*/ 59 h 59"/>
                <a:gd name="T6" fmla="*/ 45 w 133"/>
                <a:gd name="T7" fmla="*/ 0 h 59"/>
                <a:gd name="T8" fmla="*/ 0 w 133"/>
                <a:gd name="T9" fmla="*/ 0 h 59"/>
                <a:gd name="T10" fmla="*/ 26 w 133"/>
                <a:gd name="T11" fmla="*/ 3 h 59"/>
                <a:gd name="T12" fmla="*/ 47 w 133"/>
                <a:gd name="T13" fmla="*/ 3 h 5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33"/>
                <a:gd name="T22" fmla="*/ 0 h 59"/>
                <a:gd name="T23" fmla="*/ 133 w 133"/>
                <a:gd name="T24" fmla="*/ 59 h 5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33" h="59">
                  <a:moveTo>
                    <a:pt x="47" y="3"/>
                  </a:moveTo>
                  <a:cubicBezTo>
                    <a:pt x="89" y="3"/>
                    <a:pt x="114" y="27"/>
                    <a:pt x="133" y="59"/>
                  </a:cubicBezTo>
                  <a:cubicBezTo>
                    <a:pt x="133" y="59"/>
                    <a:pt x="133" y="59"/>
                    <a:pt x="133" y="59"/>
                  </a:cubicBezTo>
                  <a:cubicBezTo>
                    <a:pt x="114" y="25"/>
                    <a:pt x="89" y="0"/>
                    <a:pt x="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0" y="0"/>
                    <a:pt x="18" y="1"/>
                    <a:pt x="26" y="3"/>
                  </a:cubicBezTo>
                  <a:lnTo>
                    <a:pt x="47" y="3"/>
                  </a:lnTo>
                  <a:close/>
                </a:path>
              </a:pathLst>
            </a:custGeom>
            <a:solidFill>
              <a:srgbClr val="779DC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835" name="Freeform 770"/>
            <p:cNvSpPr>
              <a:spLocks noChangeAspect="1"/>
            </p:cNvSpPr>
            <p:nvPr/>
          </p:nvSpPr>
          <p:spPr bwMode="auto">
            <a:xfrm>
              <a:off x="354" y="2886"/>
              <a:ext cx="51" cy="46"/>
            </a:xfrm>
            <a:custGeom>
              <a:avLst/>
              <a:gdLst>
                <a:gd name="T0" fmla="*/ 45 w 140"/>
                <a:gd name="T1" fmla="*/ 0 h 75"/>
                <a:gd name="T2" fmla="*/ 0 w 140"/>
                <a:gd name="T3" fmla="*/ 0 h 75"/>
                <a:gd name="T4" fmla="*/ 95 w 140"/>
                <a:gd name="T5" fmla="*/ 75 h 75"/>
                <a:gd name="T6" fmla="*/ 140 w 140"/>
                <a:gd name="T7" fmla="*/ 75 h 75"/>
                <a:gd name="T8" fmla="*/ 45 w 140"/>
                <a:gd name="T9" fmla="*/ 0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40"/>
                <a:gd name="T16" fmla="*/ 0 h 75"/>
                <a:gd name="T17" fmla="*/ 140 w 140"/>
                <a:gd name="T18" fmla="*/ 75 h 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40" h="75">
                  <a:moveTo>
                    <a:pt x="45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0" y="41"/>
                    <a:pt x="46" y="75"/>
                    <a:pt x="95" y="75"/>
                  </a:cubicBezTo>
                  <a:cubicBezTo>
                    <a:pt x="140" y="75"/>
                    <a:pt x="140" y="75"/>
                    <a:pt x="140" y="75"/>
                  </a:cubicBezTo>
                  <a:cubicBezTo>
                    <a:pt x="90" y="75"/>
                    <a:pt x="65" y="41"/>
                    <a:pt x="45" y="0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836" name="Freeform 771"/>
            <p:cNvSpPr>
              <a:spLocks noChangeAspect="1"/>
            </p:cNvSpPr>
            <p:nvPr/>
          </p:nvSpPr>
          <p:spPr bwMode="auto">
            <a:xfrm>
              <a:off x="305" y="2794"/>
              <a:ext cx="99" cy="138"/>
            </a:xfrm>
            <a:custGeom>
              <a:avLst/>
              <a:gdLst>
                <a:gd name="T0" fmla="*/ 269 w 269"/>
                <a:gd name="T1" fmla="*/ 225 h 225"/>
                <a:gd name="T2" fmla="*/ 45 w 269"/>
                <a:gd name="T3" fmla="*/ 0 h 225"/>
                <a:gd name="T4" fmla="*/ 0 w 269"/>
                <a:gd name="T5" fmla="*/ 0 h 225"/>
                <a:gd name="T6" fmla="*/ 225 w 269"/>
                <a:gd name="T7" fmla="*/ 225 h 225"/>
                <a:gd name="T8" fmla="*/ 269 w 269"/>
                <a:gd name="T9" fmla="*/ 225 h 2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9"/>
                <a:gd name="T16" fmla="*/ 0 h 225"/>
                <a:gd name="T17" fmla="*/ 269 w 269"/>
                <a:gd name="T18" fmla="*/ 225 h 22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9" h="225">
                  <a:moveTo>
                    <a:pt x="269" y="225"/>
                  </a:moveTo>
                  <a:cubicBezTo>
                    <a:pt x="141" y="225"/>
                    <a:pt x="175" y="0"/>
                    <a:pt x="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31" y="0"/>
                    <a:pt x="97" y="225"/>
                    <a:pt x="225" y="225"/>
                  </a:cubicBezTo>
                  <a:lnTo>
                    <a:pt x="269" y="225"/>
                  </a:lnTo>
                  <a:close/>
                </a:path>
              </a:pathLst>
            </a:custGeom>
            <a:solidFill>
              <a:schemeClr val="tx1"/>
            </a:solidFill>
            <a:ln w="7938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837" name="Freeform 772"/>
            <p:cNvSpPr>
              <a:spLocks noChangeAspect="1"/>
            </p:cNvSpPr>
            <p:nvPr/>
          </p:nvSpPr>
          <p:spPr bwMode="auto">
            <a:xfrm>
              <a:off x="340" y="2832"/>
              <a:ext cx="16" cy="2"/>
            </a:xfrm>
            <a:custGeom>
              <a:avLst/>
              <a:gdLst>
                <a:gd name="T0" fmla="*/ 0 w 110"/>
                <a:gd name="T1" fmla="*/ 0 h 8"/>
                <a:gd name="T2" fmla="*/ 105 w 110"/>
                <a:gd name="T3" fmla="*/ 0 h 8"/>
                <a:gd name="T4" fmla="*/ 110 w 110"/>
                <a:gd name="T5" fmla="*/ 8 h 8"/>
                <a:gd name="T6" fmla="*/ 5 w 110"/>
                <a:gd name="T7" fmla="*/ 8 h 8"/>
                <a:gd name="T8" fmla="*/ 0 w 110"/>
                <a:gd name="T9" fmla="*/ 0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0"/>
                <a:gd name="T16" fmla="*/ 0 h 8"/>
                <a:gd name="T17" fmla="*/ 110 w 110"/>
                <a:gd name="T18" fmla="*/ 8 h 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0" h="8">
                  <a:moveTo>
                    <a:pt x="0" y="0"/>
                  </a:moveTo>
                  <a:lnTo>
                    <a:pt x="105" y="0"/>
                  </a:lnTo>
                  <a:lnTo>
                    <a:pt x="110" y="8"/>
                  </a:lnTo>
                  <a:lnTo>
                    <a:pt x="5" y="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578B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838" name="Freeform 773"/>
            <p:cNvSpPr>
              <a:spLocks noChangeAspect="1"/>
            </p:cNvSpPr>
            <p:nvPr/>
          </p:nvSpPr>
          <p:spPr bwMode="auto">
            <a:xfrm>
              <a:off x="341" y="2835"/>
              <a:ext cx="16" cy="1"/>
            </a:xfrm>
            <a:custGeom>
              <a:avLst/>
              <a:gdLst>
                <a:gd name="T0" fmla="*/ 0 w 105"/>
                <a:gd name="T1" fmla="*/ 0 h 5"/>
                <a:gd name="T2" fmla="*/ 103 w 105"/>
                <a:gd name="T3" fmla="*/ 0 h 5"/>
                <a:gd name="T4" fmla="*/ 105 w 105"/>
                <a:gd name="T5" fmla="*/ 5 h 5"/>
                <a:gd name="T6" fmla="*/ 0 w 105"/>
                <a:gd name="T7" fmla="*/ 5 h 5"/>
                <a:gd name="T8" fmla="*/ 0 w 105"/>
                <a:gd name="T9" fmla="*/ 0 h 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5"/>
                <a:gd name="T16" fmla="*/ 0 h 5"/>
                <a:gd name="T17" fmla="*/ 105 w 105"/>
                <a:gd name="T18" fmla="*/ 5 h 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5" h="5">
                  <a:moveTo>
                    <a:pt x="0" y="0"/>
                  </a:moveTo>
                  <a:lnTo>
                    <a:pt x="103" y="0"/>
                  </a:lnTo>
                  <a:lnTo>
                    <a:pt x="105" y="5"/>
                  </a:lnTo>
                  <a:lnTo>
                    <a:pt x="0" y="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578B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839" name="Freeform 774"/>
            <p:cNvSpPr>
              <a:spLocks noChangeAspect="1"/>
            </p:cNvSpPr>
            <p:nvPr/>
          </p:nvSpPr>
          <p:spPr bwMode="auto">
            <a:xfrm>
              <a:off x="354" y="2883"/>
              <a:ext cx="16" cy="2"/>
            </a:xfrm>
            <a:custGeom>
              <a:avLst/>
              <a:gdLst>
                <a:gd name="T0" fmla="*/ 107 w 107"/>
                <a:gd name="T1" fmla="*/ 8 h 8"/>
                <a:gd name="T2" fmla="*/ 2 w 107"/>
                <a:gd name="T3" fmla="*/ 8 h 8"/>
                <a:gd name="T4" fmla="*/ 0 w 107"/>
                <a:gd name="T5" fmla="*/ 0 h 8"/>
                <a:gd name="T6" fmla="*/ 102 w 107"/>
                <a:gd name="T7" fmla="*/ 0 h 8"/>
                <a:gd name="T8" fmla="*/ 107 w 107"/>
                <a:gd name="T9" fmla="*/ 8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7"/>
                <a:gd name="T16" fmla="*/ 0 h 8"/>
                <a:gd name="T17" fmla="*/ 107 w 107"/>
                <a:gd name="T18" fmla="*/ 8 h 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7" h="8">
                  <a:moveTo>
                    <a:pt x="107" y="8"/>
                  </a:moveTo>
                  <a:lnTo>
                    <a:pt x="2" y="8"/>
                  </a:lnTo>
                  <a:lnTo>
                    <a:pt x="0" y="0"/>
                  </a:lnTo>
                  <a:lnTo>
                    <a:pt x="102" y="0"/>
                  </a:lnTo>
                  <a:lnTo>
                    <a:pt x="107" y="8"/>
                  </a:lnTo>
                  <a:close/>
                </a:path>
              </a:pathLst>
            </a:custGeom>
            <a:solidFill>
              <a:srgbClr val="33559E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840" name="Freeform 775"/>
            <p:cNvSpPr>
              <a:spLocks noChangeAspect="1"/>
            </p:cNvSpPr>
            <p:nvPr/>
          </p:nvSpPr>
          <p:spPr bwMode="auto">
            <a:xfrm>
              <a:off x="353" y="2881"/>
              <a:ext cx="15" cy="1"/>
            </a:xfrm>
            <a:custGeom>
              <a:avLst/>
              <a:gdLst>
                <a:gd name="T0" fmla="*/ 105 w 105"/>
                <a:gd name="T1" fmla="*/ 5 h 5"/>
                <a:gd name="T2" fmla="*/ 2 w 105"/>
                <a:gd name="T3" fmla="*/ 5 h 5"/>
                <a:gd name="T4" fmla="*/ 0 w 105"/>
                <a:gd name="T5" fmla="*/ 0 h 5"/>
                <a:gd name="T6" fmla="*/ 102 w 105"/>
                <a:gd name="T7" fmla="*/ 0 h 5"/>
                <a:gd name="T8" fmla="*/ 105 w 105"/>
                <a:gd name="T9" fmla="*/ 5 h 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5"/>
                <a:gd name="T16" fmla="*/ 0 h 5"/>
                <a:gd name="T17" fmla="*/ 105 w 105"/>
                <a:gd name="T18" fmla="*/ 5 h 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5" h="5">
                  <a:moveTo>
                    <a:pt x="105" y="5"/>
                  </a:moveTo>
                  <a:lnTo>
                    <a:pt x="2" y="5"/>
                  </a:lnTo>
                  <a:lnTo>
                    <a:pt x="0" y="0"/>
                  </a:lnTo>
                  <a:lnTo>
                    <a:pt x="102" y="0"/>
                  </a:lnTo>
                  <a:lnTo>
                    <a:pt x="105" y="5"/>
                  </a:lnTo>
                  <a:close/>
                </a:path>
              </a:pathLst>
            </a:custGeom>
            <a:solidFill>
              <a:srgbClr val="33559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841" name="Freeform 776"/>
            <p:cNvSpPr>
              <a:spLocks noChangeAspect="1"/>
            </p:cNvSpPr>
            <p:nvPr/>
          </p:nvSpPr>
          <p:spPr bwMode="auto">
            <a:xfrm>
              <a:off x="391" y="2794"/>
              <a:ext cx="98" cy="138"/>
            </a:xfrm>
            <a:custGeom>
              <a:avLst/>
              <a:gdLst>
                <a:gd name="T0" fmla="*/ 269 w 269"/>
                <a:gd name="T1" fmla="*/ 225 h 225"/>
                <a:gd name="T2" fmla="*/ 44 w 269"/>
                <a:gd name="T3" fmla="*/ 0 h 225"/>
                <a:gd name="T4" fmla="*/ 0 w 269"/>
                <a:gd name="T5" fmla="*/ 0 h 225"/>
                <a:gd name="T6" fmla="*/ 224 w 269"/>
                <a:gd name="T7" fmla="*/ 225 h 225"/>
                <a:gd name="T8" fmla="*/ 269 w 269"/>
                <a:gd name="T9" fmla="*/ 225 h 2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9"/>
                <a:gd name="T16" fmla="*/ 0 h 225"/>
                <a:gd name="T17" fmla="*/ 269 w 269"/>
                <a:gd name="T18" fmla="*/ 225 h 22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9" h="225">
                  <a:moveTo>
                    <a:pt x="269" y="225"/>
                  </a:moveTo>
                  <a:cubicBezTo>
                    <a:pt x="141" y="225"/>
                    <a:pt x="175" y="0"/>
                    <a:pt x="4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30" y="0"/>
                    <a:pt x="96" y="225"/>
                    <a:pt x="224" y="225"/>
                  </a:cubicBezTo>
                  <a:lnTo>
                    <a:pt x="269" y="225"/>
                  </a:lnTo>
                  <a:close/>
                </a:path>
              </a:pathLst>
            </a:custGeom>
            <a:solidFill>
              <a:srgbClr val="3B59A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842" name="Freeform 777"/>
            <p:cNvSpPr>
              <a:spLocks noChangeAspect="1"/>
            </p:cNvSpPr>
            <p:nvPr/>
          </p:nvSpPr>
          <p:spPr bwMode="auto">
            <a:xfrm>
              <a:off x="390" y="2794"/>
              <a:ext cx="49" cy="36"/>
            </a:xfrm>
            <a:custGeom>
              <a:avLst/>
              <a:gdLst>
                <a:gd name="T0" fmla="*/ 45 w 133"/>
                <a:gd name="T1" fmla="*/ 0 h 59"/>
                <a:gd name="T2" fmla="*/ 0 w 133"/>
                <a:gd name="T3" fmla="*/ 0 h 59"/>
                <a:gd name="T4" fmla="*/ 88 w 133"/>
                <a:gd name="T5" fmla="*/ 59 h 59"/>
                <a:gd name="T6" fmla="*/ 133 w 133"/>
                <a:gd name="T7" fmla="*/ 59 h 59"/>
                <a:gd name="T8" fmla="*/ 45 w 133"/>
                <a:gd name="T9" fmla="*/ 0 h 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3"/>
                <a:gd name="T16" fmla="*/ 0 h 59"/>
                <a:gd name="T17" fmla="*/ 133 w 133"/>
                <a:gd name="T18" fmla="*/ 59 h 5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3" h="59">
                  <a:moveTo>
                    <a:pt x="45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44" y="0"/>
                    <a:pt x="69" y="26"/>
                    <a:pt x="88" y="59"/>
                  </a:cubicBezTo>
                  <a:cubicBezTo>
                    <a:pt x="133" y="59"/>
                    <a:pt x="133" y="59"/>
                    <a:pt x="133" y="59"/>
                  </a:cubicBezTo>
                  <a:cubicBezTo>
                    <a:pt x="114" y="26"/>
                    <a:pt x="89" y="0"/>
                    <a:pt x="45" y="0"/>
                  </a:cubicBezTo>
                  <a:close/>
                </a:path>
              </a:pathLst>
            </a:custGeom>
            <a:solidFill>
              <a:srgbClr val="5578B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843" name="Freeform 778"/>
            <p:cNvSpPr>
              <a:spLocks noChangeAspect="1"/>
            </p:cNvSpPr>
            <p:nvPr/>
          </p:nvSpPr>
          <p:spPr bwMode="auto">
            <a:xfrm>
              <a:off x="389" y="2794"/>
              <a:ext cx="49" cy="36"/>
            </a:xfrm>
            <a:custGeom>
              <a:avLst/>
              <a:gdLst>
                <a:gd name="T0" fmla="*/ 46 w 133"/>
                <a:gd name="T1" fmla="*/ 3 h 59"/>
                <a:gd name="T2" fmla="*/ 132 w 133"/>
                <a:gd name="T3" fmla="*/ 59 h 59"/>
                <a:gd name="T4" fmla="*/ 133 w 133"/>
                <a:gd name="T5" fmla="*/ 59 h 59"/>
                <a:gd name="T6" fmla="*/ 44 w 133"/>
                <a:gd name="T7" fmla="*/ 0 h 59"/>
                <a:gd name="T8" fmla="*/ 0 w 133"/>
                <a:gd name="T9" fmla="*/ 0 h 59"/>
                <a:gd name="T10" fmla="*/ 26 w 133"/>
                <a:gd name="T11" fmla="*/ 3 h 59"/>
                <a:gd name="T12" fmla="*/ 46 w 133"/>
                <a:gd name="T13" fmla="*/ 3 h 5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33"/>
                <a:gd name="T22" fmla="*/ 0 h 59"/>
                <a:gd name="T23" fmla="*/ 133 w 133"/>
                <a:gd name="T24" fmla="*/ 59 h 5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33" h="59">
                  <a:moveTo>
                    <a:pt x="46" y="3"/>
                  </a:moveTo>
                  <a:cubicBezTo>
                    <a:pt x="89" y="3"/>
                    <a:pt x="114" y="27"/>
                    <a:pt x="132" y="59"/>
                  </a:cubicBezTo>
                  <a:cubicBezTo>
                    <a:pt x="133" y="59"/>
                    <a:pt x="133" y="59"/>
                    <a:pt x="133" y="59"/>
                  </a:cubicBezTo>
                  <a:cubicBezTo>
                    <a:pt x="114" y="25"/>
                    <a:pt x="88" y="0"/>
                    <a:pt x="4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9" y="0"/>
                    <a:pt x="18" y="1"/>
                    <a:pt x="26" y="3"/>
                  </a:cubicBezTo>
                  <a:lnTo>
                    <a:pt x="46" y="3"/>
                  </a:lnTo>
                  <a:close/>
                </a:path>
              </a:pathLst>
            </a:custGeom>
            <a:solidFill>
              <a:srgbClr val="779DC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844" name="Freeform 779"/>
            <p:cNvSpPr>
              <a:spLocks noChangeAspect="1"/>
            </p:cNvSpPr>
            <p:nvPr/>
          </p:nvSpPr>
          <p:spPr bwMode="auto">
            <a:xfrm>
              <a:off x="438" y="2886"/>
              <a:ext cx="51" cy="46"/>
            </a:xfrm>
            <a:custGeom>
              <a:avLst/>
              <a:gdLst>
                <a:gd name="T0" fmla="*/ 44 w 139"/>
                <a:gd name="T1" fmla="*/ 0 h 75"/>
                <a:gd name="T2" fmla="*/ 0 w 139"/>
                <a:gd name="T3" fmla="*/ 0 h 75"/>
                <a:gd name="T4" fmla="*/ 95 w 139"/>
                <a:gd name="T5" fmla="*/ 75 h 75"/>
                <a:gd name="T6" fmla="*/ 139 w 139"/>
                <a:gd name="T7" fmla="*/ 75 h 75"/>
                <a:gd name="T8" fmla="*/ 44 w 139"/>
                <a:gd name="T9" fmla="*/ 0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9"/>
                <a:gd name="T16" fmla="*/ 0 h 75"/>
                <a:gd name="T17" fmla="*/ 139 w 139"/>
                <a:gd name="T18" fmla="*/ 75 h 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9" h="75">
                  <a:moveTo>
                    <a:pt x="4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0" y="41"/>
                    <a:pt x="45" y="75"/>
                    <a:pt x="95" y="75"/>
                  </a:cubicBezTo>
                  <a:cubicBezTo>
                    <a:pt x="139" y="75"/>
                    <a:pt x="139" y="75"/>
                    <a:pt x="139" y="75"/>
                  </a:cubicBezTo>
                  <a:cubicBezTo>
                    <a:pt x="90" y="75"/>
                    <a:pt x="64" y="41"/>
                    <a:pt x="44" y="0"/>
                  </a:cubicBezTo>
                  <a:close/>
                </a:path>
              </a:pathLst>
            </a:custGeom>
            <a:solidFill>
              <a:srgbClr val="33559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845" name="Freeform 780"/>
            <p:cNvSpPr>
              <a:spLocks noChangeAspect="1"/>
            </p:cNvSpPr>
            <p:nvPr/>
          </p:nvSpPr>
          <p:spPr bwMode="auto">
            <a:xfrm>
              <a:off x="391" y="2794"/>
              <a:ext cx="98" cy="138"/>
            </a:xfrm>
            <a:custGeom>
              <a:avLst/>
              <a:gdLst>
                <a:gd name="T0" fmla="*/ 269 w 269"/>
                <a:gd name="T1" fmla="*/ 225 h 225"/>
                <a:gd name="T2" fmla="*/ 44 w 269"/>
                <a:gd name="T3" fmla="*/ 0 h 225"/>
                <a:gd name="T4" fmla="*/ 0 w 269"/>
                <a:gd name="T5" fmla="*/ 0 h 225"/>
                <a:gd name="T6" fmla="*/ 224 w 269"/>
                <a:gd name="T7" fmla="*/ 225 h 225"/>
                <a:gd name="T8" fmla="*/ 269 w 269"/>
                <a:gd name="T9" fmla="*/ 225 h 2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9"/>
                <a:gd name="T16" fmla="*/ 0 h 225"/>
                <a:gd name="T17" fmla="*/ 269 w 269"/>
                <a:gd name="T18" fmla="*/ 225 h 22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9" h="225">
                  <a:moveTo>
                    <a:pt x="269" y="225"/>
                  </a:moveTo>
                  <a:cubicBezTo>
                    <a:pt x="141" y="225"/>
                    <a:pt x="175" y="0"/>
                    <a:pt x="4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30" y="0"/>
                    <a:pt x="96" y="225"/>
                    <a:pt x="224" y="225"/>
                  </a:cubicBezTo>
                  <a:lnTo>
                    <a:pt x="269" y="225"/>
                  </a:lnTo>
                  <a:close/>
                </a:path>
              </a:pathLst>
            </a:custGeom>
            <a:solidFill>
              <a:srgbClr val="0066FF"/>
            </a:solidFill>
            <a:ln w="8001" cap="flat">
              <a:solidFill>
                <a:srgbClr val="0066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846" name="Freeform 781"/>
            <p:cNvSpPr>
              <a:spLocks noChangeAspect="1"/>
            </p:cNvSpPr>
            <p:nvPr/>
          </p:nvSpPr>
          <p:spPr bwMode="auto">
            <a:xfrm>
              <a:off x="424" y="2832"/>
              <a:ext cx="16" cy="2"/>
            </a:xfrm>
            <a:custGeom>
              <a:avLst/>
              <a:gdLst>
                <a:gd name="T0" fmla="*/ 0 w 107"/>
                <a:gd name="T1" fmla="*/ 0 h 8"/>
                <a:gd name="T2" fmla="*/ 102 w 107"/>
                <a:gd name="T3" fmla="*/ 0 h 8"/>
                <a:gd name="T4" fmla="*/ 107 w 107"/>
                <a:gd name="T5" fmla="*/ 8 h 8"/>
                <a:gd name="T6" fmla="*/ 2 w 107"/>
                <a:gd name="T7" fmla="*/ 8 h 8"/>
                <a:gd name="T8" fmla="*/ 0 w 107"/>
                <a:gd name="T9" fmla="*/ 0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7"/>
                <a:gd name="T16" fmla="*/ 0 h 8"/>
                <a:gd name="T17" fmla="*/ 107 w 107"/>
                <a:gd name="T18" fmla="*/ 8 h 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7" h="8">
                  <a:moveTo>
                    <a:pt x="0" y="0"/>
                  </a:moveTo>
                  <a:lnTo>
                    <a:pt x="102" y="0"/>
                  </a:lnTo>
                  <a:lnTo>
                    <a:pt x="107" y="8"/>
                  </a:lnTo>
                  <a:lnTo>
                    <a:pt x="2" y="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66FF"/>
            </a:solidFill>
            <a:ln w="9525">
              <a:solidFill>
                <a:srgbClr val="0066FF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847" name="Freeform 782"/>
            <p:cNvSpPr>
              <a:spLocks noChangeAspect="1"/>
            </p:cNvSpPr>
            <p:nvPr/>
          </p:nvSpPr>
          <p:spPr bwMode="auto">
            <a:xfrm>
              <a:off x="424" y="2835"/>
              <a:ext cx="15" cy="1"/>
            </a:xfrm>
            <a:custGeom>
              <a:avLst/>
              <a:gdLst>
                <a:gd name="T0" fmla="*/ 0 w 105"/>
                <a:gd name="T1" fmla="*/ 0 h 5"/>
                <a:gd name="T2" fmla="*/ 105 w 105"/>
                <a:gd name="T3" fmla="*/ 0 h 5"/>
                <a:gd name="T4" fmla="*/ 105 w 105"/>
                <a:gd name="T5" fmla="*/ 5 h 5"/>
                <a:gd name="T6" fmla="*/ 3 w 105"/>
                <a:gd name="T7" fmla="*/ 5 h 5"/>
                <a:gd name="T8" fmla="*/ 0 w 105"/>
                <a:gd name="T9" fmla="*/ 0 h 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5"/>
                <a:gd name="T16" fmla="*/ 0 h 5"/>
                <a:gd name="T17" fmla="*/ 105 w 105"/>
                <a:gd name="T18" fmla="*/ 5 h 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5" h="5">
                  <a:moveTo>
                    <a:pt x="0" y="0"/>
                  </a:moveTo>
                  <a:lnTo>
                    <a:pt x="105" y="0"/>
                  </a:lnTo>
                  <a:lnTo>
                    <a:pt x="105" y="5"/>
                  </a:lnTo>
                  <a:lnTo>
                    <a:pt x="3" y="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578B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848" name="Freeform 783"/>
            <p:cNvSpPr>
              <a:spLocks noChangeAspect="1"/>
            </p:cNvSpPr>
            <p:nvPr/>
          </p:nvSpPr>
          <p:spPr bwMode="auto">
            <a:xfrm>
              <a:off x="438" y="2883"/>
              <a:ext cx="16" cy="2"/>
            </a:xfrm>
            <a:custGeom>
              <a:avLst/>
              <a:gdLst>
                <a:gd name="T0" fmla="*/ 107 w 107"/>
                <a:gd name="T1" fmla="*/ 8 h 8"/>
                <a:gd name="T2" fmla="*/ 5 w 107"/>
                <a:gd name="T3" fmla="*/ 8 h 8"/>
                <a:gd name="T4" fmla="*/ 0 w 107"/>
                <a:gd name="T5" fmla="*/ 0 h 8"/>
                <a:gd name="T6" fmla="*/ 105 w 107"/>
                <a:gd name="T7" fmla="*/ 0 h 8"/>
                <a:gd name="T8" fmla="*/ 107 w 107"/>
                <a:gd name="T9" fmla="*/ 8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7"/>
                <a:gd name="T16" fmla="*/ 0 h 8"/>
                <a:gd name="T17" fmla="*/ 107 w 107"/>
                <a:gd name="T18" fmla="*/ 8 h 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7" h="8">
                  <a:moveTo>
                    <a:pt x="107" y="8"/>
                  </a:moveTo>
                  <a:lnTo>
                    <a:pt x="5" y="8"/>
                  </a:lnTo>
                  <a:lnTo>
                    <a:pt x="0" y="0"/>
                  </a:lnTo>
                  <a:lnTo>
                    <a:pt x="105" y="0"/>
                  </a:lnTo>
                  <a:lnTo>
                    <a:pt x="107" y="8"/>
                  </a:lnTo>
                  <a:close/>
                </a:path>
              </a:pathLst>
            </a:custGeom>
            <a:solidFill>
              <a:srgbClr val="0066FF"/>
            </a:solidFill>
            <a:ln w="9525">
              <a:solidFill>
                <a:srgbClr val="0066FF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849" name="Freeform 784"/>
            <p:cNvSpPr>
              <a:spLocks noChangeAspect="1"/>
            </p:cNvSpPr>
            <p:nvPr/>
          </p:nvSpPr>
          <p:spPr bwMode="auto">
            <a:xfrm>
              <a:off x="437" y="2881"/>
              <a:ext cx="16" cy="1"/>
            </a:xfrm>
            <a:custGeom>
              <a:avLst/>
              <a:gdLst>
                <a:gd name="T0" fmla="*/ 107 w 107"/>
                <a:gd name="T1" fmla="*/ 5 h 5"/>
                <a:gd name="T2" fmla="*/ 2 w 107"/>
                <a:gd name="T3" fmla="*/ 5 h 5"/>
                <a:gd name="T4" fmla="*/ 0 w 107"/>
                <a:gd name="T5" fmla="*/ 0 h 5"/>
                <a:gd name="T6" fmla="*/ 105 w 107"/>
                <a:gd name="T7" fmla="*/ 0 h 5"/>
                <a:gd name="T8" fmla="*/ 107 w 107"/>
                <a:gd name="T9" fmla="*/ 5 h 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7"/>
                <a:gd name="T16" fmla="*/ 0 h 5"/>
                <a:gd name="T17" fmla="*/ 107 w 107"/>
                <a:gd name="T18" fmla="*/ 5 h 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7" h="5">
                  <a:moveTo>
                    <a:pt x="107" y="5"/>
                  </a:moveTo>
                  <a:lnTo>
                    <a:pt x="2" y="5"/>
                  </a:lnTo>
                  <a:lnTo>
                    <a:pt x="0" y="0"/>
                  </a:lnTo>
                  <a:lnTo>
                    <a:pt x="105" y="0"/>
                  </a:lnTo>
                  <a:lnTo>
                    <a:pt x="107" y="5"/>
                  </a:lnTo>
                  <a:close/>
                </a:path>
              </a:pathLst>
            </a:custGeom>
            <a:solidFill>
              <a:srgbClr val="33559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850" name="Freeform 785"/>
            <p:cNvSpPr>
              <a:spLocks noChangeAspect="1"/>
            </p:cNvSpPr>
            <p:nvPr/>
          </p:nvSpPr>
          <p:spPr bwMode="auto">
            <a:xfrm>
              <a:off x="473" y="2794"/>
              <a:ext cx="99" cy="137"/>
            </a:xfrm>
            <a:custGeom>
              <a:avLst/>
              <a:gdLst>
                <a:gd name="T0" fmla="*/ 269 w 269"/>
                <a:gd name="T1" fmla="*/ 225 h 225"/>
                <a:gd name="T2" fmla="*/ 45 w 269"/>
                <a:gd name="T3" fmla="*/ 0 h 225"/>
                <a:gd name="T4" fmla="*/ 0 w 269"/>
                <a:gd name="T5" fmla="*/ 0 h 225"/>
                <a:gd name="T6" fmla="*/ 225 w 269"/>
                <a:gd name="T7" fmla="*/ 225 h 225"/>
                <a:gd name="T8" fmla="*/ 269 w 269"/>
                <a:gd name="T9" fmla="*/ 225 h 2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9"/>
                <a:gd name="T16" fmla="*/ 0 h 225"/>
                <a:gd name="T17" fmla="*/ 269 w 269"/>
                <a:gd name="T18" fmla="*/ 225 h 22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9" h="225">
                  <a:moveTo>
                    <a:pt x="269" y="225"/>
                  </a:moveTo>
                  <a:cubicBezTo>
                    <a:pt x="141" y="225"/>
                    <a:pt x="175" y="0"/>
                    <a:pt x="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31" y="0"/>
                    <a:pt x="97" y="225"/>
                    <a:pt x="225" y="225"/>
                  </a:cubicBezTo>
                  <a:lnTo>
                    <a:pt x="269" y="225"/>
                  </a:lnTo>
                  <a:close/>
                </a:path>
              </a:pathLst>
            </a:custGeom>
            <a:solidFill>
              <a:srgbClr val="3B59A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851" name="Freeform 786"/>
            <p:cNvSpPr>
              <a:spLocks noChangeAspect="1"/>
            </p:cNvSpPr>
            <p:nvPr/>
          </p:nvSpPr>
          <p:spPr bwMode="auto">
            <a:xfrm>
              <a:off x="475" y="2794"/>
              <a:ext cx="48" cy="36"/>
            </a:xfrm>
            <a:custGeom>
              <a:avLst/>
              <a:gdLst>
                <a:gd name="T0" fmla="*/ 44 w 133"/>
                <a:gd name="T1" fmla="*/ 0 h 59"/>
                <a:gd name="T2" fmla="*/ 0 w 133"/>
                <a:gd name="T3" fmla="*/ 0 h 59"/>
                <a:gd name="T4" fmla="*/ 88 w 133"/>
                <a:gd name="T5" fmla="*/ 59 h 59"/>
                <a:gd name="T6" fmla="*/ 133 w 133"/>
                <a:gd name="T7" fmla="*/ 59 h 59"/>
                <a:gd name="T8" fmla="*/ 44 w 133"/>
                <a:gd name="T9" fmla="*/ 0 h 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3"/>
                <a:gd name="T16" fmla="*/ 0 h 59"/>
                <a:gd name="T17" fmla="*/ 133 w 133"/>
                <a:gd name="T18" fmla="*/ 59 h 5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3" h="59">
                  <a:moveTo>
                    <a:pt x="4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44" y="0"/>
                    <a:pt x="69" y="26"/>
                    <a:pt x="88" y="59"/>
                  </a:cubicBezTo>
                  <a:cubicBezTo>
                    <a:pt x="133" y="59"/>
                    <a:pt x="133" y="59"/>
                    <a:pt x="133" y="59"/>
                  </a:cubicBezTo>
                  <a:cubicBezTo>
                    <a:pt x="113" y="26"/>
                    <a:pt x="88" y="0"/>
                    <a:pt x="44" y="0"/>
                  </a:cubicBezTo>
                  <a:close/>
                </a:path>
              </a:pathLst>
            </a:custGeom>
            <a:solidFill>
              <a:srgbClr val="5578B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852" name="Freeform 787"/>
            <p:cNvSpPr>
              <a:spLocks noChangeAspect="1"/>
            </p:cNvSpPr>
            <p:nvPr/>
          </p:nvSpPr>
          <p:spPr bwMode="auto">
            <a:xfrm>
              <a:off x="473" y="2794"/>
              <a:ext cx="49" cy="36"/>
            </a:xfrm>
            <a:custGeom>
              <a:avLst/>
              <a:gdLst>
                <a:gd name="T0" fmla="*/ 47 w 133"/>
                <a:gd name="T1" fmla="*/ 3 h 59"/>
                <a:gd name="T2" fmla="*/ 133 w 133"/>
                <a:gd name="T3" fmla="*/ 59 h 59"/>
                <a:gd name="T4" fmla="*/ 133 w 133"/>
                <a:gd name="T5" fmla="*/ 59 h 59"/>
                <a:gd name="T6" fmla="*/ 45 w 133"/>
                <a:gd name="T7" fmla="*/ 0 h 59"/>
                <a:gd name="T8" fmla="*/ 0 w 133"/>
                <a:gd name="T9" fmla="*/ 0 h 59"/>
                <a:gd name="T10" fmla="*/ 26 w 133"/>
                <a:gd name="T11" fmla="*/ 3 h 59"/>
                <a:gd name="T12" fmla="*/ 47 w 133"/>
                <a:gd name="T13" fmla="*/ 3 h 5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33"/>
                <a:gd name="T22" fmla="*/ 0 h 59"/>
                <a:gd name="T23" fmla="*/ 133 w 133"/>
                <a:gd name="T24" fmla="*/ 59 h 5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33" h="59">
                  <a:moveTo>
                    <a:pt x="47" y="3"/>
                  </a:moveTo>
                  <a:cubicBezTo>
                    <a:pt x="89" y="3"/>
                    <a:pt x="114" y="27"/>
                    <a:pt x="133" y="59"/>
                  </a:cubicBezTo>
                  <a:cubicBezTo>
                    <a:pt x="133" y="59"/>
                    <a:pt x="133" y="59"/>
                    <a:pt x="133" y="59"/>
                  </a:cubicBezTo>
                  <a:cubicBezTo>
                    <a:pt x="114" y="25"/>
                    <a:pt x="89" y="0"/>
                    <a:pt x="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0" y="0"/>
                    <a:pt x="18" y="1"/>
                    <a:pt x="26" y="3"/>
                  </a:cubicBezTo>
                  <a:lnTo>
                    <a:pt x="47" y="3"/>
                  </a:lnTo>
                  <a:close/>
                </a:path>
              </a:pathLst>
            </a:custGeom>
            <a:solidFill>
              <a:srgbClr val="779DC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853" name="Freeform 788"/>
            <p:cNvSpPr>
              <a:spLocks noChangeAspect="1"/>
            </p:cNvSpPr>
            <p:nvPr/>
          </p:nvSpPr>
          <p:spPr bwMode="auto">
            <a:xfrm>
              <a:off x="522" y="2886"/>
              <a:ext cx="52" cy="46"/>
            </a:xfrm>
            <a:custGeom>
              <a:avLst/>
              <a:gdLst>
                <a:gd name="T0" fmla="*/ 45 w 140"/>
                <a:gd name="T1" fmla="*/ 0 h 75"/>
                <a:gd name="T2" fmla="*/ 0 w 140"/>
                <a:gd name="T3" fmla="*/ 0 h 75"/>
                <a:gd name="T4" fmla="*/ 95 w 140"/>
                <a:gd name="T5" fmla="*/ 75 h 75"/>
                <a:gd name="T6" fmla="*/ 140 w 140"/>
                <a:gd name="T7" fmla="*/ 75 h 75"/>
                <a:gd name="T8" fmla="*/ 45 w 140"/>
                <a:gd name="T9" fmla="*/ 0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40"/>
                <a:gd name="T16" fmla="*/ 0 h 75"/>
                <a:gd name="T17" fmla="*/ 140 w 140"/>
                <a:gd name="T18" fmla="*/ 75 h 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40" h="75">
                  <a:moveTo>
                    <a:pt x="45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0" y="41"/>
                    <a:pt x="46" y="75"/>
                    <a:pt x="95" y="75"/>
                  </a:cubicBezTo>
                  <a:cubicBezTo>
                    <a:pt x="140" y="75"/>
                    <a:pt x="140" y="75"/>
                    <a:pt x="140" y="75"/>
                  </a:cubicBezTo>
                  <a:cubicBezTo>
                    <a:pt x="90" y="75"/>
                    <a:pt x="65" y="41"/>
                    <a:pt x="45" y="0"/>
                  </a:cubicBezTo>
                  <a:close/>
                </a:path>
              </a:pathLst>
            </a:custGeom>
            <a:solidFill>
              <a:srgbClr val="33559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854" name="Freeform 789"/>
            <p:cNvSpPr>
              <a:spLocks noChangeAspect="1"/>
            </p:cNvSpPr>
            <p:nvPr/>
          </p:nvSpPr>
          <p:spPr bwMode="auto">
            <a:xfrm>
              <a:off x="473" y="2794"/>
              <a:ext cx="99" cy="137"/>
            </a:xfrm>
            <a:custGeom>
              <a:avLst/>
              <a:gdLst>
                <a:gd name="T0" fmla="*/ 269 w 269"/>
                <a:gd name="T1" fmla="*/ 225 h 225"/>
                <a:gd name="T2" fmla="*/ 45 w 269"/>
                <a:gd name="T3" fmla="*/ 0 h 225"/>
                <a:gd name="T4" fmla="*/ 0 w 269"/>
                <a:gd name="T5" fmla="*/ 0 h 225"/>
                <a:gd name="T6" fmla="*/ 225 w 269"/>
                <a:gd name="T7" fmla="*/ 225 h 225"/>
                <a:gd name="T8" fmla="*/ 269 w 269"/>
                <a:gd name="T9" fmla="*/ 225 h 2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9"/>
                <a:gd name="T16" fmla="*/ 0 h 225"/>
                <a:gd name="T17" fmla="*/ 269 w 269"/>
                <a:gd name="T18" fmla="*/ 225 h 22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9" h="225">
                  <a:moveTo>
                    <a:pt x="269" y="225"/>
                  </a:moveTo>
                  <a:cubicBezTo>
                    <a:pt x="141" y="225"/>
                    <a:pt x="175" y="0"/>
                    <a:pt x="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31" y="0"/>
                    <a:pt x="97" y="225"/>
                    <a:pt x="225" y="225"/>
                  </a:cubicBezTo>
                  <a:lnTo>
                    <a:pt x="269" y="225"/>
                  </a:lnTo>
                  <a:close/>
                </a:path>
              </a:pathLst>
            </a:custGeom>
            <a:solidFill>
              <a:srgbClr val="FF0000"/>
            </a:solidFill>
            <a:ln w="8001" cap="flat">
              <a:solidFill>
                <a:srgbClr val="FF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855" name="Freeform 790"/>
            <p:cNvSpPr>
              <a:spLocks noChangeAspect="1"/>
            </p:cNvSpPr>
            <p:nvPr/>
          </p:nvSpPr>
          <p:spPr bwMode="auto">
            <a:xfrm>
              <a:off x="508" y="2832"/>
              <a:ext cx="16" cy="2"/>
            </a:xfrm>
            <a:custGeom>
              <a:avLst/>
              <a:gdLst>
                <a:gd name="T0" fmla="*/ 0 w 110"/>
                <a:gd name="T1" fmla="*/ 0 h 8"/>
                <a:gd name="T2" fmla="*/ 105 w 110"/>
                <a:gd name="T3" fmla="*/ 0 h 8"/>
                <a:gd name="T4" fmla="*/ 110 w 110"/>
                <a:gd name="T5" fmla="*/ 8 h 8"/>
                <a:gd name="T6" fmla="*/ 5 w 110"/>
                <a:gd name="T7" fmla="*/ 8 h 8"/>
                <a:gd name="T8" fmla="*/ 0 w 110"/>
                <a:gd name="T9" fmla="*/ 0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0"/>
                <a:gd name="T16" fmla="*/ 0 h 8"/>
                <a:gd name="T17" fmla="*/ 110 w 110"/>
                <a:gd name="T18" fmla="*/ 8 h 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0" h="8">
                  <a:moveTo>
                    <a:pt x="0" y="0"/>
                  </a:moveTo>
                  <a:lnTo>
                    <a:pt x="105" y="0"/>
                  </a:lnTo>
                  <a:lnTo>
                    <a:pt x="110" y="8"/>
                  </a:lnTo>
                  <a:lnTo>
                    <a:pt x="5" y="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578B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856" name="Freeform 791"/>
            <p:cNvSpPr>
              <a:spLocks noChangeAspect="1"/>
            </p:cNvSpPr>
            <p:nvPr/>
          </p:nvSpPr>
          <p:spPr bwMode="auto">
            <a:xfrm>
              <a:off x="509" y="2835"/>
              <a:ext cx="16" cy="1"/>
            </a:xfrm>
            <a:custGeom>
              <a:avLst/>
              <a:gdLst>
                <a:gd name="T0" fmla="*/ 0 w 105"/>
                <a:gd name="T1" fmla="*/ 0 h 5"/>
                <a:gd name="T2" fmla="*/ 102 w 105"/>
                <a:gd name="T3" fmla="*/ 0 h 5"/>
                <a:gd name="T4" fmla="*/ 105 w 105"/>
                <a:gd name="T5" fmla="*/ 5 h 5"/>
                <a:gd name="T6" fmla="*/ 0 w 105"/>
                <a:gd name="T7" fmla="*/ 5 h 5"/>
                <a:gd name="T8" fmla="*/ 0 w 105"/>
                <a:gd name="T9" fmla="*/ 0 h 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5"/>
                <a:gd name="T16" fmla="*/ 0 h 5"/>
                <a:gd name="T17" fmla="*/ 105 w 105"/>
                <a:gd name="T18" fmla="*/ 5 h 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5" h="5">
                  <a:moveTo>
                    <a:pt x="0" y="0"/>
                  </a:moveTo>
                  <a:lnTo>
                    <a:pt x="102" y="0"/>
                  </a:lnTo>
                  <a:lnTo>
                    <a:pt x="105" y="5"/>
                  </a:lnTo>
                  <a:lnTo>
                    <a:pt x="0" y="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857" name="Freeform 792"/>
            <p:cNvSpPr>
              <a:spLocks noChangeAspect="1"/>
            </p:cNvSpPr>
            <p:nvPr/>
          </p:nvSpPr>
          <p:spPr bwMode="auto">
            <a:xfrm>
              <a:off x="522" y="2883"/>
              <a:ext cx="16" cy="2"/>
            </a:xfrm>
            <a:custGeom>
              <a:avLst/>
              <a:gdLst>
                <a:gd name="T0" fmla="*/ 108 w 108"/>
                <a:gd name="T1" fmla="*/ 8 h 8"/>
                <a:gd name="T2" fmla="*/ 3 w 108"/>
                <a:gd name="T3" fmla="*/ 8 h 8"/>
                <a:gd name="T4" fmla="*/ 0 w 108"/>
                <a:gd name="T5" fmla="*/ 0 h 8"/>
                <a:gd name="T6" fmla="*/ 103 w 108"/>
                <a:gd name="T7" fmla="*/ 0 h 8"/>
                <a:gd name="T8" fmla="*/ 108 w 108"/>
                <a:gd name="T9" fmla="*/ 8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8"/>
                <a:gd name="T16" fmla="*/ 0 h 8"/>
                <a:gd name="T17" fmla="*/ 108 w 108"/>
                <a:gd name="T18" fmla="*/ 8 h 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8" h="8">
                  <a:moveTo>
                    <a:pt x="108" y="8"/>
                  </a:moveTo>
                  <a:lnTo>
                    <a:pt x="3" y="8"/>
                  </a:lnTo>
                  <a:lnTo>
                    <a:pt x="0" y="0"/>
                  </a:lnTo>
                  <a:lnTo>
                    <a:pt x="103" y="0"/>
                  </a:lnTo>
                  <a:lnTo>
                    <a:pt x="108" y="8"/>
                  </a:lnTo>
                  <a:close/>
                </a:path>
              </a:pathLst>
            </a:custGeom>
            <a:solidFill>
              <a:srgbClr val="33559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858" name="Freeform 793"/>
            <p:cNvSpPr>
              <a:spLocks noChangeAspect="1"/>
            </p:cNvSpPr>
            <p:nvPr/>
          </p:nvSpPr>
          <p:spPr bwMode="auto">
            <a:xfrm>
              <a:off x="521" y="2881"/>
              <a:ext cx="16" cy="1"/>
            </a:xfrm>
            <a:custGeom>
              <a:avLst/>
              <a:gdLst>
                <a:gd name="T0" fmla="*/ 105 w 105"/>
                <a:gd name="T1" fmla="*/ 5 h 5"/>
                <a:gd name="T2" fmla="*/ 3 w 105"/>
                <a:gd name="T3" fmla="*/ 5 h 5"/>
                <a:gd name="T4" fmla="*/ 0 w 105"/>
                <a:gd name="T5" fmla="*/ 0 h 5"/>
                <a:gd name="T6" fmla="*/ 103 w 105"/>
                <a:gd name="T7" fmla="*/ 0 h 5"/>
                <a:gd name="T8" fmla="*/ 105 w 105"/>
                <a:gd name="T9" fmla="*/ 5 h 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5"/>
                <a:gd name="T16" fmla="*/ 0 h 5"/>
                <a:gd name="T17" fmla="*/ 105 w 105"/>
                <a:gd name="T18" fmla="*/ 5 h 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5" h="5">
                  <a:moveTo>
                    <a:pt x="105" y="5"/>
                  </a:moveTo>
                  <a:lnTo>
                    <a:pt x="3" y="5"/>
                  </a:lnTo>
                  <a:lnTo>
                    <a:pt x="0" y="0"/>
                  </a:lnTo>
                  <a:lnTo>
                    <a:pt x="103" y="0"/>
                  </a:lnTo>
                  <a:lnTo>
                    <a:pt x="105" y="5"/>
                  </a:lnTo>
                  <a:close/>
                </a:path>
              </a:pathLst>
            </a:cu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859" name="Freeform 794"/>
            <p:cNvSpPr>
              <a:spLocks noChangeAspect="1"/>
            </p:cNvSpPr>
            <p:nvPr/>
          </p:nvSpPr>
          <p:spPr bwMode="auto">
            <a:xfrm>
              <a:off x="557" y="2794"/>
              <a:ext cx="99" cy="137"/>
            </a:xfrm>
            <a:custGeom>
              <a:avLst/>
              <a:gdLst>
                <a:gd name="T0" fmla="*/ 269 w 269"/>
                <a:gd name="T1" fmla="*/ 225 h 225"/>
                <a:gd name="T2" fmla="*/ 44 w 269"/>
                <a:gd name="T3" fmla="*/ 0 h 225"/>
                <a:gd name="T4" fmla="*/ 0 w 269"/>
                <a:gd name="T5" fmla="*/ 0 h 225"/>
                <a:gd name="T6" fmla="*/ 224 w 269"/>
                <a:gd name="T7" fmla="*/ 225 h 225"/>
                <a:gd name="T8" fmla="*/ 269 w 269"/>
                <a:gd name="T9" fmla="*/ 225 h 2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9"/>
                <a:gd name="T16" fmla="*/ 0 h 225"/>
                <a:gd name="T17" fmla="*/ 269 w 269"/>
                <a:gd name="T18" fmla="*/ 225 h 22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9" h="225">
                  <a:moveTo>
                    <a:pt x="269" y="225"/>
                  </a:moveTo>
                  <a:cubicBezTo>
                    <a:pt x="141" y="225"/>
                    <a:pt x="175" y="0"/>
                    <a:pt x="4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30" y="0"/>
                    <a:pt x="96" y="225"/>
                    <a:pt x="224" y="225"/>
                  </a:cubicBezTo>
                  <a:lnTo>
                    <a:pt x="269" y="225"/>
                  </a:lnTo>
                  <a:close/>
                </a:path>
              </a:pathLst>
            </a:custGeom>
            <a:solidFill>
              <a:srgbClr val="3B59A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860" name="Freeform 795"/>
            <p:cNvSpPr>
              <a:spLocks noChangeAspect="1"/>
            </p:cNvSpPr>
            <p:nvPr/>
          </p:nvSpPr>
          <p:spPr bwMode="auto">
            <a:xfrm>
              <a:off x="557" y="2794"/>
              <a:ext cx="49" cy="36"/>
            </a:xfrm>
            <a:custGeom>
              <a:avLst/>
              <a:gdLst>
                <a:gd name="T0" fmla="*/ 45 w 133"/>
                <a:gd name="T1" fmla="*/ 0 h 59"/>
                <a:gd name="T2" fmla="*/ 0 w 133"/>
                <a:gd name="T3" fmla="*/ 0 h 59"/>
                <a:gd name="T4" fmla="*/ 88 w 133"/>
                <a:gd name="T5" fmla="*/ 59 h 59"/>
                <a:gd name="T6" fmla="*/ 133 w 133"/>
                <a:gd name="T7" fmla="*/ 59 h 59"/>
                <a:gd name="T8" fmla="*/ 45 w 133"/>
                <a:gd name="T9" fmla="*/ 0 h 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3"/>
                <a:gd name="T16" fmla="*/ 0 h 59"/>
                <a:gd name="T17" fmla="*/ 133 w 133"/>
                <a:gd name="T18" fmla="*/ 59 h 5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3" h="59">
                  <a:moveTo>
                    <a:pt x="45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44" y="0"/>
                    <a:pt x="69" y="26"/>
                    <a:pt x="88" y="59"/>
                  </a:cubicBezTo>
                  <a:cubicBezTo>
                    <a:pt x="133" y="59"/>
                    <a:pt x="133" y="59"/>
                    <a:pt x="133" y="59"/>
                  </a:cubicBezTo>
                  <a:cubicBezTo>
                    <a:pt x="114" y="26"/>
                    <a:pt x="89" y="0"/>
                    <a:pt x="45" y="0"/>
                  </a:cubicBezTo>
                  <a:close/>
                </a:path>
              </a:pathLst>
            </a:custGeom>
            <a:solidFill>
              <a:srgbClr val="0066FF"/>
            </a:solidFill>
            <a:ln w="9525">
              <a:solidFill>
                <a:srgbClr val="0066FF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861" name="Freeform 796"/>
            <p:cNvSpPr>
              <a:spLocks noChangeAspect="1"/>
            </p:cNvSpPr>
            <p:nvPr/>
          </p:nvSpPr>
          <p:spPr bwMode="auto">
            <a:xfrm>
              <a:off x="557" y="2794"/>
              <a:ext cx="49" cy="36"/>
            </a:xfrm>
            <a:custGeom>
              <a:avLst/>
              <a:gdLst>
                <a:gd name="T0" fmla="*/ 46 w 133"/>
                <a:gd name="T1" fmla="*/ 3 h 59"/>
                <a:gd name="T2" fmla="*/ 132 w 133"/>
                <a:gd name="T3" fmla="*/ 59 h 59"/>
                <a:gd name="T4" fmla="*/ 133 w 133"/>
                <a:gd name="T5" fmla="*/ 59 h 59"/>
                <a:gd name="T6" fmla="*/ 44 w 133"/>
                <a:gd name="T7" fmla="*/ 0 h 59"/>
                <a:gd name="T8" fmla="*/ 0 w 133"/>
                <a:gd name="T9" fmla="*/ 0 h 59"/>
                <a:gd name="T10" fmla="*/ 26 w 133"/>
                <a:gd name="T11" fmla="*/ 3 h 59"/>
                <a:gd name="T12" fmla="*/ 46 w 133"/>
                <a:gd name="T13" fmla="*/ 3 h 5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33"/>
                <a:gd name="T22" fmla="*/ 0 h 59"/>
                <a:gd name="T23" fmla="*/ 133 w 133"/>
                <a:gd name="T24" fmla="*/ 59 h 5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33" h="59">
                  <a:moveTo>
                    <a:pt x="46" y="3"/>
                  </a:moveTo>
                  <a:cubicBezTo>
                    <a:pt x="89" y="3"/>
                    <a:pt x="114" y="27"/>
                    <a:pt x="132" y="59"/>
                  </a:cubicBezTo>
                  <a:cubicBezTo>
                    <a:pt x="133" y="59"/>
                    <a:pt x="133" y="59"/>
                    <a:pt x="133" y="59"/>
                  </a:cubicBezTo>
                  <a:cubicBezTo>
                    <a:pt x="114" y="25"/>
                    <a:pt x="88" y="0"/>
                    <a:pt x="4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9" y="0"/>
                    <a:pt x="18" y="1"/>
                    <a:pt x="26" y="3"/>
                  </a:cubicBezTo>
                  <a:lnTo>
                    <a:pt x="46" y="3"/>
                  </a:lnTo>
                  <a:close/>
                </a:path>
              </a:pathLst>
            </a:custGeom>
            <a:solidFill>
              <a:srgbClr val="779DC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862" name="Freeform 797"/>
            <p:cNvSpPr>
              <a:spLocks noChangeAspect="1"/>
            </p:cNvSpPr>
            <p:nvPr/>
          </p:nvSpPr>
          <p:spPr bwMode="auto">
            <a:xfrm>
              <a:off x="605" y="2886"/>
              <a:ext cx="51" cy="46"/>
            </a:xfrm>
            <a:custGeom>
              <a:avLst/>
              <a:gdLst>
                <a:gd name="T0" fmla="*/ 44 w 139"/>
                <a:gd name="T1" fmla="*/ 0 h 75"/>
                <a:gd name="T2" fmla="*/ 0 w 139"/>
                <a:gd name="T3" fmla="*/ 0 h 75"/>
                <a:gd name="T4" fmla="*/ 95 w 139"/>
                <a:gd name="T5" fmla="*/ 75 h 75"/>
                <a:gd name="T6" fmla="*/ 139 w 139"/>
                <a:gd name="T7" fmla="*/ 75 h 75"/>
                <a:gd name="T8" fmla="*/ 44 w 139"/>
                <a:gd name="T9" fmla="*/ 0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9"/>
                <a:gd name="T16" fmla="*/ 0 h 75"/>
                <a:gd name="T17" fmla="*/ 139 w 139"/>
                <a:gd name="T18" fmla="*/ 75 h 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9" h="75">
                  <a:moveTo>
                    <a:pt x="4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0" y="41"/>
                    <a:pt x="45" y="75"/>
                    <a:pt x="95" y="75"/>
                  </a:cubicBezTo>
                  <a:cubicBezTo>
                    <a:pt x="139" y="75"/>
                    <a:pt x="139" y="75"/>
                    <a:pt x="139" y="75"/>
                  </a:cubicBezTo>
                  <a:cubicBezTo>
                    <a:pt x="90" y="75"/>
                    <a:pt x="64" y="41"/>
                    <a:pt x="44" y="0"/>
                  </a:cubicBezTo>
                  <a:close/>
                </a:path>
              </a:pathLst>
            </a:custGeom>
            <a:solidFill>
              <a:srgbClr val="33559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863" name="Freeform 798"/>
            <p:cNvSpPr>
              <a:spLocks noChangeAspect="1"/>
            </p:cNvSpPr>
            <p:nvPr/>
          </p:nvSpPr>
          <p:spPr bwMode="auto">
            <a:xfrm>
              <a:off x="557" y="2794"/>
              <a:ext cx="99" cy="137"/>
            </a:xfrm>
            <a:custGeom>
              <a:avLst/>
              <a:gdLst>
                <a:gd name="T0" fmla="*/ 269 w 269"/>
                <a:gd name="T1" fmla="*/ 225 h 225"/>
                <a:gd name="T2" fmla="*/ 44 w 269"/>
                <a:gd name="T3" fmla="*/ 0 h 225"/>
                <a:gd name="T4" fmla="*/ 0 w 269"/>
                <a:gd name="T5" fmla="*/ 0 h 225"/>
                <a:gd name="T6" fmla="*/ 224 w 269"/>
                <a:gd name="T7" fmla="*/ 225 h 225"/>
                <a:gd name="T8" fmla="*/ 269 w 269"/>
                <a:gd name="T9" fmla="*/ 225 h 2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9"/>
                <a:gd name="T16" fmla="*/ 0 h 225"/>
                <a:gd name="T17" fmla="*/ 269 w 269"/>
                <a:gd name="T18" fmla="*/ 225 h 22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9" h="225">
                  <a:moveTo>
                    <a:pt x="269" y="225"/>
                  </a:moveTo>
                  <a:cubicBezTo>
                    <a:pt x="141" y="225"/>
                    <a:pt x="175" y="0"/>
                    <a:pt x="4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30" y="0"/>
                    <a:pt x="96" y="225"/>
                    <a:pt x="224" y="225"/>
                  </a:cubicBezTo>
                  <a:lnTo>
                    <a:pt x="269" y="225"/>
                  </a:lnTo>
                  <a:close/>
                </a:path>
              </a:pathLst>
            </a:custGeom>
            <a:solidFill>
              <a:srgbClr val="0066FF"/>
            </a:solidFill>
            <a:ln w="8001" cap="flat">
              <a:solidFill>
                <a:srgbClr val="0066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864" name="Freeform 799"/>
            <p:cNvSpPr>
              <a:spLocks noChangeAspect="1"/>
            </p:cNvSpPr>
            <p:nvPr/>
          </p:nvSpPr>
          <p:spPr bwMode="auto">
            <a:xfrm>
              <a:off x="591" y="2832"/>
              <a:ext cx="15" cy="2"/>
            </a:xfrm>
            <a:custGeom>
              <a:avLst/>
              <a:gdLst>
                <a:gd name="T0" fmla="*/ 0 w 108"/>
                <a:gd name="T1" fmla="*/ 0 h 8"/>
                <a:gd name="T2" fmla="*/ 103 w 108"/>
                <a:gd name="T3" fmla="*/ 0 h 8"/>
                <a:gd name="T4" fmla="*/ 108 w 108"/>
                <a:gd name="T5" fmla="*/ 8 h 8"/>
                <a:gd name="T6" fmla="*/ 3 w 108"/>
                <a:gd name="T7" fmla="*/ 8 h 8"/>
                <a:gd name="T8" fmla="*/ 0 w 108"/>
                <a:gd name="T9" fmla="*/ 0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8"/>
                <a:gd name="T16" fmla="*/ 0 h 8"/>
                <a:gd name="T17" fmla="*/ 108 w 108"/>
                <a:gd name="T18" fmla="*/ 8 h 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8" h="8">
                  <a:moveTo>
                    <a:pt x="0" y="0"/>
                  </a:moveTo>
                  <a:lnTo>
                    <a:pt x="103" y="0"/>
                  </a:lnTo>
                  <a:lnTo>
                    <a:pt x="108" y="8"/>
                  </a:lnTo>
                  <a:lnTo>
                    <a:pt x="3" y="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66FF"/>
            </a:solidFill>
            <a:ln w="9525">
              <a:solidFill>
                <a:srgbClr val="0066FF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865" name="Freeform 800"/>
            <p:cNvSpPr>
              <a:spLocks noChangeAspect="1"/>
            </p:cNvSpPr>
            <p:nvPr/>
          </p:nvSpPr>
          <p:spPr bwMode="auto">
            <a:xfrm>
              <a:off x="592" y="2835"/>
              <a:ext cx="15" cy="1"/>
            </a:xfrm>
            <a:custGeom>
              <a:avLst/>
              <a:gdLst>
                <a:gd name="T0" fmla="*/ 0 w 105"/>
                <a:gd name="T1" fmla="*/ 0 h 5"/>
                <a:gd name="T2" fmla="*/ 105 w 105"/>
                <a:gd name="T3" fmla="*/ 0 h 5"/>
                <a:gd name="T4" fmla="*/ 105 w 105"/>
                <a:gd name="T5" fmla="*/ 5 h 5"/>
                <a:gd name="T6" fmla="*/ 2 w 105"/>
                <a:gd name="T7" fmla="*/ 5 h 5"/>
                <a:gd name="T8" fmla="*/ 0 w 105"/>
                <a:gd name="T9" fmla="*/ 0 h 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5"/>
                <a:gd name="T16" fmla="*/ 0 h 5"/>
                <a:gd name="T17" fmla="*/ 105 w 105"/>
                <a:gd name="T18" fmla="*/ 5 h 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5" h="5">
                  <a:moveTo>
                    <a:pt x="0" y="0"/>
                  </a:moveTo>
                  <a:lnTo>
                    <a:pt x="105" y="0"/>
                  </a:lnTo>
                  <a:lnTo>
                    <a:pt x="105" y="5"/>
                  </a:lnTo>
                  <a:lnTo>
                    <a:pt x="2" y="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578B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866" name="Freeform 801"/>
            <p:cNvSpPr>
              <a:spLocks noChangeAspect="1"/>
            </p:cNvSpPr>
            <p:nvPr/>
          </p:nvSpPr>
          <p:spPr bwMode="auto">
            <a:xfrm>
              <a:off x="604" y="2883"/>
              <a:ext cx="17" cy="2"/>
            </a:xfrm>
            <a:custGeom>
              <a:avLst/>
              <a:gdLst>
                <a:gd name="T0" fmla="*/ 110 w 110"/>
                <a:gd name="T1" fmla="*/ 8 h 8"/>
                <a:gd name="T2" fmla="*/ 5 w 110"/>
                <a:gd name="T3" fmla="*/ 8 h 8"/>
                <a:gd name="T4" fmla="*/ 0 w 110"/>
                <a:gd name="T5" fmla="*/ 0 h 8"/>
                <a:gd name="T6" fmla="*/ 105 w 110"/>
                <a:gd name="T7" fmla="*/ 0 h 8"/>
                <a:gd name="T8" fmla="*/ 110 w 110"/>
                <a:gd name="T9" fmla="*/ 8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0"/>
                <a:gd name="T16" fmla="*/ 0 h 8"/>
                <a:gd name="T17" fmla="*/ 110 w 110"/>
                <a:gd name="T18" fmla="*/ 8 h 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0" h="8">
                  <a:moveTo>
                    <a:pt x="110" y="8"/>
                  </a:moveTo>
                  <a:lnTo>
                    <a:pt x="5" y="8"/>
                  </a:lnTo>
                  <a:lnTo>
                    <a:pt x="0" y="0"/>
                  </a:lnTo>
                  <a:lnTo>
                    <a:pt x="105" y="0"/>
                  </a:lnTo>
                  <a:lnTo>
                    <a:pt x="110" y="8"/>
                  </a:lnTo>
                  <a:close/>
                </a:path>
              </a:pathLst>
            </a:custGeom>
            <a:solidFill>
              <a:srgbClr val="0066FF"/>
            </a:solidFill>
            <a:ln w="9525">
              <a:solidFill>
                <a:srgbClr val="0066FF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867" name="Freeform 802"/>
            <p:cNvSpPr>
              <a:spLocks noChangeAspect="1"/>
            </p:cNvSpPr>
            <p:nvPr/>
          </p:nvSpPr>
          <p:spPr bwMode="auto">
            <a:xfrm>
              <a:off x="605" y="2881"/>
              <a:ext cx="16" cy="1"/>
            </a:xfrm>
            <a:custGeom>
              <a:avLst/>
              <a:gdLst>
                <a:gd name="T0" fmla="*/ 108 w 108"/>
                <a:gd name="T1" fmla="*/ 5 h 5"/>
                <a:gd name="T2" fmla="*/ 3 w 108"/>
                <a:gd name="T3" fmla="*/ 5 h 5"/>
                <a:gd name="T4" fmla="*/ 0 w 108"/>
                <a:gd name="T5" fmla="*/ 0 h 5"/>
                <a:gd name="T6" fmla="*/ 105 w 108"/>
                <a:gd name="T7" fmla="*/ 0 h 5"/>
                <a:gd name="T8" fmla="*/ 108 w 108"/>
                <a:gd name="T9" fmla="*/ 5 h 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8"/>
                <a:gd name="T16" fmla="*/ 0 h 5"/>
                <a:gd name="T17" fmla="*/ 108 w 108"/>
                <a:gd name="T18" fmla="*/ 5 h 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8" h="5">
                  <a:moveTo>
                    <a:pt x="108" y="5"/>
                  </a:moveTo>
                  <a:lnTo>
                    <a:pt x="3" y="5"/>
                  </a:lnTo>
                  <a:lnTo>
                    <a:pt x="0" y="0"/>
                  </a:lnTo>
                  <a:lnTo>
                    <a:pt x="105" y="0"/>
                  </a:lnTo>
                  <a:lnTo>
                    <a:pt x="108" y="5"/>
                  </a:lnTo>
                  <a:close/>
                </a:path>
              </a:pathLst>
            </a:custGeom>
            <a:solidFill>
              <a:srgbClr val="33559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868" name="Freeform 803"/>
            <p:cNvSpPr>
              <a:spLocks noChangeAspect="1"/>
            </p:cNvSpPr>
            <p:nvPr/>
          </p:nvSpPr>
          <p:spPr bwMode="auto">
            <a:xfrm>
              <a:off x="641" y="2794"/>
              <a:ext cx="99" cy="137"/>
            </a:xfrm>
            <a:custGeom>
              <a:avLst/>
              <a:gdLst>
                <a:gd name="T0" fmla="*/ 269 w 269"/>
                <a:gd name="T1" fmla="*/ 225 h 225"/>
                <a:gd name="T2" fmla="*/ 45 w 269"/>
                <a:gd name="T3" fmla="*/ 0 h 225"/>
                <a:gd name="T4" fmla="*/ 0 w 269"/>
                <a:gd name="T5" fmla="*/ 0 h 225"/>
                <a:gd name="T6" fmla="*/ 225 w 269"/>
                <a:gd name="T7" fmla="*/ 225 h 225"/>
                <a:gd name="T8" fmla="*/ 269 w 269"/>
                <a:gd name="T9" fmla="*/ 225 h 2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9"/>
                <a:gd name="T16" fmla="*/ 0 h 225"/>
                <a:gd name="T17" fmla="*/ 269 w 269"/>
                <a:gd name="T18" fmla="*/ 225 h 22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9" h="225">
                  <a:moveTo>
                    <a:pt x="269" y="225"/>
                  </a:moveTo>
                  <a:cubicBezTo>
                    <a:pt x="141" y="225"/>
                    <a:pt x="175" y="0"/>
                    <a:pt x="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31" y="0"/>
                    <a:pt x="97" y="225"/>
                    <a:pt x="225" y="225"/>
                  </a:cubicBezTo>
                  <a:lnTo>
                    <a:pt x="269" y="225"/>
                  </a:lnTo>
                  <a:close/>
                </a:path>
              </a:pathLst>
            </a:custGeom>
            <a:solidFill>
              <a:srgbClr val="3B59A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869" name="Freeform 804"/>
            <p:cNvSpPr>
              <a:spLocks noChangeAspect="1"/>
            </p:cNvSpPr>
            <p:nvPr/>
          </p:nvSpPr>
          <p:spPr bwMode="auto">
            <a:xfrm>
              <a:off x="641" y="2794"/>
              <a:ext cx="49" cy="36"/>
            </a:xfrm>
            <a:custGeom>
              <a:avLst/>
              <a:gdLst>
                <a:gd name="T0" fmla="*/ 44 w 133"/>
                <a:gd name="T1" fmla="*/ 0 h 59"/>
                <a:gd name="T2" fmla="*/ 0 w 133"/>
                <a:gd name="T3" fmla="*/ 0 h 59"/>
                <a:gd name="T4" fmla="*/ 88 w 133"/>
                <a:gd name="T5" fmla="*/ 59 h 59"/>
                <a:gd name="T6" fmla="*/ 133 w 133"/>
                <a:gd name="T7" fmla="*/ 59 h 59"/>
                <a:gd name="T8" fmla="*/ 44 w 133"/>
                <a:gd name="T9" fmla="*/ 0 h 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3"/>
                <a:gd name="T16" fmla="*/ 0 h 59"/>
                <a:gd name="T17" fmla="*/ 133 w 133"/>
                <a:gd name="T18" fmla="*/ 59 h 5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3" h="59">
                  <a:moveTo>
                    <a:pt x="4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44" y="0"/>
                    <a:pt x="69" y="26"/>
                    <a:pt x="88" y="59"/>
                  </a:cubicBezTo>
                  <a:cubicBezTo>
                    <a:pt x="133" y="59"/>
                    <a:pt x="133" y="59"/>
                    <a:pt x="133" y="59"/>
                  </a:cubicBezTo>
                  <a:cubicBezTo>
                    <a:pt x="113" y="26"/>
                    <a:pt x="88" y="0"/>
                    <a:pt x="44" y="0"/>
                  </a:cubicBezTo>
                  <a:close/>
                </a:path>
              </a:pathLst>
            </a:custGeom>
            <a:solidFill>
              <a:srgbClr val="5578B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870" name="Freeform 805"/>
            <p:cNvSpPr>
              <a:spLocks noChangeAspect="1"/>
            </p:cNvSpPr>
            <p:nvPr/>
          </p:nvSpPr>
          <p:spPr bwMode="auto">
            <a:xfrm>
              <a:off x="642" y="2794"/>
              <a:ext cx="48" cy="36"/>
            </a:xfrm>
            <a:custGeom>
              <a:avLst/>
              <a:gdLst>
                <a:gd name="T0" fmla="*/ 47 w 133"/>
                <a:gd name="T1" fmla="*/ 3 h 59"/>
                <a:gd name="T2" fmla="*/ 133 w 133"/>
                <a:gd name="T3" fmla="*/ 59 h 59"/>
                <a:gd name="T4" fmla="*/ 133 w 133"/>
                <a:gd name="T5" fmla="*/ 59 h 59"/>
                <a:gd name="T6" fmla="*/ 45 w 133"/>
                <a:gd name="T7" fmla="*/ 0 h 59"/>
                <a:gd name="T8" fmla="*/ 0 w 133"/>
                <a:gd name="T9" fmla="*/ 0 h 59"/>
                <a:gd name="T10" fmla="*/ 26 w 133"/>
                <a:gd name="T11" fmla="*/ 3 h 59"/>
                <a:gd name="T12" fmla="*/ 47 w 133"/>
                <a:gd name="T13" fmla="*/ 3 h 5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33"/>
                <a:gd name="T22" fmla="*/ 0 h 59"/>
                <a:gd name="T23" fmla="*/ 133 w 133"/>
                <a:gd name="T24" fmla="*/ 59 h 5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33" h="59">
                  <a:moveTo>
                    <a:pt x="47" y="3"/>
                  </a:moveTo>
                  <a:cubicBezTo>
                    <a:pt x="89" y="3"/>
                    <a:pt x="114" y="27"/>
                    <a:pt x="133" y="59"/>
                  </a:cubicBezTo>
                  <a:cubicBezTo>
                    <a:pt x="133" y="59"/>
                    <a:pt x="133" y="59"/>
                    <a:pt x="133" y="59"/>
                  </a:cubicBezTo>
                  <a:cubicBezTo>
                    <a:pt x="114" y="25"/>
                    <a:pt x="89" y="0"/>
                    <a:pt x="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0" y="0"/>
                    <a:pt x="18" y="1"/>
                    <a:pt x="26" y="3"/>
                  </a:cubicBezTo>
                  <a:lnTo>
                    <a:pt x="47" y="3"/>
                  </a:lnTo>
                  <a:close/>
                </a:path>
              </a:pathLst>
            </a:custGeom>
            <a:solidFill>
              <a:srgbClr val="779DC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871" name="Freeform 806"/>
            <p:cNvSpPr>
              <a:spLocks noChangeAspect="1"/>
            </p:cNvSpPr>
            <p:nvPr/>
          </p:nvSpPr>
          <p:spPr bwMode="auto">
            <a:xfrm>
              <a:off x="689" y="2886"/>
              <a:ext cx="51" cy="46"/>
            </a:xfrm>
            <a:custGeom>
              <a:avLst/>
              <a:gdLst>
                <a:gd name="T0" fmla="*/ 45 w 140"/>
                <a:gd name="T1" fmla="*/ 0 h 75"/>
                <a:gd name="T2" fmla="*/ 0 w 140"/>
                <a:gd name="T3" fmla="*/ 0 h 75"/>
                <a:gd name="T4" fmla="*/ 95 w 140"/>
                <a:gd name="T5" fmla="*/ 75 h 75"/>
                <a:gd name="T6" fmla="*/ 140 w 140"/>
                <a:gd name="T7" fmla="*/ 75 h 75"/>
                <a:gd name="T8" fmla="*/ 45 w 140"/>
                <a:gd name="T9" fmla="*/ 0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40"/>
                <a:gd name="T16" fmla="*/ 0 h 75"/>
                <a:gd name="T17" fmla="*/ 140 w 140"/>
                <a:gd name="T18" fmla="*/ 75 h 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40" h="75">
                  <a:moveTo>
                    <a:pt x="45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0" y="41"/>
                    <a:pt x="46" y="75"/>
                    <a:pt x="95" y="75"/>
                  </a:cubicBezTo>
                  <a:cubicBezTo>
                    <a:pt x="140" y="75"/>
                    <a:pt x="140" y="75"/>
                    <a:pt x="140" y="75"/>
                  </a:cubicBezTo>
                  <a:cubicBezTo>
                    <a:pt x="90" y="75"/>
                    <a:pt x="65" y="41"/>
                    <a:pt x="45" y="0"/>
                  </a:cubicBezTo>
                  <a:close/>
                </a:path>
              </a:pathLst>
            </a:custGeom>
            <a:solidFill>
              <a:srgbClr val="33559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872" name="Freeform 807"/>
            <p:cNvSpPr>
              <a:spLocks noChangeAspect="1"/>
            </p:cNvSpPr>
            <p:nvPr/>
          </p:nvSpPr>
          <p:spPr bwMode="auto">
            <a:xfrm>
              <a:off x="641" y="2794"/>
              <a:ext cx="99" cy="137"/>
            </a:xfrm>
            <a:custGeom>
              <a:avLst/>
              <a:gdLst>
                <a:gd name="T0" fmla="*/ 269 w 269"/>
                <a:gd name="T1" fmla="*/ 225 h 225"/>
                <a:gd name="T2" fmla="*/ 45 w 269"/>
                <a:gd name="T3" fmla="*/ 0 h 225"/>
                <a:gd name="T4" fmla="*/ 0 w 269"/>
                <a:gd name="T5" fmla="*/ 0 h 225"/>
                <a:gd name="T6" fmla="*/ 225 w 269"/>
                <a:gd name="T7" fmla="*/ 225 h 225"/>
                <a:gd name="T8" fmla="*/ 269 w 269"/>
                <a:gd name="T9" fmla="*/ 225 h 2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9"/>
                <a:gd name="T16" fmla="*/ 0 h 225"/>
                <a:gd name="T17" fmla="*/ 269 w 269"/>
                <a:gd name="T18" fmla="*/ 225 h 22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9" h="225">
                  <a:moveTo>
                    <a:pt x="269" y="225"/>
                  </a:moveTo>
                  <a:cubicBezTo>
                    <a:pt x="141" y="225"/>
                    <a:pt x="175" y="0"/>
                    <a:pt x="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31" y="0"/>
                    <a:pt x="97" y="225"/>
                    <a:pt x="225" y="225"/>
                  </a:cubicBezTo>
                  <a:lnTo>
                    <a:pt x="269" y="225"/>
                  </a:lnTo>
                  <a:close/>
                </a:path>
              </a:pathLst>
            </a:custGeom>
            <a:solidFill>
              <a:srgbClr val="FF0000"/>
            </a:solidFill>
            <a:ln w="8001" cap="flat">
              <a:solidFill>
                <a:srgbClr val="FF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873" name="Freeform 808"/>
            <p:cNvSpPr>
              <a:spLocks noChangeAspect="1"/>
            </p:cNvSpPr>
            <p:nvPr/>
          </p:nvSpPr>
          <p:spPr bwMode="auto">
            <a:xfrm>
              <a:off x="675" y="2832"/>
              <a:ext cx="16" cy="2"/>
            </a:xfrm>
            <a:custGeom>
              <a:avLst/>
              <a:gdLst>
                <a:gd name="T0" fmla="*/ 0 w 110"/>
                <a:gd name="T1" fmla="*/ 0 h 8"/>
                <a:gd name="T2" fmla="*/ 105 w 110"/>
                <a:gd name="T3" fmla="*/ 0 h 8"/>
                <a:gd name="T4" fmla="*/ 110 w 110"/>
                <a:gd name="T5" fmla="*/ 8 h 8"/>
                <a:gd name="T6" fmla="*/ 5 w 110"/>
                <a:gd name="T7" fmla="*/ 8 h 8"/>
                <a:gd name="T8" fmla="*/ 0 w 110"/>
                <a:gd name="T9" fmla="*/ 0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0"/>
                <a:gd name="T16" fmla="*/ 0 h 8"/>
                <a:gd name="T17" fmla="*/ 110 w 110"/>
                <a:gd name="T18" fmla="*/ 8 h 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0" h="8">
                  <a:moveTo>
                    <a:pt x="0" y="0"/>
                  </a:moveTo>
                  <a:lnTo>
                    <a:pt x="105" y="0"/>
                  </a:lnTo>
                  <a:lnTo>
                    <a:pt x="110" y="8"/>
                  </a:lnTo>
                  <a:lnTo>
                    <a:pt x="5" y="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578B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874" name="Freeform 809"/>
            <p:cNvSpPr>
              <a:spLocks noChangeAspect="1"/>
            </p:cNvSpPr>
            <p:nvPr/>
          </p:nvSpPr>
          <p:spPr bwMode="auto">
            <a:xfrm>
              <a:off x="676" y="2835"/>
              <a:ext cx="15" cy="1"/>
            </a:xfrm>
            <a:custGeom>
              <a:avLst/>
              <a:gdLst>
                <a:gd name="T0" fmla="*/ 0 w 105"/>
                <a:gd name="T1" fmla="*/ 0 h 5"/>
                <a:gd name="T2" fmla="*/ 103 w 105"/>
                <a:gd name="T3" fmla="*/ 0 h 5"/>
                <a:gd name="T4" fmla="*/ 105 w 105"/>
                <a:gd name="T5" fmla="*/ 5 h 5"/>
                <a:gd name="T6" fmla="*/ 0 w 105"/>
                <a:gd name="T7" fmla="*/ 5 h 5"/>
                <a:gd name="T8" fmla="*/ 0 w 105"/>
                <a:gd name="T9" fmla="*/ 0 h 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5"/>
                <a:gd name="T16" fmla="*/ 0 h 5"/>
                <a:gd name="T17" fmla="*/ 105 w 105"/>
                <a:gd name="T18" fmla="*/ 5 h 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5" h="5">
                  <a:moveTo>
                    <a:pt x="0" y="0"/>
                  </a:moveTo>
                  <a:lnTo>
                    <a:pt x="103" y="0"/>
                  </a:lnTo>
                  <a:lnTo>
                    <a:pt x="105" y="5"/>
                  </a:lnTo>
                  <a:lnTo>
                    <a:pt x="0" y="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875" name="Freeform 810"/>
            <p:cNvSpPr>
              <a:spLocks noChangeAspect="1"/>
            </p:cNvSpPr>
            <p:nvPr/>
          </p:nvSpPr>
          <p:spPr bwMode="auto">
            <a:xfrm>
              <a:off x="689" y="2883"/>
              <a:ext cx="15" cy="2"/>
            </a:xfrm>
            <a:custGeom>
              <a:avLst/>
              <a:gdLst>
                <a:gd name="T0" fmla="*/ 107 w 107"/>
                <a:gd name="T1" fmla="*/ 8 h 8"/>
                <a:gd name="T2" fmla="*/ 2 w 107"/>
                <a:gd name="T3" fmla="*/ 8 h 8"/>
                <a:gd name="T4" fmla="*/ 0 w 107"/>
                <a:gd name="T5" fmla="*/ 0 h 8"/>
                <a:gd name="T6" fmla="*/ 102 w 107"/>
                <a:gd name="T7" fmla="*/ 0 h 8"/>
                <a:gd name="T8" fmla="*/ 107 w 107"/>
                <a:gd name="T9" fmla="*/ 8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7"/>
                <a:gd name="T16" fmla="*/ 0 h 8"/>
                <a:gd name="T17" fmla="*/ 107 w 107"/>
                <a:gd name="T18" fmla="*/ 8 h 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7" h="8">
                  <a:moveTo>
                    <a:pt x="107" y="8"/>
                  </a:moveTo>
                  <a:lnTo>
                    <a:pt x="2" y="8"/>
                  </a:lnTo>
                  <a:lnTo>
                    <a:pt x="0" y="0"/>
                  </a:lnTo>
                  <a:lnTo>
                    <a:pt x="102" y="0"/>
                  </a:lnTo>
                  <a:lnTo>
                    <a:pt x="107" y="8"/>
                  </a:lnTo>
                  <a:close/>
                </a:path>
              </a:pathLst>
            </a:cu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876" name="Freeform 811"/>
            <p:cNvSpPr>
              <a:spLocks noChangeAspect="1"/>
            </p:cNvSpPr>
            <p:nvPr/>
          </p:nvSpPr>
          <p:spPr bwMode="auto">
            <a:xfrm>
              <a:off x="688" y="2881"/>
              <a:ext cx="15" cy="1"/>
            </a:xfrm>
            <a:custGeom>
              <a:avLst/>
              <a:gdLst>
                <a:gd name="T0" fmla="*/ 105 w 105"/>
                <a:gd name="T1" fmla="*/ 5 h 5"/>
                <a:gd name="T2" fmla="*/ 2 w 105"/>
                <a:gd name="T3" fmla="*/ 5 h 5"/>
                <a:gd name="T4" fmla="*/ 0 w 105"/>
                <a:gd name="T5" fmla="*/ 0 h 5"/>
                <a:gd name="T6" fmla="*/ 102 w 105"/>
                <a:gd name="T7" fmla="*/ 0 h 5"/>
                <a:gd name="T8" fmla="*/ 105 w 105"/>
                <a:gd name="T9" fmla="*/ 5 h 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5"/>
                <a:gd name="T16" fmla="*/ 0 h 5"/>
                <a:gd name="T17" fmla="*/ 105 w 105"/>
                <a:gd name="T18" fmla="*/ 5 h 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5" h="5">
                  <a:moveTo>
                    <a:pt x="105" y="5"/>
                  </a:moveTo>
                  <a:lnTo>
                    <a:pt x="2" y="5"/>
                  </a:lnTo>
                  <a:lnTo>
                    <a:pt x="0" y="0"/>
                  </a:lnTo>
                  <a:lnTo>
                    <a:pt x="102" y="0"/>
                  </a:lnTo>
                  <a:lnTo>
                    <a:pt x="105" y="5"/>
                  </a:lnTo>
                  <a:close/>
                </a:path>
              </a:pathLst>
            </a:custGeom>
            <a:solidFill>
              <a:srgbClr val="33559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877" name="Freeform 812"/>
            <p:cNvSpPr>
              <a:spLocks noChangeAspect="1"/>
            </p:cNvSpPr>
            <p:nvPr/>
          </p:nvSpPr>
          <p:spPr bwMode="auto">
            <a:xfrm>
              <a:off x="725" y="2794"/>
              <a:ext cx="99" cy="137"/>
            </a:xfrm>
            <a:custGeom>
              <a:avLst/>
              <a:gdLst>
                <a:gd name="T0" fmla="*/ 269 w 269"/>
                <a:gd name="T1" fmla="*/ 225 h 225"/>
                <a:gd name="T2" fmla="*/ 44 w 269"/>
                <a:gd name="T3" fmla="*/ 0 h 225"/>
                <a:gd name="T4" fmla="*/ 0 w 269"/>
                <a:gd name="T5" fmla="*/ 0 h 225"/>
                <a:gd name="T6" fmla="*/ 224 w 269"/>
                <a:gd name="T7" fmla="*/ 225 h 225"/>
                <a:gd name="T8" fmla="*/ 269 w 269"/>
                <a:gd name="T9" fmla="*/ 225 h 2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9"/>
                <a:gd name="T16" fmla="*/ 0 h 225"/>
                <a:gd name="T17" fmla="*/ 269 w 269"/>
                <a:gd name="T18" fmla="*/ 225 h 22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9" h="225">
                  <a:moveTo>
                    <a:pt x="269" y="225"/>
                  </a:moveTo>
                  <a:cubicBezTo>
                    <a:pt x="141" y="225"/>
                    <a:pt x="175" y="0"/>
                    <a:pt x="4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30" y="0"/>
                    <a:pt x="96" y="225"/>
                    <a:pt x="224" y="225"/>
                  </a:cubicBezTo>
                  <a:lnTo>
                    <a:pt x="269" y="225"/>
                  </a:lnTo>
                  <a:close/>
                </a:path>
              </a:pathLst>
            </a:custGeom>
            <a:solidFill>
              <a:srgbClr val="3B59A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878" name="Freeform 813"/>
            <p:cNvSpPr>
              <a:spLocks noChangeAspect="1"/>
            </p:cNvSpPr>
            <p:nvPr/>
          </p:nvSpPr>
          <p:spPr bwMode="auto">
            <a:xfrm>
              <a:off x="725" y="2794"/>
              <a:ext cx="49" cy="36"/>
            </a:xfrm>
            <a:custGeom>
              <a:avLst/>
              <a:gdLst>
                <a:gd name="T0" fmla="*/ 45 w 133"/>
                <a:gd name="T1" fmla="*/ 0 h 59"/>
                <a:gd name="T2" fmla="*/ 0 w 133"/>
                <a:gd name="T3" fmla="*/ 0 h 59"/>
                <a:gd name="T4" fmla="*/ 88 w 133"/>
                <a:gd name="T5" fmla="*/ 59 h 59"/>
                <a:gd name="T6" fmla="*/ 133 w 133"/>
                <a:gd name="T7" fmla="*/ 59 h 59"/>
                <a:gd name="T8" fmla="*/ 45 w 133"/>
                <a:gd name="T9" fmla="*/ 0 h 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3"/>
                <a:gd name="T16" fmla="*/ 0 h 59"/>
                <a:gd name="T17" fmla="*/ 133 w 133"/>
                <a:gd name="T18" fmla="*/ 59 h 5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3" h="59">
                  <a:moveTo>
                    <a:pt x="45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44" y="0"/>
                    <a:pt x="69" y="26"/>
                    <a:pt x="88" y="59"/>
                  </a:cubicBezTo>
                  <a:cubicBezTo>
                    <a:pt x="133" y="59"/>
                    <a:pt x="133" y="59"/>
                    <a:pt x="133" y="59"/>
                  </a:cubicBezTo>
                  <a:cubicBezTo>
                    <a:pt x="114" y="26"/>
                    <a:pt x="89" y="0"/>
                    <a:pt x="45" y="0"/>
                  </a:cubicBezTo>
                  <a:close/>
                </a:path>
              </a:pathLst>
            </a:custGeom>
            <a:solidFill>
              <a:srgbClr val="5578B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879" name="Freeform 814"/>
            <p:cNvSpPr>
              <a:spLocks noChangeAspect="1"/>
            </p:cNvSpPr>
            <p:nvPr/>
          </p:nvSpPr>
          <p:spPr bwMode="auto">
            <a:xfrm>
              <a:off x="725" y="2794"/>
              <a:ext cx="49" cy="36"/>
            </a:xfrm>
            <a:custGeom>
              <a:avLst/>
              <a:gdLst>
                <a:gd name="T0" fmla="*/ 46 w 133"/>
                <a:gd name="T1" fmla="*/ 3 h 59"/>
                <a:gd name="T2" fmla="*/ 132 w 133"/>
                <a:gd name="T3" fmla="*/ 59 h 59"/>
                <a:gd name="T4" fmla="*/ 133 w 133"/>
                <a:gd name="T5" fmla="*/ 59 h 59"/>
                <a:gd name="T6" fmla="*/ 44 w 133"/>
                <a:gd name="T7" fmla="*/ 0 h 59"/>
                <a:gd name="T8" fmla="*/ 0 w 133"/>
                <a:gd name="T9" fmla="*/ 0 h 59"/>
                <a:gd name="T10" fmla="*/ 26 w 133"/>
                <a:gd name="T11" fmla="*/ 3 h 59"/>
                <a:gd name="T12" fmla="*/ 46 w 133"/>
                <a:gd name="T13" fmla="*/ 3 h 5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33"/>
                <a:gd name="T22" fmla="*/ 0 h 59"/>
                <a:gd name="T23" fmla="*/ 133 w 133"/>
                <a:gd name="T24" fmla="*/ 59 h 5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33" h="59">
                  <a:moveTo>
                    <a:pt x="46" y="3"/>
                  </a:moveTo>
                  <a:cubicBezTo>
                    <a:pt x="89" y="3"/>
                    <a:pt x="114" y="27"/>
                    <a:pt x="132" y="59"/>
                  </a:cubicBezTo>
                  <a:cubicBezTo>
                    <a:pt x="133" y="59"/>
                    <a:pt x="133" y="59"/>
                    <a:pt x="133" y="59"/>
                  </a:cubicBezTo>
                  <a:cubicBezTo>
                    <a:pt x="114" y="25"/>
                    <a:pt x="88" y="0"/>
                    <a:pt x="4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9" y="0"/>
                    <a:pt x="18" y="1"/>
                    <a:pt x="26" y="3"/>
                  </a:cubicBezTo>
                  <a:lnTo>
                    <a:pt x="46" y="3"/>
                  </a:lnTo>
                  <a:close/>
                </a:path>
              </a:pathLst>
            </a:custGeom>
            <a:solidFill>
              <a:srgbClr val="779DC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880" name="Freeform 815"/>
            <p:cNvSpPr>
              <a:spLocks noChangeAspect="1"/>
            </p:cNvSpPr>
            <p:nvPr/>
          </p:nvSpPr>
          <p:spPr bwMode="auto">
            <a:xfrm>
              <a:off x="773" y="2886"/>
              <a:ext cx="51" cy="46"/>
            </a:xfrm>
            <a:custGeom>
              <a:avLst/>
              <a:gdLst>
                <a:gd name="T0" fmla="*/ 44 w 139"/>
                <a:gd name="T1" fmla="*/ 0 h 75"/>
                <a:gd name="T2" fmla="*/ 0 w 139"/>
                <a:gd name="T3" fmla="*/ 0 h 75"/>
                <a:gd name="T4" fmla="*/ 95 w 139"/>
                <a:gd name="T5" fmla="*/ 75 h 75"/>
                <a:gd name="T6" fmla="*/ 139 w 139"/>
                <a:gd name="T7" fmla="*/ 75 h 75"/>
                <a:gd name="T8" fmla="*/ 44 w 139"/>
                <a:gd name="T9" fmla="*/ 0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9"/>
                <a:gd name="T16" fmla="*/ 0 h 75"/>
                <a:gd name="T17" fmla="*/ 139 w 139"/>
                <a:gd name="T18" fmla="*/ 75 h 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9" h="75">
                  <a:moveTo>
                    <a:pt x="4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0" y="41"/>
                    <a:pt x="45" y="75"/>
                    <a:pt x="95" y="75"/>
                  </a:cubicBezTo>
                  <a:cubicBezTo>
                    <a:pt x="139" y="75"/>
                    <a:pt x="139" y="75"/>
                    <a:pt x="139" y="75"/>
                  </a:cubicBezTo>
                  <a:cubicBezTo>
                    <a:pt x="90" y="75"/>
                    <a:pt x="64" y="41"/>
                    <a:pt x="44" y="0"/>
                  </a:cubicBezTo>
                  <a:close/>
                </a:path>
              </a:pathLst>
            </a:custGeom>
            <a:solidFill>
              <a:srgbClr val="33559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881" name="Freeform 816"/>
            <p:cNvSpPr>
              <a:spLocks noChangeAspect="1"/>
            </p:cNvSpPr>
            <p:nvPr/>
          </p:nvSpPr>
          <p:spPr bwMode="auto">
            <a:xfrm>
              <a:off x="725" y="2794"/>
              <a:ext cx="99" cy="137"/>
            </a:xfrm>
            <a:custGeom>
              <a:avLst/>
              <a:gdLst>
                <a:gd name="T0" fmla="*/ 269 w 269"/>
                <a:gd name="T1" fmla="*/ 225 h 225"/>
                <a:gd name="T2" fmla="*/ 44 w 269"/>
                <a:gd name="T3" fmla="*/ 0 h 225"/>
                <a:gd name="T4" fmla="*/ 0 w 269"/>
                <a:gd name="T5" fmla="*/ 0 h 225"/>
                <a:gd name="T6" fmla="*/ 224 w 269"/>
                <a:gd name="T7" fmla="*/ 225 h 225"/>
                <a:gd name="T8" fmla="*/ 269 w 269"/>
                <a:gd name="T9" fmla="*/ 225 h 2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9"/>
                <a:gd name="T16" fmla="*/ 0 h 225"/>
                <a:gd name="T17" fmla="*/ 269 w 269"/>
                <a:gd name="T18" fmla="*/ 225 h 22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9" h="225">
                  <a:moveTo>
                    <a:pt x="269" y="225"/>
                  </a:moveTo>
                  <a:cubicBezTo>
                    <a:pt x="141" y="225"/>
                    <a:pt x="175" y="0"/>
                    <a:pt x="4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30" y="0"/>
                    <a:pt x="96" y="225"/>
                    <a:pt x="224" y="225"/>
                  </a:cubicBezTo>
                  <a:lnTo>
                    <a:pt x="269" y="225"/>
                  </a:lnTo>
                  <a:close/>
                </a:path>
              </a:pathLst>
            </a:custGeom>
            <a:solidFill>
              <a:schemeClr val="tx1"/>
            </a:solidFill>
            <a:ln w="8001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882" name="Freeform 817"/>
            <p:cNvSpPr>
              <a:spLocks noChangeAspect="1"/>
            </p:cNvSpPr>
            <p:nvPr/>
          </p:nvSpPr>
          <p:spPr bwMode="auto">
            <a:xfrm>
              <a:off x="759" y="2832"/>
              <a:ext cx="16" cy="2"/>
            </a:xfrm>
            <a:custGeom>
              <a:avLst/>
              <a:gdLst>
                <a:gd name="T0" fmla="*/ 0 w 108"/>
                <a:gd name="T1" fmla="*/ 0 h 8"/>
                <a:gd name="T2" fmla="*/ 103 w 108"/>
                <a:gd name="T3" fmla="*/ 0 h 8"/>
                <a:gd name="T4" fmla="*/ 108 w 108"/>
                <a:gd name="T5" fmla="*/ 8 h 8"/>
                <a:gd name="T6" fmla="*/ 3 w 108"/>
                <a:gd name="T7" fmla="*/ 8 h 8"/>
                <a:gd name="T8" fmla="*/ 0 w 108"/>
                <a:gd name="T9" fmla="*/ 0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8"/>
                <a:gd name="T16" fmla="*/ 0 h 8"/>
                <a:gd name="T17" fmla="*/ 108 w 108"/>
                <a:gd name="T18" fmla="*/ 8 h 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8" h="8">
                  <a:moveTo>
                    <a:pt x="0" y="0"/>
                  </a:moveTo>
                  <a:lnTo>
                    <a:pt x="103" y="0"/>
                  </a:lnTo>
                  <a:lnTo>
                    <a:pt x="108" y="8"/>
                  </a:lnTo>
                  <a:lnTo>
                    <a:pt x="3" y="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578B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883" name="Freeform 818"/>
            <p:cNvSpPr>
              <a:spLocks noChangeAspect="1"/>
            </p:cNvSpPr>
            <p:nvPr/>
          </p:nvSpPr>
          <p:spPr bwMode="auto">
            <a:xfrm>
              <a:off x="760" y="2835"/>
              <a:ext cx="15" cy="1"/>
            </a:xfrm>
            <a:custGeom>
              <a:avLst/>
              <a:gdLst>
                <a:gd name="T0" fmla="*/ 0 w 105"/>
                <a:gd name="T1" fmla="*/ 0 h 5"/>
                <a:gd name="T2" fmla="*/ 105 w 105"/>
                <a:gd name="T3" fmla="*/ 0 h 5"/>
                <a:gd name="T4" fmla="*/ 105 w 105"/>
                <a:gd name="T5" fmla="*/ 5 h 5"/>
                <a:gd name="T6" fmla="*/ 2 w 105"/>
                <a:gd name="T7" fmla="*/ 5 h 5"/>
                <a:gd name="T8" fmla="*/ 0 w 105"/>
                <a:gd name="T9" fmla="*/ 0 h 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5"/>
                <a:gd name="T16" fmla="*/ 0 h 5"/>
                <a:gd name="T17" fmla="*/ 105 w 105"/>
                <a:gd name="T18" fmla="*/ 5 h 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5" h="5">
                  <a:moveTo>
                    <a:pt x="0" y="0"/>
                  </a:moveTo>
                  <a:lnTo>
                    <a:pt x="105" y="0"/>
                  </a:lnTo>
                  <a:lnTo>
                    <a:pt x="105" y="5"/>
                  </a:lnTo>
                  <a:lnTo>
                    <a:pt x="2" y="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578B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884" name="Freeform 819"/>
            <p:cNvSpPr>
              <a:spLocks noChangeAspect="1"/>
            </p:cNvSpPr>
            <p:nvPr/>
          </p:nvSpPr>
          <p:spPr bwMode="auto">
            <a:xfrm>
              <a:off x="773" y="2883"/>
              <a:ext cx="16" cy="2"/>
            </a:xfrm>
            <a:custGeom>
              <a:avLst/>
              <a:gdLst>
                <a:gd name="T0" fmla="*/ 110 w 110"/>
                <a:gd name="T1" fmla="*/ 8 h 8"/>
                <a:gd name="T2" fmla="*/ 5 w 110"/>
                <a:gd name="T3" fmla="*/ 8 h 8"/>
                <a:gd name="T4" fmla="*/ 0 w 110"/>
                <a:gd name="T5" fmla="*/ 0 h 8"/>
                <a:gd name="T6" fmla="*/ 105 w 110"/>
                <a:gd name="T7" fmla="*/ 0 h 8"/>
                <a:gd name="T8" fmla="*/ 110 w 110"/>
                <a:gd name="T9" fmla="*/ 8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0"/>
                <a:gd name="T16" fmla="*/ 0 h 8"/>
                <a:gd name="T17" fmla="*/ 110 w 110"/>
                <a:gd name="T18" fmla="*/ 8 h 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0" h="8">
                  <a:moveTo>
                    <a:pt x="110" y="8"/>
                  </a:moveTo>
                  <a:lnTo>
                    <a:pt x="5" y="8"/>
                  </a:lnTo>
                  <a:lnTo>
                    <a:pt x="0" y="0"/>
                  </a:lnTo>
                  <a:lnTo>
                    <a:pt x="105" y="0"/>
                  </a:lnTo>
                  <a:lnTo>
                    <a:pt x="110" y="8"/>
                  </a:lnTo>
                  <a:close/>
                </a:path>
              </a:pathLst>
            </a:custGeom>
            <a:solidFill>
              <a:srgbClr val="33559E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885" name="Freeform 820"/>
            <p:cNvSpPr>
              <a:spLocks noChangeAspect="1"/>
            </p:cNvSpPr>
            <p:nvPr/>
          </p:nvSpPr>
          <p:spPr bwMode="auto">
            <a:xfrm>
              <a:off x="772" y="2881"/>
              <a:ext cx="16" cy="1"/>
            </a:xfrm>
            <a:custGeom>
              <a:avLst/>
              <a:gdLst>
                <a:gd name="T0" fmla="*/ 108 w 108"/>
                <a:gd name="T1" fmla="*/ 5 h 5"/>
                <a:gd name="T2" fmla="*/ 3 w 108"/>
                <a:gd name="T3" fmla="*/ 5 h 5"/>
                <a:gd name="T4" fmla="*/ 0 w 108"/>
                <a:gd name="T5" fmla="*/ 0 h 5"/>
                <a:gd name="T6" fmla="*/ 105 w 108"/>
                <a:gd name="T7" fmla="*/ 0 h 5"/>
                <a:gd name="T8" fmla="*/ 108 w 108"/>
                <a:gd name="T9" fmla="*/ 5 h 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8"/>
                <a:gd name="T16" fmla="*/ 0 h 5"/>
                <a:gd name="T17" fmla="*/ 108 w 108"/>
                <a:gd name="T18" fmla="*/ 5 h 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8" h="5">
                  <a:moveTo>
                    <a:pt x="108" y="5"/>
                  </a:moveTo>
                  <a:lnTo>
                    <a:pt x="3" y="5"/>
                  </a:lnTo>
                  <a:lnTo>
                    <a:pt x="0" y="0"/>
                  </a:lnTo>
                  <a:lnTo>
                    <a:pt x="105" y="0"/>
                  </a:lnTo>
                  <a:lnTo>
                    <a:pt x="108" y="5"/>
                  </a:lnTo>
                  <a:close/>
                </a:path>
              </a:pathLst>
            </a:custGeom>
            <a:solidFill>
              <a:srgbClr val="33559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</p:grpSp>
      <p:grpSp>
        <p:nvGrpSpPr>
          <p:cNvPr id="1886" name="Group 2565"/>
          <p:cNvGrpSpPr>
            <a:grpSpLocks/>
          </p:cNvGrpSpPr>
          <p:nvPr/>
        </p:nvGrpSpPr>
        <p:grpSpPr bwMode="auto">
          <a:xfrm rot="554073">
            <a:off x="5725650" y="1976881"/>
            <a:ext cx="1200560" cy="1585557"/>
            <a:chOff x="5100" y="2111"/>
            <a:chExt cx="502" cy="907"/>
          </a:xfrm>
        </p:grpSpPr>
        <p:grpSp>
          <p:nvGrpSpPr>
            <p:cNvPr id="1887" name="Group 821"/>
            <p:cNvGrpSpPr>
              <a:grpSpLocks/>
            </p:cNvGrpSpPr>
            <p:nvPr/>
          </p:nvGrpSpPr>
          <p:grpSpPr bwMode="auto">
            <a:xfrm>
              <a:off x="5104" y="2292"/>
              <a:ext cx="268" cy="409"/>
              <a:chOff x="2880" y="1207"/>
              <a:chExt cx="268" cy="409"/>
            </a:xfrm>
          </p:grpSpPr>
          <p:grpSp>
            <p:nvGrpSpPr>
              <p:cNvPr id="3496" name="Group 822"/>
              <p:cNvGrpSpPr>
                <a:grpSpLocks/>
              </p:cNvGrpSpPr>
              <p:nvPr/>
            </p:nvGrpSpPr>
            <p:grpSpPr bwMode="auto">
              <a:xfrm>
                <a:off x="2880" y="1207"/>
                <a:ext cx="126" cy="317"/>
                <a:chOff x="1655" y="1234"/>
                <a:chExt cx="126" cy="317"/>
              </a:xfrm>
            </p:grpSpPr>
            <p:grpSp>
              <p:nvGrpSpPr>
                <p:cNvPr id="3565" name="Group 823"/>
                <p:cNvGrpSpPr>
                  <a:grpSpLocks noChangeAspect="1"/>
                </p:cNvGrpSpPr>
                <p:nvPr/>
              </p:nvGrpSpPr>
              <p:grpSpPr bwMode="auto">
                <a:xfrm rot="-4350386">
                  <a:off x="1685" y="1327"/>
                  <a:ext cx="90" cy="56"/>
                  <a:chOff x="480" y="3413"/>
                  <a:chExt cx="673" cy="560"/>
                </a:xfrm>
              </p:grpSpPr>
              <p:sp>
                <p:nvSpPr>
                  <p:cNvPr id="3589" name="Freeform 824"/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590" name="Freeform 825"/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7938" cap="flat">
                    <a:solidFill>
                      <a:srgbClr val="0066FF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3566" name="Group 826"/>
                <p:cNvGrpSpPr>
                  <a:grpSpLocks noChangeAspect="1"/>
                </p:cNvGrpSpPr>
                <p:nvPr/>
              </p:nvGrpSpPr>
              <p:grpSpPr bwMode="auto">
                <a:xfrm rot="-4350386">
                  <a:off x="1708" y="1252"/>
                  <a:ext cx="91" cy="55"/>
                  <a:chOff x="1054" y="3406"/>
                  <a:chExt cx="677" cy="565"/>
                </a:xfrm>
              </p:grpSpPr>
              <p:sp>
                <p:nvSpPr>
                  <p:cNvPr id="3580" name="Freeform 827"/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581" name="Freeform 828"/>
                  <p:cNvSpPr>
                    <a:spLocks noChangeAspect="1"/>
                  </p:cNvSpPr>
                  <p:nvPr/>
                </p:nvSpPr>
                <p:spPr bwMode="auto">
                  <a:xfrm>
                    <a:off x="1059" y="3408"/>
                    <a:ext cx="329" cy="148"/>
                  </a:xfrm>
                  <a:custGeom>
                    <a:avLst/>
                    <a:gdLst>
                      <a:gd name="T0" fmla="*/ 44 w 132"/>
                      <a:gd name="T1" fmla="*/ 0 h 59"/>
                      <a:gd name="T2" fmla="*/ 0 w 132"/>
                      <a:gd name="T3" fmla="*/ 0 h 59"/>
                      <a:gd name="T4" fmla="*/ 88 w 132"/>
                      <a:gd name="T5" fmla="*/ 59 h 59"/>
                      <a:gd name="T6" fmla="*/ 132 w 132"/>
                      <a:gd name="T7" fmla="*/ 59 h 59"/>
                      <a:gd name="T8" fmla="*/ 44 w 132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2"/>
                      <a:gd name="T16" fmla="*/ 0 h 59"/>
                      <a:gd name="T17" fmla="*/ 132 w 132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2" h="59">
                        <a:moveTo>
                          <a:pt x="44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43" y="0"/>
                          <a:pt x="69" y="25"/>
                          <a:pt x="88" y="59"/>
                        </a:cubicBezTo>
                        <a:cubicBezTo>
                          <a:pt x="132" y="59"/>
                          <a:pt x="132" y="59"/>
                          <a:pt x="132" y="59"/>
                        </a:cubicBezTo>
                        <a:cubicBezTo>
                          <a:pt x="113" y="25"/>
                          <a:pt x="88" y="0"/>
                          <a:pt x="44" y="0"/>
                        </a:cubicBez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582" name="Freeform 829"/>
                  <p:cNvSpPr>
                    <a:spLocks noChangeAspect="1"/>
                  </p:cNvSpPr>
                  <p:nvPr/>
                </p:nvSpPr>
                <p:spPr bwMode="auto">
                  <a:xfrm>
                    <a:off x="1054" y="3406"/>
                    <a:ext cx="332" cy="147"/>
                  </a:xfrm>
                  <a:custGeom>
                    <a:avLst/>
                    <a:gdLst>
                      <a:gd name="T0" fmla="*/ 47 w 133"/>
                      <a:gd name="T1" fmla="*/ 4 h 59"/>
                      <a:gd name="T2" fmla="*/ 133 w 133"/>
                      <a:gd name="T3" fmla="*/ 59 h 59"/>
                      <a:gd name="T4" fmla="*/ 133 w 133"/>
                      <a:gd name="T5" fmla="*/ 59 h 59"/>
                      <a:gd name="T6" fmla="*/ 45 w 133"/>
                      <a:gd name="T7" fmla="*/ 0 h 59"/>
                      <a:gd name="T8" fmla="*/ 0 w 133"/>
                      <a:gd name="T9" fmla="*/ 0 h 59"/>
                      <a:gd name="T10" fmla="*/ 26 w 133"/>
                      <a:gd name="T11" fmla="*/ 4 h 59"/>
                      <a:gd name="T12" fmla="*/ 47 w 133"/>
                      <a:gd name="T13" fmla="*/ 4 h 59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33"/>
                      <a:gd name="T22" fmla="*/ 0 h 59"/>
                      <a:gd name="T23" fmla="*/ 133 w 133"/>
                      <a:gd name="T24" fmla="*/ 59 h 59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33" h="59">
                        <a:moveTo>
                          <a:pt x="47" y="4"/>
                        </a:moveTo>
                        <a:cubicBezTo>
                          <a:pt x="89" y="4"/>
                          <a:pt x="114" y="28"/>
                          <a:pt x="133" y="59"/>
                        </a:cubicBezTo>
                        <a:cubicBezTo>
                          <a:pt x="133" y="59"/>
                          <a:pt x="133" y="59"/>
                          <a:pt x="133" y="59"/>
                        </a:cubicBezTo>
                        <a:cubicBezTo>
                          <a:pt x="114" y="26"/>
                          <a:pt x="89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0" y="0"/>
                          <a:pt x="18" y="2"/>
                          <a:pt x="26" y="4"/>
                        </a:cubicBezTo>
                        <a:lnTo>
                          <a:pt x="47" y="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583" name="Freeform 830"/>
                  <p:cNvSpPr>
                    <a:spLocks noChangeAspect="1"/>
                  </p:cNvSpPr>
                  <p:nvPr/>
                </p:nvSpPr>
                <p:spPr bwMode="auto">
                  <a:xfrm>
                    <a:off x="1383" y="3783"/>
                    <a:ext cx="348" cy="188"/>
                  </a:xfrm>
                  <a:custGeom>
                    <a:avLst/>
                    <a:gdLst>
                      <a:gd name="T0" fmla="*/ 45 w 139"/>
                      <a:gd name="T1" fmla="*/ 0 h 75"/>
                      <a:gd name="T2" fmla="*/ 0 w 139"/>
                      <a:gd name="T3" fmla="*/ 0 h 75"/>
                      <a:gd name="T4" fmla="*/ 95 w 139"/>
                      <a:gd name="T5" fmla="*/ 75 h 75"/>
                      <a:gd name="T6" fmla="*/ 139 w 139"/>
                      <a:gd name="T7" fmla="*/ 75 h 75"/>
                      <a:gd name="T8" fmla="*/ 45 w 139"/>
                      <a:gd name="T9" fmla="*/ 0 h 7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9"/>
                      <a:gd name="T16" fmla="*/ 0 h 75"/>
                      <a:gd name="T17" fmla="*/ 139 w 139"/>
                      <a:gd name="T18" fmla="*/ 75 h 7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9" h="75">
                        <a:moveTo>
                          <a:pt x="45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20" y="42"/>
                          <a:pt x="45" y="75"/>
                          <a:pt x="95" y="75"/>
                        </a:cubicBezTo>
                        <a:cubicBezTo>
                          <a:pt x="139" y="75"/>
                          <a:pt x="139" y="75"/>
                          <a:pt x="139" y="75"/>
                        </a:cubicBezTo>
                        <a:cubicBezTo>
                          <a:pt x="90" y="75"/>
                          <a:pt x="65" y="42"/>
                          <a:pt x="45" y="0"/>
                        </a:cubicBez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584" name="Freeform 831"/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7938" cap="flat">
                    <a:solidFill>
                      <a:srgbClr val="0066FF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585" name="Freeform 832"/>
                  <p:cNvSpPr>
                    <a:spLocks noChangeAspect="1"/>
                  </p:cNvSpPr>
                  <p:nvPr/>
                </p:nvSpPr>
                <p:spPr bwMode="auto">
                  <a:xfrm>
                    <a:off x="1284" y="3561"/>
                    <a:ext cx="107" cy="7"/>
                  </a:xfrm>
                  <a:custGeom>
                    <a:avLst/>
                    <a:gdLst>
                      <a:gd name="T0" fmla="*/ 0 w 107"/>
                      <a:gd name="T1" fmla="*/ 0 h 7"/>
                      <a:gd name="T2" fmla="*/ 104 w 107"/>
                      <a:gd name="T3" fmla="*/ 0 h 7"/>
                      <a:gd name="T4" fmla="*/ 107 w 107"/>
                      <a:gd name="T5" fmla="*/ 7 h 7"/>
                      <a:gd name="T6" fmla="*/ 5 w 107"/>
                      <a:gd name="T7" fmla="*/ 7 h 7"/>
                      <a:gd name="T8" fmla="*/ 0 w 107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7"/>
                      <a:gd name="T17" fmla="*/ 107 w 107"/>
                      <a:gd name="T18" fmla="*/ 7 h 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7">
                        <a:moveTo>
                          <a:pt x="0" y="0"/>
                        </a:moveTo>
                        <a:lnTo>
                          <a:pt x="104" y="0"/>
                        </a:lnTo>
                        <a:lnTo>
                          <a:pt x="107" y="7"/>
                        </a:lnTo>
                        <a:lnTo>
                          <a:pt x="5" y="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586" name="Freeform 833"/>
                  <p:cNvSpPr>
                    <a:spLocks noChangeAspect="1"/>
                  </p:cNvSpPr>
                  <p:nvPr/>
                </p:nvSpPr>
                <p:spPr bwMode="auto">
                  <a:xfrm>
                    <a:off x="1291" y="3576"/>
                    <a:ext cx="107" cy="2"/>
                  </a:xfrm>
                  <a:custGeom>
                    <a:avLst/>
                    <a:gdLst>
                      <a:gd name="T0" fmla="*/ 0 w 107"/>
                      <a:gd name="T1" fmla="*/ 0 h 2"/>
                      <a:gd name="T2" fmla="*/ 105 w 107"/>
                      <a:gd name="T3" fmla="*/ 0 h 2"/>
                      <a:gd name="T4" fmla="*/ 107 w 107"/>
                      <a:gd name="T5" fmla="*/ 2 h 2"/>
                      <a:gd name="T6" fmla="*/ 3 w 107"/>
                      <a:gd name="T7" fmla="*/ 2 h 2"/>
                      <a:gd name="T8" fmla="*/ 0 w 107"/>
                      <a:gd name="T9" fmla="*/ 0 h 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2"/>
                      <a:gd name="T17" fmla="*/ 107 w 107"/>
                      <a:gd name="T18" fmla="*/ 2 h 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2">
                        <a:moveTo>
                          <a:pt x="0" y="0"/>
                        </a:moveTo>
                        <a:lnTo>
                          <a:pt x="105" y="0"/>
                        </a:lnTo>
                        <a:lnTo>
                          <a:pt x="107" y="2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587" name="Freeform 834"/>
                  <p:cNvSpPr>
                    <a:spLocks noChangeAspect="1"/>
                  </p:cNvSpPr>
                  <p:nvPr/>
                </p:nvSpPr>
                <p:spPr bwMode="auto">
                  <a:xfrm>
                    <a:off x="1378" y="3773"/>
                    <a:ext cx="110" cy="8"/>
                  </a:xfrm>
                  <a:custGeom>
                    <a:avLst/>
                    <a:gdLst>
                      <a:gd name="T0" fmla="*/ 110 w 110"/>
                      <a:gd name="T1" fmla="*/ 8 h 8"/>
                      <a:gd name="T2" fmla="*/ 5 w 110"/>
                      <a:gd name="T3" fmla="*/ 8 h 8"/>
                      <a:gd name="T4" fmla="*/ 0 w 110"/>
                      <a:gd name="T5" fmla="*/ 0 h 8"/>
                      <a:gd name="T6" fmla="*/ 105 w 110"/>
                      <a:gd name="T7" fmla="*/ 0 h 8"/>
                      <a:gd name="T8" fmla="*/ 110 w 110"/>
                      <a:gd name="T9" fmla="*/ 8 h 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0"/>
                      <a:gd name="T16" fmla="*/ 0 h 8"/>
                      <a:gd name="T17" fmla="*/ 110 w 110"/>
                      <a:gd name="T18" fmla="*/ 8 h 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0" h="8">
                        <a:moveTo>
                          <a:pt x="110" y="8"/>
                        </a:moveTo>
                        <a:lnTo>
                          <a:pt x="5" y="8"/>
                        </a:lnTo>
                        <a:lnTo>
                          <a:pt x="0" y="0"/>
                        </a:lnTo>
                        <a:lnTo>
                          <a:pt x="105" y="0"/>
                        </a:lnTo>
                        <a:lnTo>
                          <a:pt x="110" y="8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588" name="Freeform 835"/>
                  <p:cNvSpPr>
                    <a:spLocks noChangeAspect="1"/>
                  </p:cNvSpPr>
                  <p:nvPr/>
                </p:nvSpPr>
                <p:spPr bwMode="auto">
                  <a:xfrm>
                    <a:off x="1376" y="3763"/>
                    <a:ext cx="105" cy="3"/>
                  </a:xfrm>
                  <a:custGeom>
                    <a:avLst/>
                    <a:gdLst>
                      <a:gd name="T0" fmla="*/ 105 w 105"/>
                      <a:gd name="T1" fmla="*/ 3 h 3"/>
                      <a:gd name="T2" fmla="*/ 2 w 105"/>
                      <a:gd name="T3" fmla="*/ 3 h 3"/>
                      <a:gd name="T4" fmla="*/ 0 w 105"/>
                      <a:gd name="T5" fmla="*/ 0 h 3"/>
                      <a:gd name="T6" fmla="*/ 102 w 105"/>
                      <a:gd name="T7" fmla="*/ 0 h 3"/>
                      <a:gd name="T8" fmla="*/ 105 w 105"/>
                      <a:gd name="T9" fmla="*/ 3 h 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5"/>
                      <a:gd name="T16" fmla="*/ 0 h 3"/>
                      <a:gd name="T17" fmla="*/ 105 w 105"/>
                      <a:gd name="T18" fmla="*/ 3 h 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5" h="3">
                        <a:moveTo>
                          <a:pt x="105" y="3"/>
                        </a:moveTo>
                        <a:lnTo>
                          <a:pt x="2" y="3"/>
                        </a:lnTo>
                        <a:lnTo>
                          <a:pt x="0" y="0"/>
                        </a:lnTo>
                        <a:lnTo>
                          <a:pt x="102" y="0"/>
                        </a:lnTo>
                        <a:lnTo>
                          <a:pt x="105" y="3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3567" name="Group 836"/>
                <p:cNvGrpSpPr>
                  <a:grpSpLocks noChangeAspect="1"/>
                </p:cNvGrpSpPr>
                <p:nvPr/>
              </p:nvGrpSpPr>
              <p:grpSpPr bwMode="auto">
                <a:xfrm rot="-4350386">
                  <a:off x="1662" y="1397"/>
                  <a:ext cx="92" cy="56"/>
                  <a:chOff x="1054" y="3406"/>
                  <a:chExt cx="677" cy="565"/>
                </a:xfrm>
              </p:grpSpPr>
              <p:sp>
                <p:nvSpPr>
                  <p:cNvPr id="3571" name="Freeform 837"/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572" name="Freeform 838"/>
                  <p:cNvSpPr>
                    <a:spLocks noChangeAspect="1"/>
                  </p:cNvSpPr>
                  <p:nvPr/>
                </p:nvSpPr>
                <p:spPr bwMode="auto">
                  <a:xfrm>
                    <a:off x="1059" y="3408"/>
                    <a:ext cx="329" cy="148"/>
                  </a:xfrm>
                  <a:custGeom>
                    <a:avLst/>
                    <a:gdLst>
                      <a:gd name="T0" fmla="*/ 44 w 132"/>
                      <a:gd name="T1" fmla="*/ 0 h 59"/>
                      <a:gd name="T2" fmla="*/ 0 w 132"/>
                      <a:gd name="T3" fmla="*/ 0 h 59"/>
                      <a:gd name="T4" fmla="*/ 88 w 132"/>
                      <a:gd name="T5" fmla="*/ 59 h 59"/>
                      <a:gd name="T6" fmla="*/ 132 w 132"/>
                      <a:gd name="T7" fmla="*/ 59 h 59"/>
                      <a:gd name="T8" fmla="*/ 44 w 132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2"/>
                      <a:gd name="T16" fmla="*/ 0 h 59"/>
                      <a:gd name="T17" fmla="*/ 132 w 132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2" h="59">
                        <a:moveTo>
                          <a:pt x="44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43" y="0"/>
                          <a:pt x="69" y="25"/>
                          <a:pt x="88" y="59"/>
                        </a:cubicBezTo>
                        <a:cubicBezTo>
                          <a:pt x="132" y="59"/>
                          <a:pt x="132" y="59"/>
                          <a:pt x="132" y="59"/>
                        </a:cubicBezTo>
                        <a:cubicBezTo>
                          <a:pt x="113" y="25"/>
                          <a:pt x="88" y="0"/>
                          <a:pt x="44" y="0"/>
                        </a:cubicBez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573" name="Freeform 839"/>
                  <p:cNvSpPr>
                    <a:spLocks noChangeAspect="1"/>
                  </p:cNvSpPr>
                  <p:nvPr/>
                </p:nvSpPr>
                <p:spPr bwMode="auto">
                  <a:xfrm>
                    <a:off x="1054" y="3406"/>
                    <a:ext cx="332" cy="147"/>
                  </a:xfrm>
                  <a:custGeom>
                    <a:avLst/>
                    <a:gdLst>
                      <a:gd name="T0" fmla="*/ 47 w 133"/>
                      <a:gd name="T1" fmla="*/ 4 h 59"/>
                      <a:gd name="T2" fmla="*/ 133 w 133"/>
                      <a:gd name="T3" fmla="*/ 59 h 59"/>
                      <a:gd name="T4" fmla="*/ 133 w 133"/>
                      <a:gd name="T5" fmla="*/ 59 h 59"/>
                      <a:gd name="T6" fmla="*/ 45 w 133"/>
                      <a:gd name="T7" fmla="*/ 0 h 59"/>
                      <a:gd name="T8" fmla="*/ 0 w 133"/>
                      <a:gd name="T9" fmla="*/ 0 h 59"/>
                      <a:gd name="T10" fmla="*/ 26 w 133"/>
                      <a:gd name="T11" fmla="*/ 4 h 59"/>
                      <a:gd name="T12" fmla="*/ 47 w 133"/>
                      <a:gd name="T13" fmla="*/ 4 h 59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33"/>
                      <a:gd name="T22" fmla="*/ 0 h 59"/>
                      <a:gd name="T23" fmla="*/ 133 w 133"/>
                      <a:gd name="T24" fmla="*/ 59 h 59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33" h="59">
                        <a:moveTo>
                          <a:pt x="47" y="4"/>
                        </a:moveTo>
                        <a:cubicBezTo>
                          <a:pt x="89" y="4"/>
                          <a:pt x="114" y="28"/>
                          <a:pt x="133" y="59"/>
                        </a:cubicBezTo>
                        <a:cubicBezTo>
                          <a:pt x="133" y="59"/>
                          <a:pt x="133" y="59"/>
                          <a:pt x="133" y="59"/>
                        </a:cubicBezTo>
                        <a:cubicBezTo>
                          <a:pt x="114" y="26"/>
                          <a:pt x="89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0" y="0"/>
                          <a:pt x="18" y="2"/>
                          <a:pt x="26" y="4"/>
                        </a:cubicBezTo>
                        <a:lnTo>
                          <a:pt x="47" y="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574" name="Freeform 840"/>
                  <p:cNvSpPr>
                    <a:spLocks noChangeAspect="1"/>
                  </p:cNvSpPr>
                  <p:nvPr/>
                </p:nvSpPr>
                <p:spPr bwMode="auto">
                  <a:xfrm>
                    <a:off x="1383" y="3783"/>
                    <a:ext cx="348" cy="188"/>
                  </a:xfrm>
                  <a:custGeom>
                    <a:avLst/>
                    <a:gdLst>
                      <a:gd name="T0" fmla="*/ 45 w 139"/>
                      <a:gd name="T1" fmla="*/ 0 h 75"/>
                      <a:gd name="T2" fmla="*/ 0 w 139"/>
                      <a:gd name="T3" fmla="*/ 0 h 75"/>
                      <a:gd name="T4" fmla="*/ 95 w 139"/>
                      <a:gd name="T5" fmla="*/ 75 h 75"/>
                      <a:gd name="T6" fmla="*/ 139 w 139"/>
                      <a:gd name="T7" fmla="*/ 75 h 75"/>
                      <a:gd name="T8" fmla="*/ 45 w 139"/>
                      <a:gd name="T9" fmla="*/ 0 h 7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9"/>
                      <a:gd name="T16" fmla="*/ 0 h 75"/>
                      <a:gd name="T17" fmla="*/ 139 w 139"/>
                      <a:gd name="T18" fmla="*/ 75 h 7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9" h="75">
                        <a:moveTo>
                          <a:pt x="45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20" y="42"/>
                          <a:pt x="45" y="75"/>
                          <a:pt x="95" y="75"/>
                        </a:cubicBezTo>
                        <a:cubicBezTo>
                          <a:pt x="139" y="75"/>
                          <a:pt x="139" y="75"/>
                          <a:pt x="139" y="75"/>
                        </a:cubicBezTo>
                        <a:cubicBezTo>
                          <a:pt x="90" y="75"/>
                          <a:pt x="65" y="42"/>
                          <a:pt x="45" y="0"/>
                        </a:cubicBez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575" name="Freeform 841"/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7938" cap="flat">
                    <a:solidFill>
                      <a:srgbClr val="0066FF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576" name="Freeform 842"/>
                  <p:cNvSpPr>
                    <a:spLocks noChangeAspect="1"/>
                  </p:cNvSpPr>
                  <p:nvPr/>
                </p:nvSpPr>
                <p:spPr bwMode="auto">
                  <a:xfrm>
                    <a:off x="1284" y="3561"/>
                    <a:ext cx="107" cy="7"/>
                  </a:xfrm>
                  <a:custGeom>
                    <a:avLst/>
                    <a:gdLst>
                      <a:gd name="T0" fmla="*/ 0 w 107"/>
                      <a:gd name="T1" fmla="*/ 0 h 7"/>
                      <a:gd name="T2" fmla="*/ 104 w 107"/>
                      <a:gd name="T3" fmla="*/ 0 h 7"/>
                      <a:gd name="T4" fmla="*/ 107 w 107"/>
                      <a:gd name="T5" fmla="*/ 7 h 7"/>
                      <a:gd name="T6" fmla="*/ 5 w 107"/>
                      <a:gd name="T7" fmla="*/ 7 h 7"/>
                      <a:gd name="T8" fmla="*/ 0 w 107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7"/>
                      <a:gd name="T17" fmla="*/ 107 w 107"/>
                      <a:gd name="T18" fmla="*/ 7 h 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7">
                        <a:moveTo>
                          <a:pt x="0" y="0"/>
                        </a:moveTo>
                        <a:lnTo>
                          <a:pt x="104" y="0"/>
                        </a:lnTo>
                        <a:lnTo>
                          <a:pt x="107" y="7"/>
                        </a:lnTo>
                        <a:lnTo>
                          <a:pt x="5" y="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577" name="Freeform 843"/>
                  <p:cNvSpPr>
                    <a:spLocks noChangeAspect="1"/>
                  </p:cNvSpPr>
                  <p:nvPr/>
                </p:nvSpPr>
                <p:spPr bwMode="auto">
                  <a:xfrm>
                    <a:off x="1291" y="3576"/>
                    <a:ext cx="107" cy="2"/>
                  </a:xfrm>
                  <a:custGeom>
                    <a:avLst/>
                    <a:gdLst>
                      <a:gd name="T0" fmla="*/ 0 w 107"/>
                      <a:gd name="T1" fmla="*/ 0 h 2"/>
                      <a:gd name="T2" fmla="*/ 105 w 107"/>
                      <a:gd name="T3" fmla="*/ 0 h 2"/>
                      <a:gd name="T4" fmla="*/ 107 w 107"/>
                      <a:gd name="T5" fmla="*/ 2 h 2"/>
                      <a:gd name="T6" fmla="*/ 3 w 107"/>
                      <a:gd name="T7" fmla="*/ 2 h 2"/>
                      <a:gd name="T8" fmla="*/ 0 w 107"/>
                      <a:gd name="T9" fmla="*/ 0 h 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2"/>
                      <a:gd name="T17" fmla="*/ 107 w 107"/>
                      <a:gd name="T18" fmla="*/ 2 h 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2">
                        <a:moveTo>
                          <a:pt x="0" y="0"/>
                        </a:moveTo>
                        <a:lnTo>
                          <a:pt x="105" y="0"/>
                        </a:lnTo>
                        <a:lnTo>
                          <a:pt x="107" y="2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578" name="Freeform 844"/>
                  <p:cNvSpPr>
                    <a:spLocks noChangeAspect="1"/>
                  </p:cNvSpPr>
                  <p:nvPr/>
                </p:nvSpPr>
                <p:spPr bwMode="auto">
                  <a:xfrm>
                    <a:off x="1378" y="3773"/>
                    <a:ext cx="110" cy="8"/>
                  </a:xfrm>
                  <a:custGeom>
                    <a:avLst/>
                    <a:gdLst>
                      <a:gd name="T0" fmla="*/ 110 w 110"/>
                      <a:gd name="T1" fmla="*/ 8 h 8"/>
                      <a:gd name="T2" fmla="*/ 5 w 110"/>
                      <a:gd name="T3" fmla="*/ 8 h 8"/>
                      <a:gd name="T4" fmla="*/ 0 w 110"/>
                      <a:gd name="T5" fmla="*/ 0 h 8"/>
                      <a:gd name="T6" fmla="*/ 105 w 110"/>
                      <a:gd name="T7" fmla="*/ 0 h 8"/>
                      <a:gd name="T8" fmla="*/ 110 w 110"/>
                      <a:gd name="T9" fmla="*/ 8 h 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0"/>
                      <a:gd name="T16" fmla="*/ 0 h 8"/>
                      <a:gd name="T17" fmla="*/ 110 w 110"/>
                      <a:gd name="T18" fmla="*/ 8 h 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0" h="8">
                        <a:moveTo>
                          <a:pt x="110" y="8"/>
                        </a:moveTo>
                        <a:lnTo>
                          <a:pt x="5" y="8"/>
                        </a:lnTo>
                        <a:lnTo>
                          <a:pt x="0" y="0"/>
                        </a:lnTo>
                        <a:lnTo>
                          <a:pt x="105" y="0"/>
                        </a:lnTo>
                        <a:lnTo>
                          <a:pt x="110" y="8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579" name="Freeform 845"/>
                  <p:cNvSpPr>
                    <a:spLocks noChangeAspect="1"/>
                  </p:cNvSpPr>
                  <p:nvPr/>
                </p:nvSpPr>
                <p:spPr bwMode="auto">
                  <a:xfrm>
                    <a:off x="1376" y="3763"/>
                    <a:ext cx="105" cy="3"/>
                  </a:xfrm>
                  <a:custGeom>
                    <a:avLst/>
                    <a:gdLst>
                      <a:gd name="T0" fmla="*/ 105 w 105"/>
                      <a:gd name="T1" fmla="*/ 3 h 3"/>
                      <a:gd name="T2" fmla="*/ 2 w 105"/>
                      <a:gd name="T3" fmla="*/ 3 h 3"/>
                      <a:gd name="T4" fmla="*/ 0 w 105"/>
                      <a:gd name="T5" fmla="*/ 0 h 3"/>
                      <a:gd name="T6" fmla="*/ 102 w 105"/>
                      <a:gd name="T7" fmla="*/ 0 h 3"/>
                      <a:gd name="T8" fmla="*/ 105 w 105"/>
                      <a:gd name="T9" fmla="*/ 3 h 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5"/>
                      <a:gd name="T16" fmla="*/ 0 h 3"/>
                      <a:gd name="T17" fmla="*/ 105 w 105"/>
                      <a:gd name="T18" fmla="*/ 3 h 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5" h="3">
                        <a:moveTo>
                          <a:pt x="105" y="3"/>
                        </a:moveTo>
                        <a:lnTo>
                          <a:pt x="2" y="3"/>
                        </a:lnTo>
                        <a:lnTo>
                          <a:pt x="0" y="0"/>
                        </a:lnTo>
                        <a:lnTo>
                          <a:pt x="102" y="0"/>
                        </a:lnTo>
                        <a:lnTo>
                          <a:pt x="105" y="3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3568" name="Group 846"/>
                <p:cNvGrpSpPr>
                  <a:grpSpLocks noChangeAspect="1"/>
                </p:cNvGrpSpPr>
                <p:nvPr/>
              </p:nvGrpSpPr>
              <p:grpSpPr bwMode="auto">
                <a:xfrm rot="-4350386">
                  <a:off x="1638" y="1478"/>
                  <a:ext cx="90" cy="55"/>
                  <a:chOff x="480" y="3413"/>
                  <a:chExt cx="673" cy="560"/>
                </a:xfrm>
              </p:grpSpPr>
              <p:sp>
                <p:nvSpPr>
                  <p:cNvPr id="3569" name="Freeform 847"/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570" name="Freeform 848"/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7938" cap="flat">
                    <a:solidFill>
                      <a:srgbClr val="343434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</p:grpSp>
          <p:grpSp>
            <p:nvGrpSpPr>
              <p:cNvPr id="3497" name="Group 849"/>
              <p:cNvGrpSpPr>
                <a:grpSpLocks/>
              </p:cNvGrpSpPr>
              <p:nvPr/>
            </p:nvGrpSpPr>
            <p:grpSpPr bwMode="auto">
              <a:xfrm>
                <a:off x="2926" y="1298"/>
                <a:ext cx="108" cy="227"/>
                <a:chOff x="2926" y="1324"/>
                <a:chExt cx="108" cy="227"/>
              </a:xfrm>
            </p:grpSpPr>
            <p:grpSp>
              <p:nvGrpSpPr>
                <p:cNvPr id="3549" name="Group 850"/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2959" y="1337"/>
                  <a:ext cx="87" cy="62"/>
                  <a:chOff x="480" y="3413"/>
                  <a:chExt cx="673" cy="560"/>
                </a:xfrm>
              </p:grpSpPr>
              <p:sp>
                <p:nvSpPr>
                  <p:cNvPr id="3563" name="Freeform 851"/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564" name="Freeform 852"/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7938" cap="flat">
                    <a:solidFill>
                      <a:srgbClr val="FF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3550" name="Group 853"/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2936" y="1406"/>
                  <a:ext cx="87" cy="62"/>
                  <a:chOff x="1054" y="3406"/>
                  <a:chExt cx="677" cy="565"/>
                </a:xfrm>
              </p:grpSpPr>
              <p:sp>
                <p:nvSpPr>
                  <p:cNvPr id="3554" name="Freeform 854"/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555" name="Freeform 855"/>
                  <p:cNvSpPr>
                    <a:spLocks noChangeAspect="1"/>
                  </p:cNvSpPr>
                  <p:nvPr/>
                </p:nvSpPr>
                <p:spPr bwMode="auto">
                  <a:xfrm>
                    <a:off x="1059" y="3408"/>
                    <a:ext cx="329" cy="148"/>
                  </a:xfrm>
                  <a:custGeom>
                    <a:avLst/>
                    <a:gdLst>
                      <a:gd name="T0" fmla="*/ 44 w 132"/>
                      <a:gd name="T1" fmla="*/ 0 h 59"/>
                      <a:gd name="T2" fmla="*/ 0 w 132"/>
                      <a:gd name="T3" fmla="*/ 0 h 59"/>
                      <a:gd name="T4" fmla="*/ 88 w 132"/>
                      <a:gd name="T5" fmla="*/ 59 h 59"/>
                      <a:gd name="T6" fmla="*/ 132 w 132"/>
                      <a:gd name="T7" fmla="*/ 59 h 59"/>
                      <a:gd name="T8" fmla="*/ 44 w 132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2"/>
                      <a:gd name="T16" fmla="*/ 0 h 59"/>
                      <a:gd name="T17" fmla="*/ 132 w 132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2" h="59">
                        <a:moveTo>
                          <a:pt x="44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43" y="0"/>
                          <a:pt x="69" y="25"/>
                          <a:pt x="88" y="59"/>
                        </a:cubicBezTo>
                        <a:cubicBezTo>
                          <a:pt x="132" y="59"/>
                          <a:pt x="132" y="59"/>
                          <a:pt x="132" y="59"/>
                        </a:cubicBezTo>
                        <a:cubicBezTo>
                          <a:pt x="113" y="25"/>
                          <a:pt x="88" y="0"/>
                          <a:pt x="44" y="0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556" name="Freeform 856"/>
                  <p:cNvSpPr>
                    <a:spLocks noChangeAspect="1"/>
                  </p:cNvSpPr>
                  <p:nvPr/>
                </p:nvSpPr>
                <p:spPr bwMode="auto">
                  <a:xfrm>
                    <a:off x="1054" y="3406"/>
                    <a:ext cx="332" cy="147"/>
                  </a:xfrm>
                  <a:custGeom>
                    <a:avLst/>
                    <a:gdLst>
                      <a:gd name="T0" fmla="*/ 47 w 133"/>
                      <a:gd name="T1" fmla="*/ 4 h 59"/>
                      <a:gd name="T2" fmla="*/ 133 w 133"/>
                      <a:gd name="T3" fmla="*/ 59 h 59"/>
                      <a:gd name="T4" fmla="*/ 133 w 133"/>
                      <a:gd name="T5" fmla="*/ 59 h 59"/>
                      <a:gd name="T6" fmla="*/ 45 w 133"/>
                      <a:gd name="T7" fmla="*/ 0 h 59"/>
                      <a:gd name="T8" fmla="*/ 0 w 133"/>
                      <a:gd name="T9" fmla="*/ 0 h 59"/>
                      <a:gd name="T10" fmla="*/ 26 w 133"/>
                      <a:gd name="T11" fmla="*/ 4 h 59"/>
                      <a:gd name="T12" fmla="*/ 47 w 133"/>
                      <a:gd name="T13" fmla="*/ 4 h 59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33"/>
                      <a:gd name="T22" fmla="*/ 0 h 59"/>
                      <a:gd name="T23" fmla="*/ 133 w 133"/>
                      <a:gd name="T24" fmla="*/ 59 h 59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33" h="59">
                        <a:moveTo>
                          <a:pt x="47" y="4"/>
                        </a:moveTo>
                        <a:cubicBezTo>
                          <a:pt x="89" y="4"/>
                          <a:pt x="114" y="28"/>
                          <a:pt x="133" y="59"/>
                        </a:cubicBezTo>
                        <a:cubicBezTo>
                          <a:pt x="133" y="59"/>
                          <a:pt x="133" y="59"/>
                          <a:pt x="133" y="59"/>
                        </a:cubicBezTo>
                        <a:cubicBezTo>
                          <a:pt x="114" y="26"/>
                          <a:pt x="89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0" y="0"/>
                          <a:pt x="18" y="2"/>
                          <a:pt x="26" y="4"/>
                        </a:cubicBezTo>
                        <a:lnTo>
                          <a:pt x="47" y="4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557" name="Freeform 857"/>
                  <p:cNvSpPr>
                    <a:spLocks noChangeAspect="1"/>
                  </p:cNvSpPr>
                  <p:nvPr/>
                </p:nvSpPr>
                <p:spPr bwMode="auto">
                  <a:xfrm>
                    <a:off x="1383" y="3783"/>
                    <a:ext cx="348" cy="188"/>
                  </a:xfrm>
                  <a:custGeom>
                    <a:avLst/>
                    <a:gdLst>
                      <a:gd name="T0" fmla="*/ 45 w 139"/>
                      <a:gd name="T1" fmla="*/ 0 h 75"/>
                      <a:gd name="T2" fmla="*/ 0 w 139"/>
                      <a:gd name="T3" fmla="*/ 0 h 75"/>
                      <a:gd name="T4" fmla="*/ 95 w 139"/>
                      <a:gd name="T5" fmla="*/ 75 h 75"/>
                      <a:gd name="T6" fmla="*/ 139 w 139"/>
                      <a:gd name="T7" fmla="*/ 75 h 75"/>
                      <a:gd name="T8" fmla="*/ 45 w 139"/>
                      <a:gd name="T9" fmla="*/ 0 h 7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9"/>
                      <a:gd name="T16" fmla="*/ 0 h 75"/>
                      <a:gd name="T17" fmla="*/ 139 w 139"/>
                      <a:gd name="T18" fmla="*/ 75 h 7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9" h="75">
                        <a:moveTo>
                          <a:pt x="45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20" y="42"/>
                          <a:pt x="45" y="75"/>
                          <a:pt x="95" y="75"/>
                        </a:cubicBezTo>
                        <a:cubicBezTo>
                          <a:pt x="139" y="75"/>
                          <a:pt x="139" y="75"/>
                          <a:pt x="139" y="75"/>
                        </a:cubicBezTo>
                        <a:cubicBezTo>
                          <a:pt x="90" y="75"/>
                          <a:pt x="65" y="42"/>
                          <a:pt x="45" y="0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558" name="Freeform 858"/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7938" cap="flat">
                    <a:solidFill>
                      <a:srgbClr val="FF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559" name="Freeform 859"/>
                  <p:cNvSpPr>
                    <a:spLocks noChangeAspect="1"/>
                  </p:cNvSpPr>
                  <p:nvPr/>
                </p:nvSpPr>
                <p:spPr bwMode="auto">
                  <a:xfrm>
                    <a:off x="1284" y="3561"/>
                    <a:ext cx="107" cy="7"/>
                  </a:xfrm>
                  <a:custGeom>
                    <a:avLst/>
                    <a:gdLst>
                      <a:gd name="T0" fmla="*/ 0 w 107"/>
                      <a:gd name="T1" fmla="*/ 0 h 7"/>
                      <a:gd name="T2" fmla="*/ 104 w 107"/>
                      <a:gd name="T3" fmla="*/ 0 h 7"/>
                      <a:gd name="T4" fmla="*/ 107 w 107"/>
                      <a:gd name="T5" fmla="*/ 7 h 7"/>
                      <a:gd name="T6" fmla="*/ 5 w 107"/>
                      <a:gd name="T7" fmla="*/ 7 h 7"/>
                      <a:gd name="T8" fmla="*/ 0 w 107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7"/>
                      <a:gd name="T17" fmla="*/ 107 w 107"/>
                      <a:gd name="T18" fmla="*/ 7 h 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7">
                        <a:moveTo>
                          <a:pt x="0" y="0"/>
                        </a:moveTo>
                        <a:lnTo>
                          <a:pt x="104" y="0"/>
                        </a:lnTo>
                        <a:lnTo>
                          <a:pt x="107" y="7"/>
                        </a:lnTo>
                        <a:lnTo>
                          <a:pt x="5" y="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560" name="Freeform 860"/>
                  <p:cNvSpPr>
                    <a:spLocks noChangeAspect="1"/>
                  </p:cNvSpPr>
                  <p:nvPr/>
                </p:nvSpPr>
                <p:spPr bwMode="auto">
                  <a:xfrm>
                    <a:off x="1291" y="3576"/>
                    <a:ext cx="107" cy="2"/>
                  </a:xfrm>
                  <a:custGeom>
                    <a:avLst/>
                    <a:gdLst>
                      <a:gd name="T0" fmla="*/ 0 w 107"/>
                      <a:gd name="T1" fmla="*/ 0 h 2"/>
                      <a:gd name="T2" fmla="*/ 105 w 107"/>
                      <a:gd name="T3" fmla="*/ 0 h 2"/>
                      <a:gd name="T4" fmla="*/ 107 w 107"/>
                      <a:gd name="T5" fmla="*/ 2 h 2"/>
                      <a:gd name="T6" fmla="*/ 3 w 107"/>
                      <a:gd name="T7" fmla="*/ 2 h 2"/>
                      <a:gd name="T8" fmla="*/ 0 w 107"/>
                      <a:gd name="T9" fmla="*/ 0 h 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2"/>
                      <a:gd name="T17" fmla="*/ 107 w 107"/>
                      <a:gd name="T18" fmla="*/ 2 h 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2">
                        <a:moveTo>
                          <a:pt x="0" y="0"/>
                        </a:moveTo>
                        <a:lnTo>
                          <a:pt x="105" y="0"/>
                        </a:lnTo>
                        <a:lnTo>
                          <a:pt x="107" y="2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561" name="Freeform 861"/>
                  <p:cNvSpPr>
                    <a:spLocks noChangeAspect="1"/>
                  </p:cNvSpPr>
                  <p:nvPr/>
                </p:nvSpPr>
                <p:spPr bwMode="auto">
                  <a:xfrm>
                    <a:off x="1378" y="3773"/>
                    <a:ext cx="110" cy="8"/>
                  </a:xfrm>
                  <a:custGeom>
                    <a:avLst/>
                    <a:gdLst>
                      <a:gd name="T0" fmla="*/ 110 w 110"/>
                      <a:gd name="T1" fmla="*/ 8 h 8"/>
                      <a:gd name="T2" fmla="*/ 5 w 110"/>
                      <a:gd name="T3" fmla="*/ 8 h 8"/>
                      <a:gd name="T4" fmla="*/ 0 w 110"/>
                      <a:gd name="T5" fmla="*/ 0 h 8"/>
                      <a:gd name="T6" fmla="*/ 105 w 110"/>
                      <a:gd name="T7" fmla="*/ 0 h 8"/>
                      <a:gd name="T8" fmla="*/ 110 w 110"/>
                      <a:gd name="T9" fmla="*/ 8 h 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0"/>
                      <a:gd name="T16" fmla="*/ 0 h 8"/>
                      <a:gd name="T17" fmla="*/ 110 w 110"/>
                      <a:gd name="T18" fmla="*/ 8 h 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0" h="8">
                        <a:moveTo>
                          <a:pt x="110" y="8"/>
                        </a:moveTo>
                        <a:lnTo>
                          <a:pt x="5" y="8"/>
                        </a:lnTo>
                        <a:lnTo>
                          <a:pt x="0" y="0"/>
                        </a:lnTo>
                        <a:lnTo>
                          <a:pt x="105" y="0"/>
                        </a:lnTo>
                        <a:lnTo>
                          <a:pt x="110" y="8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562" name="Freeform 862"/>
                  <p:cNvSpPr>
                    <a:spLocks noChangeAspect="1"/>
                  </p:cNvSpPr>
                  <p:nvPr/>
                </p:nvSpPr>
                <p:spPr bwMode="auto">
                  <a:xfrm>
                    <a:off x="1376" y="3763"/>
                    <a:ext cx="105" cy="3"/>
                  </a:xfrm>
                  <a:custGeom>
                    <a:avLst/>
                    <a:gdLst>
                      <a:gd name="T0" fmla="*/ 105 w 105"/>
                      <a:gd name="T1" fmla="*/ 3 h 3"/>
                      <a:gd name="T2" fmla="*/ 2 w 105"/>
                      <a:gd name="T3" fmla="*/ 3 h 3"/>
                      <a:gd name="T4" fmla="*/ 0 w 105"/>
                      <a:gd name="T5" fmla="*/ 0 h 3"/>
                      <a:gd name="T6" fmla="*/ 102 w 105"/>
                      <a:gd name="T7" fmla="*/ 0 h 3"/>
                      <a:gd name="T8" fmla="*/ 105 w 105"/>
                      <a:gd name="T9" fmla="*/ 3 h 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5"/>
                      <a:gd name="T16" fmla="*/ 0 h 3"/>
                      <a:gd name="T17" fmla="*/ 105 w 105"/>
                      <a:gd name="T18" fmla="*/ 3 h 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5" h="3">
                        <a:moveTo>
                          <a:pt x="105" y="3"/>
                        </a:moveTo>
                        <a:lnTo>
                          <a:pt x="2" y="3"/>
                        </a:lnTo>
                        <a:lnTo>
                          <a:pt x="0" y="0"/>
                        </a:lnTo>
                        <a:lnTo>
                          <a:pt x="102" y="0"/>
                        </a:lnTo>
                        <a:lnTo>
                          <a:pt x="105" y="3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3551" name="Group 863"/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2914" y="1477"/>
                  <a:ext cx="86" cy="62"/>
                  <a:chOff x="480" y="3413"/>
                  <a:chExt cx="673" cy="560"/>
                </a:xfrm>
              </p:grpSpPr>
              <p:sp>
                <p:nvSpPr>
                  <p:cNvPr id="3552" name="Freeform 864"/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553" name="Freeform 865"/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7938" cap="flat">
                    <a:solidFill>
                      <a:srgbClr val="FF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</p:grpSp>
          <p:grpSp>
            <p:nvGrpSpPr>
              <p:cNvPr id="3498" name="Group 866"/>
              <p:cNvGrpSpPr>
                <a:grpSpLocks/>
              </p:cNvGrpSpPr>
              <p:nvPr/>
            </p:nvGrpSpPr>
            <p:grpSpPr bwMode="auto">
              <a:xfrm>
                <a:off x="3006" y="1239"/>
                <a:ext cx="101" cy="237"/>
                <a:chOff x="3016" y="1279"/>
                <a:chExt cx="101" cy="237"/>
              </a:xfrm>
            </p:grpSpPr>
            <p:grpSp>
              <p:nvGrpSpPr>
                <p:cNvPr id="3526" name="Group 867"/>
                <p:cNvGrpSpPr>
                  <a:grpSpLocks noChangeAspect="1"/>
                </p:cNvGrpSpPr>
                <p:nvPr/>
              </p:nvGrpSpPr>
              <p:grpSpPr bwMode="auto">
                <a:xfrm rot="-4350386">
                  <a:off x="3021" y="1372"/>
                  <a:ext cx="90" cy="56"/>
                  <a:chOff x="480" y="3413"/>
                  <a:chExt cx="673" cy="560"/>
                </a:xfrm>
              </p:grpSpPr>
              <p:sp>
                <p:nvSpPr>
                  <p:cNvPr id="3547" name="Freeform 868"/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548" name="Freeform 869"/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7938" cap="flat">
                    <a:solidFill>
                      <a:srgbClr val="0066FF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3527" name="Group 870"/>
                <p:cNvGrpSpPr>
                  <a:grpSpLocks noChangeAspect="1"/>
                </p:cNvGrpSpPr>
                <p:nvPr/>
              </p:nvGrpSpPr>
              <p:grpSpPr bwMode="auto">
                <a:xfrm rot="-4350386">
                  <a:off x="3044" y="1297"/>
                  <a:ext cx="91" cy="55"/>
                  <a:chOff x="1054" y="3406"/>
                  <a:chExt cx="677" cy="565"/>
                </a:xfrm>
              </p:grpSpPr>
              <p:sp>
                <p:nvSpPr>
                  <p:cNvPr id="3538" name="Freeform 871"/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539" name="Freeform 872"/>
                  <p:cNvSpPr>
                    <a:spLocks noChangeAspect="1"/>
                  </p:cNvSpPr>
                  <p:nvPr/>
                </p:nvSpPr>
                <p:spPr bwMode="auto">
                  <a:xfrm>
                    <a:off x="1059" y="3408"/>
                    <a:ext cx="329" cy="148"/>
                  </a:xfrm>
                  <a:custGeom>
                    <a:avLst/>
                    <a:gdLst>
                      <a:gd name="T0" fmla="*/ 44 w 132"/>
                      <a:gd name="T1" fmla="*/ 0 h 59"/>
                      <a:gd name="T2" fmla="*/ 0 w 132"/>
                      <a:gd name="T3" fmla="*/ 0 h 59"/>
                      <a:gd name="T4" fmla="*/ 88 w 132"/>
                      <a:gd name="T5" fmla="*/ 59 h 59"/>
                      <a:gd name="T6" fmla="*/ 132 w 132"/>
                      <a:gd name="T7" fmla="*/ 59 h 59"/>
                      <a:gd name="T8" fmla="*/ 44 w 132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2"/>
                      <a:gd name="T16" fmla="*/ 0 h 59"/>
                      <a:gd name="T17" fmla="*/ 132 w 132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2" h="59">
                        <a:moveTo>
                          <a:pt x="44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43" y="0"/>
                          <a:pt x="69" y="25"/>
                          <a:pt x="88" y="59"/>
                        </a:cubicBezTo>
                        <a:cubicBezTo>
                          <a:pt x="132" y="59"/>
                          <a:pt x="132" y="59"/>
                          <a:pt x="132" y="59"/>
                        </a:cubicBezTo>
                        <a:cubicBezTo>
                          <a:pt x="113" y="25"/>
                          <a:pt x="88" y="0"/>
                          <a:pt x="44" y="0"/>
                        </a:cubicBez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540" name="Freeform 873"/>
                  <p:cNvSpPr>
                    <a:spLocks noChangeAspect="1"/>
                  </p:cNvSpPr>
                  <p:nvPr/>
                </p:nvSpPr>
                <p:spPr bwMode="auto">
                  <a:xfrm>
                    <a:off x="1054" y="3406"/>
                    <a:ext cx="332" cy="147"/>
                  </a:xfrm>
                  <a:custGeom>
                    <a:avLst/>
                    <a:gdLst>
                      <a:gd name="T0" fmla="*/ 47 w 133"/>
                      <a:gd name="T1" fmla="*/ 4 h 59"/>
                      <a:gd name="T2" fmla="*/ 133 w 133"/>
                      <a:gd name="T3" fmla="*/ 59 h 59"/>
                      <a:gd name="T4" fmla="*/ 133 w 133"/>
                      <a:gd name="T5" fmla="*/ 59 h 59"/>
                      <a:gd name="T6" fmla="*/ 45 w 133"/>
                      <a:gd name="T7" fmla="*/ 0 h 59"/>
                      <a:gd name="T8" fmla="*/ 0 w 133"/>
                      <a:gd name="T9" fmla="*/ 0 h 59"/>
                      <a:gd name="T10" fmla="*/ 26 w 133"/>
                      <a:gd name="T11" fmla="*/ 4 h 59"/>
                      <a:gd name="T12" fmla="*/ 47 w 133"/>
                      <a:gd name="T13" fmla="*/ 4 h 59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33"/>
                      <a:gd name="T22" fmla="*/ 0 h 59"/>
                      <a:gd name="T23" fmla="*/ 133 w 133"/>
                      <a:gd name="T24" fmla="*/ 59 h 59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33" h="59">
                        <a:moveTo>
                          <a:pt x="47" y="4"/>
                        </a:moveTo>
                        <a:cubicBezTo>
                          <a:pt x="89" y="4"/>
                          <a:pt x="114" y="28"/>
                          <a:pt x="133" y="59"/>
                        </a:cubicBezTo>
                        <a:cubicBezTo>
                          <a:pt x="133" y="59"/>
                          <a:pt x="133" y="59"/>
                          <a:pt x="133" y="59"/>
                        </a:cubicBezTo>
                        <a:cubicBezTo>
                          <a:pt x="114" y="26"/>
                          <a:pt x="89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0" y="0"/>
                          <a:pt x="18" y="2"/>
                          <a:pt x="26" y="4"/>
                        </a:cubicBezTo>
                        <a:lnTo>
                          <a:pt x="47" y="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541" name="Freeform 874"/>
                  <p:cNvSpPr>
                    <a:spLocks noChangeAspect="1"/>
                  </p:cNvSpPr>
                  <p:nvPr/>
                </p:nvSpPr>
                <p:spPr bwMode="auto">
                  <a:xfrm>
                    <a:off x="1383" y="3783"/>
                    <a:ext cx="348" cy="188"/>
                  </a:xfrm>
                  <a:custGeom>
                    <a:avLst/>
                    <a:gdLst>
                      <a:gd name="T0" fmla="*/ 45 w 139"/>
                      <a:gd name="T1" fmla="*/ 0 h 75"/>
                      <a:gd name="T2" fmla="*/ 0 w 139"/>
                      <a:gd name="T3" fmla="*/ 0 h 75"/>
                      <a:gd name="T4" fmla="*/ 95 w 139"/>
                      <a:gd name="T5" fmla="*/ 75 h 75"/>
                      <a:gd name="T6" fmla="*/ 139 w 139"/>
                      <a:gd name="T7" fmla="*/ 75 h 75"/>
                      <a:gd name="T8" fmla="*/ 45 w 139"/>
                      <a:gd name="T9" fmla="*/ 0 h 7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9"/>
                      <a:gd name="T16" fmla="*/ 0 h 75"/>
                      <a:gd name="T17" fmla="*/ 139 w 139"/>
                      <a:gd name="T18" fmla="*/ 75 h 7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9" h="75">
                        <a:moveTo>
                          <a:pt x="45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20" y="42"/>
                          <a:pt x="45" y="75"/>
                          <a:pt x="95" y="75"/>
                        </a:cubicBezTo>
                        <a:cubicBezTo>
                          <a:pt x="139" y="75"/>
                          <a:pt x="139" y="75"/>
                          <a:pt x="139" y="75"/>
                        </a:cubicBezTo>
                        <a:cubicBezTo>
                          <a:pt x="90" y="75"/>
                          <a:pt x="65" y="42"/>
                          <a:pt x="45" y="0"/>
                        </a:cubicBez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542" name="Freeform 875"/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7938" cap="flat">
                    <a:solidFill>
                      <a:srgbClr val="0066FF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543" name="Freeform 876"/>
                  <p:cNvSpPr>
                    <a:spLocks noChangeAspect="1"/>
                  </p:cNvSpPr>
                  <p:nvPr/>
                </p:nvSpPr>
                <p:spPr bwMode="auto">
                  <a:xfrm>
                    <a:off x="1284" y="3561"/>
                    <a:ext cx="107" cy="7"/>
                  </a:xfrm>
                  <a:custGeom>
                    <a:avLst/>
                    <a:gdLst>
                      <a:gd name="T0" fmla="*/ 0 w 107"/>
                      <a:gd name="T1" fmla="*/ 0 h 7"/>
                      <a:gd name="T2" fmla="*/ 104 w 107"/>
                      <a:gd name="T3" fmla="*/ 0 h 7"/>
                      <a:gd name="T4" fmla="*/ 107 w 107"/>
                      <a:gd name="T5" fmla="*/ 7 h 7"/>
                      <a:gd name="T6" fmla="*/ 5 w 107"/>
                      <a:gd name="T7" fmla="*/ 7 h 7"/>
                      <a:gd name="T8" fmla="*/ 0 w 107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7"/>
                      <a:gd name="T17" fmla="*/ 107 w 107"/>
                      <a:gd name="T18" fmla="*/ 7 h 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7">
                        <a:moveTo>
                          <a:pt x="0" y="0"/>
                        </a:moveTo>
                        <a:lnTo>
                          <a:pt x="104" y="0"/>
                        </a:lnTo>
                        <a:lnTo>
                          <a:pt x="107" y="7"/>
                        </a:lnTo>
                        <a:lnTo>
                          <a:pt x="5" y="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544" name="Freeform 877"/>
                  <p:cNvSpPr>
                    <a:spLocks noChangeAspect="1"/>
                  </p:cNvSpPr>
                  <p:nvPr/>
                </p:nvSpPr>
                <p:spPr bwMode="auto">
                  <a:xfrm>
                    <a:off x="1291" y="3576"/>
                    <a:ext cx="107" cy="2"/>
                  </a:xfrm>
                  <a:custGeom>
                    <a:avLst/>
                    <a:gdLst>
                      <a:gd name="T0" fmla="*/ 0 w 107"/>
                      <a:gd name="T1" fmla="*/ 0 h 2"/>
                      <a:gd name="T2" fmla="*/ 105 w 107"/>
                      <a:gd name="T3" fmla="*/ 0 h 2"/>
                      <a:gd name="T4" fmla="*/ 107 w 107"/>
                      <a:gd name="T5" fmla="*/ 2 h 2"/>
                      <a:gd name="T6" fmla="*/ 3 w 107"/>
                      <a:gd name="T7" fmla="*/ 2 h 2"/>
                      <a:gd name="T8" fmla="*/ 0 w 107"/>
                      <a:gd name="T9" fmla="*/ 0 h 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2"/>
                      <a:gd name="T17" fmla="*/ 107 w 107"/>
                      <a:gd name="T18" fmla="*/ 2 h 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2">
                        <a:moveTo>
                          <a:pt x="0" y="0"/>
                        </a:moveTo>
                        <a:lnTo>
                          <a:pt x="105" y="0"/>
                        </a:lnTo>
                        <a:lnTo>
                          <a:pt x="107" y="2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545" name="Freeform 878"/>
                  <p:cNvSpPr>
                    <a:spLocks noChangeAspect="1"/>
                  </p:cNvSpPr>
                  <p:nvPr/>
                </p:nvSpPr>
                <p:spPr bwMode="auto">
                  <a:xfrm>
                    <a:off x="1378" y="3773"/>
                    <a:ext cx="110" cy="8"/>
                  </a:xfrm>
                  <a:custGeom>
                    <a:avLst/>
                    <a:gdLst>
                      <a:gd name="T0" fmla="*/ 110 w 110"/>
                      <a:gd name="T1" fmla="*/ 8 h 8"/>
                      <a:gd name="T2" fmla="*/ 5 w 110"/>
                      <a:gd name="T3" fmla="*/ 8 h 8"/>
                      <a:gd name="T4" fmla="*/ 0 w 110"/>
                      <a:gd name="T5" fmla="*/ 0 h 8"/>
                      <a:gd name="T6" fmla="*/ 105 w 110"/>
                      <a:gd name="T7" fmla="*/ 0 h 8"/>
                      <a:gd name="T8" fmla="*/ 110 w 110"/>
                      <a:gd name="T9" fmla="*/ 8 h 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0"/>
                      <a:gd name="T16" fmla="*/ 0 h 8"/>
                      <a:gd name="T17" fmla="*/ 110 w 110"/>
                      <a:gd name="T18" fmla="*/ 8 h 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0" h="8">
                        <a:moveTo>
                          <a:pt x="110" y="8"/>
                        </a:moveTo>
                        <a:lnTo>
                          <a:pt x="5" y="8"/>
                        </a:lnTo>
                        <a:lnTo>
                          <a:pt x="0" y="0"/>
                        </a:lnTo>
                        <a:lnTo>
                          <a:pt x="105" y="0"/>
                        </a:lnTo>
                        <a:lnTo>
                          <a:pt x="110" y="8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546" name="Freeform 879"/>
                  <p:cNvSpPr>
                    <a:spLocks noChangeAspect="1"/>
                  </p:cNvSpPr>
                  <p:nvPr/>
                </p:nvSpPr>
                <p:spPr bwMode="auto">
                  <a:xfrm>
                    <a:off x="1376" y="3763"/>
                    <a:ext cx="105" cy="3"/>
                  </a:xfrm>
                  <a:custGeom>
                    <a:avLst/>
                    <a:gdLst>
                      <a:gd name="T0" fmla="*/ 105 w 105"/>
                      <a:gd name="T1" fmla="*/ 3 h 3"/>
                      <a:gd name="T2" fmla="*/ 2 w 105"/>
                      <a:gd name="T3" fmla="*/ 3 h 3"/>
                      <a:gd name="T4" fmla="*/ 0 w 105"/>
                      <a:gd name="T5" fmla="*/ 0 h 3"/>
                      <a:gd name="T6" fmla="*/ 102 w 105"/>
                      <a:gd name="T7" fmla="*/ 0 h 3"/>
                      <a:gd name="T8" fmla="*/ 105 w 105"/>
                      <a:gd name="T9" fmla="*/ 3 h 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5"/>
                      <a:gd name="T16" fmla="*/ 0 h 3"/>
                      <a:gd name="T17" fmla="*/ 105 w 105"/>
                      <a:gd name="T18" fmla="*/ 3 h 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5" h="3">
                        <a:moveTo>
                          <a:pt x="105" y="3"/>
                        </a:moveTo>
                        <a:lnTo>
                          <a:pt x="2" y="3"/>
                        </a:lnTo>
                        <a:lnTo>
                          <a:pt x="0" y="0"/>
                        </a:lnTo>
                        <a:lnTo>
                          <a:pt x="102" y="0"/>
                        </a:lnTo>
                        <a:lnTo>
                          <a:pt x="105" y="3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3528" name="Group 880"/>
                <p:cNvGrpSpPr>
                  <a:grpSpLocks noChangeAspect="1"/>
                </p:cNvGrpSpPr>
                <p:nvPr/>
              </p:nvGrpSpPr>
              <p:grpSpPr bwMode="auto">
                <a:xfrm rot="-4350386">
                  <a:off x="2998" y="1442"/>
                  <a:ext cx="92" cy="56"/>
                  <a:chOff x="1054" y="3406"/>
                  <a:chExt cx="677" cy="565"/>
                </a:xfrm>
              </p:grpSpPr>
              <p:sp>
                <p:nvSpPr>
                  <p:cNvPr id="3529" name="Freeform 881"/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530" name="Freeform 882"/>
                  <p:cNvSpPr>
                    <a:spLocks noChangeAspect="1"/>
                  </p:cNvSpPr>
                  <p:nvPr/>
                </p:nvSpPr>
                <p:spPr bwMode="auto">
                  <a:xfrm>
                    <a:off x="1059" y="3408"/>
                    <a:ext cx="329" cy="148"/>
                  </a:xfrm>
                  <a:custGeom>
                    <a:avLst/>
                    <a:gdLst>
                      <a:gd name="T0" fmla="*/ 44 w 132"/>
                      <a:gd name="T1" fmla="*/ 0 h 59"/>
                      <a:gd name="T2" fmla="*/ 0 w 132"/>
                      <a:gd name="T3" fmla="*/ 0 h 59"/>
                      <a:gd name="T4" fmla="*/ 88 w 132"/>
                      <a:gd name="T5" fmla="*/ 59 h 59"/>
                      <a:gd name="T6" fmla="*/ 132 w 132"/>
                      <a:gd name="T7" fmla="*/ 59 h 59"/>
                      <a:gd name="T8" fmla="*/ 44 w 132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2"/>
                      <a:gd name="T16" fmla="*/ 0 h 59"/>
                      <a:gd name="T17" fmla="*/ 132 w 132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2" h="59">
                        <a:moveTo>
                          <a:pt x="44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43" y="0"/>
                          <a:pt x="69" y="25"/>
                          <a:pt x="88" y="59"/>
                        </a:cubicBezTo>
                        <a:cubicBezTo>
                          <a:pt x="132" y="59"/>
                          <a:pt x="132" y="59"/>
                          <a:pt x="132" y="59"/>
                        </a:cubicBezTo>
                        <a:cubicBezTo>
                          <a:pt x="113" y="25"/>
                          <a:pt x="88" y="0"/>
                          <a:pt x="44" y="0"/>
                        </a:cubicBez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531" name="Freeform 883"/>
                  <p:cNvSpPr>
                    <a:spLocks noChangeAspect="1"/>
                  </p:cNvSpPr>
                  <p:nvPr/>
                </p:nvSpPr>
                <p:spPr bwMode="auto">
                  <a:xfrm>
                    <a:off x="1054" y="3406"/>
                    <a:ext cx="332" cy="147"/>
                  </a:xfrm>
                  <a:custGeom>
                    <a:avLst/>
                    <a:gdLst>
                      <a:gd name="T0" fmla="*/ 47 w 133"/>
                      <a:gd name="T1" fmla="*/ 4 h 59"/>
                      <a:gd name="T2" fmla="*/ 133 w 133"/>
                      <a:gd name="T3" fmla="*/ 59 h 59"/>
                      <a:gd name="T4" fmla="*/ 133 w 133"/>
                      <a:gd name="T5" fmla="*/ 59 h 59"/>
                      <a:gd name="T6" fmla="*/ 45 w 133"/>
                      <a:gd name="T7" fmla="*/ 0 h 59"/>
                      <a:gd name="T8" fmla="*/ 0 w 133"/>
                      <a:gd name="T9" fmla="*/ 0 h 59"/>
                      <a:gd name="T10" fmla="*/ 26 w 133"/>
                      <a:gd name="T11" fmla="*/ 4 h 59"/>
                      <a:gd name="T12" fmla="*/ 47 w 133"/>
                      <a:gd name="T13" fmla="*/ 4 h 59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33"/>
                      <a:gd name="T22" fmla="*/ 0 h 59"/>
                      <a:gd name="T23" fmla="*/ 133 w 133"/>
                      <a:gd name="T24" fmla="*/ 59 h 59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33" h="59">
                        <a:moveTo>
                          <a:pt x="47" y="4"/>
                        </a:moveTo>
                        <a:cubicBezTo>
                          <a:pt x="89" y="4"/>
                          <a:pt x="114" y="28"/>
                          <a:pt x="133" y="59"/>
                        </a:cubicBezTo>
                        <a:cubicBezTo>
                          <a:pt x="133" y="59"/>
                          <a:pt x="133" y="59"/>
                          <a:pt x="133" y="59"/>
                        </a:cubicBezTo>
                        <a:cubicBezTo>
                          <a:pt x="114" y="26"/>
                          <a:pt x="89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0" y="0"/>
                          <a:pt x="18" y="2"/>
                          <a:pt x="26" y="4"/>
                        </a:cubicBezTo>
                        <a:lnTo>
                          <a:pt x="47" y="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532" name="Freeform 884"/>
                  <p:cNvSpPr>
                    <a:spLocks noChangeAspect="1"/>
                  </p:cNvSpPr>
                  <p:nvPr/>
                </p:nvSpPr>
                <p:spPr bwMode="auto">
                  <a:xfrm>
                    <a:off x="1383" y="3783"/>
                    <a:ext cx="348" cy="188"/>
                  </a:xfrm>
                  <a:custGeom>
                    <a:avLst/>
                    <a:gdLst>
                      <a:gd name="T0" fmla="*/ 45 w 139"/>
                      <a:gd name="T1" fmla="*/ 0 h 75"/>
                      <a:gd name="T2" fmla="*/ 0 w 139"/>
                      <a:gd name="T3" fmla="*/ 0 h 75"/>
                      <a:gd name="T4" fmla="*/ 95 w 139"/>
                      <a:gd name="T5" fmla="*/ 75 h 75"/>
                      <a:gd name="T6" fmla="*/ 139 w 139"/>
                      <a:gd name="T7" fmla="*/ 75 h 75"/>
                      <a:gd name="T8" fmla="*/ 45 w 139"/>
                      <a:gd name="T9" fmla="*/ 0 h 7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9"/>
                      <a:gd name="T16" fmla="*/ 0 h 75"/>
                      <a:gd name="T17" fmla="*/ 139 w 139"/>
                      <a:gd name="T18" fmla="*/ 75 h 7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9" h="75">
                        <a:moveTo>
                          <a:pt x="45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20" y="42"/>
                          <a:pt x="45" y="75"/>
                          <a:pt x="95" y="75"/>
                        </a:cubicBezTo>
                        <a:cubicBezTo>
                          <a:pt x="139" y="75"/>
                          <a:pt x="139" y="75"/>
                          <a:pt x="139" y="75"/>
                        </a:cubicBezTo>
                        <a:cubicBezTo>
                          <a:pt x="90" y="75"/>
                          <a:pt x="65" y="42"/>
                          <a:pt x="45" y="0"/>
                        </a:cubicBez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533" name="Freeform 885"/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7938" cap="flat">
                    <a:solidFill>
                      <a:srgbClr val="0066FF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534" name="Freeform 886"/>
                  <p:cNvSpPr>
                    <a:spLocks noChangeAspect="1"/>
                  </p:cNvSpPr>
                  <p:nvPr/>
                </p:nvSpPr>
                <p:spPr bwMode="auto">
                  <a:xfrm>
                    <a:off x="1284" y="3561"/>
                    <a:ext cx="107" cy="7"/>
                  </a:xfrm>
                  <a:custGeom>
                    <a:avLst/>
                    <a:gdLst>
                      <a:gd name="T0" fmla="*/ 0 w 107"/>
                      <a:gd name="T1" fmla="*/ 0 h 7"/>
                      <a:gd name="T2" fmla="*/ 104 w 107"/>
                      <a:gd name="T3" fmla="*/ 0 h 7"/>
                      <a:gd name="T4" fmla="*/ 107 w 107"/>
                      <a:gd name="T5" fmla="*/ 7 h 7"/>
                      <a:gd name="T6" fmla="*/ 5 w 107"/>
                      <a:gd name="T7" fmla="*/ 7 h 7"/>
                      <a:gd name="T8" fmla="*/ 0 w 107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7"/>
                      <a:gd name="T17" fmla="*/ 107 w 107"/>
                      <a:gd name="T18" fmla="*/ 7 h 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7">
                        <a:moveTo>
                          <a:pt x="0" y="0"/>
                        </a:moveTo>
                        <a:lnTo>
                          <a:pt x="104" y="0"/>
                        </a:lnTo>
                        <a:lnTo>
                          <a:pt x="107" y="7"/>
                        </a:lnTo>
                        <a:lnTo>
                          <a:pt x="5" y="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535" name="Freeform 887"/>
                  <p:cNvSpPr>
                    <a:spLocks noChangeAspect="1"/>
                  </p:cNvSpPr>
                  <p:nvPr/>
                </p:nvSpPr>
                <p:spPr bwMode="auto">
                  <a:xfrm>
                    <a:off x="1291" y="3576"/>
                    <a:ext cx="107" cy="2"/>
                  </a:xfrm>
                  <a:custGeom>
                    <a:avLst/>
                    <a:gdLst>
                      <a:gd name="T0" fmla="*/ 0 w 107"/>
                      <a:gd name="T1" fmla="*/ 0 h 2"/>
                      <a:gd name="T2" fmla="*/ 105 w 107"/>
                      <a:gd name="T3" fmla="*/ 0 h 2"/>
                      <a:gd name="T4" fmla="*/ 107 w 107"/>
                      <a:gd name="T5" fmla="*/ 2 h 2"/>
                      <a:gd name="T6" fmla="*/ 3 w 107"/>
                      <a:gd name="T7" fmla="*/ 2 h 2"/>
                      <a:gd name="T8" fmla="*/ 0 w 107"/>
                      <a:gd name="T9" fmla="*/ 0 h 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2"/>
                      <a:gd name="T17" fmla="*/ 107 w 107"/>
                      <a:gd name="T18" fmla="*/ 2 h 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2">
                        <a:moveTo>
                          <a:pt x="0" y="0"/>
                        </a:moveTo>
                        <a:lnTo>
                          <a:pt x="105" y="0"/>
                        </a:lnTo>
                        <a:lnTo>
                          <a:pt x="107" y="2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536" name="Freeform 888"/>
                  <p:cNvSpPr>
                    <a:spLocks noChangeAspect="1"/>
                  </p:cNvSpPr>
                  <p:nvPr/>
                </p:nvSpPr>
                <p:spPr bwMode="auto">
                  <a:xfrm>
                    <a:off x="1378" y="3773"/>
                    <a:ext cx="110" cy="8"/>
                  </a:xfrm>
                  <a:custGeom>
                    <a:avLst/>
                    <a:gdLst>
                      <a:gd name="T0" fmla="*/ 110 w 110"/>
                      <a:gd name="T1" fmla="*/ 8 h 8"/>
                      <a:gd name="T2" fmla="*/ 5 w 110"/>
                      <a:gd name="T3" fmla="*/ 8 h 8"/>
                      <a:gd name="T4" fmla="*/ 0 w 110"/>
                      <a:gd name="T5" fmla="*/ 0 h 8"/>
                      <a:gd name="T6" fmla="*/ 105 w 110"/>
                      <a:gd name="T7" fmla="*/ 0 h 8"/>
                      <a:gd name="T8" fmla="*/ 110 w 110"/>
                      <a:gd name="T9" fmla="*/ 8 h 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0"/>
                      <a:gd name="T16" fmla="*/ 0 h 8"/>
                      <a:gd name="T17" fmla="*/ 110 w 110"/>
                      <a:gd name="T18" fmla="*/ 8 h 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0" h="8">
                        <a:moveTo>
                          <a:pt x="110" y="8"/>
                        </a:moveTo>
                        <a:lnTo>
                          <a:pt x="5" y="8"/>
                        </a:lnTo>
                        <a:lnTo>
                          <a:pt x="0" y="0"/>
                        </a:lnTo>
                        <a:lnTo>
                          <a:pt x="105" y="0"/>
                        </a:lnTo>
                        <a:lnTo>
                          <a:pt x="110" y="8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537" name="Freeform 889"/>
                  <p:cNvSpPr>
                    <a:spLocks noChangeAspect="1"/>
                  </p:cNvSpPr>
                  <p:nvPr/>
                </p:nvSpPr>
                <p:spPr bwMode="auto">
                  <a:xfrm>
                    <a:off x="1376" y="3763"/>
                    <a:ext cx="105" cy="3"/>
                  </a:xfrm>
                  <a:custGeom>
                    <a:avLst/>
                    <a:gdLst>
                      <a:gd name="T0" fmla="*/ 105 w 105"/>
                      <a:gd name="T1" fmla="*/ 3 h 3"/>
                      <a:gd name="T2" fmla="*/ 2 w 105"/>
                      <a:gd name="T3" fmla="*/ 3 h 3"/>
                      <a:gd name="T4" fmla="*/ 0 w 105"/>
                      <a:gd name="T5" fmla="*/ 0 h 3"/>
                      <a:gd name="T6" fmla="*/ 102 w 105"/>
                      <a:gd name="T7" fmla="*/ 0 h 3"/>
                      <a:gd name="T8" fmla="*/ 105 w 105"/>
                      <a:gd name="T9" fmla="*/ 3 h 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5"/>
                      <a:gd name="T16" fmla="*/ 0 h 3"/>
                      <a:gd name="T17" fmla="*/ 105 w 105"/>
                      <a:gd name="T18" fmla="*/ 3 h 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5" h="3">
                        <a:moveTo>
                          <a:pt x="105" y="3"/>
                        </a:moveTo>
                        <a:lnTo>
                          <a:pt x="2" y="3"/>
                        </a:lnTo>
                        <a:lnTo>
                          <a:pt x="0" y="0"/>
                        </a:lnTo>
                        <a:lnTo>
                          <a:pt x="102" y="0"/>
                        </a:lnTo>
                        <a:lnTo>
                          <a:pt x="105" y="3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</p:grpSp>
          <p:grpSp>
            <p:nvGrpSpPr>
              <p:cNvPr id="3499" name="Group 890"/>
              <p:cNvGrpSpPr>
                <a:grpSpLocks/>
              </p:cNvGrpSpPr>
              <p:nvPr/>
            </p:nvGrpSpPr>
            <p:grpSpPr bwMode="auto">
              <a:xfrm>
                <a:off x="3016" y="1314"/>
                <a:ext cx="132" cy="302"/>
                <a:chOff x="2109" y="1324"/>
                <a:chExt cx="132" cy="302"/>
              </a:xfrm>
            </p:grpSpPr>
            <p:grpSp>
              <p:nvGrpSpPr>
                <p:cNvPr id="3500" name="Group 891"/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2166" y="1337"/>
                  <a:ext cx="87" cy="62"/>
                  <a:chOff x="480" y="3413"/>
                  <a:chExt cx="673" cy="560"/>
                </a:xfrm>
              </p:grpSpPr>
              <p:sp>
                <p:nvSpPr>
                  <p:cNvPr id="3524" name="Freeform 892"/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525" name="Freeform 893"/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7938" cap="flat">
                    <a:solidFill>
                      <a:srgbClr val="FF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3501" name="Group 894"/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2143" y="1406"/>
                  <a:ext cx="87" cy="62"/>
                  <a:chOff x="1054" y="3406"/>
                  <a:chExt cx="677" cy="565"/>
                </a:xfrm>
              </p:grpSpPr>
              <p:sp>
                <p:nvSpPr>
                  <p:cNvPr id="3515" name="Freeform 895"/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516" name="Freeform 896"/>
                  <p:cNvSpPr>
                    <a:spLocks noChangeAspect="1"/>
                  </p:cNvSpPr>
                  <p:nvPr/>
                </p:nvSpPr>
                <p:spPr bwMode="auto">
                  <a:xfrm>
                    <a:off x="1059" y="3408"/>
                    <a:ext cx="329" cy="148"/>
                  </a:xfrm>
                  <a:custGeom>
                    <a:avLst/>
                    <a:gdLst>
                      <a:gd name="T0" fmla="*/ 44 w 132"/>
                      <a:gd name="T1" fmla="*/ 0 h 59"/>
                      <a:gd name="T2" fmla="*/ 0 w 132"/>
                      <a:gd name="T3" fmla="*/ 0 h 59"/>
                      <a:gd name="T4" fmla="*/ 88 w 132"/>
                      <a:gd name="T5" fmla="*/ 59 h 59"/>
                      <a:gd name="T6" fmla="*/ 132 w 132"/>
                      <a:gd name="T7" fmla="*/ 59 h 59"/>
                      <a:gd name="T8" fmla="*/ 44 w 132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2"/>
                      <a:gd name="T16" fmla="*/ 0 h 59"/>
                      <a:gd name="T17" fmla="*/ 132 w 132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2" h="59">
                        <a:moveTo>
                          <a:pt x="44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43" y="0"/>
                          <a:pt x="69" y="25"/>
                          <a:pt x="88" y="59"/>
                        </a:cubicBezTo>
                        <a:cubicBezTo>
                          <a:pt x="132" y="59"/>
                          <a:pt x="132" y="59"/>
                          <a:pt x="132" y="59"/>
                        </a:cubicBezTo>
                        <a:cubicBezTo>
                          <a:pt x="113" y="25"/>
                          <a:pt x="88" y="0"/>
                          <a:pt x="44" y="0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517" name="Freeform 897"/>
                  <p:cNvSpPr>
                    <a:spLocks noChangeAspect="1"/>
                  </p:cNvSpPr>
                  <p:nvPr/>
                </p:nvSpPr>
                <p:spPr bwMode="auto">
                  <a:xfrm>
                    <a:off x="1054" y="3406"/>
                    <a:ext cx="332" cy="147"/>
                  </a:xfrm>
                  <a:custGeom>
                    <a:avLst/>
                    <a:gdLst>
                      <a:gd name="T0" fmla="*/ 47 w 133"/>
                      <a:gd name="T1" fmla="*/ 4 h 59"/>
                      <a:gd name="T2" fmla="*/ 133 w 133"/>
                      <a:gd name="T3" fmla="*/ 59 h 59"/>
                      <a:gd name="T4" fmla="*/ 133 w 133"/>
                      <a:gd name="T5" fmla="*/ 59 h 59"/>
                      <a:gd name="T6" fmla="*/ 45 w 133"/>
                      <a:gd name="T7" fmla="*/ 0 h 59"/>
                      <a:gd name="T8" fmla="*/ 0 w 133"/>
                      <a:gd name="T9" fmla="*/ 0 h 59"/>
                      <a:gd name="T10" fmla="*/ 26 w 133"/>
                      <a:gd name="T11" fmla="*/ 4 h 59"/>
                      <a:gd name="T12" fmla="*/ 47 w 133"/>
                      <a:gd name="T13" fmla="*/ 4 h 59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33"/>
                      <a:gd name="T22" fmla="*/ 0 h 59"/>
                      <a:gd name="T23" fmla="*/ 133 w 133"/>
                      <a:gd name="T24" fmla="*/ 59 h 59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33" h="59">
                        <a:moveTo>
                          <a:pt x="47" y="4"/>
                        </a:moveTo>
                        <a:cubicBezTo>
                          <a:pt x="89" y="4"/>
                          <a:pt x="114" y="28"/>
                          <a:pt x="133" y="59"/>
                        </a:cubicBezTo>
                        <a:cubicBezTo>
                          <a:pt x="133" y="59"/>
                          <a:pt x="133" y="59"/>
                          <a:pt x="133" y="59"/>
                        </a:cubicBezTo>
                        <a:cubicBezTo>
                          <a:pt x="114" y="26"/>
                          <a:pt x="89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0" y="0"/>
                          <a:pt x="18" y="2"/>
                          <a:pt x="26" y="4"/>
                        </a:cubicBezTo>
                        <a:lnTo>
                          <a:pt x="47" y="4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518" name="Freeform 898"/>
                  <p:cNvSpPr>
                    <a:spLocks noChangeAspect="1"/>
                  </p:cNvSpPr>
                  <p:nvPr/>
                </p:nvSpPr>
                <p:spPr bwMode="auto">
                  <a:xfrm>
                    <a:off x="1383" y="3783"/>
                    <a:ext cx="348" cy="188"/>
                  </a:xfrm>
                  <a:custGeom>
                    <a:avLst/>
                    <a:gdLst>
                      <a:gd name="T0" fmla="*/ 45 w 139"/>
                      <a:gd name="T1" fmla="*/ 0 h 75"/>
                      <a:gd name="T2" fmla="*/ 0 w 139"/>
                      <a:gd name="T3" fmla="*/ 0 h 75"/>
                      <a:gd name="T4" fmla="*/ 95 w 139"/>
                      <a:gd name="T5" fmla="*/ 75 h 75"/>
                      <a:gd name="T6" fmla="*/ 139 w 139"/>
                      <a:gd name="T7" fmla="*/ 75 h 75"/>
                      <a:gd name="T8" fmla="*/ 45 w 139"/>
                      <a:gd name="T9" fmla="*/ 0 h 7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9"/>
                      <a:gd name="T16" fmla="*/ 0 h 75"/>
                      <a:gd name="T17" fmla="*/ 139 w 139"/>
                      <a:gd name="T18" fmla="*/ 75 h 7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9" h="75">
                        <a:moveTo>
                          <a:pt x="45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20" y="42"/>
                          <a:pt x="45" y="75"/>
                          <a:pt x="95" y="75"/>
                        </a:cubicBezTo>
                        <a:cubicBezTo>
                          <a:pt x="139" y="75"/>
                          <a:pt x="139" y="75"/>
                          <a:pt x="139" y="75"/>
                        </a:cubicBezTo>
                        <a:cubicBezTo>
                          <a:pt x="90" y="75"/>
                          <a:pt x="65" y="42"/>
                          <a:pt x="45" y="0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519" name="Freeform 899"/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7938" cap="flat">
                    <a:solidFill>
                      <a:srgbClr val="FF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520" name="Freeform 900"/>
                  <p:cNvSpPr>
                    <a:spLocks noChangeAspect="1"/>
                  </p:cNvSpPr>
                  <p:nvPr/>
                </p:nvSpPr>
                <p:spPr bwMode="auto">
                  <a:xfrm>
                    <a:off x="1284" y="3561"/>
                    <a:ext cx="107" cy="7"/>
                  </a:xfrm>
                  <a:custGeom>
                    <a:avLst/>
                    <a:gdLst>
                      <a:gd name="T0" fmla="*/ 0 w 107"/>
                      <a:gd name="T1" fmla="*/ 0 h 7"/>
                      <a:gd name="T2" fmla="*/ 104 w 107"/>
                      <a:gd name="T3" fmla="*/ 0 h 7"/>
                      <a:gd name="T4" fmla="*/ 107 w 107"/>
                      <a:gd name="T5" fmla="*/ 7 h 7"/>
                      <a:gd name="T6" fmla="*/ 5 w 107"/>
                      <a:gd name="T7" fmla="*/ 7 h 7"/>
                      <a:gd name="T8" fmla="*/ 0 w 107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7"/>
                      <a:gd name="T17" fmla="*/ 107 w 107"/>
                      <a:gd name="T18" fmla="*/ 7 h 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7">
                        <a:moveTo>
                          <a:pt x="0" y="0"/>
                        </a:moveTo>
                        <a:lnTo>
                          <a:pt x="104" y="0"/>
                        </a:lnTo>
                        <a:lnTo>
                          <a:pt x="107" y="7"/>
                        </a:lnTo>
                        <a:lnTo>
                          <a:pt x="5" y="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521" name="Freeform 901"/>
                  <p:cNvSpPr>
                    <a:spLocks noChangeAspect="1"/>
                  </p:cNvSpPr>
                  <p:nvPr/>
                </p:nvSpPr>
                <p:spPr bwMode="auto">
                  <a:xfrm>
                    <a:off x="1291" y="3576"/>
                    <a:ext cx="107" cy="2"/>
                  </a:xfrm>
                  <a:custGeom>
                    <a:avLst/>
                    <a:gdLst>
                      <a:gd name="T0" fmla="*/ 0 w 107"/>
                      <a:gd name="T1" fmla="*/ 0 h 2"/>
                      <a:gd name="T2" fmla="*/ 105 w 107"/>
                      <a:gd name="T3" fmla="*/ 0 h 2"/>
                      <a:gd name="T4" fmla="*/ 107 w 107"/>
                      <a:gd name="T5" fmla="*/ 2 h 2"/>
                      <a:gd name="T6" fmla="*/ 3 w 107"/>
                      <a:gd name="T7" fmla="*/ 2 h 2"/>
                      <a:gd name="T8" fmla="*/ 0 w 107"/>
                      <a:gd name="T9" fmla="*/ 0 h 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2"/>
                      <a:gd name="T17" fmla="*/ 107 w 107"/>
                      <a:gd name="T18" fmla="*/ 2 h 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2">
                        <a:moveTo>
                          <a:pt x="0" y="0"/>
                        </a:moveTo>
                        <a:lnTo>
                          <a:pt x="105" y="0"/>
                        </a:lnTo>
                        <a:lnTo>
                          <a:pt x="107" y="2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522" name="Freeform 902"/>
                  <p:cNvSpPr>
                    <a:spLocks noChangeAspect="1"/>
                  </p:cNvSpPr>
                  <p:nvPr/>
                </p:nvSpPr>
                <p:spPr bwMode="auto">
                  <a:xfrm>
                    <a:off x="1378" y="3773"/>
                    <a:ext cx="110" cy="8"/>
                  </a:xfrm>
                  <a:custGeom>
                    <a:avLst/>
                    <a:gdLst>
                      <a:gd name="T0" fmla="*/ 110 w 110"/>
                      <a:gd name="T1" fmla="*/ 8 h 8"/>
                      <a:gd name="T2" fmla="*/ 5 w 110"/>
                      <a:gd name="T3" fmla="*/ 8 h 8"/>
                      <a:gd name="T4" fmla="*/ 0 w 110"/>
                      <a:gd name="T5" fmla="*/ 0 h 8"/>
                      <a:gd name="T6" fmla="*/ 105 w 110"/>
                      <a:gd name="T7" fmla="*/ 0 h 8"/>
                      <a:gd name="T8" fmla="*/ 110 w 110"/>
                      <a:gd name="T9" fmla="*/ 8 h 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0"/>
                      <a:gd name="T16" fmla="*/ 0 h 8"/>
                      <a:gd name="T17" fmla="*/ 110 w 110"/>
                      <a:gd name="T18" fmla="*/ 8 h 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0" h="8">
                        <a:moveTo>
                          <a:pt x="110" y="8"/>
                        </a:moveTo>
                        <a:lnTo>
                          <a:pt x="5" y="8"/>
                        </a:lnTo>
                        <a:lnTo>
                          <a:pt x="0" y="0"/>
                        </a:lnTo>
                        <a:lnTo>
                          <a:pt x="105" y="0"/>
                        </a:lnTo>
                        <a:lnTo>
                          <a:pt x="110" y="8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523" name="Freeform 903"/>
                  <p:cNvSpPr>
                    <a:spLocks noChangeAspect="1"/>
                  </p:cNvSpPr>
                  <p:nvPr/>
                </p:nvSpPr>
                <p:spPr bwMode="auto">
                  <a:xfrm>
                    <a:off x="1376" y="3763"/>
                    <a:ext cx="105" cy="3"/>
                  </a:xfrm>
                  <a:custGeom>
                    <a:avLst/>
                    <a:gdLst>
                      <a:gd name="T0" fmla="*/ 105 w 105"/>
                      <a:gd name="T1" fmla="*/ 3 h 3"/>
                      <a:gd name="T2" fmla="*/ 2 w 105"/>
                      <a:gd name="T3" fmla="*/ 3 h 3"/>
                      <a:gd name="T4" fmla="*/ 0 w 105"/>
                      <a:gd name="T5" fmla="*/ 0 h 3"/>
                      <a:gd name="T6" fmla="*/ 102 w 105"/>
                      <a:gd name="T7" fmla="*/ 0 h 3"/>
                      <a:gd name="T8" fmla="*/ 105 w 105"/>
                      <a:gd name="T9" fmla="*/ 3 h 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5"/>
                      <a:gd name="T16" fmla="*/ 0 h 3"/>
                      <a:gd name="T17" fmla="*/ 105 w 105"/>
                      <a:gd name="T18" fmla="*/ 3 h 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5" h="3">
                        <a:moveTo>
                          <a:pt x="105" y="3"/>
                        </a:moveTo>
                        <a:lnTo>
                          <a:pt x="2" y="3"/>
                        </a:lnTo>
                        <a:lnTo>
                          <a:pt x="0" y="0"/>
                        </a:lnTo>
                        <a:lnTo>
                          <a:pt x="102" y="0"/>
                        </a:lnTo>
                        <a:lnTo>
                          <a:pt x="105" y="3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3502" name="Group 904"/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2121" y="1477"/>
                  <a:ext cx="86" cy="62"/>
                  <a:chOff x="480" y="3413"/>
                  <a:chExt cx="673" cy="560"/>
                </a:xfrm>
              </p:grpSpPr>
              <p:sp>
                <p:nvSpPr>
                  <p:cNvPr id="3513" name="Freeform 905"/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514" name="Freeform 906"/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7938" cap="flat">
                    <a:solidFill>
                      <a:srgbClr val="FF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3503" name="Group 907"/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2096" y="1552"/>
                  <a:ext cx="87" cy="62"/>
                  <a:chOff x="1054" y="3406"/>
                  <a:chExt cx="677" cy="565"/>
                </a:xfrm>
              </p:grpSpPr>
              <p:sp>
                <p:nvSpPr>
                  <p:cNvPr id="3504" name="Freeform 908"/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505" name="Freeform 909"/>
                  <p:cNvSpPr>
                    <a:spLocks noChangeAspect="1"/>
                  </p:cNvSpPr>
                  <p:nvPr/>
                </p:nvSpPr>
                <p:spPr bwMode="auto">
                  <a:xfrm>
                    <a:off x="1059" y="3408"/>
                    <a:ext cx="329" cy="148"/>
                  </a:xfrm>
                  <a:custGeom>
                    <a:avLst/>
                    <a:gdLst>
                      <a:gd name="T0" fmla="*/ 44 w 132"/>
                      <a:gd name="T1" fmla="*/ 0 h 59"/>
                      <a:gd name="T2" fmla="*/ 0 w 132"/>
                      <a:gd name="T3" fmla="*/ 0 h 59"/>
                      <a:gd name="T4" fmla="*/ 88 w 132"/>
                      <a:gd name="T5" fmla="*/ 59 h 59"/>
                      <a:gd name="T6" fmla="*/ 132 w 132"/>
                      <a:gd name="T7" fmla="*/ 59 h 59"/>
                      <a:gd name="T8" fmla="*/ 44 w 132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2"/>
                      <a:gd name="T16" fmla="*/ 0 h 59"/>
                      <a:gd name="T17" fmla="*/ 132 w 132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2" h="59">
                        <a:moveTo>
                          <a:pt x="44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43" y="0"/>
                          <a:pt x="69" y="25"/>
                          <a:pt x="88" y="59"/>
                        </a:cubicBezTo>
                        <a:cubicBezTo>
                          <a:pt x="132" y="59"/>
                          <a:pt x="132" y="59"/>
                          <a:pt x="132" y="59"/>
                        </a:cubicBezTo>
                        <a:cubicBezTo>
                          <a:pt x="113" y="25"/>
                          <a:pt x="88" y="0"/>
                          <a:pt x="44" y="0"/>
                        </a:cubicBez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506" name="Freeform 910"/>
                  <p:cNvSpPr>
                    <a:spLocks noChangeAspect="1"/>
                  </p:cNvSpPr>
                  <p:nvPr/>
                </p:nvSpPr>
                <p:spPr bwMode="auto">
                  <a:xfrm>
                    <a:off x="1054" y="3406"/>
                    <a:ext cx="332" cy="147"/>
                  </a:xfrm>
                  <a:custGeom>
                    <a:avLst/>
                    <a:gdLst>
                      <a:gd name="T0" fmla="*/ 47 w 133"/>
                      <a:gd name="T1" fmla="*/ 4 h 59"/>
                      <a:gd name="T2" fmla="*/ 133 w 133"/>
                      <a:gd name="T3" fmla="*/ 59 h 59"/>
                      <a:gd name="T4" fmla="*/ 133 w 133"/>
                      <a:gd name="T5" fmla="*/ 59 h 59"/>
                      <a:gd name="T6" fmla="*/ 45 w 133"/>
                      <a:gd name="T7" fmla="*/ 0 h 59"/>
                      <a:gd name="T8" fmla="*/ 0 w 133"/>
                      <a:gd name="T9" fmla="*/ 0 h 59"/>
                      <a:gd name="T10" fmla="*/ 26 w 133"/>
                      <a:gd name="T11" fmla="*/ 4 h 59"/>
                      <a:gd name="T12" fmla="*/ 47 w 133"/>
                      <a:gd name="T13" fmla="*/ 4 h 59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33"/>
                      <a:gd name="T22" fmla="*/ 0 h 59"/>
                      <a:gd name="T23" fmla="*/ 133 w 133"/>
                      <a:gd name="T24" fmla="*/ 59 h 59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33" h="59">
                        <a:moveTo>
                          <a:pt x="47" y="4"/>
                        </a:moveTo>
                        <a:cubicBezTo>
                          <a:pt x="89" y="4"/>
                          <a:pt x="114" y="28"/>
                          <a:pt x="133" y="59"/>
                        </a:cubicBezTo>
                        <a:cubicBezTo>
                          <a:pt x="133" y="59"/>
                          <a:pt x="133" y="59"/>
                          <a:pt x="133" y="59"/>
                        </a:cubicBezTo>
                        <a:cubicBezTo>
                          <a:pt x="114" y="26"/>
                          <a:pt x="89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0" y="0"/>
                          <a:pt x="18" y="2"/>
                          <a:pt x="26" y="4"/>
                        </a:cubicBezTo>
                        <a:lnTo>
                          <a:pt x="47" y="4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507" name="Freeform 911"/>
                  <p:cNvSpPr>
                    <a:spLocks noChangeAspect="1"/>
                  </p:cNvSpPr>
                  <p:nvPr/>
                </p:nvSpPr>
                <p:spPr bwMode="auto">
                  <a:xfrm>
                    <a:off x="1383" y="3783"/>
                    <a:ext cx="348" cy="188"/>
                  </a:xfrm>
                  <a:custGeom>
                    <a:avLst/>
                    <a:gdLst>
                      <a:gd name="T0" fmla="*/ 45 w 139"/>
                      <a:gd name="T1" fmla="*/ 0 h 75"/>
                      <a:gd name="T2" fmla="*/ 0 w 139"/>
                      <a:gd name="T3" fmla="*/ 0 h 75"/>
                      <a:gd name="T4" fmla="*/ 95 w 139"/>
                      <a:gd name="T5" fmla="*/ 75 h 75"/>
                      <a:gd name="T6" fmla="*/ 139 w 139"/>
                      <a:gd name="T7" fmla="*/ 75 h 75"/>
                      <a:gd name="T8" fmla="*/ 45 w 139"/>
                      <a:gd name="T9" fmla="*/ 0 h 7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9"/>
                      <a:gd name="T16" fmla="*/ 0 h 75"/>
                      <a:gd name="T17" fmla="*/ 139 w 139"/>
                      <a:gd name="T18" fmla="*/ 75 h 7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9" h="75">
                        <a:moveTo>
                          <a:pt x="45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20" y="42"/>
                          <a:pt x="45" y="75"/>
                          <a:pt x="95" y="75"/>
                        </a:cubicBezTo>
                        <a:cubicBezTo>
                          <a:pt x="139" y="75"/>
                          <a:pt x="139" y="75"/>
                          <a:pt x="139" y="75"/>
                        </a:cubicBezTo>
                        <a:cubicBezTo>
                          <a:pt x="90" y="75"/>
                          <a:pt x="65" y="42"/>
                          <a:pt x="45" y="0"/>
                        </a:cubicBez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508" name="Freeform 912"/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7938" cap="flat">
                    <a:solidFill>
                      <a:srgbClr val="343434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509" name="Freeform 913"/>
                  <p:cNvSpPr>
                    <a:spLocks noChangeAspect="1"/>
                  </p:cNvSpPr>
                  <p:nvPr/>
                </p:nvSpPr>
                <p:spPr bwMode="auto">
                  <a:xfrm>
                    <a:off x="1284" y="3561"/>
                    <a:ext cx="107" cy="7"/>
                  </a:xfrm>
                  <a:custGeom>
                    <a:avLst/>
                    <a:gdLst>
                      <a:gd name="T0" fmla="*/ 0 w 107"/>
                      <a:gd name="T1" fmla="*/ 0 h 7"/>
                      <a:gd name="T2" fmla="*/ 104 w 107"/>
                      <a:gd name="T3" fmla="*/ 0 h 7"/>
                      <a:gd name="T4" fmla="*/ 107 w 107"/>
                      <a:gd name="T5" fmla="*/ 7 h 7"/>
                      <a:gd name="T6" fmla="*/ 5 w 107"/>
                      <a:gd name="T7" fmla="*/ 7 h 7"/>
                      <a:gd name="T8" fmla="*/ 0 w 107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7"/>
                      <a:gd name="T17" fmla="*/ 107 w 107"/>
                      <a:gd name="T18" fmla="*/ 7 h 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7">
                        <a:moveTo>
                          <a:pt x="0" y="0"/>
                        </a:moveTo>
                        <a:lnTo>
                          <a:pt x="104" y="0"/>
                        </a:lnTo>
                        <a:lnTo>
                          <a:pt x="107" y="7"/>
                        </a:lnTo>
                        <a:lnTo>
                          <a:pt x="5" y="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510" name="Freeform 914"/>
                  <p:cNvSpPr>
                    <a:spLocks noChangeAspect="1"/>
                  </p:cNvSpPr>
                  <p:nvPr/>
                </p:nvSpPr>
                <p:spPr bwMode="auto">
                  <a:xfrm>
                    <a:off x="1291" y="3576"/>
                    <a:ext cx="107" cy="2"/>
                  </a:xfrm>
                  <a:custGeom>
                    <a:avLst/>
                    <a:gdLst>
                      <a:gd name="T0" fmla="*/ 0 w 107"/>
                      <a:gd name="T1" fmla="*/ 0 h 2"/>
                      <a:gd name="T2" fmla="*/ 105 w 107"/>
                      <a:gd name="T3" fmla="*/ 0 h 2"/>
                      <a:gd name="T4" fmla="*/ 107 w 107"/>
                      <a:gd name="T5" fmla="*/ 2 h 2"/>
                      <a:gd name="T6" fmla="*/ 3 w 107"/>
                      <a:gd name="T7" fmla="*/ 2 h 2"/>
                      <a:gd name="T8" fmla="*/ 0 w 107"/>
                      <a:gd name="T9" fmla="*/ 0 h 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2"/>
                      <a:gd name="T17" fmla="*/ 107 w 107"/>
                      <a:gd name="T18" fmla="*/ 2 h 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2">
                        <a:moveTo>
                          <a:pt x="0" y="0"/>
                        </a:moveTo>
                        <a:lnTo>
                          <a:pt x="105" y="0"/>
                        </a:lnTo>
                        <a:lnTo>
                          <a:pt x="107" y="2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511" name="Freeform 915"/>
                  <p:cNvSpPr>
                    <a:spLocks noChangeAspect="1"/>
                  </p:cNvSpPr>
                  <p:nvPr/>
                </p:nvSpPr>
                <p:spPr bwMode="auto">
                  <a:xfrm>
                    <a:off x="1378" y="3773"/>
                    <a:ext cx="110" cy="8"/>
                  </a:xfrm>
                  <a:custGeom>
                    <a:avLst/>
                    <a:gdLst>
                      <a:gd name="T0" fmla="*/ 110 w 110"/>
                      <a:gd name="T1" fmla="*/ 8 h 8"/>
                      <a:gd name="T2" fmla="*/ 5 w 110"/>
                      <a:gd name="T3" fmla="*/ 8 h 8"/>
                      <a:gd name="T4" fmla="*/ 0 w 110"/>
                      <a:gd name="T5" fmla="*/ 0 h 8"/>
                      <a:gd name="T6" fmla="*/ 105 w 110"/>
                      <a:gd name="T7" fmla="*/ 0 h 8"/>
                      <a:gd name="T8" fmla="*/ 110 w 110"/>
                      <a:gd name="T9" fmla="*/ 8 h 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0"/>
                      <a:gd name="T16" fmla="*/ 0 h 8"/>
                      <a:gd name="T17" fmla="*/ 110 w 110"/>
                      <a:gd name="T18" fmla="*/ 8 h 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0" h="8">
                        <a:moveTo>
                          <a:pt x="110" y="8"/>
                        </a:moveTo>
                        <a:lnTo>
                          <a:pt x="5" y="8"/>
                        </a:lnTo>
                        <a:lnTo>
                          <a:pt x="0" y="0"/>
                        </a:lnTo>
                        <a:lnTo>
                          <a:pt x="105" y="0"/>
                        </a:lnTo>
                        <a:lnTo>
                          <a:pt x="110" y="8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512" name="Freeform 916"/>
                  <p:cNvSpPr>
                    <a:spLocks noChangeAspect="1"/>
                  </p:cNvSpPr>
                  <p:nvPr/>
                </p:nvSpPr>
                <p:spPr bwMode="auto">
                  <a:xfrm>
                    <a:off x="1376" y="3763"/>
                    <a:ext cx="105" cy="3"/>
                  </a:xfrm>
                  <a:custGeom>
                    <a:avLst/>
                    <a:gdLst>
                      <a:gd name="T0" fmla="*/ 105 w 105"/>
                      <a:gd name="T1" fmla="*/ 3 h 3"/>
                      <a:gd name="T2" fmla="*/ 2 w 105"/>
                      <a:gd name="T3" fmla="*/ 3 h 3"/>
                      <a:gd name="T4" fmla="*/ 0 w 105"/>
                      <a:gd name="T5" fmla="*/ 0 h 3"/>
                      <a:gd name="T6" fmla="*/ 102 w 105"/>
                      <a:gd name="T7" fmla="*/ 0 h 3"/>
                      <a:gd name="T8" fmla="*/ 105 w 105"/>
                      <a:gd name="T9" fmla="*/ 3 h 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5"/>
                      <a:gd name="T16" fmla="*/ 0 h 3"/>
                      <a:gd name="T17" fmla="*/ 105 w 105"/>
                      <a:gd name="T18" fmla="*/ 3 h 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5" h="3">
                        <a:moveTo>
                          <a:pt x="105" y="3"/>
                        </a:moveTo>
                        <a:lnTo>
                          <a:pt x="2" y="3"/>
                        </a:lnTo>
                        <a:lnTo>
                          <a:pt x="0" y="0"/>
                        </a:lnTo>
                        <a:lnTo>
                          <a:pt x="102" y="0"/>
                        </a:lnTo>
                        <a:lnTo>
                          <a:pt x="105" y="3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</p:grpSp>
        </p:grpSp>
        <p:grpSp>
          <p:nvGrpSpPr>
            <p:cNvPr id="1888" name="Group 917"/>
            <p:cNvGrpSpPr>
              <a:grpSpLocks/>
            </p:cNvGrpSpPr>
            <p:nvPr/>
          </p:nvGrpSpPr>
          <p:grpSpPr bwMode="auto">
            <a:xfrm>
              <a:off x="5145" y="2337"/>
              <a:ext cx="280" cy="454"/>
              <a:chOff x="2868" y="1661"/>
              <a:chExt cx="280" cy="454"/>
            </a:xfrm>
          </p:grpSpPr>
          <p:grpSp>
            <p:nvGrpSpPr>
              <p:cNvPr id="3309" name="Group 918"/>
              <p:cNvGrpSpPr>
                <a:grpSpLocks/>
              </p:cNvGrpSpPr>
              <p:nvPr/>
            </p:nvGrpSpPr>
            <p:grpSpPr bwMode="auto">
              <a:xfrm>
                <a:off x="2868" y="1707"/>
                <a:ext cx="131" cy="298"/>
                <a:chOff x="1815" y="1253"/>
                <a:chExt cx="131" cy="298"/>
              </a:xfrm>
            </p:grpSpPr>
            <p:grpSp>
              <p:nvGrpSpPr>
                <p:cNvPr id="3470" name="Group 919"/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1872" y="1265"/>
                  <a:ext cx="86" cy="62"/>
                  <a:chOff x="1054" y="3406"/>
                  <a:chExt cx="677" cy="565"/>
                </a:xfrm>
              </p:grpSpPr>
              <p:sp>
                <p:nvSpPr>
                  <p:cNvPr id="3487" name="Freeform 920"/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488" name="Freeform 921"/>
                  <p:cNvSpPr>
                    <a:spLocks noChangeAspect="1"/>
                  </p:cNvSpPr>
                  <p:nvPr/>
                </p:nvSpPr>
                <p:spPr bwMode="auto">
                  <a:xfrm>
                    <a:off x="1059" y="3408"/>
                    <a:ext cx="329" cy="148"/>
                  </a:xfrm>
                  <a:custGeom>
                    <a:avLst/>
                    <a:gdLst>
                      <a:gd name="T0" fmla="*/ 44 w 132"/>
                      <a:gd name="T1" fmla="*/ 0 h 59"/>
                      <a:gd name="T2" fmla="*/ 0 w 132"/>
                      <a:gd name="T3" fmla="*/ 0 h 59"/>
                      <a:gd name="T4" fmla="*/ 88 w 132"/>
                      <a:gd name="T5" fmla="*/ 59 h 59"/>
                      <a:gd name="T6" fmla="*/ 132 w 132"/>
                      <a:gd name="T7" fmla="*/ 59 h 59"/>
                      <a:gd name="T8" fmla="*/ 44 w 132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2"/>
                      <a:gd name="T16" fmla="*/ 0 h 59"/>
                      <a:gd name="T17" fmla="*/ 132 w 132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2" h="59">
                        <a:moveTo>
                          <a:pt x="44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43" y="0"/>
                          <a:pt x="69" y="25"/>
                          <a:pt x="88" y="59"/>
                        </a:cubicBezTo>
                        <a:cubicBezTo>
                          <a:pt x="132" y="59"/>
                          <a:pt x="132" y="59"/>
                          <a:pt x="132" y="59"/>
                        </a:cubicBezTo>
                        <a:cubicBezTo>
                          <a:pt x="113" y="25"/>
                          <a:pt x="88" y="0"/>
                          <a:pt x="44" y="0"/>
                        </a:cubicBez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489" name="Freeform 922"/>
                  <p:cNvSpPr>
                    <a:spLocks noChangeAspect="1"/>
                  </p:cNvSpPr>
                  <p:nvPr/>
                </p:nvSpPr>
                <p:spPr bwMode="auto">
                  <a:xfrm>
                    <a:off x="1054" y="3406"/>
                    <a:ext cx="332" cy="147"/>
                  </a:xfrm>
                  <a:custGeom>
                    <a:avLst/>
                    <a:gdLst>
                      <a:gd name="T0" fmla="*/ 47 w 133"/>
                      <a:gd name="T1" fmla="*/ 4 h 59"/>
                      <a:gd name="T2" fmla="*/ 133 w 133"/>
                      <a:gd name="T3" fmla="*/ 59 h 59"/>
                      <a:gd name="T4" fmla="*/ 133 w 133"/>
                      <a:gd name="T5" fmla="*/ 59 h 59"/>
                      <a:gd name="T6" fmla="*/ 45 w 133"/>
                      <a:gd name="T7" fmla="*/ 0 h 59"/>
                      <a:gd name="T8" fmla="*/ 0 w 133"/>
                      <a:gd name="T9" fmla="*/ 0 h 59"/>
                      <a:gd name="T10" fmla="*/ 26 w 133"/>
                      <a:gd name="T11" fmla="*/ 4 h 59"/>
                      <a:gd name="T12" fmla="*/ 47 w 133"/>
                      <a:gd name="T13" fmla="*/ 4 h 59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33"/>
                      <a:gd name="T22" fmla="*/ 0 h 59"/>
                      <a:gd name="T23" fmla="*/ 133 w 133"/>
                      <a:gd name="T24" fmla="*/ 59 h 59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33" h="59">
                        <a:moveTo>
                          <a:pt x="47" y="4"/>
                        </a:moveTo>
                        <a:cubicBezTo>
                          <a:pt x="89" y="4"/>
                          <a:pt x="114" y="28"/>
                          <a:pt x="133" y="59"/>
                        </a:cubicBezTo>
                        <a:cubicBezTo>
                          <a:pt x="133" y="59"/>
                          <a:pt x="133" y="59"/>
                          <a:pt x="133" y="59"/>
                        </a:cubicBezTo>
                        <a:cubicBezTo>
                          <a:pt x="114" y="26"/>
                          <a:pt x="89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0" y="0"/>
                          <a:pt x="18" y="2"/>
                          <a:pt x="26" y="4"/>
                        </a:cubicBezTo>
                        <a:lnTo>
                          <a:pt x="47" y="4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490" name="Freeform 923"/>
                  <p:cNvSpPr>
                    <a:spLocks noChangeAspect="1"/>
                  </p:cNvSpPr>
                  <p:nvPr/>
                </p:nvSpPr>
                <p:spPr bwMode="auto">
                  <a:xfrm>
                    <a:off x="1383" y="3783"/>
                    <a:ext cx="348" cy="188"/>
                  </a:xfrm>
                  <a:custGeom>
                    <a:avLst/>
                    <a:gdLst>
                      <a:gd name="T0" fmla="*/ 45 w 139"/>
                      <a:gd name="T1" fmla="*/ 0 h 75"/>
                      <a:gd name="T2" fmla="*/ 0 w 139"/>
                      <a:gd name="T3" fmla="*/ 0 h 75"/>
                      <a:gd name="T4" fmla="*/ 95 w 139"/>
                      <a:gd name="T5" fmla="*/ 75 h 75"/>
                      <a:gd name="T6" fmla="*/ 139 w 139"/>
                      <a:gd name="T7" fmla="*/ 75 h 75"/>
                      <a:gd name="T8" fmla="*/ 45 w 139"/>
                      <a:gd name="T9" fmla="*/ 0 h 7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9"/>
                      <a:gd name="T16" fmla="*/ 0 h 75"/>
                      <a:gd name="T17" fmla="*/ 139 w 139"/>
                      <a:gd name="T18" fmla="*/ 75 h 7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9" h="75">
                        <a:moveTo>
                          <a:pt x="45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20" y="42"/>
                          <a:pt x="45" y="75"/>
                          <a:pt x="95" y="75"/>
                        </a:cubicBezTo>
                        <a:cubicBezTo>
                          <a:pt x="139" y="75"/>
                          <a:pt x="139" y="75"/>
                          <a:pt x="139" y="75"/>
                        </a:cubicBezTo>
                        <a:cubicBezTo>
                          <a:pt x="90" y="75"/>
                          <a:pt x="65" y="42"/>
                          <a:pt x="45" y="0"/>
                        </a:cubicBez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491" name="Freeform 924"/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7938" cap="flat">
                    <a:solidFill>
                      <a:srgbClr val="343434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492" name="Freeform 925"/>
                  <p:cNvSpPr>
                    <a:spLocks noChangeAspect="1"/>
                  </p:cNvSpPr>
                  <p:nvPr/>
                </p:nvSpPr>
                <p:spPr bwMode="auto">
                  <a:xfrm>
                    <a:off x="1284" y="3561"/>
                    <a:ext cx="107" cy="7"/>
                  </a:xfrm>
                  <a:custGeom>
                    <a:avLst/>
                    <a:gdLst>
                      <a:gd name="T0" fmla="*/ 0 w 107"/>
                      <a:gd name="T1" fmla="*/ 0 h 7"/>
                      <a:gd name="T2" fmla="*/ 104 w 107"/>
                      <a:gd name="T3" fmla="*/ 0 h 7"/>
                      <a:gd name="T4" fmla="*/ 107 w 107"/>
                      <a:gd name="T5" fmla="*/ 7 h 7"/>
                      <a:gd name="T6" fmla="*/ 5 w 107"/>
                      <a:gd name="T7" fmla="*/ 7 h 7"/>
                      <a:gd name="T8" fmla="*/ 0 w 107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7"/>
                      <a:gd name="T17" fmla="*/ 107 w 107"/>
                      <a:gd name="T18" fmla="*/ 7 h 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7">
                        <a:moveTo>
                          <a:pt x="0" y="0"/>
                        </a:moveTo>
                        <a:lnTo>
                          <a:pt x="104" y="0"/>
                        </a:lnTo>
                        <a:lnTo>
                          <a:pt x="107" y="7"/>
                        </a:lnTo>
                        <a:lnTo>
                          <a:pt x="5" y="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493" name="Freeform 926"/>
                  <p:cNvSpPr>
                    <a:spLocks noChangeAspect="1"/>
                  </p:cNvSpPr>
                  <p:nvPr/>
                </p:nvSpPr>
                <p:spPr bwMode="auto">
                  <a:xfrm>
                    <a:off x="1291" y="3576"/>
                    <a:ext cx="107" cy="2"/>
                  </a:xfrm>
                  <a:custGeom>
                    <a:avLst/>
                    <a:gdLst>
                      <a:gd name="T0" fmla="*/ 0 w 107"/>
                      <a:gd name="T1" fmla="*/ 0 h 2"/>
                      <a:gd name="T2" fmla="*/ 105 w 107"/>
                      <a:gd name="T3" fmla="*/ 0 h 2"/>
                      <a:gd name="T4" fmla="*/ 107 w 107"/>
                      <a:gd name="T5" fmla="*/ 2 h 2"/>
                      <a:gd name="T6" fmla="*/ 3 w 107"/>
                      <a:gd name="T7" fmla="*/ 2 h 2"/>
                      <a:gd name="T8" fmla="*/ 0 w 107"/>
                      <a:gd name="T9" fmla="*/ 0 h 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2"/>
                      <a:gd name="T17" fmla="*/ 107 w 107"/>
                      <a:gd name="T18" fmla="*/ 2 h 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2">
                        <a:moveTo>
                          <a:pt x="0" y="0"/>
                        </a:moveTo>
                        <a:lnTo>
                          <a:pt x="105" y="0"/>
                        </a:lnTo>
                        <a:lnTo>
                          <a:pt x="107" y="2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494" name="Freeform 927"/>
                  <p:cNvSpPr>
                    <a:spLocks noChangeAspect="1"/>
                  </p:cNvSpPr>
                  <p:nvPr/>
                </p:nvSpPr>
                <p:spPr bwMode="auto">
                  <a:xfrm>
                    <a:off x="1378" y="3773"/>
                    <a:ext cx="110" cy="8"/>
                  </a:xfrm>
                  <a:custGeom>
                    <a:avLst/>
                    <a:gdLst>
                      <a:gd name="T0" fmla="*/ 110 w 110"/>
                      <a:gd name="T1" fmla="*/ 8 h 8"/>
                      <a:gd name="T2" fmla="*/ 5 w 110"/>
                      <a:gd name="T3" fmla="*/ 8 h 8"/>
                      <a:gd name="T4" fmla="*/ 0 w 110"/>
                      <a:gd name="T5" fmla="*/ 0 h 8"/>
                      <a:gd name="T6" fmla="*/ 105 w 110"/>
                      <a:gd name="T7" fmla="*/ 0 h 8"/>
                      <a:gd name="T8" fmla="*/ 110 w 110"/>
                      <a:gd name="T9" fmla="*/ 8 h 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0"/>
                      <a:gd name="T16" fmla="*/ 0 h 8"/>
                      <a:gd name="T17" fmla="*/ 110 w 110"/>
                      <a:gd name="T18" fmla="*/ 8 h 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0" h="8">
                        <a:moveTo>
                          <a:pt x="110" y="8"/>
                        </a:moveTo>
                        <a:lnTo>
                          <a:pt x="5" y="8"/>
                        </a:lnTo>
                        <a:lnTo>
                          <a:pt x="0" y="0"/>
                        </a:lnTo>
                        <a:lnTo>
                          <a:pt x="105" y="0"/>
                        </a:lnTo>
                        <a:lnTo>
                          <a:pt x="110" y="8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495" name="Freeform 928"/>
                  <p:cNvSpPr>
                    <a:spLocks noChangeAspect="1"/>
                  </p:cNvSpPr>
                  <p:nvPr/>
                </p:nvSpPr>
                <p:spPr bwMode="auto">
                  <a:xfrm>
                    <a:off x="1376" y="3763"/>
                    <a:ext cx="105" cy="3"/>
                  </a:xfrm>
                  <a:custGeom>
                    <a:avLst/>
                    <a:gdLst>
                      <a:gd name="T0" fmla="*/ 105 w 105"/>
                      <a:gd name="T1" fmla="*/ 3 h 3"/>
                      <a:gd name="T2" fmla="*/ 2 w 105"/>
                      <a:gd name="T3" fmla="*/ 3 h 3"/>
                      <a:gd name="T4" fmla="*/ 0 w 105"/>
                      <a:gd name="T5" fmla="*/ 0 h 3"/>
                      <a:gd name="T6" fmla="*/ 102 w 105"/>
                      <a:gd name="T7" fmla="*/ 0 h 3"/>
                      <a:gd name="T8" fmla="*/ 105 w 105"/>
                      <a:gd name="T9" fmla="*/ 3 h 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5"/>
                      <a:gd name="T16" fmla="*/ 0 h 3"/>
                      <a:gd name="T17" fmla="*/ 105 w 105"/>
                      <a:gd name="T18" fmla="*/ 3 h 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5" h="3">
                        <a:moveTo>
                          <a:pt x="105" y="3"/>
                        </a:moveTo>
                        <a:lnTo>
                          <a:pt x="2" y="3"/>
                        </a:lnTo>
                        <a:lnTo>
                          <a:pt x="0" y="0"/>
                        </a:lnTo>
                        <a:lnTo>
                          <a:pt x="102" y="0"/>
                        </a:lnTo>
                        <a:lnTo>
                          <a:pt x="105" y="3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3471" name="Group 929"/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1848" y="1337"/>
                  <a:ext cx="87" cy="62"/>
                  <a:chOff x="480" y="3413"/>
                  <a:chExt cx="673" cy="560"/>
                </a:xfrm>
              </p:grpSpPr>
              <p:sp>
                <p:nvSpPr>
                  <p:cNvPr id="3485" name="Freeform 930"/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486" name="Freeform 931"/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7938" cap="flat">
                    <a:solidFill>
                      <a:srgbClr val="FF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3472" name="Group 932"/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1825" y="1406"/>
                  <a:ext cx="87" cy="62"/>
                  <a:chOff x="1054" y="3406"/>
                  <a:chExt cx="677" cy="565"/>
                </a:xfrm>
              </p:grpSpPr>
              <p:sp>
                <p:nvSpPr>
                  <p:cNvPr id="3476" name="Freeform 933"/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477" name="Freeform 934"/>
                  <p:cNvSpPr>
                    <a:spLocks noChangeAspect="1"/>
                  </p:cNvSpPr>
                  <p:nvPr/>
                </p:nvSpPr>
                <p:spPr bwMode="auto">
                  <a:xfrm>
                    <a:off x="1059" y="3408"/>
                    <a:ext cx="329" cy="148"/>
                  </a:xfrm>
                  <a:custGeom>
                    <a:avLst/>
                    <a:gdLst>
                      <a:gd name="T0" fmla="*/ 44 w 132"/>
                      <a:gd name="T1" fmla="*/ 0 h 59"/>
                      <a:gd name="T2" fmla="*/ 0 w 132"/>
                      <a:gd name="T3" fmla="*/ 0 h 59"/>
                      <a:gd name="T4" fmla="*/ 88 w 132"/>
                      <a:gd name="T5" fmla="*/ 59 h 59"/>
                      <a:gd name="T6" fmla="*/ 132 w 132"/>
                      <a:gd name="T7" fmla="*/ 59 h 59"/>
                      <a:gd name="T8" fmla="*/ 44 w 132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2"/>
                      <a:gd name="T16" fmla="*/ 0 h 59"/>
                      <a:gd name="T17" fmla="*/ 132 w 132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2" h="59">
                        <a:moveTo>
                          <a:pt x="44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43" y="0"/>
                          <a:pt x="69" y="25"/>
                          <a:pt x="88" y="59"/>
                        </a:cubicBezTo>
                        <a:cubicBezTo>
                          <a:pt x="132" y="59"/>
                          <a:pt x="132" y="59"/>
                          <a:pt x="132" y="59"/>
                        </a:cubicBezTo>
                        <a:cubicBezTo>
                          <a:pt x="113" y="25"/>
                          <a:pt x="88" y="0"/>
                          <a:pt x="44" y="0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478" name="Freeform 935"/>
                  <p:cNvSpPr>
                    <a:spLocks noChangeAspect="1"/>
                  </p:cNvSpPr>
                  <p:nvPr/>
                </p:nvSpPr>
                <p:spPr bwMode="auto">
                  <a:xfrm>
                    <a:off x="1054" y="3406"/>
                    <a:ext cx="332" cy="147"/>
                  </a:xfrm>
                  <a:custGeom>
                    <a:avLst/>
                    <a:gdLst>
                      <a:gd name="T0" fmla="*/ 47 w 133"/>
                      <a:gd name="T1" fmla="*/ 4 h 59"/>
                      <a:gd name="T2" fmla="*/ 133 w 133"/>
                      <a:gd name="T3" fmla="*/ 59 h 59"/>
                      <a:gd name="T4" fmla="*/ 133 w 133"/>
                      <a:gd name="T5" fmla="*/ 59 h 59"/>
                      <a:gd name="T6" fmla="*/ 45 w 133"/>
                      <a:gd name="T7" fmla="*/ 0 h 59"/>
                      <a:gd name="T8" fmla="*/ 0 w 133"/>
                      <a:gd name="T9" fmla="*/ 0 h 59"/>
                      <a:gd name="T10" fmla="*/ 26 w 133"/>
                      <a:gd name="T11" fmla="*/ 4 h 59"/>
                      <a:gd name="T12" fmla="*/ 47 w 133"/>
                      <a:gd name="T13" fmla="*/ 4 h 59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33"/>
                      <a:gd name="T22" fmla="*/ 0 h 59"/>
                      <a:gd name="T23" fmla="*/ 133 w 133"/>
                      <a:gd name="T24" fmla="*/ 59 h 59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33" h="59">
                        <a:moveTo>
                          <a:pt x="47" y="4"/>
                        </a:moveTo>
                        <a:cubicBezTo>
                          <a:pt x="89" y="4"/>
                          <a:pt x="114" y="28"/>
                          <a:pt x="133" y="59"/>
                        </a:cubicBezTo>
                        <a:cubicBezTo>
                          <a:pt x="133" y="59"/>
                          <a:pt x="133" y="59"/>
                          <a:pt x="133" y="59"/>
                        </a:cubicBezTo>
                        <a:cubicBezTo>
                          <a:pt x="114" y="26"/>
                          <a:pt x="89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0" y="0"/>
                          <a:pt x="18" y="2"/>
                          <a:pt x="26" y="4"/>
                        </a:cubicBezTo>
                        <a:lnTo>
                          <a:pt x="47" y="4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479" name="Freeform 936"/>
                  <p:cNvSpPr>
                    <a:spLocks noChangeAspect="1"/>
                  </p:cNvSpPr>
                  <p:nvPr/>
                </p:nvSpPr>
                <p:spPr bwMode="auto">
                  <a:xfrm>
                    <a:off x="1383" y="3783"/>
                    <a:ext cx="348" cy="188"/>
                  </a:xfrm>
                  <a:custGeom>
                    <a:avLst/>
                    <a:gdLst>
                      <a:gd name="T0" fmla="*/ 45 w 139"/>
                      <a:gd name="T1" fmla="*/ 0 h 75"/>
                      <a:gd name="T2" fmla="*/ 0 w 139"/>
                      <a:gd name="T3" fmla="*/ 0 h 75"/>
                      <a:gd name="T4" fmla="*/ 95 w 139"/>
                      <a:gd name="T5" fmla="*/ 75 h 75"/>
                      <a:gd name="T6" fmla="*/ 139 w 139"/>
                      <a:gd name="T7" fmla="*/ 75 h 75"/>
                      <a:gd name="T8" fmla="*/ 45 w 139"/>
                      <a:gd name="T9" fmla="*/ 0 h 7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9"/>
                      <a:gd name="T16" fmla="*/ 0 h 75"/>
                      <a:gd name="T17" fmla="*/ 139 w 139"/>
                      <a:gd name="T18" fmla="*/ 75 h 7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9" h="75">
                        <a:moveTo>
                          <a:pt x="45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20" y="42"/>
                          <a:pt x="45" y="75"/>
                          <a:pt x="95" y="75"/>
                        </a:cubicBezTo>
                        <a:cubicBezTo>
                          <a:pt x="139" y="75"/>
                          <a:pt x="139" y="75"/>
                          <a:pt x="139" y="75"/>
                        </a:cubicBezTo>
                        <a:cubicBezTo>
                          <a:pt x="90" y="75"/>
                          <a:pt x="65" y="42"/>
                          <a:pt x="45" y="0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480" name="Freeform 937"/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7938" cap="flat">
                    <a:solidFill>
                      <a:srgbClr val="FF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481" name="Freeform 938"/>
                  <p:cNvSpPr>
                    <a:spLocks noChangeAspect="1"/>
                  </p:cNvSpPr>
                  <p:nvPr/>
                </p:nvSpPr>
                <p:spPr bwMode="auto">
                  <a:xfrm>
                    <a:off x="1284" y="3561"/>
                    <a:ext cx="107" cy="7"/>
                  </a:xfrm>
                  <a:custGeom>
                    <a:avLst/>
                    <a:gdLst>
                      <a:gd name="T0" fmla="*/ 0 w 107"/>
                      <a:gd name="T1" fmla="*/ 0 h 7"/>
                      <a:gd name="T2" fmla="*/ 104 w 107"/>
                      <a:gd name="T3" fmla="*/ 0 h 7"/>
                      <a:gd name="T4" fmla="*/ 107 w 107"/>
                      <a:gd name="T5" fmla="*/ 7 h 7"/>
                      <a:gd name="T6" fmla="*/ 5 w 107"/>
                      <a:gd name="T7" fmla="*/ 7 h 7"/>
                      <a:gd name="T8" fmla="*/ 0 w 107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7"/>
                      <a:gd name="T17" fmla="*/ 107 w 107"/>
                      <a:gd name="T18" fmla="*/ 7 h 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7">
                        <a:moveTo>
                          <a:pt x="0" y="0"/>
                        </a:moveTo>
                        <a:lnTo>
                          <a:pt x="104" y="0"/>
                        </a:lnTo>
                        <a:lnTo>
                          <a:pt x="107" y="7"/>
                        </a:lnTo>
                        <a:lnTo>
                          <a:pt x="5" y="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482" name="Freeform 939"/>
                  <p:cNvSpPr>
                    <a:spLocks noChangeAspect="1"/>
                  </p:cNvSpPr>
                  <p:nvPr/>
                </p:nvSpPr>
                <p:spPr bwMode="auto">
                  <a:xfrm>
                    <a:off x="1291" y="3576"/>
                    <a:ext cx="107" cy="2"/>
                  </a:xfrm>
                  <a:custGeom>
                    <a:avLst/>
                    <a:gdLst>
                      <a:gd name="T0" fmla="*/ 0 w 107"/>
                      <a:gd name="T1" fmla="*/ 0 h 2"/>
                      <a:gd name="T2" fmla="*/ 105 w 107"/>
                      <a:gd name="T3" fmla="*/ 0 h 2"/>
                      <a:gd name="T4" fmla="*/ 107 w 107"/>
                      <a:gd name="T5" fmla="*/ 2 h 2"/>
                      <a:gd name="T6" fmla="*/ 3 w 107"/>
                      <a:gd name="T7" fmla="*/ 2 h 2"/>
                      <a:gd name="T8" fmla="*/ 0 w 107"/>
                      <a:gd name="T9" fmla="*/ 0 h 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2"/>
                      <a:gd name="T17" fmla="*/ 107 w 107"/>
                      <a:gd name="T18" fmla="*/ 2 h 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2">
                        <a:moveTo>
                          <a:pt x="0" y="0"/>
                        </a:moveTo>
                        <a:lnTo>
                          <a:pt x="105" y="0"/>
                        </a:lnTo>
                        <a:lnTo>
                          <a:pt x="107" y="2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483" name="Freeform 940"/>
                  <p:cNvSpPr>
                    <a:spLocks noChangeAspect="1"/>
                  </p:cNvSpPr>
                  <p:nvPr/>
                </p:nvSpPr>
                <p:spPr bwMode="auto">
                  <a:xfrm>
                    <a:off x="1378" y="3773"/>
                    <a:ext cx="110" cy="8"/>
                  </a:xfrm>
                  <a:custGeom>
                    <a:avLst/>
                    <a:gdLst>
                      <a:gd name="T0" fmla="*/ 110 w 110"/>
                      <a:gd name="T1" fmla="*/ 8 h 8"/>
                      <a:gd name="T2" fmla="*/ 5 w 110"/>
                      <a:gd name="T3" fmla="*/ 8 h 8"/>
                      <a:gd name="T4" fmla="*/ 0 w 110"/>
                      <a:gd name="T5" fmla="*/ 0 h 8"/>
                      <a:gd name="T6" fmla="*/ 105 w 110"/>
                      <a:gd name="T7" fmla="*/ 0 h 8"/>
                      <a:gd name="T8" fmla="*/ 110 w 110"/>
                      <a:gd name="T9" fmla="*/ 8 h 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0"/>
                      <a:gd name="T16" fmla="*/ 0 h 8"/>
                      <a:gd name="T17" fmla="*/ 110 w 110"/>
                      <a:gd name="T18" fmla="*/ 8 h 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0" h="8">
                        <a:moveTo>
                          <a:pt x="110" y="8"/>
                        </a:moveTo>
                        <a:lnTo>
                          <a:pt x="5" y="8"/>
                        </a:lnTo>
                        <a:lnTo>
                          <a:pt x="0" y="0"/>
                        </a:lnTo>
                        <a:lnTo>
                          <a:pt x="105" y="0"/>
                        </a:lnTo>
                        <a:lnTo>
                          <a:pt x="110" y="8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484" name="Freeform 941"/>
                  <p:cNvSpPr>
                    <a:spLocks noChangeAspect="1"/>
                  </p:cNvSpPr>
                  <p:nvPr/>
                </p:nvSpPr>
                <p:spPr bwMode="auto">
                  <a:xfrm>
                    <a:off x="1376" y="3763"/>
                    <a:ext cx="105" cy="3"/>
                  </a:xfrm>
                  <a:custGeom>
                    <a:avLst/>
                    <a:gdLst>
                      <a:gd name="T0" fmla="*/ 105 w 105"/>
                      <a:gd name="T1" fmla="*/ 3 h 3"/>
                      <a:gd name="T2" fmla="*/ 2 w 105"/>
                      <a:gd name="T3" fmla="*/ 3 h 3"/>
                      <a:gd name="T4" fmla="*/ 0 w 105"/>
                      <a:gd name="T5" fmla="*/ 0 h 3"/>
                      <a:gd name="T6" fmla="*/ 102 w 105"/>
                      <a:gd name="T7" fmla="*/ 0 h 3"/>
                      <a:gd name="T8" fmla="*/ 105 w 105"/>
                      <a:gd name="T9" fmla="*/ 3 h 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5"/>
                      <a:gd name="T16" fmla="*/ 0 h 3"/>
                      <a:gd name="T17" fmla="*/ 105 w 105"/>
                      <a:gd name="T18" fmla="*/ 3 h 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5" h="3">
                        <a:moveTo>
                          <a:pt x="105" y="3"/>
                        </a:moveTo>
                        <a:lnTo>
                          <a:pt x="2" y="3"/>
                        </a:lnTo>
                        <a:lnTo>
                          <a:pt x="0" y="0"/>
                        </a:lnTo>
                        <a:lnTo>
                          <a:pt x="102" y="0"/>
                        </a:lnTo>
                        <a:lnTo>
                          <a:pt x="105" y="3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3473" name="Group 942"/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1803" y="1477"/>
                  <a:ext cx="86" cy="62"/>
                  <a:chOff x="480" y="3413"/>
                  <a:chExt cx="673" cy="560"/>
                </a:xfrm>
              </p:grpSpPr>
              <p:sp>
                <p:nvSpPr>
                  <p:cNvPr id="3474" name="Freeform 943"/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475" name="Freeform 944"/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7938" cap="flat">
                    <a:solidFill>
                      <a:srgbClr val="FF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</p:grpSp>
          <p:grpSp>
            <p:nvGrpSpPr>
              <p:cNvPr id="3310" name="Group 945"/>
              <p:cNvGrpSpPr>
                <a:grpSpLocks/>
              </p:cNvGrpSpPr>
              <p:nvPr/>
            </p:nvGrpSpPr>
            <p:grpSpPr bwMode="auto">
              <a:xfrm>
                <a:off x="2945" y="1661"/>
                <a:ext cx="124" cy="309"/>
                <a:chOff x="1998" y="1253"/>
                <a:chExt cx="124" cy="309"/>
              </a:xfrm>
            </p:grpSpPr>
            <p:grpSp>
              <p:nvGrpSpPr>
                <p:cNvPr id="3444" name="Group 946"/>
                <p:cNvGrpSpPr>
                  <a:grpSpLocks noChangeAspect="1"/>
                </p:cNvGrpSpPr>
                <p:nvPr/>
              </p:nvGrpSpPr>
              <p:grpSpPr bwMode="auto">
                <a:xfrm rot="-4350386">
                  <a:off x="2003" y="1418"/>
                  <a:ext cx="90" cy="56"/>
                  <a:chOff x="480" y="3413"/>
                  <a:chExt cx="673" cy="560"/>
                </a:xfrm>
              </p:grpSpPr>
              <p:sp>
                <p:nvSpPr>
                  <p:cNvPr id="3468" name="Freeform 947"/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469" name="Freeform 948"/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7938" cap="flat">
                    <a:solidFill>
                      <a:srgbClr val="0066FF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3445" name="Group 949"/>
                <p:cNvGrpSpPr>
                  <a:grpSpLocks noChangeAspect="1"/>
                </p:cNvGrpSpPr>
                <p:nvPr/>
              </p:nvGrpSpPr>
              <p:grpSpPr bwMode="auto">
                <a:xfrm rot="-4350386">
                  <a:off x="2026" y="1343"/>
                  <a:ext cx="91" cy="55"/>
                  <a:chOff x="1054" y="3406"/>
                  <a:chExt cx="677" cy="565"/>
                </a:xfrm>
              </p:grpSpPr>
              <p:sp>
                <p:nvSpPr>
                  <p:cNvPr id="3459" name="Freeform 950"/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460" name="Freeform 951"/>
                  <p:cNvSpPr>
                    <a:spLocks noChangeAspect="1"/>
                  </p:cNvSpPr>
                  <p:nvPr/>
                </p:nvSpPr>
                <p:spPr bwMode="auto">
                  <a:xfrm>
                    <a:off x="1059" y="3408"/>
                    <a:ext cx="329" cy="148"/>
                  </a:xfrm>
                  <a:custGeom>
                    <a:avLst/>
                    <a:gdLst>
                      <a:gd name="T0" fmla="*/ 44 w 132"/>
                      <a:gd name="T1" fmla="*/ 0 h 59"/>
                      <a:gd name="T2" fmla="*/ 0 w 132"/>
                      <a:gd name="T3" fmla="*/ 0 h 59"/>
                      <a:gd name="T4" fmla="*/ 88 w 132"/>
                      <a:gd name="T5" fmla="*/ 59 h 59"/>
                      <a:gd name="T6" fmla="*/ 132 w 132"/>
                      <a:gd name="T7" fmla="*/ 59 h 59"/>
                      <a:gd name="T8" fmla="*/ 44 w 132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2"/>
                      <a:gd name="T16" fmla="*/ 0 h 59"/>
                      <a:gd name="T17" fmla="*/ 132 w 132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2" h="59">
                        <a:moveTo>
                          <a:pt x="44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43" y="0"/>
                          <a:pt x="69" y="25"/>
                          <a:pt x="88" y="59"/>
                        </a:cubicBezTo>
                        <a:cubicBezTo>
                          <a:pt x="132" y="59"/>
                          <a:pt x="132" y="59"/>
                          <a:pt x="132" y="59"/>
                        </a:cubicBezTo>
                        <a:cubicBezTo>
                          <a:pt x="113" y="25"/>
                          <a:pt x="88" y="0"/>
                          <a:pt x="44" y="0"/>
                        </a:cubicBez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461" name="Freeform 952"/>
                  <p:cNvSpPr>
                    <a:spLocks noChangeAspect="1"/>
                  </p:cNvSpPr>
                  <p:nvPr/>
                </p:nvSpPr>
                <p:spPr bwMode="auto">
                  <a:xfrm>
                    <a:off x="1054" y="3406"/>
                    <a:ext cx="332" cy="147"/>
                  </a:xfrm>
                  <a:custGeom>
                    <a:avLst/>
                    <a:gdLst>
                      <a:gd name="T0" fmla="*/ 47 w 133"/>
                      <a:gd name="T1" fmla="*/ 4 h 59"/>
                      <a:gd name="T2" fmla="*/ 133 w 133"/>
                      <a:gd name="T3" fmla="*/ 59 h 59"/>
                      <a:gd name="T4" fmla="*/ 133 w 133"/>
                      <a:gd name="T5" fmla="*/ 59 h 59"/>
                      <a:gd name="T6" fmla="*/ 45 w 133"/>
                      <a:gd name="T7" fmla="*/ 0 h 59"/>
                      <a:gd name="T8" fmla="*/ 0 w 133"/>
                      <a:gd name="T9" fmla="*/ 0 h 59"/>
                      <a:gd name="T10" fmla="*/ 26 w 133"/>
                      <a:gd name="T11" fmla="*/ 4 h 59"/>
                      <a:gd name="T12" fmla="*/ 47 w 133"/>
                      <a:gd name="T13" fmla="*/ 4 h 59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33"/>
                      <a:gd name="T22" fmla="*/ 0 h 59"/>
                      <a:gd name="T23" fmla="*/ 133 w 133"/>
                      <a:gd name="T24" fmla="*/ 59 h 59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33" h="59">
                        <a:moveTo>
                          <a:pt x="47" y="4"/>
                        </a:moveTo>
                        <a:cubicBezTo>
                          <a:pt x="89" y="4"/>
                          <a:pt x="114" y="28"/>
                          <a:pt x="133" y="59"/>
                        </a:cubicBezTo>
                        <a:cubicBezTo>
                          <a:pt x="133" y="59"/>
                          <a:pt x="133" y="59"/>
                          <a:pt x="133" y="59"/>
                        </a:cubicBezTo>
                        <a:cubicBezTo>
                          <a:pt x="114" y="26"/>
                          <a:pt x="89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0" y="0"/>
                          <a:pt x="18" y="2"/>
                          <a:pt x="26" y="4"/>
                        </a:cubicBezTo>
                        <a:lnTo>
                          <a:pt x="47" y="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462" name="Freeform 953"/>
                  <p:cNvSpPr>
                    <a:spLocks noChangeAspect="1"/>
                  </p:cNvSpPr>
                  <p:nvPr/>
                </p:nvSpPr>
                <p:spPr bwMode="auto">
                  <a:xfrm>
                    <a:off x="1383" y="3783"/>
                    <a:ext cx="348" cy="188"/>
                  </a:xfrm>
                  <a:custGeom>
                    <a:avLst/>
                    <a:gdLst>
                      <a:gd name="T0" fmla="*/ 45 w 139"/>
                      <a:gd name="T1" fmla="*/ 0 h 75"/>
                      <a:gd name="T2" fmla="*/ 0 w 139"/>
                      <a:gd name="T3" fmla="*/ 0 h 75"/>
                      <a:gd name="T4" fmla="*/ 95 w 139"/>
                      <a:gd name="T5" fmla="*/ 75 h 75"/>
                      <a:gd name="T6" fmla="*/ 139 w 139"/>
                      <a:gd name="T7" fmla="*/ 75 h 75"/>
                      <a:gd name="T8" fmla="*/ 45 w 139"/>
                      <a:gd name="T9" fmla="*/ 0 h 7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9"/>
                      <a:gd name="T16" fmla="*/ 0 h 75"/>
                      <a:gd name="T17" fmla="*/ 139 w 139"/>
                      <a:gd name="T18" fmla="*/ 75 h 7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9" h="75">
                        <a:moveTo>
                          <a:pt x="45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20" y="42"/>
                          <a:pt x="45" y="75"/>
                          <a:pt x="95" y="75"/>
                        </a:cubicBezTo>
                        <a:cubicBezTo>
                          <a:pt x="139" y="75"/>
                          <a:pt x="139" y="75"/>
                          <a:pt x="139" y="75"/>
                        </a:cubicBezTo>
                        <a:cubicBezTo>
                          <a:pt x="90" y="75"/>
                          <a:pt x="65" y="42"/>
                          <a:pt x="45" y="0"/>
                        </a:cubicBez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463" name="Freeform 954"/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7938" cap="flat">
                    <a:solidFill>
                      <a:srgbClr val="0066FF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464" name="Freeform 955"/>
                  <p:cNvSpPr>
                    <a:spLocks noChangeAspect="1"/>
                  </p:cNvSpPr>
                  <p:nvPr/>
                </p:nvSpPr>
                <p:spPr bwMode="auto">
                  <a:xfrm>
                    <a:off x="1284" y="3561"/>
                    <a:ext cx="107" cy="7"/>
                  </a:xfrm>
                  <a:custGeom>
                    <a:avLst/>
                    <a:gdLst>
                      <a:gd name="T0" fmla="*/ 0 w 107"/>
                      <a:gd name="T1" fmla="*/ 0 h 7"/>
                      <a:gd name="T2" fmla="*/ 104 w 107"/>
                      <a:gd name="T3" fmla="*/ 0 h 7"/>
                      <a:gd name="T4" fmla="*/ 107 w 107"/>
                      <a:gd name="T5" fmla="*/ 7 h 7"/>
                      <a:gd name="T6" fmla="*/ 5 w 107"/>
                      <a:gd name="T7" fmla="*/ 7 h 7"/>
                      <a:gd name="T8" fmla="*/ 0 w 107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7"/>
                      <a:gd name="T17" fmla="*/ 107 w 107"/>
                      <a:gd name="T18" fmla="*/ 7 h 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7">
                        <a:moveTo>
                          <a:pt x="0" y="0"/>
                        </a:moveTo>
                        <a:lnTo>
                          <a:pt x="104" y="0"/>
                        </a:lnTo>
                        <a:lnTo>
                          <a:pt x="107" y="7"/>
                        </a:lnTo>
                        <a:lnTo>
                          <a:pt x="5" y="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465" name="Freeform 956"/>
                  <p:cNvSpPr>
                    <a:spLocks noChangeAspect="1"/>
                  </p:cNvSpPr>
                  <p:nvPr/>
                </p:nvSpPr>
                <p:spPr bwMode="auto">
                  <a:xfrm>
                    <a:off x="1291" y="3576"/>
                    <a:ext cx="107" cy="2"/>
                  </a:xfrm>
                  <a:custGeom>
                    <a:avLst/>
                    <a:gdLst>
                      <a:gd name="T0" fmla="*/ 0 w 107"/>
                      <a:gd name="T1" fmla="*/ 0 h 2"/>
                      <a:gd name="T2" fmla="*/ 105 w 107"/>
                      <a:gd name="T3" fmla="*/ 0 h 2"/>
                      <a:gd name="T4" fmla="*/ 107 w 107"/>
                      <a:gd name="T5" fmla="*/ 2 h 2"/>
                      <a:gd name="T6" fmla="*/ 3 w 107"/>
                      <a:gd name="T7" fmla="*/ 2 h 2"/>
                      <a:gd name="T8" fmla="*/ 0 w 107"/>
                      <a:gd name="T9" fmla="*/ 0 h 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2"/>
                      <a:gd name="T17" fmla="*/ 107 w 107"/>
                      <a:gd name="T18" fmla="*/ 2 h 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2">
                        <a:moveTo>
                          <a:pt x="0" y="0"/>
                        </a:moveTo>
                        <a:lnTo>
                          <a:pt x="105" y="0"/>
                        </a:lnTo>
                        <a:lnTo>
                          <a:pt x="107" y="2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466" name="Freeform 957"/>
                  <p:cNvSpPr>
                    <a:spLocks noChangeAspect="1"/>
                  </p:cNvSpPr>
                  <p:nvPr/>
                </p:nvSpPr>
                <p:spPr bwMode="auto">
                  <a:xfrm>
                    <a:off x="1378" y="3773"/>
                    <a:ext cx="110" cy="8"/>
                  </a:xfrm>
                  <a:custGeom>
                    <a:avLst/>
                    <a:gdLst>
                      <a:gd name="T0" fmla="*/ 110 w 110"/>
                      <a:gd name="T1" fmla="*/ 8 h 8"/>
                      <a:gd name="T2" fmla="*/ 5 w 110"/>
                      <a:gd name="T3" fmla="*/ 8 h 8"/>
                      <a:gd name="T4" fmla="*/ 0 w 110"/>
                      <a:gd name="T5" fmla="*/ 0 h 8"/>
                      <a:gd name="T6" fmla="*/ 105 w 110"/>
                      <a:gd name="T7" fmla="*/ 0 h 8"/>
                      <a:gd name="T8" fmla="*/ 110 w 110"/>
                      <a:gd name="T9" fmla="*/ 8 h 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0"/>
                      <a:gd name="T16" fmla="*/ 0 h 8"/>
                      <a:gd name="T17" fmla="*/ 110 w 110"/>
                      <a:gd name="T18" fmla="*/ 8 h 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0" h="8">
                        <a:moveTo>
                          <a:pt x="110" y="8"/>
                        </a:moveTo>
                        <a:lnTo>
                          <a:pt x="5" y="8"/>
                        </a:lnTo>
                        <a:lnTo>
                          <a:pt x="0" y="0"/>
                        </a:lnTo>
                        <a:lnTo>
                          <a:pt x="105" y="0"/>
                        </a:lnTo>
                        <a:lnTo>
                          <a:pt x="110" y="8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467" name="Freeform 958"/>
                  <p:cNvSpPr>
                    <a:spLocks noChangeAspect="1"/>
                  </p:cNvSpPr>
                  <p:nvPr/>
                </p:nvSpPr>
                <p:spPr bwMode="auto">
                  <a:xfrm>
                    <a:off x="1376" y="3763"/>
                    <a:ext cx="105" cy="3"/>
                  </a:xfrm>
                  <a:custGeom>
                    <a:avLst/>
                    <a:gdLst>
                      <a:gd name="T0" fmla="*/ 105 w 105"/>
                      <a:gd name="T1" fmla="*/ 3 h 3"/>
                      <a:gd name="T2" fmla="*/ 2 w 105"/>
                      <a:gd name="T3" fmla="*/ 3 h 3"/>
                      <a:gd name="T4" fmla="*/ 0 w 105"/>
                      <a:gd name="T5" fmla="*/ 0 h 3"/>
                      <a:gd name="T6" fmla="*/ 102 w 105"/>
                      <a:gd name="T7" fmla="*/ 0 h 3"/>
                      <a:gd name="T8" fmla="*/ 105 w 105"/>
                      <a:gd name="T9" fmla="*/ 3 h 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5"/>
                      <a:gd name="T16" fmla="*/ 0 h 3"/>
                      <a:gd name="T17" fmla="*/ 105 w 105"/>
                      <a:gd name="T18" fmla="*/ 3 h 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5" h="3">
                        <a:moveTo>
                          <a:pt x="105" y="3"/>
                        </a:moveTo>
                        <a:lnTo>
                          <a:pt x="2" y="3"/>
                        </a:lnTo>
                        <a:lnTo>
                          <a:pt x="0" y="0"/>
                        </a:lnTo>
                        <a:lnTo>
                          <a:pt x="102" y="0"/>
                        </a:lnTo>
                        <a:lnTo>
                          <a:pt x="105" y="3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3446" name="Group 959"/>
                <p:cNvGrpSpPr>
                  <a:grpSpLocks noChangeAspect="1"/>
                </p:cNvGrpSpPr>
                <p:nvPr/>
              </p:nvGrpSpPr>
              <p:grpSpPr bwMode="auto">
                <a:xfrm rot="-4350386">
                  <a:off x="1980" y="1488"/>
                  <a:ext cx="92" cy="56"/>
                  <a:chOff x="1054" y="3406"/>
                  <a:chExt cx="677" cy="565"/>
                </a:xfrm>
              </p:grpSpPr>
              <p:sp>
                <p:nvSpPr>
                  <p:cNvPr id="3450" name="Freeform 960"/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451" name="Freeform 961"/>
                  <p:cNvSpPr>
                    <a:spLocks noChangeAspect="1"/>
                  </p:cNvSpPr>
                  <p:nvPr/>
                </p:nvSpPr>
                <p:spPr bwMode="auto">
                  <a:xfrm>
                    <a:off x="1059" y="3408"/>
                    <a:ext cx="329" cy="148"/>
                  </a:xfrm>
                  <a:custGeom>
                    <a:avLst/>
                    <a:gdLst>
                      <a:gd name="T0" fmla="*/ 44 w 132"/>
                      <a:gd name="T1" fmla="*/ 0 h 59"/>
                      <a:gd name="T2" fmla="*/ 0 w 132"/>
                      <a:gd name="T3" fmla="*/ 0 h 59"/>
                      <a:gd name="T4" fmla="*/ 88 w 132"/>
                      <a:gd name="T5" fmla="*/ 59 h 59"/>
                      <a:gd name="T6" fmla="*/ 132 w 132"/>
                      <a:gd name="T7" fmla="*/ 59 h 59"/>
                      <a:gd name="T8" fmla="*/ 44 w 132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2"/>
                      <a:gd name="T16" fmla="*/ 0 h 59"/>
                      <a:gd name="T17" fmla="*/ 132 w 132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2" h="59">
                        <a:moveTo>
                          <a:pt x="44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43" y="0"/>
                          <a:pt x="69" y="25"/>
                          <a:pt x="88" y="59"/>
                        </a:cubicBezTo>
                        <a:cubicBezTo>
                          <a:pt x="132" y="59"/>
                          <a:pt x="132" y="59"/>
                          <a:pt x="132" y="59"/>
                        </a:cubicBezTo>
                        <a:cubicBezTo>
                          <a:pt x="113" y="25"/>
                          <a:pt x="88" y="0"/>
                          <a:pt x="44" y="0"/>
                        </a:cubicBez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452" name="Freeform 962"/>
                  <p:cNvSpPr>
                    <a:spLocks noChangeAspect="1"/>
                  </p:cNvSpPr>
                  <p:nvPr/>
                </p:nvSpPr>
                <p:spPr bwMode="auto">
                  <a:xfrm>
                    <a:off x="1054" y="3406"/>
                    <a:ext cx="332" cy="147"/>
                  </a:xfrm>
                  <a:custGeom>
                    <a:avLst/>
                    <a:gdLst>
                      <a:gd name="T0" fmla="*/ 47 w 133"/>
                      <a:gd name="T1" fmla="*/ 4 h 59"/>
                      <a:gd name="T2" fmla="*/ 133 w 133"/>
                      <a:gd name="T3" fmla="*/ 59 h 59"/>
                      <a:gd name="T4" fmla="*/ 133 w 133"/>
                      <a:gd name="T5" fmla="*/ 59 h 59"/>
                      <a:gd name="T6" fmla="*/ 45 w 133"/>
                      <a:gd name="T7" fmla="*/ 0 h 59"/>
                      <a:gd name="T8" fmla="*/ 0 w 133"/>
                      <a:gd name="T9" fmla="*/ 0 h 59"/>
                      <a:gd name="T10" fmla="*/ 26 w 133"/>
                      <a:gd name="T11" fmla="*/ 4 h 59"/>
                      <a:gd name="T12" fmla="*/ 47 w 133"/>
                      <a:gd name="T13" fmla="*/ 4 h 59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33"/>
                      <a:gd name="T22" fmla="*/ 0 h 59"/>
                      <a:gd name="T23" fmla="*/ 133 w 133"/>
                      <a:gd name="T24" fmla="*/ 59 h 59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33" h="59">
                        <a:moveTo>
                          <a:pt x="47" y="4"/>
                        </a:moveTo>
                        <a:cubicBezTo>
                          <a:pt x="89" y="4"/>
                          <a:pt x="114" y="28"/>
                          <a:pt x="133" y="59"/>
                        </a:cubicBezTo>
                        <a:cubicBezTo>
                          <a:pt x="133" y="59"/>
                          <a:pt x="133" y="59"/>
                          <a:pt x="133" y="59"/>
                        </a:cubicBezTo>
                        <a:cubicBezTo>
                          <a:pt x="114" y="26"/>
                          <a:pt x="89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0" y="0"/>
                          <a:pt x="18" y="2"/>
                          <a:pt x="26" y="4"/>
                        </a:cubicBezTo>
                        <a:lnTo>
                          <a:pt x="47" y="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453" name="Freeform 963"/>
                  <p:cNvSpPr>
                    <a:spLocks noChangeAspect="1"/>
                  </p:cNvSpPr>
                  <p:nvPr/>
                </p:nvSpPr>
                <p:spPr bwMode="auto">
                  <a:xfrm>
                    <a:off x="1383" y="3783"/>
                    <a:ext cx="348" cy="188"/>
                  </a:xfrm>
                  <a:custGeom>
                    <a:avLst/>
                    <a:gdLst>
                      <a:gd name="T0" fmla="*/ 45 w 139"/>
                      <a:gd name="T1" fmla="*/ 0 h 75"/>
                      <a:gd name="T2" fmla="*/ 0 w 139"/>
                      <a:gd name="T3" fmla="*/ 0 h 75"/>
                      <a:gd name="T4" fmla="*/ 95 w 139"/>
                      <a:gd name="T5" fmla="*/ 75 h 75"/>
                      <a:gd name="T6" fmla="*/ 139 w 139"/>
                      <a:gd name="T7" fmla="*/ 75 h 75"/>
                      <a:gd name="T8" fmla="*/ 45 w 139"/>
                      <a:gd name="T9" fmla="*/ 0 h 7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9"/>
                      <a:gd name="T16" fmla="*/ 0 h 75"/>
                      <a:gd name="T17" fmla="*/ 139 w 139"/>
                      <a:gd name="T18" fmla="*/ 75 h 7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9" h="75">
                        <a:moveTo>
                          <a:pt x="45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20" y="42"/>
                          <a:pt x="45" y="75"/>
                          <a:pt x="95" y="75"/>
                        </a:cubicBezTo>
                        <a:cubicBezTo>
                          <a:pt x="139" y="75"/>
                          <a:pt x="139" y="75"/>
                          <a:pt x="139" y="75"/>
                        </a:cubicBezTo>
                        <a:cubicBezTo>
                          <a:pt x="90" y="75"/>
                          <a:pt x="65" y="42"/>
                          <a:pt x="45" y="0"/>
                        </a:cubicBez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454" name="Freeform 964"/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7938" cap="flat">
                    <a:solidFill>
                      <a:srgbClr val="0066FF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455" name="Freeform 965"/>
                  <p:cNvSpPr>
                    <a:spLocks noChangeAspect="1"/>
                  </p:cNvSpPr>
                  <p:nvPr/>
                </p:nvSpPr>
                <p:spPr bwMode="auto">
                  <a:xfrm>
                    <a:off x="1284" y="3561"/>
                    <a:ext cx="107" cy="7"/>
                  </a:xfrm>
                  <a:custGeom>
                    <a:avLst/>
                    <a:gdLst>
                      <a:gd name="T0" fmla="*/ 0 w 107"/>
                      <a:gd name="T1" fmla="*/ 0 h 7"/>
                      <a:gd name="T2" fmla="*/ 104 w 107"/>
                      <a:gd name="T3" fmla="*/ 0 h 7"/>
                      <a:gd name="T4" fmla="*/ 107 w 107"/>
                      <a:gd name="T5" fmla="*/ 7 h 7"/>
                      <a:gd name="T6" fmla="*/ 5 w 107"/>
                      <a:gd name="T7" fmla="*/ 7 h 7"/>
                      <a:gd name="T8" fmla="*/ 0 w 107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7"/>
                      <a:gd name="T17" fmla="*/ 107 w 107"/>
                      <a:gd name="T18" fmla="*/ 7 h 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7">
                        <a:moveTo>
                          <a:pt x="0" y="0"/>
                        </a:moveTo>
                        <a:lnTo>
                          <a:pt x="104" y="0"/>
                        </a:lnTo>
                        <a:lnTo>
                          <a:pt x="107" y="7"/>
                        </a:lnTo>
                        <a:lnTo>
                          <a:pt x="5" y="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456" name="Freeform 966"/>
                  <p:cNvSpPr>
                    <a:spLocks noChangeAspect="1"/>
                  </p:cNvSpPr>
                  <p:nvPr/>
                </p:nvSpPr>
                <p:spPr bwMode="auto">
                  <a:xfrm>
                    <a:off x="1291" y="3576"/>
                    <a:ext cx="107" cy="2"/>
                  </a:xfrm>
                  <a:custGeom>
                    <a:avLst/>
                    <a:gdLst>
                      <a:gd name="T0" fmla="*/ 0 w 107"/>
                      <a:gd name="T1" fmla="*/ 0 h 2"/>
                      <a:gd name="T2" fmla="*/ 105 w 107"/>
                      <a:gd name="T3" fmla="*/ 0 h 2"/>
                      <a:gd name="T4" fmla="*/ 107 w 107"/>
                      <a:gd name="T5" fmla="*/ 2 h 2"/>
                      <a:gd name="T6" fmla="*/ 3 w 107"/>
                      <a:gd name="T7" fmla="*/ 2 h 2"/>
                      <a:gd name="T8" fmla="*/ 0 w 107"/>
                      <a:gd name="T9" fmla="*/ 0 h 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2"/>
                      <a:gd name="T17" fmla="*/ 107 w 107"/>
                      <a:gd name="T18" fmla="*/ 2 h 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2">
                        <a:moveTo>
                          <a:pt x="0" y="0"/>
                        </a:moveTo>
                        <a:lnTo>
                          <a:pt x="105" y="0"/>
                        </a:lnTo>
                        <a:lnTo>
                          <a:pt x="107" y="2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457" name="Freeform 967"/>
                  <p:cNvSpPr>
                    <a:spLocks noChangeAspect="1"/>
                  </p:cNvSpPr>
                  <p:nvPr/>
                </p:nvSpPr>
                <p:spPr bwMode="auto">
                  <a:xfrm>
                    <a:off x="1378" y="3773"/>
                    <a:ext cx="110" cy="8"/>
                  </a:xfrm>
                  <a:custGeom>
                    <a:avLst/>
                    <a:gdLst>
                      <a:gd name="T0" fmla="*/ 110 w 110"/>
                      <a:gd name="T1" fmla="*/ 8 h 8"/>
                      <a:gd name="T2" fmla="*/ 5 w 110"/>
                      <a:gd name="T3" fmla="*/ 8 h 8"/>
                      <a:gd name="T4" fmla="*/ 0 w 110"/>
                      <a:gd name="T5" fmla="*/ 0 h 8"/>
                      <a:gd name="T6" fmla="*/ 105 w 110"/>
                      <a:gd name="T7" fmla="*/ 0 h 8"/>
                      <a:gd name="T8" fmla="*/ 110 w 110"/>
                      <a:gd name="T9" fmla="*/ 8 h 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0"/>
                      <a:gd name="T16" fmla="*/ 0 h 8"/>
                      <a:gd name="T17" fmla="*/ 110 w 110"/>
                      <a:gd name="T18" fmla="*/ 8 h 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0" h="8">
                        <a:moveTo>
                          <a:pt x="110" y="8"/>
                        </a:moveTo>
                        <a:lnTo>
                          <a:pt x="5" y="8"/>
                        </a:lnTo>
                        <a:lnTo>
                          <a:pt x="0" y="0"/>
                        </a:lnTo>
                        <a:lnTo>
                          <a:pt x="105" y="0"/>
                        </a:lnTo>
                        <a:lnTo>
                          <a:pt x="110" y="8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458" name="Freeform 968"/>
                  <p:cNvSpPr>
                    <a:spLocks noChangeAspect="1"/>
                  </p:cNvSpPr>
                  <p:nvPr/>
                </p:nvSpPr>
                <p:spPr bwMode="auto">
                  <a:xfrm>
                    <a:off x="1376" y="3763"/>
                    <a:ext cx="105" cy="3"/>
                  </a:xfrm>
                  <a:custGeom>
                    <a:avLst/>
                    <a:gdLst>
                      <a:gd name="T0" fmla="*/ 105 w 105"/>
                      <a:gd name="T1" fmla="*/ 3 h 3"/>
                      <a:gd name="T2" fmla="*/ 2 w 105"/>
                      <a:gd name="T3" fmla="*/ 3 h 3"/>
                      <a:gd name="T4" fmla="*/ 0 w 105"/>
                      <a:gd name="T5" fmla="*/ 0 h 3"/>
                      <a:gd name="T6" fmla="*/ 102 w 105"/>
                      <a:gd name="T7" fmla="*/ 0 h 3"/>
                      <a:gd name="T8" fmla="*/ 105 w 105"/>
                      <a:gd name="T9" fmla="*/ 3 h 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5"/>
                      <a:gd name="T16" fmla="*/ 0 h 3"/>
                      <a:gd name="T17" fmla="*/ 105 w 105"/>
                      <a:gd name="T18" fmla="*/ 3 h 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5" h="3">
                        <a:moveTo>
                          <a:pt x="105" y="3"/>
                        </a:moveTo>
                        <a:lnTo>
                          <a:pt x="2" y="3"/>
                        </a:lnTo>
                        <a:lnTo>
                          <a:pt x="0" y="0"/>
                        </a:lnTo>
                        <a:lnTo>
                          <a:pt x="102" y="0"/>
                        </a:lnTo>
                        <a:lnTo>
                          <a:pt x="105" y="3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3447" name="Group 969"/>
                <p:cNvGrpSpPr>
                  <a:grpSpLocks noChangeAspect="1"/>
                </p:cNvGrpSpPr>
                <p:nvPr/>
              </p:nvGrpSpPr>
              <p:grpSpPr bwMode="auto">
                <a:xfrm rot="-4350386">
                  <a:off x="2050" y="1270"/>
                  <a:ext cx="90" cy="55"/>
                  <a:chOff x="480" y="3413"/>
                  <a:chExt cx="673" cy="560"/>
                </a:xfrm>
              </p:grpSpPr>
              <p:sp>
                <p:nvSpPr>
                  <p:cNvPr id="3448" name="Freeform 970"/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449" name="Freeform 971"/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7938" cap="flat">
                    <a:solidFill>
                      <a:srgbClr val="343434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</p:grpSp>
          <p:grpSp>
            <p:nvGrpSpPr>
              <p:cNvPr id="3311" name="Group 972"/>
              <p:cNvGrpSpPr>
                <a:grpSpLocks noChangeAspect="1"/>
              </p:cNvGrpSpPr>
              <p:nvPr/>
            </p:nvGrpSpPr>
            <p:grpSpPr bwMode="auto">
              <a:xfrm>
                <a:off x="2971" y="1707"/>
                <a:ext cx="155" cy="373"/>
                <a:chOff x="932" y="1304"/>
                <a:chExt cx="141" cy="338"/>
              </a:xfrm>
            </p:grpSpPr>
            <p:grpSp>
              <p:nvGrpSpPr>
                <p:cNvPr id="3408" name="Group 973"/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1006" y="1315"/>
                  <a:ext cx="78" cy="56"/>
                  <a:chOff x="1054" y="3406"/>
                  <a:chExt cx="677" cy="565"/>
                </a:xfrm>
              </p:grpSpPr>
              <p:sp>
                <p:nvSpPr>
                  <p:cNvPr id="3435" name="Freeform 974"/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436" name="Freeform 975"/>
                  <p:cNvSpPr>
                    <a:spLocks noChangeAspect="1"/>
                  </p:cNvSpPr>
                  <p:nvPr/>
                </p:nvSpPr>
                <p:spPr bwMode="auto">
                  <a:xfrm>
                    <a:off x="1059" y="3408"/>
                    <a:ext cx="329" cy="148"/>
                  </a:xfrm>
                  <a:custGeom>
                    <a:avLst/>
                    <a:gdLst>
                      <a:gd name="T0" fmla="*/ 44 w 132"/>
                      <a:gd name="T1" fmla="*/ 0 h 59"/>
                      <a:gd name="T2" fmla="*/ 0 w 132"/>
                      <a:gd name="T3" fmla="*/ 0 h 59"/>
                      <a:gd name="T4" fmla="*/ 88 w 132"/>
                      <a:gd name="T5" fmla="*/ 59 h 59"/>
                      <a:gd name="T6" fmla="*/ 132 w 132"/>
                      <a:gd name="T7" fmla="*/ 59 h 59"/>
                      <a:gd name="T8" fmla="*/ 44 w 132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2"/>
                      <a:gd name="T16" fmla="*/ 0 h 59"/>
                      <a:gd name="T17" fmla="*/ 132 w 132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2" h="59">
                        <a:moveTo>
                          <a:pt x="44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43" y="0"/>
                          <a:pt x="69" y="25"/>
                          <a:pt x="88" y="59"/>
                        </a:cubicBezTo>
                        <a:cubicBezTo>
                          <a:pt x="132" y="59"/>
                          <a:pt x="132" y="59"/>
                          <a:pt x="132" y="59"/>
                        </a:cubicBezTo>
                        <a:cubicBezTo>
                          <a:pt x="113" y="25"/>
                          <a:pt x="88" y="0"/>
                          <a:pt x="44" y="0"/>
                        </a:cubicBez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437" name="Freeform 976"/>
                  <p:cNvSpPr>
                    <a:spLocks noChangeAspect="1"/>
                  </p:cNvSpPr>
                  <p:nvPr/>
                </p:nvSpPr>
                <p:spPr bwMode="auto">
                  <a:xfrm>
                    <a:off x="1054" y="3406"/>
                    <a:ext cx="332" cy="147"/>
                  </a:xfrm>
                  <a:custGeom>
                    <a:avLst/>
                    <a:gdLst>
                      <a:gd name="T0" fmla="*/ 47 w 133"/>
                      <a:gd name="T1" fmla="*/ 4 h 59"/>
                      <a:gd name="T2" fmla="*/ 133 w 133"/>
                      <a:gd name="T3" fmla="*/ 59 h 59"/>
                      <a:gd name="T4" fmla="*/ 133 w 133"/>
                      <a:gd name="T5" fmla="*/ 59 h 59"/>
                      <a:gd name="T6" fmla="*/ 45 w 133"/>
                      <a:gd name="T7" fmla="*/ 0 h 59"/>
                      <a:gd name="T8" fmla="*/ 0 w 133"/>
                      <a:gd name="T9" fmla="*/ 0 h 59"/>
                      <a:gd name="T10" fmla="*/ 26 w 133"/>
                      <a:gd name="T11" fmla="*/ 4 h 59"/>
                      <a:gd name="T12" fmla="*/ 47 w 133"/>
                      <a:gd name="T13" fmla="*/ 4 h 59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33"/>
                      <a:gd name="T22" fmla="*/ 0 h 59"/>
                      <a:gd name="T23" fmla="*/ 133 w 133"/>
                      <a:gd name="T24" fmla="*/ 59 h 59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33" h="59">
                        <a:moveTo>
                          <a:pt x="47" y="4"/>
                        </a:moveTo>
                        <a:cubicBezTo>
                          <a:pt x="89" y="4"/>
                          <a:pt x="114" y="28"/>
                          <a:pt x="133" y="59"/>
                        </a:cubicBezTo>
                        <a:cubicBezTo>
                          <a:pt x="133" y="59"/>
                          <a:pt x="133" y="59"/>
                          <a:pt x="133" y="59"/>
                        </a:cubicBezTo>
                        <a:cubicBezTo>
                          <a:pt x="114" y="26"/>
                          <a:pt x="89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0" y="0"/>
                          <a:pt x="18" y="2"/>
                          <a:pt x="26" y="4"/>
                        </a:cubicBezTo>
                        <a:lnTo>
                          <a:pt x="47" y="4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438" name="Freeform 977"/>
                  <p:cNvSpPr>
                    <a:spLocks noChangeAspect="1"/>
                  </p:cNvSpPr>
                  <p:nvPr/>
                </p:nvSpPr>
                <p:spPr bwMode="auto">
                  <a:xfrm>
                    <a:off x="1383" y="3783"/>
                    <a:ext cx="348" cy="188"/>
                  </a:xfrm>
                  <a:custGeom>
                    <a:avLst/>
                    <a:gdLst>
                      <a:gd name="T0" fmla="*/ 45 w 139"/>
                      <a:gd name="T1" fmla="*/ 0 h 75"/>
                      <a:gd name="T2" fmla="*/ 0 w 139"/>
                      <a:gd name="T3" fmla="*/ 0 h 75"/>
                      <a:gd name="T4" fmla="*/ 95 w 139"/>
                      <a:gd name="T5" fmla="*/ 75 h 75"/>
                      <a:gd name="T6" fmla="*/ 139 w 139"/>
                      <a:gd name="T7" fmla="*/ 75 h 75"/>
                      <a:gd name="T8" fmla="*/ 45 w 139"/>
                      <a:gd name="T9" fmla="*/ 0 h 7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9"/>
                      <a:gd name="T16" fmla="*/ 0 h 75"/>
                      <a:gd name="T17" fmla="*/ 139 w 139"/>
                      <a:gd name="T18" fmla="*/ 75 h 7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9" h="75">
                        <a:moveTo>
                          <a:pt x="45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20" y="42"/>
                          <a:pt x="45" y="75"/>
                          <a:pt x="95" y="75"/>
                        </a:cubicBezTo>
                        <a:cubicBezTo>
                          <a:pt x="139" y="75"/>
                          <a:pt x="139" y="75"/>
                          <a:pt x="139" y="75"/>
                        </a:cubicBezTo>
                        <a:cubicBezTo>
                          <a:pt x="90" y="75"/>
                          <a:pt x="65" y="42"/>
                          <a:pt x="45" y="0"/>
                        </a:cubicBez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439" name="Freeform 978"/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7938" cap="flat">
                    <a:solidFill>
                      <a:srgbClr val="343434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440" name="Freeform 979"/>
                  <p:cNvSpPr>
                    <a:spLocks noChangeAspect="1"/>
                  </p:cNvSpPr>
                  <p:nvPr/>
                </p:nvSpPr>
                <p:spPr bwMode="auto">
                  <a:xfrm>
                    <a:off x="1284" y="3561"/>
                    <a:ext cx="107" cy="7"/>
                  </a:xfrm>
                  <a:custGeom>
                    <a:avLst/>
                    <a:gdLst>
                      <a:gd name="T0" fmla="*/ 0 w 107"/>
                      <a:gd name="T1" fmla="*/ 0 h 7"/>
                      <a:gd name="T2" fmla="*/ 104 w 107"/>
                      <a:gd name="T3" fmla="*/ 0 h 7"/>
                      <a:gd name="T4" fmla="*/ 107 w 107"/>
                      <a:gd name="T5" fmla="*/ 7 h 7"/>
                      <a:gd name="T6" fmla="*/ 5 w 107"/>
                      <a:gd name="T7" fmla="*/ 7 h 7"/>
                      <a:gd name="T8" fmla="*/ 0 w 107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7"/>
                      <a:gd name="T17" fmla="*/ 107 w 107"/>
                      <a:gd name="T18" fmla="*/ 7 h 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7">
                        <a:moveTo>
                          <a:pt x="0" y="0"/>
                        </a:moveTo>
                        <a:lnTo>
                          <a:pt x="104" y="0"/>
                        </a:lnTo>
                        <a:lnTo>
                          <a:pt x="107" y="7"/>
                        </a:lnTo>
                        <a:lnTo>
                          <a:pt x="5" y="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441" name="Freeform 980"/>
                  <p:cNvSpPr>
                    <a:spLocks noChangeAspect="1"/>
                  </p:cNvSpPr>
                  <p:nvPr/>
                </p:nvSpPr>
                <p:spPr bwMode="auto">
                  <a:xfrm>
                    <a:off x="1291" y="3576"/>
                    <a:ext cx="107" cy="2"/>
                  </a:xfrm>
                  <a:custGeom>
                    <a:avLst/>
                    <a:gdLst>
                      <a:gd name="T0" fmla="*/ 0 w 107"/>
                      <a:gd name="T1" fmla="*/ 0 h 2"/>
                      <a:gd name="T2" fmla="*/ 105 w 107"/>
                      <a:gd name="T3" fmla="*/ 0 h 2"/>
                      <a:gd name="T4" fmla="*/ 107 w 107"/>
                      <a:gd name="T5" fmla="*/ 2 h 2"/>
                      <a:gd name="T6" fmla="*/ 3 w 107"/>
                      <a:gd name="T7" fmla="*/ 2 h 2"/>
                      <a:gd name="T8" fmla="*/ 0 w 107"/>
                      <a:gd name="T9" fmla="*/ 0 h 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2"/>
                      <a:gd name="T17" fmla="*/ 107 w 107"/>
                      <a:gd name="T18" fmla="*/ 2 h 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2">
                        <a:moveTo>
                          <a:pt x="0" y="0"/>
                        </a:moveTo>
                        <a:lnTo>
                          <a:pt x="105" y="0"/>
                        </a:lnTo>
                        <a:lnTo>
                          <a:pt x="107" y="2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442" name="Freeform 981"/>
                  <p:cNvSpPr>
                    <a:spLocks noChangeAspect="1"/>
                  </p:cNvSpPr>
                  <p:nvPr/>
                </p:nvSpPr>
                <p:spPr bwMode="auto">
                  <a:xfrm>
                    <a:off x="1378" y="3773"/>
                    <a:ext cx="110" cy="8"/>
                  </a:xfrm>
                  <a:custGeom>
                    <a:avLst/>
                    <a:gdLst>
                      <a:gd name="T0" fmla="*/ 110 w 110"/>
                      <a:gd name="T1" fmla="*/ 8 h 8"/>
                      <a:gd name="T2" fmla="*/ 5 w 110"/>
                      <a:gd name="T3" fmla="*/ 8 h 8"/>
                      <a:gd name="T4" fmla="*/ 0 w 110"/>
                      <a:gd name="T5" fmla="*/ 0 h 8"/>
                      <a:gd name="T6" fmla="*/ 105 w 110"/>
                      <a:gd name="T7" fmla="*/ 0 h 8"/>
                      <a:gd name="T8" fmla="*/ 110 w 110"/>
                      <a:gd name="T9" fmla="*/ 8 h 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0"/>
                      <a:gd name="T16" fmla="*/ 0 h 8"/>
                      <a:gd name="T17" fmla="*/ 110 w 110"/>
                      <a:gd name="T18" fmla="*/ 8 h 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0" h="8">
                        <a:moveTo>
                          <a:pt x="110" y="8"/>
                        </a:moveTo>
                        <a:lnTo>
                          <a:pt x="5" y="8"/>
                        </a:lnTo>
                        <a:lnTo>
                          <a:pt x="0" y="0"/>
                        </a:lnTo>
                        <a:lnTo>
                          <a:pt x="105" y="0"/>
                        </a:lnTo>
                        <a:lnTo>
                          <a:pt x="110" y="8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443" name="Freeform 982"/>
                  <p:cNvSpPr>
                    <a:spLocks noChangeAspect="1"/>
                  </p:cNvSpPr>
                  <p:nvPr/>
                </p:nvSpPr>
                <p:spPr bwMode="auto">
                  <a:xfrm>
                    <a:off x="1376" y="3763"/>
                    <a:ext cx="105" cy="3"/>
                  </a:xfrm>
                  <a:custGeom>
                    <a:avLst/>
                    <a:gdLst>
                      <a:gd name="T0" fmla="*/ 105 w 105"/>
                      <a:gd name="T1" fmla="*/ 3 h 3"/>
                      <a:gd name="T2" fmla="*/ 2 w 105"/>
                      <a:gd name="T3" fmla="*/ 3 h 3"/>
                      <a:gd name="T4" fmla="*/ 0 w 105"/>
                      <a:gd name="T5" fmla="*/ 0 h 3"/>
                      <a:gd name="T6" fmla="*/ 102 w 105"/>
                      <a:gd name="T7" fmla="*/ 0 h 3"/>
                      <a:gd name="T8" fmla="*/ 105 w 105"/>
                      <a:gd name="T9" fmla="*/ 3 h 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5"/>
                      <a:gd name="T16" fmla="*/ 0 h 3"/>
                      <a:gd name="T17" fmla="*/ 105 w 105"/>
                      <a:gd name="T18" fmla="*/ 3 h 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5" h="3">
                        <a:moveTo>
                          <a:pt x="105" y="3"/>
                        </a:moveTo>
                        <a:lnTo>
                          <a:pt x="2" y="3"/>
                        </a:lnTo>
                        <a:lnTo>
                          <a:pt x="0" y="0"/>
                        </a:lnTo>
                        <a:lnTo>
                          <a:pt x="102" y="0"/>
                        </a:lnTo>
                        <a:lnTo>
                          <a:pt x="105" y="3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3409" name="Group 983"/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984" y="1380"/>
                  <a:ext cx="79" cy="56"/>
                  <a:chOff x="480" y="3413"/>
                  <a:chExt cx="673" cy="560"/>
                </a:xfrm>
              </p:grpSpPr>
              <p:sp>
                <p:nvSpPr>
                  <p:cNvPr id="3433" name="Freeform 984"/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434" name="Freeform 985"/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7938" cap="flat">
                    <a:solidFill>
                      <a:srgbClr val="FF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3410" name="Group 986"/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963" y="1443"/>
                  <a:ext cx="79" cy="56"/>
                  <a:chOff x="1054" y="3406"/>
                  <a:chExt cx="677" cy="565"/>
                </a:xfrm>
              </p:grpSpPr>
              <p:sp>
                <p:nvSpPr>
                  <p:cNvPr id="3424" name="Freeform 987"/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425" name="Freeform 988"/>
                  <p:cNvSpPr>
                    <a:spLocks noChangeAspect="1"/>
                  </p:cNvSpPr>
                  <p:nvPr/>
                </p:nvSpPr>
                <p:spPr bwMode="auto">
                  <a:xfrm>
                    <a:off x="1059" y="3408"/>
                    <a:ext cx="329" cy="148"/>
                  </a:xfrm>
                  <a:custGeom>
                    <a:avLst/>
                    <a:gdLst>
                      <a:gd name="T0" fmla="*/ 44 w 132"/>
                      <a:gd name="T1" fmla="*/ 0 h 59"/>
                      <a:gd name="T2" fmla="*/ 0 w 132"/>
                      <a:gd name="T3" fmla="*/ 0 h 59"/>
                      <a:gd name="T4" fmla="*/ 88 w 132"/>
                      <a:gd name="T5" fmla="*/ 59 h 59"/>
                      <a:gd name="T6" fmla="*/ 132 w 132"/>
                      <a:gd name="T7" fmla="*/ 59 h 59"/>
                      <a:gd name="T8" fmla="*/ 44 w 132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2"/>
                      <a:gd name="T16" fmla="*/ 0 h 59"/>
                      <a:gd name="T17" fmla="*/ 132 w 132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2" h="59">
                        <a:moveTo>
                          <a:pt x="44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43" y="0"/>
                          <a:pt x="69" y="25"/>
                          <a:pt x="88" y="59"/>
                        </a:cubicBezTo>
                        <a:cubicBezTo>
                          <a:pt x="132" y="59"/>
                          <a:pt x="132" y="59"/>
                          <a:pt x="132" y="59"/>
                        </a:cubicBezTo>
                        <a:cubicBezTo>
                          <a:pt x="113" y="25"/>
                          <a:pt x="88" y="0"/>
                          <a:pt x="44" y="0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426" name="Freeform 989"/>
                  <p:cNvSpPr>
                    <a:spLocks noChangeAspect="1"/>
                  </p:cNvSpPr>
                  <p:nvPr/>
                </p:nvSpPr>
                <p:spPr bwMode="auto">
                  <a:xfrm>
                    <a:off x="1054" y="3406"/>
                    <a:ext cx="332" cy="147"/>
                  </a:xfrm>
                  <a:custGeom>
                    <a:avLst/>
                    <a:gdLst>
                      <a:gd name="T0" fmla="*/ 47 w 133"/>
                      <a:gd name="T1" fmla="*/ 4 h 59"/>
                      <a:gd name="T2" fmla="*/ 133 w 133"/>
                      <a:gd name="T3" fmla="*/ 59 h 59"/>
                      <a:gd name="T4" fmla="*/ 133 w 133"/>
                      <a:gd name="T5" fmla="*/ 59 h 59"/>
                      <a:gd name="T6" fmla="*/ 45 w 133"/>
                      <a:gd name="T7" fmla="*/ 0 h 59"/>
                      <a:gd name="T8" fmla="*/ 0 w 133"/>
                      <a:gd name="T9" fmla="*/ 0 h 59"/>
                      <a:gd name="T10" fmla="*/ 26 w 133"/>
                      <a:gd name="T11" fmla="*/ 4 h 59"/>
                      <a:gd name="T12" fmla="*/ 47 w 133"/>
                      <a:gd name="T13" fmla="*/ 4 h 59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33"/>
                      <a:gd name="T22" fmla="*/ 0 h 59"/>
                      <a:gd name="T23" fmla="*/ 133 w 133"/>
                      <a:gd name="T24" fmla="*/ 59 h 59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33" h="59">
                        <a:moveTo>
                          <a:pt x="47" y="4"/>
                        </a:moveTo>
                        <a:cubicBezTo>
                          <a:pt x="89" y="4"/>
                          <a:pt x="114" y="28"/>
                          <a:pt x="133" y="59"/>
                        </a:cubicBezTo>
                        <a:cubicBezTo>
                          <a:pt x="133" y="59"/>
                          <a:pt x="133" y="59"/>
                          <a:pt x="133" y="59"/>
                        </a:cubicBezTo>
                        <a:cubicBezTo>
                          <a:pt x="114" y="26"/>
                          <a:pt x="89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0" y="0"/>
                          <a:pt x="18" y="2"/>
                          <a:pt x="26" y="4"/>
                        </a:cubicBezTo>
                        <a:lnTo>
                          <a:pt x="47" y="4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427" name="Freeform 990"/>
                  <p:cNvSpPr>
                    <a:spLocks noChangeAspect="1"/>
                  </p:cNvSpPr>
                  <p:nvPr/>
                </p:nvSpPr>
                <p:spPr bwMode="auto">
                  <a:xfrm>
                    <a:off x="1383" y="3783"/>
                    <a:ext cx="348" cy="188"/>
                  </a:xfrm>
                  <a:custGeom>
                    <a:avLst/>
                    <a:gdLst>
                      <a:gd name="T0" fmla="*/ 45 w 139"/>
                      <a:gd name="T1" fmla="*/ 0 h 75"/>
                      <a:gd name="T2" fmla="*/ 0 w 139"/>
                      <a:gd name="T3" fmla="*/ 0 h 75"/>
                      <a:gd name="T4" fmla="*/ 95 w 139"/>
                      <a:gd name="T5" fmla="*/ 75 h 75"/>
                      <a:gd name="T6" fmla="*/ 139 w 139"/>
                      <a:gd name="T7" fmla="*/ 75 h 75"/>
                      <a:gd name="T8" fmla="*/ 45 w 139"/>
                      <a:gd name="T9" fmla="*/ 0 h 7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9"/>
                      <a:gd name="T16" fmla="*/ 0 h 75"/>
                      <a:gd name="T17" fmla="*/ 139 w 139"/>
                      <a:gd name="T18" fmla="*/ 75 h 7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9" h="75">
                        <a:moveTo>
                          <a:pt x="45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20" y="42"/>
                          <a:pt x="45" y="75"/>
                          <a:pt x="95" y="75"/>
                        </a:cubicBezTo>
                        <a:cubicBezTo>
                          <a:pt x="139" y="75"/>
                          <a:pt x="139" y="75"/>
                          <a:pt x="139" y="75"/>
                        </a:cubicBezTo>
                        <a:cubicBezTo>
                          <a:pt x="90" y="75"/>
                          <a:pt x="65" y="42"/>
                          <a:pt x="45" y="0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428" name="Freeform 991"/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7938" cap="flat">
                    <a:solidFill>
                      <a:srgbClr val="FF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429" name="Freeform 992"/>
                  <p:cNvSpPr>
                    <a:spLocks noChangeAspect="1"/>
                  </p:cNvSpPr>
                  <p:nvPr/>
                </p:nvSpPr>
                <p:spPr bwMode="auto">
                  <a:xfrm>
                    <a:off x="1284" y="3561"/>
                    <a:ext cx="107" cy="7"/>
                  </a:xfrm>
                  <a:custGeom>
                    <a:avLst/>
                    <a:gdLst>
                      <a:gd name="T0" fmla="*/ 0 w 107"/>
                      <a:gd name="T1" fmla="*/ 0 h 7"/>
                      <a:gd name="T2" fmla="*/ 104 w 107"/>
                      <a:gd name="T3" fmla="*/ 0 h 7"/>
                      <a:gd name="T4" fmla="*/ 107 w 107"/>
                      <a:gd name="T5" fmla="*/ 7 h 7"/>
                      <a:gd name="T6" fmla="*/ 5 w 107"/>
                      <a:gd name="T7" fmla="*/ 7 h 7"/>
                      <a:gd name="T8" fmla="*/ 0 w 107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7"/>
                      <a:gd name="T17" fmla="*/ 107 w 107"/>
                      <a:gd name="T18" fmla="*/ 7 h 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7">
                        <a:moveTo>
                          <a:pt x="0" y="0"/>
                        </a:moveTo>
                        <a:lnTo>
                          <a:pt x="104" y="0"/>
                        </a:lnTo>
                        <a:lnTo>
                          <a:pt x="107" y="7"/>
                        </a:lnTo>
                        <a:lnTo>
                          <a:pt x="5" y="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430" name="Freeform 993"/>
                  <p:cNvSpPr>
                    <a:spLocks noChangeAspect="1"/>
                  </p:cNvSpPr>
                  <p:nvPr/>
                </p:nvSpPr>
                <p:spPr bwMode="auto">
                  <a:xfrm>
                    <a:off x="1291" y="3576"/>
                    <a:ext cx="107" cy="2"/>
                  </a:xfrm>
                  <a:custGeom>
                    <a:avLst/>
                    <a:gdLst>
                      <a:gd name="T0" fmla="*/ 0 w 107"/>
                      <a:gd name="T1" fmla="*/ 0 h 2"/>
                      <a:gd name="T2" fmla="*/ 105 w 107"/>
                      <a:gd name="T3" fmla="*/ 0 h 2"/>
                      <a:gd name="T4" fmla="*/ 107 w 107"/>
                      <a:gd name="T5" fmla="*/ 2 h 2"/>
                      <a:gd name="T6" fmla="*/ 3 w 107"/>
                      <a:gd name="T7" fmla="*/ 2 h 2"/>
                      <a:gd name="T8" fmla="*/ 0 w 107"/>
                      <a:gd name="T9" fmla="*/ 0 h 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2"/>
                      <a:gd name="T17" fmla="*/ 107 w 107"/>
                      <a:gd name="T18" fmla="*/ 2 h 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2">
                        <a:moveTo>
                          <a:pt x="0" y="0"/>
                        </a:moveTo>
                        <a:lnTo>
                          <a:pt x="105" y="0"/>
                        </a:lnTo>
                        <a:lnTo>
                          <a:pt x="107" y="2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431" name="Freeform 994"/>
                  <p:cNvSpPr>
                    <a:spLocks noChangeAspect="1"/>
                  </p:cNvSpPr>
                  <p:nvPr/>
                </p:nvSpPr>
                <p:spPr bwMode="auto">
                  <a:xfrm>
                    <a:off x="1378" y="3773"/>
                    <a:ext cx="110" cy="8"/>
                  </a:xfrm>
                  <a:custGeom>
                    <a:avLst/>
                    <a:gdLst>
                      <a:gd name="T0" fmla="*/ 110 w 110"/>
                      <a:gd name="T1" fmla="*/ 8 h 8"/>
                      <a:gd name="T2" fmla="*/ 5 w 110"/>
                      <a:gd name="T3" fmla="*/ 8 h 8"/>
                      <a:gd name="T4" fmla="*/ 0 w 110"/>
                      <a:gd name="T5" fmla="*/ 0 h 8"/>
                      <a:gd name="T6" fmla="*/ 105 w 110"/>
                      <a:gd name="T7" fmla="*/ 0 h 8"/>
                      <a:gd name="T8" fmla="*/ 110 w 110"/>
                      <a:gd name="T9" fmla="*/ 8 h 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0"/>
                      <a:gd name="T16" fmla="*/ 0 h 8"/>
                      <a:gd name="T17" fmla="*/ 110 w 110"/>
                      <a:gd name="T18" fmla="*/ 8 h 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0" h="8">
                        <a:moveTo>
                          <a:pt x="110" y="8"/>
                        </a:moveTo>
                        <a:lnTo>
                          <a:pt x="5" y="8"/>
                        </a:lnTo>
                        <a:lnTo>
                          <a:pt x="0" y="0"/>
                        </a:lnTo>
                        <a:lnTo>
                          <a:pt x="105" y="0"/>
                        </a:lnTo>
                        <a:lnTo>
                          <a:pt x="110" y="8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432" name="Freeform 995"/>
                  <p:cNvSpPr>
                    <a:spLocks noChangeAspect="1"/>
                  </p:cNvSpPr>
                  <p:nvPr/>
                </p:nvSpPr>
                <p:spPr bwMode="auto">
                  <a:xfrm>
                    <a:off x="1376" y="3763"/>
                    <a:ext cx="105" cy="3"/>
                  </a:xfrm>
                  <a:custGeom>
                    <a:avLst/>
                    <a:gdLst>
                      <a:gd name="T0" fmla="*/ 105 w 105"/>
                      <a:gd name="T1" fmla="*/ 3 h 3"/>
                      <a:gd name="T2" fmla="*/ 2 w 105"/>
                      <a:gd name="T3" fmla="*/ 3 h 3"/>
                      <a:gd name="T4" fmla="*/ 0 w 105"/>
                      <a:gd name="T5" fmla="*/ 0 h 3"/>
                      <a:gd name="T6" fmla="*/ 102 w 105"/>
                      <a:gd name="T7" fmla="*/ 0 h 3"/>
                      <a:gd name="T8" fmla="*/ 105 w 105"/>
                      <a:gd name="T9" fmla="*/ 3 h 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5"/>
                      <a:gd name="T16" fmla="*/ 0 h 3"/>
                      <a:gd name="T17" fmla="*/ 105 w 105"/>
                      <a:gd name="T18" fmla="*/ 3 h 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5" h="3">
                        <a:moveTo>
                          <a:pt x="105" y="3"/>
                        </a:moveTo>
                        <a:lnTo>
                          <a:pt x="2" y="3"/>
                        </a:lnTo>
                        <a:lnTo>
                          <a:pt x="0" y="0"/>
                        </a:lnTo>
                        <a:lnTo>
                          <a:pt x="102" y="0"/>
                        </a:lnTo>
                        <a:lnTo>
                          <a:pt x="105" y="3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3411" name="Group 996"/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943" y="1507"/>
                  <a:ext cx="78" cy="56"/>
                  <a:chOff x="480" y="3413"/>
                  <a:chExt cx="673" cy="560"/>
                </a:xfrm>
              </p:grpSpPr>
              <p:sp>
                <p:nvSpPr>
                  <p:cNvPr id="3422" name="Freeform 997"/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423" name="Freeform 998"/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7938" cap="flat">
                    <a:solidFill>
                      <a:srgbClr val="FF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3412" name="Group 999"/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920" y="1575"/>
                  <a:ext cx="79" cy="56"/>
                  <a:chOff x="1054" y="3406"/>
                  <a:chExt cx="677" cy="565"/>
                </a:xfrm>
              </p:grpSpPr>
              <p:sp>
                <p:nvSpPr>
                  <p:cNvPr id="3413" name="Freeform 1000"/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414" name="Freeform 1001"/>
                  <p:cNvSpPr>
                    <a:spLocks noChangeAspect="1"/>
                  </p:cNvSpPr>
                  <p:nvPr/>
                </p:nvSpPr>
                <p:spPr bwMode="auto">
                  <a:xfrm>
                    <a:off x="1059" y="3408"/>
                    <a:ext cx="329" cy="148"/>
                  </a:xfrm>
                  <a:custGeom>
                    <a:avLst/>
                    <a:gdLst>
                      <a:gd name="T0" fmla="*/ 44 w 132"/>
                      <a:gd name="T1" fmla="*/ 0 h 59"/>
                      <a:gd name="T2" fmla="*/ 0 w 132"/>
                      <a:gd name="T3" fmla="*/ 0 h 59"/>
                      <a:gd name="T4" fmla="*/ 88 w 132"/>
                      <a:gd name="T5" fmla="*/ 59 h 59"/>
                      <a:gd name="T6" fmla="*/ 132 w 132"/>
                      <a:gd name="T7" fmla="*/ 59 h 59"/>
                      <a:gd name="T8" fmla="*/ 44 w 132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2"/>
                      <a:gd name="T16" fmla="*/ 0 h 59"/>
                      <a:gd name="T17" fmla="*/ 132 w 132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2" h="59">
                        <a:moveTo>
                          <a:pt x="44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43" y="0"/>
                          <a:pt x="69" y="25"/>
                          <a:pt x="88" y="59"/>
                        </a:cubicBezTo>
                        <a:cubicBezTo>
                          <a:pt x="132" y="59"/>
                          <a:pt x="132" y="59"/>
                          <a:pt x="132" y="59"/>
                        </a:cubicBezTo>
                        <a:cubicBezTo>
                          <a:pt x="113" y="25"/>
                          <a:pt x="88" y="0"/>
                          <a:pt x="44" y="0"/>
                        </a:cubicBez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415" name="Freeform 1002"/>
                  <p:cNvSpPr>
                    <a:spLocks noChangeAspect="1"/>
                  </p:cNvSpPr>
                  <p:nvPr/>
                </p:nvSpPr>
                <p:spPr bwMode="auto">
                  <a:xfrm>
                    <a:off x="1054" y="3406"/>
                    <a:ext cx="332" cy="147"/>
                  </a:xfrm>
                  <a:custGeom>
                    <a:avLst/>
                    <a:gdLst>
                      <a:gd name="T0" fmla="*/ 47 w 133"/>
                      <a:gd name="T1" fmla="*/ 4 h 59"/>
                      <a:gd name="T2" fmla="*/ 133 w 133"/>
                      <a:gd name="T3" fmla="*/ 59 h 59"/>
                      <a:gd name="T4" fmla="*/ 133 w 133"/>
                      <a:gd name="T5" fmla="*/ 59 h 59"/>
                      <a:gd name="T6" fmla="*/ 45 w 133"/>
                      <a:gd name="T7" fmla="*/ 0 h 59"/>
                      <a:gd name="T8" fmla="*/ 0 w 133"/>
                      <a:gd name="T9" fmla="*/ 0 h 59"/>
                      <a:gd name="T10" fmla="*/ 26 w 133"/>
                      <a:gd name="T11" fmla="*/ 4 h 59"/>
                      <a:gd name="T12" fmla="*/ 47 w 133"/>
                      <a:gd name="T13" fmla="*/ 4 h 59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33"/>
                      <a:gd name="T22" fmla="*/ 0 h 59"/>
                      <a:gd name="T23" fmla="*/ 133 w 133"/>
                      <a:gd name="T24" fmla="*/ 59 h 59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33" h="59">
                        <a:moveTo>
                          <a:pt x="47" y="4"/>
                        </a:moveTo>
                        <a:cubicBezTo>
                          <a:pt x="89" y="4"/>
                          <a:pt x="114" y="28"/>
                          <a:pt x="133" y="59"/>
                        </a:cubicBezTo>
                        <a:cubicBezTo>
                          <a:pt x="133" y="59"/>
                          <a:pt x="133" y="59"/>
                          <a:pt x="133" y="59"/>
                        </a:cubicBezTo>
                        <a:cubicBezTo>
                          <a:pt x="114" y="26"/>
                          <a:pt x="89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0" y="0"/>
                          <a:pt x="18" y="2"/>
                          <a:pt x="26" y="4"/>
                        </a:cubicBezTo>
                        <a:lnTo>
                          <a:pt x="47" y="4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416" name="Freeform 1003"/>
                  <p:cNvSpPr>
                    <a:spLocks noChangeAspect="1"/>
                  </p:cNvSpPr>
                  <p:nvPr/>
                </p:nvSpPr>
                <p:spPr bwMode="auto">
                  <a:xfrm>
                    <a:off x="1383" y="3783"/>
                    <a:ext cx="348" cy="188"/>
                  </a:xfrm>
                  <a:custGeom>
                    <a:avLst/>
                    <a:gdLst>
                      <a:gd name="T0" fmla="*/ 45 w 139"/>
                      <a:gd name="T1" fmla="*/ 0 h 75"/>
                      <a:gd name="T2" fmla="*/ 0 w 139"/>
                      <a:gd name="T3" fmla="*/ 0 h 75"/>
                      <a:gd name="T4" fmla="*/ 95 w 139"/>
                      <a:gd name="T5" fmla="*/ 75 h 75"/>
                      <a:gd name="T6" fmla="*/ 139 w 139"/>
                      <a:gd name="T7" fmla="*/ 75 h 75"/>
                      <a:gd name="T8" fmla="*/ 45 w 139"/>
                      <a:gd name="T9" fmla="*/ 0 h 7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9"/>
                      <a:gd name="T16" fmla="*/ 0 h 75"/>
                      <a:gd name="T17" fmla="*/ 139 w 139"/>
                      <a:gd name="T18" fmla="*/ 75 h 7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9" h="75">
                        <a:moveTo>
                          <a:pt x="45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20" y="42"/>
                          <a:pt x="45" y="75"/>
                          <a:pt x="95" y="75"/>
                        </a:cubicBezTo>
                        <a:cubicBezTo>
                          <a:pt x="139" y="75"/>
                          <a:pt x="139" y="75"/>
                          <a:pt x="139" y="75"/>
                        </a:cubicBezTo>
                        <a:cubicBezTo>
                          <a:pt x="90" y="75"/>
                          <a:pt x="65" y="42"/>
                          <a:pt x="45" y="0"/>
                        </a:cubicBez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417" name="Freeform 1004"/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7938" cap="flat">
                    <a:solidFill>
                      <a:srgbClr val="343434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418" name="Freeform 1005"/>
                  <p:cNvSpPr>
                    <a:spLocks noChangeAspect="1"/>
                  </p:cNvSpPr>
                  <p:nvPr/>
                </p:nvSpPr>
                <p:spPr bwMode="auto">
                  <a:xfrm>
                    <a:off x="1284" y="3561"/>
                    <a:ext cx="107" cy="7"/>
                  </a:xfrm>
                  <a:custGeom>
                    <a:avLst/>
                    <a:gdLst>
                      <a:gd name="T0" fmla="*/ 0 w 107"/>
                      <a:gd name="T1" fmla="*/ 0 h 7"/>
                      <a:gd name="T2" fmla="*/ 104 w 107"/>
                      <a:gd name="T3" fmla="*/ 0 h 7"/>
                      <a:gd name="T4" fmla="*/ 107 w 107"/>
                      <a:gd name="T5" fmla="*/ 7 h 7"/>
                      <a:gd name="T6" fmla="*/ 5 w 107"/>
                      <a:gd name="T7" fmla="*/ 7 h 7"/>
                      <a:gd name="T8" fmla="*/ 0 w 107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7"/>
                      <a:gd name="T17" fmla="*/ 107 w 107"/>
                      <a:gd name="T18" fmla="*/ 7 h 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7">
                        <a:moveTo>
                          <a:pt x="0" y="0"/>
                        </a:moveTo>
                        <a:lnTo>
                          <a:pt x="104" y="0"/>
                        </a:lnTo>
                        <a:lnTo>
                          <a:pt x="107" y="7"/>
                        </a:lnTo>
                        <a:lnTo>
                          <a:pt x="5" y="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419" name="Freeform 1006"/>
                  <p:cNvSpPr>
                    <a:spLocks noChangeAspect="1"/>
                  </p:cNvSpPr>
                  <p:nvPr/>
                </p:nvSpPr>
                <p:spPr bwMode="auto">
                  <a:xfrm>
                    <a:off x="1291" y="3576"/>
                    <a:ext cx="107" cy="2"/>
                  </a:xfrm>
                  <a:custGeom>
                    <a:avLst/>
                    <a:gdLst>
                      <a:gd name="T0" fmla="*/ 0 w 107"/>
                      <a:gd name="T1" fmla="*/ 0 h 2"/>
                      <a:gd name="T2" fmla="*/ 105 w 107"/>
                      <a:gd name="T3" fmla="*/ 0 h 2"/>
                      <a:gd name="T4" fmla="*/ 107 w 107"/>
                      <a:gd name="T5" fmla="*/ 2 h 2"/>
                      <a:gd name="T6" fmla="*/ 3 w 107"/>
                      <a:gd name="T7" fmla="*/ 2 h 2"/>
                      <a:gd name="T8" fmla="*/ 0 w 107"/>
                      <a:gd name="T9" fmla="*/ 0 h 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2"/>
                      <a:gd name="T17" fmla="*/ 107 w 107"/>
                      <a:gd name="T18" fmla="*/ 2 h 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2">
                        <a:moveTo>
                          <a:pt x="0" y="0"/>
                        </a:moveTo>
                        <a:lnTo>
                          <a:pt x="105" y="0"/>
                        </a:lnTo>
                        <a:lnTo>
                          <a:pt x="107" y="2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420" name="Freeform 1007"/>
                  <p:cNvSpPr>
                    <a:spLocks noChangeAspect="1"/>
                  </p:cNvSpPr>
                  <p:nvPr/>
                </p:nvSpPr>
                <p:spPr bwMode="auto">
                  <a:xfrm>
                    <a:off x="1378" y="3773"/>
                    <a:ext cx="110" cy="8"/>
                  </a:xfrm>
                  <a:custGeom>
                    <a:avLst/>
                    <a:gdLst>
                      <a:gd name="T0" fmla="*/ 110 w 110"/>
                      <a:gd name="T1" fmla="*/ 8 h 8"/>
                      <a:gd name="T2" fmla="*/ 5 w 110"/>
                      <a:gd name="T3" fmla="*/ 8 h 8"/>
                      <a:gd name="T4" fmla="*/ 0 w 110"/>
                      <a:gd name="T5" fmla="*/ 0 h 8"/>
                      <a:gd name="T6" fmla="*/ 105 w 110"/>
                      <a:gd name="T7" fmla="*/ 0 h 8"/>
                      <a:gd name="T8" fmla="*/ 110 w 110"/>
                      <a:gd name="T9" fmla="*/ 8 h 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0"/>
                      <a:gd name="T16" fmla="*/ 0 h 8"/>
                      <a:gd name="T17" fmla="*/ 110 w 110"/>
                      <a:gd name="T18" fmla="*/ 8 h 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0" h="8">
                        <a:moveTo>
                          <a:pt x="110" y="8"/>
                        </a:moveTo>
                        <a:lnTo>
                          <a:pt x="5" y="8"/>
                        </a:lnTo>
                        <a:lnTo>
                          <a:pt x="0" y="0"/>
                        </a:lnTo>
                        <a:lnTo>
                          <a:pt x="105" y="0"/>
                        </a:lnTo>
                        <a:lnTo>
                          <a:pt x="110" y="8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421" name="Freeform 1008"/>
                  <p:cNvSpPr>
                    <a:spLocks noChangeAspect="1"/>
                  </p:cNvSpPr>
                  <p:nvPr/>
                </p:nvSpPr>
                <p:spPr bwMode="auto">
                  <a:xfrm>
                    <a:off x="1376" y="3763"/>
                    <a:ext cx="105" cy="3"/>
                  </a:xfrm>
                  <a:custGeom>
                    <a:avLst/>
                    <a:gdLst>
                      <a:gd name="T0" fmla="*/ 105 w 105"/>
                      <a:gd name="T1" fmla="*/ 3 h 3"/>
                      <a:gd name="T2" fmla="*/ 2 w 105"/>
                      <a:gd name="T3" fmla="*/ 3 h 3"/>
                      <a:gd name="T4" fmla="*/ 0 w 105"/>
                      <a:gd name="T5" fmla="*/ 0 h 3"/>
                      <a:gd name="T6" fmla="*/ 102 w 105"/>
                      <a:gd name="T7" fmla="*/ 0 h 3"/>
                      <a:gd name="T8" fmla="*/ 105 w 105"/>
                      <a:gd name="T9" fmla="*/ 3 h 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5"/>
                      <a:gd name="T16" fmla="*/ 0 h 3"/>
                      <a:gd name="T17" fmla="*/ 105 w 105"/>
                      <a:gd name="T18" fmla="*/ 3 h 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5" h="3">
                        <a:moveTo>
                          <a:pt x="105" y="3"/>
                        </a:moveTo>
                        <a:lnTo>
                          <a:pt x="2" y="3"/>
                        </a:lnTo>
                        <a:lnTo>
                          <a:pt x="0" y="0"/>
                        </a:lnTo>
                        <a:lnTo>
                          <a:pt x="102" y="0"/>
                        </a:lnTo>
                        <a:lnTo>
                          <a:pt x="105" y="3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</p:grpSp>
          <p:grpSp>
            <p:nvGrpSpPr>
              <p:cNvPr id="3312" name="Group 1009"/>
              <p:cNvGrpSpPr>
                <a:grpSpLocks/>
              </p:cNvGrpSpPr>
              <p:nvPr/>
            </p:nvGrpSpPr>
            <p:grpSpPr bwMode="auto">
              <a:xfrm>
                <a:off x="2880" y="1706"/>
                <a:ext cx="268" cy="409"/>
                <a:chOff x="2880" y="1207"/>
                <a:chExt cx="268" cy="409"/>
              </a:xfrm>
            </p:grpSpPr>
            <p:grpSp>
              <p:nvGrpSpPr>
                <p:cNvPr id="3313" name="Group 1010"/>
                <p:cNvGrpSpPr>
                  <a:grpSpLocks/>
                </p:cNvGrpSpPr>
                <p:nvPr/>
              </p:nvGrpSpPr>
              <p:grpSpPr bwMode="auto">
                <a:xfrm>
                  <a:off x="2880" y="1207"/>
                  <a:ext cx="126" cy="317"/>
                  <a:chOff x="1655" y="1234"/>
                  <a:chExt cx="126" cy="317"/>
                </a:xfrm>
              </p:grpSpPr>
              <p:grpSp>
                <p:nvGrpSpPr>
                  <p:cNvPr id="3382" name="Group 1011"/>
                  <p:cNvGrpSpPr>
                    <a:grpSpLocks noChangeAspect="1"/>
                  </p:cNvGrpSpPr>
                  <p:nvPr/>
                </p:nvGrpSpPr>
                <p:grpSpPr bwMode="auto">
                  <a:xfrm rot="-4350386">
                    <a:off x="1685" y="1327"/>
                    <a:ext cx="90" cy="56"/>
                    <a:chOff x="480" y="3413"/>
                    <a:chExt cx="673" cy="560"/>
                  </a:xfrm>
                </p:grpSpPr>
                <p:sp>
                  <p:nvSpPr>
                    <p:cNvPr id="3406" name="Freeform 1012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80" y="3413"/>
                      <a:ext cx="673" cy="560"/>
                    </a:xfrm>
                    <a:custGeom>
                      <a:avLst/>
                      <a:gdLst>
                        <a:gd name="T0" fmla="*/ 269 w 269"/>
                        <a:gd name="T1" fmla="*/ 0 h 224"/>
                        <a:gd name="T2" fmla="*/ 45 w 269"/>
                        <a:gd name="T3" fmla="*/ 224 h 224"/>
                        <a:gd name="T4" fmla="*/ 0 w 269"/>
                        <a:gd name="T5" fmla="*/ 224 h 224"/>
                        <a:gd name="T6" fmla="*/ 224 w 269"/>
                        <a:gd name="T7" fmla="*/ 0 h 224"/>
                        <a:gd name="T8" fmla="*/ 269 w 269"/>
                        <a:gd name="T9" fmla="*/ 0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0"/>
                          </a:moveTo>
                          <a:cubicBezTo>
                            <a:pt x="141" y="0"/>
                            <a:pt x="175" y="224"/>
                            <a:pt x="45" y="224"/>
                          </a:cubicBezTo>
                          <a:cubicBezTo>
                            <a:pt x="0" y="224"/>
                            <a:pt x="0" y="224"/>
                            <a:pt x="0" y="224"/>
                          </a:cubicBezTo>
                          <a:cubicBezTo>
                            <a:pt x="130" y="224"/>
                            <a:pt x="96" y="0"/>
                            <a:pt x="224" y="0"/>
                          </a:cubicBezTo>
                          <a:lnTo>
                            <a:pt x="269" y="0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3407" name="Freeform 1013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80" y="3413"/>
                      <a:ext cx="673" cy="560"/>
                    </a:xfrm>
                    <a:custGeom>
                      <a:avLst/>
                      <a:gdLst>
                        <a:gd name="T0" fmla="*/ 269 w 269"/>
                        <a:gd name="T1" fmla="*/ 0 h 224"/>
                        <a:gd name="T2" fmla="*/ 45 w 269"/>
                        <a:gd name="T3" fmla="*/ 224 h 224"/>
                        <a:gd name="T4" fmla="*/ 0 w 269"/>
                        <a:gd name="T5" fmla="*/ 224 h 224"/>
                        <a:gd name="T6" fmla="*/ 224 w 269"/>
                        <a:gd name="T7" fmla="*/ 0 h 224"/>
                        <a:gd name="T8" fmla="*/ 269 w 269"/>
                        <a:gd name="T9" fmla="*/ 0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0"/>
                          </a:moveTo>
                          <a:cubicBezTo>
                            <a:pt x="141" y="0"/>
                            <a:pt x="175" y="224"/>
                            <a:pt x="45" y="224"/>
                          </a:cubicBezTo>
                          <a:cubicBezTo>
                            <a:pt x="0" y="224"/>
                            <a:pt x="0" y="224"/>
                            <a:pt x="0" y="224"/>
                          </a:cubicBezTo>
                          <a:cubicBezTo>
                            <a:pt x="130" y="224"/>
                            <a:pt x="96" y="0"/>
                            <a:pt x="224" y="0"/>
                          </a:cubicBezTo>
                          <a:lnTo>
                            <a:pt x="269" y="0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7938" cap="flat">
                      <a:solidFill>
                        <a:srgbClr val="0066FF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</p:grpSp>
              <p:grpSp>
                <p:nvGrpSpPr>
                  <p:cNvPr id="3383" name="Group 1014"/>
                  <p:cNvGrpSpPr>
                    <a:grpSpLocks noChangeAspect="1"/>
                  </p:cNvGrpSpPr>
                  <p:nvPr/>
                </p:nvGrpSpPr>
                <p:grpSpPr bwMode="auto">
                  <a:xfrm rot="-4350386">
                    <a:off x="1708" y="1252"/>
                    <a:ext cx="91" cy="55"/>
                    <a:chOff x="1054" y="3406"/>
                    <a:chExt cx="677" cy="565"/>
                  </a:xfrm>
                </p:grpSpPr>
                <p:sp>
                  <p:nvSpPr>
                    <p:cNvPr id="3397" name="Freeform 1015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6" y="3408"/>
                      <a:ext cx="672" cy="561"/>
                    </a:xfrm>
                    <a:custGeom>
                      <a:avLst/>
                      <a:gdLst>
                        <a:gd name="T0" fmla="*/ 269 w 269"/>
                        <a:gd name="T1" fmla="*/ 224 h 224"/>
                        <a:gd name="T2" fmla="*/ 45 w 269"/>
                        <a:gd name="T3" fmla="*/ 0 h 224"/>
                        <a:gd name="T4" fmla="*/ 0 w 269"/>
                        <a:gd name="T5" fmla="*/ 0 h 224"/>
                        <a:gd name="T6" fmla="*/ 225 w 269"/>
                        <a:gd name="T7" fmla="*/ 224 h 224"/>
                        <a:gd name="T8" fmla="*/ 269 w 269"/>
                        <a:gd name="T9" fmla="*/ 224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224"/>
                          </a:moveTo>
                          <a:cubicBezTo>
                            <a:pt x="141" y="224"/>
                            <a:pt x="175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30" y="0"/>
                            <a:pt x="96" y="224"/>
                            <a:pt x="225" y="224"/>
                          </a:cubicBezTo>
                          <a:lnTo>
                            <a:pt x="269" y="224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3398" name="Freeform 1016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9" y="3408"/>
                      <a:ext cx="329" cy="148"/>
                    </a:xfrm>
                    <a:custGeom>
                      <a:avLst/>
                      <a:gdLst>
                        <a:gd name="T0" fmla="*/ 44 w 132"/>
                        <a:gd name="T1" fmla="*/ 0 h 59"/>
                        <a:gd name="T2" fmla="*/ 0 w 132"/>
                        <a:gd name="T3" fmla="*/ 0 h 59"/>
                        <a:gd name="T4" fmla="*/ 88 w 132"/>
                        <a:gd name="T5" fmla="*/ 59 h 59"/>
                        <a:gd name="T6" fmla="*/ 132 w 132"/>
                        <a:gd name="T7" fmla="*/ 59 h 59"/>
                        <a:gd name="T8" fmla="*/ 44 w 132"/>
                        <a:gd name="T9" fmla="*/ 0 h 59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32"/>
                        <a:gd name="T16" fmla="*/ 0 h 59"/>
                        <a:gd name="T17" fmla="*/ 132 w 132"/>
                        <a:gd name="T18" fmla="*/ 59 h 59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32" h="59">
                          <a:moveTo>
                            <a:pt x="44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43" y="0"/>
                            <a:pt x="69" y="25"/>
                            <a:pt x="88" y="59"/>
                          </a:cubicBezTo>
                          <a:cubicBezTo>
                            <a:pt x="132" y="59"/>
                            <a:pt x="132" y="59"/>
                            <a:pt x="132" y="59"/>
                          </a:cubicBezTo>
                          <a:cubicBezTo>
                            <a:pt x="113" y="25"/>
                            <a:pt x="88" y="0"/>
                            <a:pt x="44" y="0"/>
                          </a:cubicBez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3399" name="Freeform 1017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4" y="3406"/>
                      <a:ext cx="332" cy="147"/>
                    </a:xfrm>
                    <a:custGeom>
                      <a:avLst/>
                      <a:gdLst>
                        <a:gd name="T0" fmla="*/ 47 w 133"/>
                        <a:gd name="T1" fmla="*/ 4 h 59"/>
                        <a:gd name="T2" fmla="*/ 133 w 133"/>
                        <a:gd name="T3" fmla="*/ 59 h 59"/>
                        <a:gd name="T4" fmla="*/ 133 w 133"/>
                        <a:gd name="T5" fmla="*/ 59 h 59"/>
                        <a:gd name="T6" fmla="*/ 45 w 133"/>
                        <a:gd name="T7" fmla="*/ 0 h 59"/>
                        <a:gd name="T8" fmla="*/ 0 w 133"/>
                        <a:gd name="T9" fmla="*/ 0 h 59"/>
                        <a:gd name="T10" fmla="*/ 26 w 133"/>
                        <a:gd name="T11" fmla="*/ 4 h 59"/>
                        <a:gd name="T12" fmla="*/ 47 w 133"/>
                        <a:gd name="T13" fmla="*/ 4 h 59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w 133"/>
                        <a:gd name="T22" fmla="*/ 0 h 59"/>
                        <a:gd name="T23" fmla="*/ 133 w 133"/>
                        <a:gd name="T24" fmla="*/ 59 h 59"/>
                      </a:gdLst>
                      <a:ahLst/>
                      <a:cxnLst>
                        <a:cxn ang="T14">
                          <a:pos x="T0" y="T1"/>
                        </a:cxn>
                        <a:cxn ang="T15">
                          <a:pos x="T2" y="T3"/>
                        </a:cxn>
                        <a:cxn ang="T16">
                          <a:pos x="T4" y="T5"/>
                        </a:cxn>
                        <a:cxn ang="T17">
                          <a:pos x="T6" y="T7"/>
                        </a:cxn>
                        <a:cxn ang="T18">
                          <a:pos x="T8" y="T9"/>
                        </a:cxn>
                        <a:cxn ang="T19">
                          <a:pos x="T10" y="T11"/>
                        </a:cxn>
                        <a:cxn ang="T20">
                          <a:pos x="T12" y="T13"/>
                        </a:cxn>
                      </a:cxnLst>
                      <a:rect l="T21" t="T22" r="T23" b="T24"/>
                      <a:pathLst>
                        <a:path w="133" h="59">
                          <a:moveTo>
                            <a:pt x="47" y="4"/>
                          </a:moveTo>
                          <a:cubicBezTo>
                            <a:pt x="89" y="4"/>
                            <a:pt x="114" y="28"/>
                            <a:pt x="133" y="59"/>
                          </a:cubicBezTo>
                          <a:cubicBezTo>
                            <a:pt x="133" y="59"/>
                            <a:pt x="133" y="59"/>
                            <a:pt x="133" y="59"/>
                          </a:cubicBezTo>
                          <a:cubicBezTo>
                            <a:pt x="114" y="26"/>
                            <a:pt x="89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0" y="0"/>
                            <a:pt x="18" y="2"/>
                            <a:pt x="26" y="4"/>
                          </a:cubicBezTo>
                          <a:lnTo>
                            <a:pt x="47" y="4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3400" name="Freeform 1018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83" y="3783"/>
                      <a:ext cx="348" cy="188"/>
                    </a:xfrm>
                    <a:custGeom>
                      <a:avLst/>
                      <a:gdLst>
                        <a:gd name="T0" fmla="*/ 45 w 139"/>
                        <a:gd name="T1" fmla="*/ 0 h 75"/>
                        <a:gd name="T2" fmla="*/ 0 w 139"/>
                        <a:gd name="T3" fmla="*/ 0 h 75"/>
                        <a:gd name="T4" fmla="*/ 95 w 139"/>
                        <a:gd name="T5" fmla="*/ 75 h 75"/>
                        <a:gd name="T6" fmla="*/ 139 w 139"/>
                        <a:gd name="T7" fmla="*/ 75 h 75"/>
                        <a:gd name="T8" fmla="*/ 45 w 139"/>
                        <a:gd name="T9" fmla="*/ 0 h 75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39"/>
                        <a:gd name="T16" fmla="*/ 0 h 75"/>
                        <a:gd name="T17" fmla="*/ 139 w 139"/>
                        <a:gd name="T18" fmla="*/ 75 h 75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39" h="75">
                          <a:moveTo>
                            <a:pt x="45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20" y="42"/>
                            <a:pt x="45" y="75"/>
                            <a:pt x="95" y="75"/>
                          </a:cubicBezTo>
                          <a:cubicBezTo>
                            <a:pt x="139" y="75"/>
                            <a:pt x="139" y="75"/>
                            <a:pt x="139" y="75"/>
                          </a:cubicBezTo>
                          <a:cubicBezTo>
                            <a:pt x="90" y="75"/>
                            <a:pt x="65" y="42"/>
                            <a:pt x="45" y="0"/>
                          </a:cubicBez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3401" name="Freeform 1019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6" y="3408"/>
                      <a:ext cx="672" cy="561"/>
                    </a:xfrm>
                    <a:custGeom>
                      <a:avLst/>
                      <a:gdLst>
                        <a:gd name="T0" fmla="*/ 269 w 269"/>
                        <a:gd name="T1" fmla="*/ 224 h 224"/>
                        <a:gd name="T2" fmla="*/ 45 w 269"/>
                        <a:gd name="T3" fmla="*/ 0 h 224"/>
                        <a:gd name="T4" fmla="*/ 0 w 269"/>
                        <a:gd name="T5" fmla="*/ 0 h 224"/>
                        <a:gd name="T6" fmla="*/ 225 w 269"/>
                        <a:gd name="T7" fmla="*/ 224 h 224"/>
                        <a:gd name="T8" fmla="*/ 269 w 269"/>
                        <a:gd name="T9" fmla="*/ 224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224"/>
                          </a:moveTo>
                          <a:cubicBezTo>
                            <a:pt x="141" y="224"/>
                            <a:pt x="175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30" y="0"/>
                            <a:pt x="96" y="224"/>
                            <a:pt x="225" y="224"/>
                          </a:cubicBezTo>
                          <a:lnTo>
                            <a:pt x="269" y="224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7938" cap="flat">
                      <a:solidFill>
                        <a:srgbClr val="0066FF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3402" name="Freeform 1020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4" y="3561"/>
                      <a:ext cx="107" cy="7"/>
                    </a:xfrm>
                    <a:custGeom>
                      <a:avLst/>
                      <a:gdLst>
                        <a:gd name="T0" fmla="*/ 0 w 107"/>
                        <a:gd name="T1" fmla="*/ 0 h 7"/>
                        <a:gd name="T2" fmla="*/ 104 w 107"/>
                        <a:gd name="T3" fmla="*/ 0 h 7"/>
                        <a:gd name="T4" fmla="*/ 107 w 107"/>
                        <a:gd name="T5" fmla="*/ 7 h 7"/>
                        <a:gd name="T6" fmla="*/ 5 w 107"/>
                        <a:gd name="T7" fmla="*/ 7 h 7"/>
                        <a:gd name="T8" fmla="*/ 0 w 107"/>
                        <a:gd name="T9" fmla="*/ 0 h 7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7"/>
                        <a:gd name="T16" fmla="*/ 0 h 7"/>
                        <a:gd name="T17" fmla="*/ 107 w 107"/>
                        <a:gd name="T18" fmla="*/ 7 h 7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7" h="7">
                          <a:moveTo>
                            <a:pt x="0" y="0"/>
                          </a:moveTo>
                          <a:lnTo>
                            <a:pt x="104" y="0"/>
                          </a:lnTo>
                          <a:lnTo>
                            <a:pt x="107" y="7"/>
                          </a:lnTo>
                          <a:lnTo>
                            <a:pt x="5" y="7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3403" name="Freeform 1021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91" y="3576"/>
                      <a:ext cx="107" cy="2"/>
                    </a:xfrm>
                    <a:custGeom>
                      <a:avLst/>
                      <a:gdLst>
                        <a:gd name="T0" fmla="*/ 0 w 107"/>
                        <a:gd name="T1" fmla="*/ 0 h 2"/>
                        <a:gd name="T2" fmla="*/ 105 w 107"/>
                        <a:gd name="T3" fmla="*/ 0 h 2"/>
                        <a:gd name="T4" fmla="*/ 107 w 107"/>
                        <a:gd name="T5" fmla="*/ 2 h 2"/>
                        <a:gd name="T6" fmla="*/ 3 w 107"/>
                        <a:gd name="T7" fmla="*/ 2 h 2"/>
                        <a:gd name="T8" fmla="*/ 0 w 107"/>
                        <a:gd name="T9" fmla="*/ 0 h 2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7"/>
                        <a:gd name="T16" fmla="*/ 0 h 2"/>
                        <a:gd name="T17" fmla="*/ 107 w 107"/>
                        <a:gd name="T18" fmla="*/ 2 h 2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7" h="2">
                          <a:moveTo>
                            <a:pt x="0" y="0"/>
                          </a:moveTo>
                          <a:lnTo>
                            <a:pt x="105" y="0"/>
                          </a:lnTo>
                          <a:lnTo>
                            <a:pt x="107" y="2"/>
                          </a:lnTo>
                          <a:lnTo>
                            <a:pt x="3" y="2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3404" name="Freeform 1022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8" y="3773"/>
                      <a:ext cx="110" cy="8"/>
                    </a:xfrm>
                    <a:custGeom>
                      <a:avLst/>
                      <a:gdLst>
                        <a:gd name="T0" fmla="*/ 110 w 110"/>
                        <a:gd name="T1" fmla="*/ 8 h 8"/>
                        <a:gd name="T2" fmla="*/ 5 w 110"/>
                        <a:gd name="T3" fmla="*/ 8 h 8"/>
                        <a:gd name="T4" fmla="*/ 0 w 110"/>
                        <a:gd name="T5" fmla="*/ 0 h 8"/>
                        <a:gd name="T6" fmla="*/ 105 w 110"/>
                        <a:gd name="T7" fmla="*/ 0 h 8"/>
                        <a:gd name="T8" fmla="*/ 110 w 110"/>
                        <a:gd name="T9" fmla="*/ 8 h 8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10"/>
                        <a:gd name="T16" fmla="*/ 0 h 8"/>
                        <a:gd name="T17" fmla="*/ 110 w 110"/>
                        <a:gd name="T18" fmla="*/ 8 h 8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10" h="8">
                          <a:moveTo>
                            <a:pt x="110" y="8"/>
                          </a:moveTo>
                          <a:lnTo>
                            <a:pt x="5" y="8"/>
                          </a:lnTo>
                          <a:lnTo>
                            <a:pt x="0" y="0"/>
                          </a:lnTo>
                          <a:lnTo>
                            <a:pt x="105" y="0"/>
                          </a:lnTo>
                          <a:lnTo>
                            <a:pt x="110" y="8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3405" name="Freeform 1023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6" y="3763"/>
                      <a:ext cx="105" cy="3"/>
                    </a:xfrm>
                    <a:custGeom>
                      <a:avLst/>
                      <a:gdLst>
                        <a:gd name="T0" fmla="*/ 105 w 105"/>
                        <a:gd name="T1" fmla="*/ 3 h 3"/>
                        <a:gd name="T2" fmla="*/ 2 w 105"/>
                        <a:gd name="T3" fmla="*/ 3 h 3"/>
                        <a:gd name="T4" fmla="*/ 0 w 105"/>
                        <a:gd name="T5" fmla="*/ 0 h 3"/>
                        <a:gd name="T6" fmla="*/ 102 w 105"/>
                        <a:gd name="T7" fmla="*/ 0 h 3"/>
                        <a:gd name="T8" fmla="*/ 105 w 105"/>
                        <a:gd name="T9" fmla="*/ 3 h 3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5"/>
                        <a:gd name="T16" fmla="*/ 0 h 3"/>
                        <a:gd name="T17" fmla="*/ 105 w 105"/>
                        <a:gd name="T18" fmla="*/ 3 h 3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5" h="3">
                          <a:moveTo>
                            <a:pt x="105" y="3"/>
                          </a:moveTo>
                          <a:lnTo>
                            <a:pt x="2" y="3"/>
                          </a:lnTo>
                          <a:lnTo>
                            <a:pt x="0" y="0"/>
                          </a:lnTo>
                          <a:lnTo>
                            <a:pt x="102" y="0"/>
                          </a:lnTo>
                          <a:lnTo>
                            <a:pt x="105" y="3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</p:grpSp>
              <p:grpSp>
                <p:nvGrpSpPr>
                  <p:cNvPr id="3384" name="Group 1024"/>
                  <p:cNvGrpSpPr>
                    <a:grpSpLocks noChangeAspect="1"/>
                  </p:cNvGrpSpPr>
                  <p:nvPr/>
                </p:nvGrpSpPr>
                <p:grpSpPr bwMode="auto">
                  <a:xfrm rot="-4350386">
                    <a:off x="1662" y="1397"/>
                    <a:ext cx="92" cy="56"/>
                    <a:chOff x="1054" y="3406"/>
                    <a:chExt cx="677" cy="565"/>
                  </a:xfrm>
                </p:grpSpPr>
                <p:sp>
                  <p:nvSpPr>
                    <p:cNvPr id="3388" name="Freeform 1025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6" y="3408"/>
                      <a:ext cx="672" cy="561"/>
                    </a:xfrm>
                    <a:custGeom>
                      <a:avLst/>
                      <a:gdLst>
                        <a:gd name="T0" fmla="*/ 269 w 269"/>
                        <a:gd name="T1" fmla="*/ 224 h 224"/>
                        <a:gd name="T2" fmla="*/ 45 w 269"/>
                        <a:gd name="T3" fmla="*/ 0 h 224"/>
                        <a:gd name="T4" fmla="*/ 0 w 269"/>
                        <a:gd name="T5" fmla="*/ 0 h 224"/>
                        <a:gd name="T6" fmla="*/ 225 w 269"/>
                        <a:gd name="T7" fmla="*/ 224 h 224"/>
                        <a:gd name="T8" fmla="*/ 269 w 269"/>
                        <a:gd name="T9" fmla="*/ 224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224"/>
                          </a:moveTo>
                          <a:cubicBezTo>
                            <a:pt x="141" y="224"/>
                            <a:pt x="175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30" y="0"/>
                            <a:pt x="96" y="224"/>
                            <a:pt x="225" y="224"/>
                          </a:cubicBezTo>
                          <a:lnTo>
                            <a:pt x="269" y="224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3389" name="Freeform 1026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9" y="3408"/>
                      <a:ext cx="329" cy="148"/>
                    </a:xfrm>
                    <a:custGeom>
                      <a:avLst/>
                      <a:gdLst>
                        <a:gd name="T0" fmla="*/ 44 w 132"/>
                        <a:gd name="T1" fmla="*/ 0 h 59"/>
                        <a:gd name="T2" fmla="*/ 0 w 132"/>
                        <a:gd name="T3" fmla="*/ 0 h 59"/>
                        <a:gd name="T4" fmla="*/ 88 w 132"/>
                        <a:gd name="T5" fmla="*/ 59 h 59"/>
                        <a:gd name="T6" fmla="*/ 132 w 132"/>
                        <a:gd name="T7" fmla="*/ 59 h 59"/>
                        <a:gd name="T8" fmla="*/ 44 w 132"/>
                        <a:gd name="T9" fmla="*/ 0 h 59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32"/>
                        <a:gd name="T16" fmla="*/ 0 h 59"/>
                        <a:gd name="T17" fmla="*/ 132 w 132"/>
                        <a:gd name="T18" fmla="*/ 59 h 59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32" h="59">
                          <a:moveTo>
                            <a:pt x="44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43" y="0"/>
                            <a:pt x="69" y="25"/>
                            <a:pt x="88" y="59"/>
                          </a:cubicBezTo>
                          <a:cubicBezTo>
                            <a:pt x="132" y="59"/>
                            <a:pt x="132" y="59"/>
                            <a:pt x="132" y="59"/>
                          </a:cubicBezTo>
                          <a:cubicBezTo>
                            <a:pt x="113" y="25"/>
                            <a:pt x="88" y="0"/>
                            <a:pt x="44" y="0"/>
                          </a:cubicBez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3390" name="Freeform 1027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4" y="3406"/>
                      <a:ext cx="332" cy="147"/>
                    </a:xfrm>
                    <a:custGeom>
                      <a:avLst/>
                      <a:gdLst>
                        <a:gd name="T0" fmla="*/ 47 w 133"/>
                        <a:gd name="T1" fmla="*/ 4 h 59"/>
                        <a:gd name="T2" fmla="*/ 133 w 133"/>
                        <a:gd name="T3" fmla="*/ 59 h 59"/>
                        <a:gd name="T4" fmla="*/ 133 w 133"/>
                        <a:gd name="T5" fmla="*/ 59 h 59"/>
                        <a:gd name="T6" fmla="*/ 45 w 133"/>
                        <a:gd name="T7" fmla="*/ 0 h 59"/>
                        <a:gd name="T8" fmla="*/ 0 w 133"/>
                        <a:gd name="T9" fmla="*/ 0 h 59"/>
                        <a:gd name="T10" fmla="*/ 26 w 133"/>
                        <a:gd name="T11" fmla="*/ 4 h 59"/>
                        <a:gd name="T12" fmla="*/ 47 w 133"/>
                        <a:gd name="T13" fmla="*/ 4 h 59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w 133"/>
                        <a:gd name="T22" fmla="*/ 0 h 59"/>
                        <a:gd name="T23" fmla="*/ 133 w 133"/>
                        <a:gd name="T24" fmla="*/ 59 h 59"/>
                      </a:gdLst>
                      <a:ahLst/>
                      <a:cxnLst>
                        <a:cxn ang="T14">
                          <a:pos x="T0" y="T1"/>
                        </a:cxn>
                        <a:cxn ang="T15">
                          <a:pos x="T2" y="T3"/>
                        </a:cxn>
                        <a:cxn ang="T16">
                          <a:pos x="T4" y="T5"/>
                        </a:cxn>
                        <a:cxn ang="T17">
                          <a:pos x="T6" y="T7"/>
                        </a:cxn>
                        <a:cxn ang="T18">
                          <a:pos x="T8" y="T9"/>
                        </a:cxn>
                        <a:cxn ang="T19">
                          <a:pos x="T10" y="T11"/>
                        </a:cxn>
                        <a:cxn ang="T20">
                          <a:pos x="T12" y="T13"/>
                        </a:cxn>
                      </a:cxnLst>
                      <a:rect l="T21" t="T22" r="T23" b="T24"/>
                      <a:pathLst>
                        <a:path w="133" h="59">
                          <a:moveTo>
                            <a:pt x="47" y="4"/>
                          </a:moveTo>
                          <a:cubicBezTo>
                            <a:pt x="89" y="4"/>
                            <a:pt x="114" y="28"/>
                            <a:pt x="133" y="59"/>
                          </a:cubicBezTo>
                          <a:cubicBezTo>
                            <a:pt x="133" y="59"/>
                            <a:pt x="133" y="59"/>
                            <a:pt x="133" y="59"/>
                          </a:cubicBezTo>
                          <a:cubicBezTo>
                            <a:pt x="114" y="26"/>
                            <a:pt x="89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0" y="0"/>
                            <a:pt x="18" y="2"/>
                            <a:pt x="26" y="4"/>
                          </a:cubicBezTo>
                          <a:lnTo>
                            <a:pt x="47" y="4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3391" name="Freeform 1028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83" y="3783"/>
                      <a:ext cx="348" cy="188"/>
                    </a:xfrm>
                    <a:custGeom>
                      <a:avLst/>
                      <a:gdLst>
                        <a:gd name="T0" fmla="*/ 45 w 139"/>
                        <a:gd name="T1" fmla="*/ 0 h 75"/>
                        <a:gd name="T2" fmla="*/ 0 w 139"/>
                        <a:gd name="T3" fmla="*/ 0 h 75"/>
                        <a:gd name="T4" fmla="*/ 95 w 139"/>
                        <a:gd name="T5" fmla="*/ 75 h 75"/>
                        <a:gd name="T6" fmla="*/ 139 w 139"/>
                        <a:gd name="T7" fmla="*/ 75 h 75"/>
                        <a:gd name="T8" fmla="*/ 45 w 139"/>
                        <a:gd name="T9" fmla="*/ 0 h 75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39"/>
                        <a:gd name="T16" fmla="*/ 0 h 75"/>
                        <a:gd name="T17" fmla="*/ 139 w 139"/>
                        <a:gd name="T18" fmla="*/ 75 h 75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39" h="75">
                          <a:moveTo>
                            <a:pt x="45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20" y="42"/>
                            <a:pt x="45" y="75"/>
                            <a:pt x="95" y="75"/>
                          </a:cubicBezTo>
                          <a:cubicBezTo>
                            <a:pt x="139" y="75"/>
                            <a:pt x="139" y="75"/>
                            <a:pt x="139" y="75"/>
                          </a:cubicBezTo>
                          <a:cubicBezTo>
                            <a:pt x="90" y="75"/>
                            <a:pt x="65" y="42"/>
                            <a:pt x="45" y="0"/>
                          </a:cubicBez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3392" name="Freeform 1029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6" y="3408"/>
                      <a:ext cx="672" cy="561"/>
                    </a:xfrm>
                    <a:custGeom>
                      <a:avLst/>
                      <a:gdLst>
                        <a:gd name="T0" fmla="*/ 269 w 269"/>
                        <a:gd name="T1" fmla="*/ 224 h 224"/>
                        <a:gd name="T2" fmla="*/ 45 w 269"/>
                        <a:gd name="T3" fmla="*/ 0 h 224"/>
                        <a:gd name="T4" fmla="*/ 0 w 269"/>
                        <a:gd name="T5" fmla="*/ 0 h 224"/>
                        <a:gd name="T6" fmla="*/ 225 w 269"/>
                        <a:gd name="T7" fmla="*/ 224 h 224"/>
                        <a:gd name="T8" fmla="*/ 269 w 269"/>
                        <a:gd name="T9" fmla="*/ 224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224"/>
                          </a:moveTo>
                          <a:cubicBezTo>
                            <a:pt x="141" y="224"/>
                            <a:pt x="175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30" y="0"/>
                            <a:pt x="96" y="224"/>
                            <a:pt x="225" y="224"/>
                          </a:cubicBezTo>
                          <a:lnTo>
                            <a:pt x="269" y="224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7938" cap="flat">
                      <a:solidFill>
                        <a:srgbClr val="0066FF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3393" name="Freeform 1030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4" y="3561"/>
                      <a:ext cx="107" cy="7"/>
                    </a:xfrm>
                    <a:custGeom>
                      <a:avLst/>
                      <a:gdLst>
                        <a:gd name="T0" fmla="*/ 0 w 107"/>
                        <a:gd name="T1" fmla="*/ 0 h 7"/>
                        <a:gd name="T2" fmla="*/ 104 w 107"/>
                        <a:gd name="T3" fmla="*/ 0 h 7"/>
                        <a:gd name="T4" fmla="*/ 107 w 107"/>
                        <a:gd name="T5" fmla="*/ 7 h 7"/>
                        <a:gd name="T6" fmla="*/ 5 w 107"/>
                        <a:gd name="T7" fmla="*/ 7 h 7"/>
                        <a:gd name="T8" fmla="*/ 0 w 107"/>
                        <a:gd name="T9" fmla="*/ 0 h 7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7"/>
                        <a:gd name="T16" fmla="*/ 0 h 7"/>
                        <a:gd name="T17" fmla="*/ 107 w 107"/>
                        <a:gd name="T18" fmla="*/ 7 h 7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7" h="7">
                          <a:moveTo>
                            <a:pt x="0" y="0"/>
                          </a:moveTo>
                          <a:lnTo>
                            <a:pt x="104" y="0"/>
                          </a:lnTo>
                          <a:lnTo>
                            <a:pt x="107" y="7"/>
                          </a:lnTo>
                          <a:lnTo>
                            <a:pt x="5" y="7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3394" name="Freeform 1031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91" y="3576"/>
                      <a:ext cx="107" cy="2"/>
                    </a:xfrm>
                    <a:custGeom>
                      <a:avLst/>
                      <a:gdLst>
                        <a:gd name="T0" fmla="*/ 0 w 107"/>
                        <a:gd name="T1" fmla="*/ 0 h 2"/>
                        <a:gd name="T2" fmla="*/ 105 w 107"/>
                        <a:gd name="T3" fmla="*/ 0 h 2"/>
                        <a:gd name="T4" fmla="*/ 107 w 107"/>
                        <a:gd name="T5" fmla="*/ 2 h 2"/>
                        <a:gd name="T6" fmla="*/ 3 w 107"/>
                        <a:gd name="T7" fmla="*/ 2 h 2"/>
                        <a:gd name="T8" fmla="*/ 0 w 107"/>
                        <a:gd name="T9" fmla="*/ 0 h 2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7"/>
                        <a:gd name="T16" fmla="*/ 0 h 2"/>
                        <a:gd name="T17" fmla="*/ 107 w 107"/>
                        <a:gd name="T18" fmla="*/ 2 h 2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7" h="2">
                          <a:moveTo>
                            <a:pt x="0" y="0"/>
                          </a:moveTo>
                          <a:lnTo>
                            <a:pt x="105" y="0"/>
                          </a:lnTo>
                          <a:lnTo>
                            <a:pt x="107" y="2"/>
                          </a:lnTo>
                          <a:lnTo>
                            <a:pt x="3" y="2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3395" name="Freeform 1032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8" y="3773"/>
                      <a:ext cx="110" cy="8"/>
                    </a:xfrm>
                    <a:custGeom>
                      <a:avLst/>
                      <a:gdLst>
                        <a:gd name="T0" fmla="*/ 110 w 110"/>
                        <a:gd name="T1" fmla="*/ 8 h 8"/>
                        <a:gd name="T2" fmla="*/ 5 w 110"/>
                        <a:gd name="T3" fmla="*/ 8 h 8"/>
                        <a:gd name="T4" fmla="*/ 0 w 110"/>
                        <a:gd name="T5" fmla="*/ 0 h 8"/>
                        <a:gd name="T6" fmla="*/ 105 w 110"/>
                        <a:gd name="T7" fmla="*/ 0 h 8"/>
                        <a:gd name="T8" fmla="*/ 110 w 110"/>
                        <a:gd name="T9" fmla="*/ 8 h 8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10"/>
                        <a:gd name="T16" fmla="*/ 0 h 8"/>
                        <a:gd name="T17" fmla="*/ 110 w 110"/>
                        <a:gd name="T18" fmla="*/ 8 h 8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10" h="8">
                          <a:moveTo>
                            <a:pt x="110" y="8"/>
                          </a:moveTo>
                          <a:lnTo>
                            <a:pt x="5" y="8"/>
                          </a:lnTo>
                          <a:lnTo>
                            <a:pt x="0" y="0"/>
                          </a:lnTo>
                          <a:lnTo>
                            <a:pt x="105" y="0"/>
                          </a:lnTo>
                          <a:lnTo>
                            <a:pt x="110" y="8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3396" name="Freeform 1033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6" y="3763"/>
                      <a:ext cx="105" cy="3"/>
                    </a:xfrm>
                    <a:custGeom>
                      <a:avLst/>
                      <a:gdLst>
                        <a:gd name="T0" fmla="*/ 105 w 105"/>
                        <a:gd name="T1" fmla="*/ 3 h 3"/>
                        <a:gd name="T2" fmla="*/ 2 w 105"/>
                        <a:gd name="T3" fmla="*/ 3 h 3"/>
                        <a:gd name="T4" fmla="*/ 0 w 105"/>
                        <a:gd name="T5" fmla="*/ 0 h 3"/>
                        <a:gd name="T6" fmla="*/ 102 w 105"/>
                        <a:gd name="T7" fmla="*/ 0 h 3"/>
                        <a:gd name="T8" fmla="*/ 105 w 105"/>
                        <a:gd name="T9" fmla="*/ 3 h 3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5"/>
                        <a:gd name="T16" fmla="*/ 0 h 3"/>
                        <a:gd name="T17" fmla="*/ 105 w 105"/>
                        <a:gd name="T18" fmla="*/ 3 h 3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5" h="3">
                          <a:moveTo>
                            <a:pt x="105" y="3"/>
                          </a:moveTo>
                          <a:lnTo>
                            <a:pt x="2" y="3"/>
                          </a:lnTo>
                          <a:lnTo>
                            <a:pt x="0" y="0"/>
                          </a:lnTo>
                          <a:lnTo>
                            <a:pt x="102" y="0"/>
                          </a:lnTo>
                          <a:lnTo>
                            <a:pt x="105" y="3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</p:grpSp>
              <p:grpSp>
                <p:nvGrpSpPr>
                  <p:cNvPr id="3385" name="Group 1034"/>
                  <p:cNvGrpSpPr>
                    <a:grpSpLocks noChangeAspect="1"/>
                  </p:cNvGrpSpPr>
                  <p:nvPr/>
                </p:nvGrpSpPr>
                <p:grpSpPr bwMode="auto">
                  <a:xfrm rot="-4350386">
                    <a:off x="1638" y="1478"/>
                    <a:ext cx="90" cy="55"/>
                    <a:chOff x="480" y="3413"/>
                    <a:chExt cx="673" cy="560"/>
                  </a:xfrm>
                </p:grpSpPr>
                <p:sp>
                  <p:nvSpPr>
                    <p:cNvPr id="3386" name="Freeform 1035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80" y="3413"/>
                      <a:ext cx="673" cy="560"/>
                    </a:xfrm>
                    <a:custGeom>
                      <a:avLst/>
                      <a:gdLst>
                        <a:gd name="T0" fmla="*/ 269 w 269"/>
                        <a:gd name="T1" fmla="*/ 0 h 224"/>
                        <a:gd name="T2" fmla="*/ 45 w 269"/>
                        <a:gd name="T3" fmla="*/ 224 h 224"/>
                        <a:gd name="T4" fmla="*/ 0 w 269"/>
                        <a:gd name="T5" fmla="*/ 224 h 224"/>
                        <a:gd name="T6" fmla="*/ 224 w 269"/>
                        <a:gd name="T7" fmla="*/ 0 h 224"/>
                        <a:gd name="T8" fmla="*/ 269 w 269"/>
                        <a:gd name="T9" fmla="*/ 0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0"/>
                          </a:moveTo>
                          <a:cubicBezTo>
                            <a:pt x="141" y="0"/>
                            <a:pt x="175" y="224"/>
                            <a:pt x="45" y="224"/>
                          </a:cubicBezTo>
                          <a:cubicBezTo>
                            <a:pt x="0" y="224"/>
                            <a:pt x="0" y="224"/>
                            <a:pt x="0" y="224"/>
                          </a:cubicBezTo>
                          <a:cubicBezTo>
                            <a:pt x="130" y="224"/>
                            <a:pt x="96" y="0"/>
                            <a:pt x="224" y="0"/>
                          </a:cubicBezTo>
                          <a:lnTo>
                            <a:pt x="269" y="0"/>
                          </a:lnTo>
                          <a:close/>
                        </a:path>
                      </a:pathLst>
                    </a:custGeom>
                    <a:solidFill>
                      <a:schemeClr val="tx1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3387" name="Freeform 1036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80" y="3413"/>
                      <a:ext cx="673" cy="560"/>
                    </a:xfrm>
                    <a:custGeom>
                      <a:avLst/>
                      <a:gdLst>
                        <a:gd name="T0" fmla="*/ 269 w 269"/>
                        <a:gd name="T1" fmla="*/ 0 h 224"/>
                        <a:gd name="T2" fmla="*/ 45 w 269"/>
                        <a:gd name="T3" fmla="*/ 224 h 224"/>
                        <a:gd name="T4" fmla="*/ 0 w 269"/>
                        <a:gd name="T5" fmla="*/ 224 h 224"/>
                        <a:gd name="T6" fmla="*/ 224 w 269"/>
                        <a:gd name="T7" fmla="*/ 0 h 224"/>
                        <a:gd name="T8" fmla="*/ 269 w 269"/>
                        <a:gd name="T9" fmla="*/ 0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0"/>
                          </a:moveTo>
                          <a:cubicBezTo>
                            <a:pt x="141" y="0"/>
                            <a:pt x="175" y="224"/>
                            <a:pt x="45" y="224"/>
                          </a:cubicBezTo>
                          <a:cubicBezTo>
                            <a:pt x="0" y="224"/>
                            <a:pt x="0" y="224"/>
                            <a:pt x="0" y="224"/>
                          </a:cubicBezTo>
                          <a:cubicBezTo>
                            <a:pt x="130" y="224"/>
                            <a:pt x="96" y="0"/>
                            <a:pt x="224" y="0"/>
                          </a:cubicBezTo>
                          <a:lnTo>
                            <a:pt x="269" y="0"/>
                          </a:lnTo>
                          <a:close/>
                        </a:path>
                      </a:pathLst>
                    </a:custGeom>
                    <a:solidFill>
                      <a:schemeClr val="tx1"/>
                    </a:solidFill>
                    <a:ln w="7938" cap="flat">
                      <a:solidFill>
                        <a:srgbClr val="343434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</p:grpSp>
            </p:grpSp>
            <p:grpSp>
              <p:nvGrpSpPr>
                <p:cNvPr id="3314" name="Group 1037"/>
                <p:cNvGrpSpPr>
                  <a:grpSpLocks/>
                </p:cNvGrpSpPr>
                <p:nvPr/>
              </p:nvGrpSpPr>
              <p:grpSpPr bwMode="auto">
                <a:xfrm>
                  <a:off x="2926" y="1298"/>
                  <a:ext cx="108" cy="227"/>
                  <a:chOff x="2926" y="1324"/>
                  <a:chExt cx="108" cy="227"/>
                </a:xfrm>
              </p:grpSpPr>
              <p:grpSp>
                <p:nvGrpSpPr>
                  <p:cNvPr id="3366" name="Group 1038"/>
                  <p:cNvGrpSpPr>
                    <a:grpSpLocks noChangeAspect="1"/>
                  </p:cNvGrpSpPr>
                  <p:nvPr/>
                </p:nvGrpSpPr>
                <p:grpSpPr bwMode="auto">
                  <a:xfrm rot="-4304073">
                    <a:off x="2959" y="1337"/>
                    <a:ext cx="87" cy="62"/>
                    <a:chOff x="480" y="3413"/>
                    <a:chExt cx="673" cy="560"/>
                  </a:xfrm>
                </p:grpSpPr>
                <p:sp>
                  <p:nvSpPr>
                    <p:cNvPr id="3380" name="Freeform 1039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80" y="3413"/>
                      <a:ext cx="673" cy="560"/>
                    </a:xfrm>
                    <a:custGeom>
                      <a:avLst/>
                      <a:gdLst>
                        <a:gd name="T0" fmla="*/ 269 w 269"/>
                        <a:gd name="T1" fmla="*/ 0 h 224"/>
                        <a:gd name="T2" fmla="*/ 45 w 269"/>
                        <a:gd name="T3" fmla="*/ 224 h 224"/>
                        <a:gd name="T4" fmla="*/ 0 w 269"/>
                        <a:gd name="T5" fmla="*/ 224 h 224"/>
                        <a:gd name="T6" fmla="*/ 224 w 269"/>
                        <a:gd name="T7" fmla="*/ 0 h 224"/>
                        <a:gd name="T8" fmla="*/ 269 w 269"/>
                        <a:gd name="T9" fmla="*/ 0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0"/>
                          </a:moveTo>
                          <a:cubicBezTo>
                            <a:pt x="141" y="0"/>
                            <a:pt x="175" y="224"/>
                            <a:pt x="45" y="224"/>
                          </a:cubicBezTo>
                          <a:cubicBezTo>
                            <a:pt x="0" y="224"/>
                            <a:pt x="0" y="224"/>
                            <a:pt x="0" y="224"/>
                          </a:cubicBezTo>
                          <a:cubicBezTo>
                            <a:pt x="130" y="224"/>
                            <a:pt x="96" y="0"/>
                            <a:pt x="224" y="0"/>
                          </a:cubicBezTo>
                          <a:lnTo>
                            <a:pt x="269" y="0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3381" name="Freeform 1040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80" y="3413"/>
                      <a:ext cx="673" cy="560"/>
                    </a:xfrm>
                    <a:custGeom>
                      <a:avLst/>
                      <a:gdLst>
                        <a:gd name="T0" fmla="*/ 269 w 269"/>
                        <a:gd name="T1" fmla="*/ 0 h 224"/>
                        <a:gd name="T2" fmla="*/ 45 w 269"/>
                        <a:gd name="T3" fmla="*/ 224 h 224"/>
                        <a:gd name="T4" fmla="*/ 0 w 269"/>
                        <a:gd name="T5" fmla="*/ 224 h 224"/>
                        <a:gd name="T6" fmla="*/ 224 w 269"/>
                        <a:gd name="T7" fmla="*/ 0 h 224"/>
                        <a:gd name="T8" fmla="*/ 269 w 269"/>
                        <a:gd name="T9" fmla="*/ 0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0"/>
                          </a:moveTo>
                          <a:cubicBezTo>
                            <a:pt x="141" y="0"/>
                            <a:pt x="175" y="224"/>
                            <a:pt x="45" y="224"/>
                          </a:cubicBezTo>
                          <a:cubicBezTo>
                            <a:pt x="0" y="224"/>
                            <a:pt x="0" y="224"/>
                            <a:pt x="0" y="224"/>
                          </a:cubicBezTo>
                          <a:cubicBezTo>
                            <a:pt x="130" y="224"/>
                            <a:pt x="96" y="0"/>
                            <a:pt x="224" y="0"/>
                          </a:cubicBezTo>
                          <a:lnTo>
                            <a:pt x="269" y="0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7938" cap="flat">
                      <a:solidFill>
                        <a:srgbClr val="FF0000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</p:grpSp>
              <p:grpSp>
                <p:nvGrpSpPr>
                  <p:cNvPr id="3367" name="Group 1041"/>
                  <p:cNvGrpSpPr>
                    <a:grpSpLocks noChangeAspect="1"/>
                  </p:cNvGrpSpPr>
                  <p:nvPr/>
                </p:nvGrpSpPr>
                <p:grpSpPr bwMode="auto">
                  <a:xfrm rot="-4304073">
                    <a:off x="2936" y="1406"/>
                    <a:ext cx="87" cy="62"/>
                    <a:chOff x="1054" y="3406"/>
                    <a:chExt cx="677" cy="565"/>
                  </a:xfrm>
                </p:grpSpPr>
                <p:sp>
                  <p:nvSpPr>
                    <p:cNvPr id="3371" name="Freeform 1042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6" y="3408"/>
                      <a:ext cx="672" cy="561"/>
                    </a:xfrm>
                    <a:custGeom>
                      <a:avLst/>
                      <a:gdLst>
                        <a:gd name="T0" fmla="*/ 269 w 269"/>
                        <a:gd name="T1" fmla="*/ 224 h 224"/>
                        <a:gd name="T2" fmla="*/ 45 w 269"/>
                        <a:gd name="T3" fmla="*/ 0 h 224"/>
                        <a:gd name="T4" fmla="*/ 0 w 269"/>
                        <a:gd name="T5" fmla="*/ 0 h 224"/>
                        <a:gd name="T6" fmla="*/ 225 w 269"/>
                        <a:gd name="T7" fmla="*/ 224 h 224"/>
                        <a:gd name="T8" fmla="*/ 269 w 269"/>
                        <a:gd name="T9" fmla="*/ 224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224"/>
                          </a:moveTo>
                          <a:cubicBezTo>
                            <a:pt x="141" y="224"/>
                            <a:pt x="175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30" y="0"/>
                            <a:pt x="96" y="224"/>
                            <a:pt x="225" y="224"/>
                          </a:cubicBezTo>
                          <a:lnTo>
                            <a:pt x="269" y="224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3372" name="Freeform 1043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9" y="3408"/>
                      <a:ext cx="329" cy="148"/>
                    </a:xfrm>
                    <a:custGeom>
                      <a:avLst/>
                      <a:gdLst>
                        <a:gd name="T0" fmla="*/ 44 w 132"/>
                        <a:gd name="T1" fmla="*/ 0 h 59"/>
                        <a:gd name="T2" fmla="*/ 0 w 132"/>
                        <a:gd name="T3" fmla="*/ 0 h 59"/>
                        <a:gd name="T4" fmla="*/ 88 w 132"/>
                        <a:gd name="T5" fmla="*/ 59 h 59"/>
                        <a:gd name="T6" fmla="*/ 132 w 132"/>
                        <a:gd name="T7" fmla="*/ 59 h 59"/>
                        <a:gd name="T8" fmla="*/ 44 w 132"/>
                        <a:gd name="T9" fmla="*/ 0 h 59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32"/>
                        <a:gd name="T16" fmla="*/ 0 h 59"/>
                        <a:gd name="T17" fmla="*/ 132 w 132"/>
                        <a:gd name="T18" fmla="*/ 59 h 59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32" h="59">
                          <a:moveTo>
                            <a:pt x="44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43" y="0"/>
                            <a:pt x="69" y="25"/>
                            <a:pt x="88" y="59"/>
                          </a:cubicBezTo>
                          <a:cubicBezTo>
                            <a:pt x="132" y="59"/>
                            <a:pt x="132" y="59"/>
                            <a:pt x="132" y="59"/>
                          </a:cubicBezTo>
                          <a:cubicBezTo>
                            <a:pt x="113" y="25"/>
                            <a:pt x="88" y="0"/>
                            <a:pt x="44" y="0"/>
                          </a:cubicBez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3373" name="Freeform 1044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4" y="3406"/>
                      <a:ext cx="332" cy="147"/>
                    </a:xfrm>
                    <a:custGeom>
                      <a:avLst/>
                      <a:gdLst>
                        <a:gd name="T0" fmla="*/ 47 w 133"/>
                        <a:gd name="T1" fmla="*/ 4 h 59"/>
                        <a:gd name="T2" fmla="*/ 133 w 133"/>
                        <a:gd name="T3" fmla="*/ 59 h 59"/>
                        <a:gd name="T4" fmla="*/ 133 w 133"/>
                        <a:gd name="T5" fmla="*/ 59 h 59"/>
                        <a:gd name="T6" fmla="*/ 45 w 133"/>
                        <a:gd name="T7" fmla="*/ 0 h 59"/>
                        <a:gd name="T8" fmla="*/ 0 w 133"/>
                        <a:gd name="T9" fmla="*/ 0 h 59"/>
                        <a:gd name="T10" fmla="*/ 26 w 133"/>
                        <a:gd name="T11" fmla="*/ 4 h 59"/>
                        <a:gd name="T12" fmla="*/ 47 w 133"/>
                        <a:gd name="T13" fmla="*/ 4 h 59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w 133"/>
                        <a:gd name="T22" fmla="*/ 0 h 59"/>
                        <a:gd name="T23" fmla="*/ 133 w 133"/>
                        <a:gd name="T24" fmla="*/ 59 h 59"/>
                      </a:gdLst>
                      <a:ahLst/>
                      <a:cxnLst>
                        <a:cxn ang="T14">
                          <a:pos x="T0" y="T1"/>
                        </a:cxn>
                        <a:cxn ang="T15">
                          <a:pos x="T2" y="T3"/>
                        </a:cxn>
                        <a:cxn ang="T16">
                          <a:pos x="T4" y="T5"/>
                        </a:cxn>
                        <a:cxn ang="T17">
                          <a:pos x="T6" y="T7"/>
                        </a:cxn>
                        <a:cxn ang="T18">
                          <a:pos x="T8" y="T9"/>
                        </a:cxn>
                        <a:cxn ang="T19">
                          <a:pos x="T10" y="T11"/>
                        </a:cxn>
                        <a:cxn ang="T20">
                          <a:pos x="T12" y="T13"/>
                        </a:cxn>
                      </a:cxnLst>
                      <a:rect l="T21" t="T22" r="T23" b="T24"/>
                      <a:pathLst>
                        <a:path w="133" h="59">
                          <a:moveTo>
                            <a:pt x="47" y="4"/>
                          </a:moveTo>
                          <a:cubicBezTo>
                            <a:pt x="89" y="4"/>
                            <a:pt x="114" y="28"/>
                            <a:pt x="133" y="59"/>
                          </a:cubicBezTo>
                          <a:cubicBezTo>
                            <a:pt x="133" y="59"/>
                            <a:pt x="133" y="59"/>
                            <a:pt x="133" y="59"/>
                          </a:cubicBezTo>
                          <a:cubicBezTo>
                            <a:pt x="114" y="26"/>
                            <a:pt x="89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0" y="0"/>
                            <a:pt x="18" y="2"/>
                            <a:pt x="26" y="4"/>
                          </a:cubicBezTo>
                          <a:lnTo>
                            <a:pt x="47" y="4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3374" name="Freeform 1045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83" y="3783"/>
                      <a:ext cx="348" cy="188"/>
                    </a:xfrm>
                    <a:custGeom>
                      <a:avLst/>
                      <a:gdLst>
                        <a:gd name="T0" fmla="*/ 45 w 139"/>
                        <a:gd name="T1" fmla="*/ 0 h 75"/>
                        <a:gd name="T2" fmla="*/ 0 w 139"/>
                        <a:gd name="T3" fmla="*/ 0 h 75"/>
                        <a:gd name="T4" fmla="*/ 95 w 139"/>
                        <a:gd name="T5" fmla="*/ 75 h 75"/>
                        <a:gd name="T6" fmla="*/ 139 w 139"/>
                        <a:gd name="T7" fmla="*/ 75 h 75"/>
                        <a:gd name="T8" fmla="*/ 45 w 139"/>
                        <a:gd name="T9" fmla="*/ 0 h 75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39"/>
                        <a:gd name="T16" fmla="*/ 0 h 75"/>
                        <a:gd name="T17" fmla="*/ 139 w 139"/>
                        <a:gd name="T18" fmla="*/ 75 h 75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39" h="75">
                          <a:moveTo>
                            <a:pt x="45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20" y="42"/>
                            <a:pt x="45" y="75"/>
                            <a:pt x="95" y="75"/>
                          </a:cubicBezTo>
                          <a:cubicBezTo>
                            <a:pt x="139" y="75"/>
                            <a:pt x="139" y="75"/>
                            <a:pt x="139" y="75"/>
                          </a:cubicBezTo>
                          <a:cubicBezTo>
                            <a:pt x="90" y="75"/>
                            <a:pt x="65" y="42"/>
                            <a:pt x="45" y="0"/>
                          </a:cubicBez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3375" name="Freeform 1046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6" y="3408"/>
                      <a:ext cx="672" cy="561"/>
                    </a:xfrm>
                    <a:custGeom>
                      <a:avLst/>
                      <a:gdLst>
                        <a:gd name="T0" fmla="*/ 269 w 269"/>
                        <a:gd name="T1" fmla="*/ 224 h 224"/>
                        <a:gd name="T2" fmla="*/ 45 w 269"/>
                        <a:gd name="T3" fmla="*/ 0 h 224"/>
                        <a:gd name="T4" fmla="*/ 0 w 269"/>
                        <a:gd name="T5" fmla="*/ 0 h 224"/>
                        <a:gd name="T6" fmla="*/ 225 w 269"/>
                        <a:gd name="T7" fmla="*/ 224 h 224"/>
                        <a:gd name="T8" fmla="*/ 269 w 269"/>
                        <a:gd name="T9" fmla="*/ 224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224"/>
                          </a:moveTo>
                          <a:cubicBezTo>
                            <a:pt x="141" y="224"/>
                            <a:pt x="175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30" y="0"/>
                            <a:pt x="96" y="224"/>
                            <a:pt x="225" y="224"/>
                          </a:cubicBezTo>
                          <a:lnTo>
                            <a:pt x="269" y="224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7938" cap="flat">
                      <a:solidFill>
                        <a:srgbClr val="FF0000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3376" name="Freeform 1047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4" y="3561"/>
                      <a:ext cx="107" cy="7"/>
                    </a:xfrm>
                    <a:custGeom>
                      <a:avLst/>
                      <a:gdLst>
                        <a:gd name="T0" fmla="*/ 0 w 107"/>
                        <a:gd name="T1" fmla="*/ 0 h 7"/>
                        <a:gd name="T2" fmla="*/ 104 w 107"/>
                        <a:gd name="T3" fmla="*/ 0 h 7"/>
                        <a:gd name="T4" fmla="*/ 107 w 107"/>
                        <a:gd name="T5" fmla="*/ 7 h 7"/>
                        <a:gd name="T6" fmla="*/ 5 w 107"/>
                        <a:gd name="T7" fmla="*/ 7 h 7"/>
                        <a:gd name="T8" fmla="*/ 0 w 107"/>
                        <a:gd name="T9" fmla="*/ 0 h 7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7"/>
                        <a:gd name="T16" fmla="*/ 0 h 7"/>
                        <a:gd name="T17" fmla="*/ 107 w 107"/>
                        <a:gd name="T18" fmla="*/ 7 h 7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7" h="7">
                          <a:moveTo>
                            <a:pt x="0" y="0"/>
                          </a:moveTo>
                          <a:lnTo>
                            <a:pt x="104" y="0"/>
                          </a:lnTo>
                          <a:lnTo>
                            <a:pt x="107" y="7"/>
                          </a:lnTo>
                          <a:lnTo>
                            <a:pt x="5" y="7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3377" name="Freeform 1048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91" y="3576"/>
                      <a:ext cx="107" cy="2"/>
                    </a:xfrm>
                    <a:custGeom>
                      <a:avLst/>
                      <a:gdLst>
                        <a:gd name="T0" fmla="*/ 0 w 107"/>
                        <a:gd name="T1" fmla="*/ 0 h 2"/>
                        <a:gd name="T2" fmla="*/ 105 w 107"/>
                        <a:gd name="T3" fmla="*/ 0 h 2"/>
                        <a:gd name="T4" fmla="*/ 107 w 107"/>
                        <a:gd name="T5" fmla="*/ 2 h 2"/>
                        <a:gd name="T6" fmla="*/ 3 w 107"/>
                        <a:gd name="T7" fmla="*/ 2 h 2"/>
                        <a:gd name="T8" fmla="*/ 0 w 107"/>
                        <a:gd name="T9" fmla="*/ 0 h 2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7"/>
                        <a:gd name="T16" fmla="*/ 0 h 2"/>
                        <a:gd name="T17" fmla="*/ 107 w 107"/>
                        <a:gd name="T18" fmla="*/ 2 h 2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7" h="2">
                          <a:moveTo>
                            <a:pt x="0" y="0"/>
                          </a:moveTo>
                          <a:lnTo>
                            <a:pt x="105" y="0"/>
                          </a:lnTo>
                          <a:lnTo>
                            <a:pt x="107" y="2"/>
                          </a:lnTo>
                          <a:lnTo>
                            <a:pt x="3" y="2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3378" name="Freeform 1049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8" y="3773"/>
                      <a:ext cx="110" cy="8"/>
                    </a:xfrm>
                    <a:custGeom>
                      <a:avLst/>
                      <a:gdLst>
                        <a:gd name="T0" fmla="*/ 110 w 110"/>
                        <a:gd name="T1" fmla="*/ 8 h 8"/>
                        <a:gd name="T2" fmla="*/ 5 w 110"/>
                        <a:gd name="T3" fmla="*/ 8 h 8"/>
                        <a:gd name="T4" fmla="*/ 0 w 110"/>
                        <a:gd name="T5" fmla="*/ 0 h 8"/>
                        <a:gd name="T6" fmla="*/ 105 w 110"/>
                        <a:gd name="T7" fmla="*/ 0 h 8"/>
                        <a:gd name="T8" fmla="*/ 110 w 110"/>
                        <a:gd name="T9" fmla="*/ 8 h 8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10"/>
                        <a:gd name="T16" fmla="*/ 0 h 8"/>
                        <a:gd name="T17" fmla="*/ 110 w 110"/>
                        <a:gd name="T18" fmla="*/ 8 h 8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10" h="8">
                          <a:moveTo>
                            <a:pt x="110" y="8"/>
                          </a:moveTo>
                          <a:lnTo>
                            <a:pt x="5" y="8"/>
                          </a:lnTo>
                          <a:lnTo>
                            <a:pt x="0" y="0"/>
                          </a:lnTo>
                          <a:lnTo>
                            <a:pt x="105" y="0"/>
                          </a:lnTo>
                          <a:lnTo>
                            <a:pt x="110" y="8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3379" name="Freeform 1050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6" y="3763"/>
                      <a:ext cx="105" cy="3"/>
                    </a:xfrm>
                    <a:custGeom>
                      <a:avLst/>
                      <a:gdLst>
                        <a:gd name="T0" fmla="*/ 105 w 105"/>
                        <a:gd name="T1" fmla="*/ 3 h 3"/>
                        <a:gd name="T2" fmla="*/ 2 w 105"/>
                        <a:gd name="T3" fmla="*/ 3 h 3"/>
                        <a:gd name="T4" fmla="*/ 0 w 105"/>
                        <a:gd name="T5" fmla="*/ 0 h 3"/>
                        <a:gd name="T6" fmla="*/ 102 w 105"/>
                        <a:gd name="T7" fmla="*/ 0 h 3"/>
                        <a:gd name="T8" fmla="*/ 105 w 105"/>
                        <a:gd name="T9" fmla="*/ 3 h 3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5"/>
                        <a:gd name="T16" fmla="*/ 0 h 3"/>
                        <a:gd name="T17" fmla="*/ 105 w 105"/>
                        <a:gd name="T18" fmla="*/ 3 h 3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5" h="3">
                          <a:moveTo>
                            <a:pt x="105" y="3"/>
                          </a:moveTo>
                          <a:lnTo>
                            <a:pt x="2" y="3"/>
                          </a:lnTo>
                          <a:lnTo>
                            <a:pt x="0" y="0"/>
                          </a:lnTo>
                          <a:lnTo>
                            <a:pt x="102" y="0"/>
                          </a:lnTo>
                          <a:lnTo>
                            <a:pt x="105" y="3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</p:grpSp>
              <p:grpSp>
                <p:nvGrpSpPr>
                  <p:cNvPr id="3368" name="Group 1051"/>
                  <p:cNvGrpSpPr>
                    <a:grpSpLocks noChangeAspect="1"/>
                  </p:cNvGrpSpPr>
                  <p:nvPr/>
                </p:nvGrpSpPr>
                <p:grpSpPr bwMode="auto">
                  <a:xfrm rot="-4304073">
                    <a:off x="2914" y="1477"/>
                    <a:ext cx="86" cy="62"/>
                    <a:chOff x="480" y="3413"/>
                    <a:chExt cx="673" cy="560"/>
                  </a:xfrm>
                </p:grpSpPr>
                <p:sp>
                  <p:nvSpPr>
                    <p:cNvPr id="3369" name="Freeform 1052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80" y="3413"/>
                      <a:ext cx="673" cy="560"/>
                    </a:xfrm>
                    <a:custGeom>
                      <a:avLst/>
                      <a:gdLst>
                        <a:gd name="T0" fmla="*/ 269 w 269"/>
                        <a:gd name="T1" fmla="*/ 0 h 224"/>
                        <a:gd name="T2" fmla="*/ 45 w 269"/>
                        <a:gd name="T3" fmla="*/ 224 h 224"/>
                        <a:gd name="T4" fmla="*/ 0 w 269"/>
                        <a:gd name="T5" fmla="*/ 224 h 224"/>
                        <a:gd name="T6" fmla="*/ 224 w 269"/>
                        <a:gd name="T7" fmla="*/ 0 h 224"/>
                        <a:gd name="T8" fmla="*/ 269 w 269"/>
                        <a:gd name="T9" fmla="*/ 0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0"/>
                          </a:moveTo>
                          <a:cubicBezTo>
                            <a:pt x="141" y="0"/>
                            <a:pt x="175" y="224"/>
                            <a:pt x="45" y="224"/>
                          </a:cubicBezTo>
                          <a:cubicBezTo>
                            <a:pt x="0" y="224"/>
                            <a:pt x="0" y="224"/>
                            <a:pt x="0" y="224"/>
                          </a:cubicBezTo>
                          <a:cubicBezTo>
                            <a:pt x="130" y="224"/>
                            <a:pt x="96" y="0"/>
                            <a:pt x="224" y="0"/>
                          </a:cubicBezTo>
                          <a:lnTo>
                            <a:pt x="269" y="0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3370" name="Freeform 1053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80" y="3413"/>
                      <a:ext cx="673" cy="560"/>
                    </a:xfrm>
                    <a:custGeom>
                      <a:avLst/>
                      <a:gdLst>
                        <a:gd name="T0" fmla="*/ 269 w 269"/>
                        <a:gd name="T1" fmla="*/ 0 h 224"/>
                        <a:gd name="T2" fmla="*/ 45 w 269"/>
                        <a:gd name="T3" fmla="*/ 224 h 224"/>
                        <a:gd name="T4" fmla="*/ 0 w 269"/>
                        <a:gd name="T5" fmla="*/ 224 h 224"/>
                        <a:gd name="T6" fmla="*/ 224 w 269"/>
                        <a:gd name="T7" fmla="*/ 0 h 224"/>
                        <a:gd name="T8" fmla="*/ 269 w 269"/>
                        <a:gd name="T9" fmla="*/ 0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0"/>
                          </a:moveTo>
                          <a:cubicBezTo>
                            <a:pt x="141" y="0"/>
                            <a:pt x="175" y="224"/>
                            <a:pt x="45" y="224"/>
                          </a:cubicBezTo>
                          <a:cubicBezTo>
                            <a:pt x="0" y="224"/>
                            <a:pt x="0" y="224"/>
                            <a:pt x="0" y="224"/>
                          </a:cubicBezTo>
                          <a:cubicBezTo>
                            <a:pt x="130" y="224"/>
                            <a:pt x="96" y="0"/>
                            <a:pt x="224" y="0"/>
                          </a:cubicBezTo>
                          <a:lnTo>
                            <a:pt x="269" y="0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7938" cap="flat">
                      <a:solidFill>
                        <a:srgbClr val="FF0000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</p:grpSp>
            </p:grpSp>
            <p:grpSp>
              <p:nvGrpSpPr>
                <p:cNvPr id="3315" name="Group 1054"/>
                <p:cNvGrpSpPr>
                  <a:grpSpLocks/>
                </p:cNvGrpSpPr>
                <p:nvPr/>
              </p:nvGrpSpPr>
              <p:grpSpPr bwMode="auto">
                <a:xfrm>
                  <a:off x="3006" y="1239"/>
                  <a:ext cx="101" cy="237"/>
                  <a:chOff x="3016" y="1279"/>
                  <a:chExt cx="101" cy="237"/>
                </a:xfrm>
              </p:grpSpPr>
              <p:grpSp>
                <p:nvGrpSpPr>
                  <p:cNvPr id="3343" name="Group 1055"/>
                  <p:cNvGrpSpPr>
                    <a:grpSpLocks noChangeAspect="1"/>
                  </p:cNvGrpSpPr>
                  <p:nvPr/>
                </p:nvGrpSpPr>
                <p:grpSpPr bwMode="auto">
                  <a:xfrm rot="-4350386">
                    <a:off x="3021" y="1372"/>
                    <a:ext cx="90" cy="56"/>
                    <a:chOff x="480" y="3413"/>
                    <a:chExt cx="673" cy="560"/>
                  </a:xfrm>
                </p:grpSpPr>
                <p:sp>
                  <p:nvSpPr>
                    <p:cNvPr id="3364" name="Freeform 1056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80" y="3413"/>
                      <a:ext cx="673" cy="560"/>
                    </a:xfrm>
                    <a:custGeom>
                      <a:avLst/>
                      <a:gdLst>
                        <a:gd name="T0" fmla="*/ 269 w 269"/>
                        <a:gd name="T1" fmla="*/ 0 h 224"/>
                        <a:gd name="T2" fmla="*/ 45 w 269"/>
                        <a:gd name="T3" fmla="*/ 224 h 224"/>
                        <a:gd name="T4" fmla="*/ 0 w 269"/>
                        <a:gd name="T5" fmla="*/ 224 h 224"/>
                        <a:gd name="T6" fmla="*/ 224 w 269"/>
                        <a:gd name="T7" fmla="*/ 0 h 224"/>
                        <a:gd name="T8" fmla="*/ 269 w 269"/>
                        <a:gd name="T9" fmla="*/ 0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0"/>
                          </a:moveTo>
                          <a:cubicBezTo>
                            <a:pt x="141" y="0"/>
                            <a:pt x="175" y="224"/>
                            <a:pt x="45" y="224"/>
                          </a:cubicBezTo>
                          <a:cubicBezTo>
                            <a:pt x="0" y="224"/>
                            <a:pt x="0" y="224"/>
                            <a:pt x="0" y="224"/>
                          </a:cubicBezTo>
                          <a:cubicBezTo>
                            <a:pt x="130" y="224"/>
                            <a:pt x="96" y="0"/>
                            <a:pt x="224" y="0"/>
                          </a:cubicBezTo>
                          <a:lnTo>
                            <a:pt x="269" y="0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3365" name="Freeform 1057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80" y="3413"/>
                      <a:ext cx="673" cy="560"/>
                    </a:xfrm>
                    <a:custGeom>
                      <a:avLst/>
                      <a:gdLst>
                        <a:gd name="T0" fmla="*/ 269 w 269"/>
                        <a:gd name="T1" fmla="*/ 0 h 224"/>
                        <a:gd name="T2" fmla="*/ 45 w 269"/>
                        <a:gd name="T3" fmla="*/ 224 h 224"/>
                        <a:gd name="T4" fmla="*/ 0 w 269"/>
                        <a:gd name="T5" fmla="*/ 224 h 224"/>
                        <a:gd name="T6" fmla="*/ 224 w 269"/>
                        <a:gd name="T7" fmla="*/ 0 h 224"/>
                        <a:gd name="T8" fmla="*/ 269 w 269"/>
                        <a:gd name="T9" fmla="*/ 0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0"/>
                          </a:moveTo>
                          <a:cubicBezTo>
                            <a:pt x="141" y="0"/>
                            <a:pt x="175" y="224"/>
                            <a:pt x="45" y="224"/>
                          </a:cubicBezTo>
                          <a:cubicBezTo>
                            <a:pt x="0" y="224"/>
                            <a:pt x="0" y="224"/>
                            <a:pt x="0" y="224"/>
                          </a:cubicBezTo>
                          <a:cubicBezTo>
                            <a:pt x="130" y="224"/>
                            <a:pt x="96" y="0"/>
                            <a:pt x="224" y="0"/>
                          </a:cubicBezTo>
                          <a:lnTo>
                            <a:pt x="269" y="0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7938" cap="flat">
                      <a:solidFill>
                        <a:srgbClr val="0066FF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</p:grpSp>
              <p:grpSp>
                <p:nvGrpSpPr>
                  <p:cNvPr id="3344" name="Group 1058"/>
                  <p:cNvGrpSpPr>
                    <a:grpSpLocks noChangeAspect="1"/>
                  </p:cNvGrpSpPr>
                  <p:nvPr/>
                </p:nvGrpSpPr>
                <p:grpSpPr bwMode="auto">
                  <a:xfrm rot="-4350386">
                    <a:off x="3044" y="1297"/>
                    <a:ext cx="91" cy="55"/>
                    <a:chOff x="1054" y="3406"/>
                    <a:chExt cx="677" cy="565"/>
                  </a:xfrm>
                </p:grpSpPr>
                <p:sp>
                  <p:nvSpPr>
                    <p:cNvPr id="3355" name="Freeform 1059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6" y="3408"/>
                      <a:ext cx="672" cy="561"/>
                    </a:xfrm>
                    <a:custGeom>
                      <a:avLst/>
                      <a:gdLst>
                        <a:gd name="T0" fmla="*/ 269 w 269"/>
                        <a:gd name="T1" fmla="*/ 224 h 224"/>
                        <a:gd name="T2" fmla="*/ 45 w 269"/>
                        <a:gd name="T3" fmla="*/ 0 h 224"/>
                        <a:gd name="T4" fmla="*/ 0 w 269"/>
                        <a:gd name="T5" fmla="*/ 0 h 224"/>
                        <a:gd name="T6" fmla="*/ 225 w 269"/>
                        <a:gd name="T7" fmla="*/ 224 h 224"/>
                        <a:gd name="T8" fmla="*/ 269 w 269"/>
                        <a:gd name="T9" fmla="*/ 224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224"/>
                          </a:moveTo>
                          <a:cubicBezTo>
                            <a:pt x="141" y="224"/>
                            <a:pt x="175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30" y="0"/>
                            <a:pt x="96" y="224"/>
                            <a:pt x="225" y="224"/>
                          </a:cubicBezTo>
                          <a:lnTo>
                            <a:pt x="269" y="224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3356" name="Freeform 1060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9" y="3408"/>
                      <a:ext cx="329" cy="148"/>
                    </a:xfrm>
                    <a:custGeom>
                      <a:avLst/>
                      <a:gdLst>
                        <a:gd name="T0" fmla="*/ 44 w 132"/>
                        <a:gd name="T1" fmla="*/ 0 h 59"/>
                        <a:gd name="T2" fmla="*/ 0 w 132"/>
                        <a:gd name="T3" fmla="*/ 0 h 59"/>
                        <a:gd name="T4" fmla="*/ 88 w 132"/>
                        <a:gd name="T5" fmla="*/ 59 h 59"/>
                        <a:gd name="T6" fmla="*/ 132 w 132"/>
                        <a:gd name="T7" fmla="*/ 59 h 59"/>
                        <a:gd name="T8" fmla="*/ 44 w 132"/>
                        <a:gd name="T9" fmla="*/ 0 h 59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32"/>
                        <a:gd name="T16" fmla="*/ 0 h 59"/>
                        <a:gd name="T17" fmla="*/ 132 w 132"/>
                        <a:gd name="T18" fmla="*/ 59 h 59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32" h="59">
                          <a:moveTo>
                            <a:pt x="44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43" y="0"/>
                            <a:pt x="69" y="25"/>
                            <a:pt x="88" y="59"/>
                          </a:cubicBezTo>
                          <a:cubicBezTo>
                            <a:pt x="132" y="59"/>
                            <a:pt x="132" y="59"/>
                            <a:pt x="132" y="59"/>
                          </a:cubicBezTo>
                          <a:cubicBezTo>
                            <a:pt x="113" y="25"/>
                            <a:pt x="88" y="0"/>
                            <a:pt x="44" y="0"/>
                          </a:cubicBez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3357" name="Freeform 1061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4" y="3406"/>
                      <a:ext cx="332" cy="147"/>
                    </a:xfrm>
                    <a:custGeom>
                      <a:avLst/>
                      <a:gdLst>
                        <a:gd name="T0" fmla="*/ 47 w 133"/>
                        <a:gd name="T1" fmla="*/ 4 h 59"/>
                        <a:gd name="T2" fmla="*/ 133 w 133"/>
                        <a:gd name="T3" fmla="*/ 59 h 59"/>
                        <a:gd name="T4" fmla="*/ 133 w 133"/>
                        <a:gd name="T5" fmla="*/ 59 h 59"/>
                        <a:gd name="T6" fmla="*/ 45 w 133"/>
                        <a:gd name="T7" fmla="*/ 0 h 59"/>
                        <a:gd name="T8" fmla="*/ 0 w 133"/>
                        <a:gd name="T9" fmla="*/ 0 h 59"/>
                        <a:gd name="T10" fmla="*/ 26 w 133"/>
                        <a:gd name="T11" fmla="*/ 4 h 59"/>
                        <a:gd name="T12" fmla="*/ 47 w 133"/>
                        <a:gd name="T13" fmla="*/ 4 h 59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w 133"/>
                        <a:gd name="T22" fmla="*/ 0 h 59"/>
                        <a:gd name="T23" fmla="*/ 133 w 133"/>
                        <a:gd name="T24" fmla="*/ 59 h 59"/>
                      </a:gdLst>
                      <a:ahLst/>
                      <a:cxnLst>
                        <a:cxn ang="T14">
                          <a:pos x="T0" y="T1"/>
                        </a:cxn>
                        <a:cxn ang="T15">
                          <a:pos x="T2" y="T3"/>
                        </a:cxn>
                        <a:cxn ang="T16">
                          <a:pos x="T4" y="T5"/>
                        </a:cxn>
                        <a:cxn ang="T17">
                          <a:pos x="T6" y="T7"/>
                        </a:cxn>
                        <a:cxn ang="T18">
                          <a:pos x="T8" y="T9"/>
                        </a:cxn>
                        <a:cxn ang="T19">
                          <a:pos x="T10" y="T11"/>
                        </a:cxn>
                        <a:cxn ang="T20">
                          <a:pos x="T12" y="T13"/>
                        </a:cxn>
                      </a:cxnLst>
                      <a:rect l="T21" t="T22" r="T23" b="T24"/>
                      <a:pathLst>
                        <a:path w="133" h="59">
                          <a:moveTo>
                            <a:pt x="47" y="4"/>
                          </a:moveTo>
                          <a:cubicBezTo>
                            <a:pt x="89" y="4"/>
                            <a:pt x="114" y="28"/>
                            <a:pt x="133" y="59"/>
                          </a:cubicBezTo>
                          <a:cubicBezTo>
                            <a:pt x="133" y="59"/>
                            <a:pt x="133" y="59"/>
                            <a:pt x="133" y="59"/>
                          </a:cubicBezTo>
                          <a:cubicBezTo>
                            <a:pt x="114" y="26"/>
                            <a:pt x="89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0" y="0"/>
                            <a:pt x="18" y="2"/>
                            <a:pt x="26" y="4"/>
                          </a:cubicBezTo>
                          <a:lnTo>
                            <a:pt x="47" y="4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3358" name="Freeform 1062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83" y="3783"/>
                      <a:ext cx="348" cy="188"/>
                    </a:xfrm>
                    <a:custGeom>
                      <a:avLst/>
                      <a:gdLst>
                        <a:gd name="T0" fmla="*/ 45 w 139"/>
                        <a:gd name="T1" fmla="*/ 0 h 75"/>
                        <a:gd name="T2" fmla="*/ 0 w 139"/>
                        <a:gd name="T3" fmla="*/ 0 h 75"/>
                        <a:gd name="T4" fmla="*/ 95 w 139"/>
                        <a:gd name="T5" fmla="*/ 75 h 75"/>
                        <a:gd name="T6" fmla="*/ 139 w 139"/>
                        <a:gd name="T7" fmla="*/ 75 h 75"/>
                        <a:gd name="T8" fmla="*/ 45 w 139"/>
                        <a:gd name="T9" fmla="*/ 0 h 75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39"/>
                        <a:gd name="T16" fmla="*/ 0 h 75"/>
                        <a:gd name="T17" fmla="*/ 139 w 139"/>
                        <a:gd name="T18" fmla="*/ 75 h 75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39" h="75">
                          <a:moveTo>
                            <a:pt x="45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20" y="42"/>
                            <a:pt x="45" y="75"/>
                            <a:pt x="95" y="75"/>
                          </a:cubicBezTo>
                          <a:cubicBezTo>
                            <a:pt x="139" y="75"/>
                            <a:pt x="139" y="75"/>
                            <a:pt x="139" y="75"/>
                          </a:cubicBezTo>
                          <a:cubicBezTo>
                            <a:pt x="90" y="75"/>
                            <a:pt x="65" y="42"/>
                            <a:pt x="45" y="0"/>
                          </a:cubicBez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3359" name="Freeform 1063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6" y="3408"/>
                      <a:ext cx="672" cy="561"/>
                    </a:xfrm>
                    <a:custGeom>
                      <a:avLst/>
                      <a:gdLst>
                        <a:gd name="T0" fmla="*/ 269 w 269"/>
                        <a:gd name="T1" fmla="*/ 224 h 224"/>
                        <a:gd name="T2" fmla="*/ 45 w 269"/>
                        <a:gd name="T3" fmla="*/ 0 h 224"/>
                        <a:gd name="T4" fmla="*/ 0 w 269"/>
                        <a:gd name="T5" fmla="*/ 0 h 224"/>
                        <a:gd name="T6" fmla="*/ 225 w 269"/>
                        <a:gd name="T7" fmla="*/ 224 h 224"/>
                        <a:gd name="T8" fmla="*/ 269 w 269"/>
                        <a:gd name="T9" fmla="*/ 224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224"/>
                          </a:moveTo>
                          <a:cubicBezTo>
                            <a:pt x="141" y="224"/>
                            <a:pt x="175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30" y="0"/>
                            <a:pt x="96" y="224"/>
                            <a:pt x="225" y="224"/>
                          </a:cubicBezTo>
                          <a:lnTo>
                            <a:pt x="269" y="224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7938" cap="flat">
                      <a:solidFill>
                        <a:srgbClr val="0066FF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3360" name="Freeform 1064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4" y="3561"/>
                      <a:ext cx="107" cy="7"/>
                    </a:xfrm>
                    <a:custGeom>
                      <a:avLst/>
                      <a:gdLst>
                        <a:gd name="T0" fmla="*/ 0 w 107"/>
                        <a:gd name="T1" fmla="*/ 0 h 7"/>
                        <a:gd name="T2" fmla="*/ 104 w 107"/>
                        <a:gd name="T3" fmla="*/ 0 h 7"/>
                        <a:gd name="T4" fmla="*/ 107 w 107"/>
                        <a:gd name="T5" fmla="*/ 7 h 7"/>
                        <a:gd name="T6" fmla="*/ 5 w 107"/>
                        <a:gd name="T7" fmla="*/ 7 h 7"/>
                        <a:gd name="T8" fmla="*/ 0 w 107"/>
                        <a:gd name="T9" fmla="*/ 0 h 7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7"/>
                        <a:gd name="T16" fmla="*/ 0 h 7"/>
                        <a:gd name="T17" fmla="*/ 107 w 107"/>
                        <a:gd name="T18" fmla="*/ 7 h 7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7" h="7">
                          <a:moveTo>
                            <a:pt x="0" y="0"/>
                          </a:moveTo>
                          <a:lnTo>
                            <a:pt x="104" y="0"/>
                          </a:lnTo>
                          <a:lnTo>
                            <a:pt x="107" y="7"/>
                          </a:lnTo>
                          <a:lnTo>
                            <a:pt x="5" y="7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3361" name="Freeform 1065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91" y="3576"/>
                      <a:ext cx="107" cy="2"/>
                    </a:xfrm>
                    <a:custGeom>
                      <a:avLst/>
                      <a:gdLst>
                        <a:gd name="T0" fmla="*/ 0 w 107"/>
                        <a:gd name="T1" fmla="*/ 0 h 2"/>
                        <a:gd name="T2" fmla="*/ 105 w 107"/>
                        <a:gd name="T3" fmla="*/ 0 h 2"/>
                        <a:gd name="T4" fmla="*/ 107 w 107"/>
                        <a:gd name="T5" fmla="*/ 2 h 2"/>
                        <a:gd name="T6" fmla="*/ 3 w 107"/>
                        <a:gd name="T7" fmla="*/ 2 h 2"/>
                        <a:gd name="T8" fmla="*/ 0 w 107"/>
                        <a:gd name="T9" fmla="*/ 0 h 2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7"/>
                        <a:gd name="T16" fmla="*/ 0 h 2"/>
                        <a:gd name="T17" fmla="*/ 107 w 107"/>
                        <a:gd name="T18" fmla="*/ 2 h 2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7" h="2">
                          <a:moveTo>
                            <a:pt x="0" y="0"/>
                          </a:moveTo>
                          <a:lnTo>
                            <a:pt x="105" y="0"/>
                          </a:lnTo>
                          <a:lnTo>
                            <a:pt x="107" y="2"/>
                          </a:lnTo>
                          <a:lnTo>
                            <a:pt x="3" y="2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3362" name="Freeform 1066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8" y="3773"/>
                      <a:ext cx="110" cy="8"/>
                    </a:xfrm>
                    <a:custGeom>
                      <a:avLst/>
                      <a:gdLst>
                        <a:gd name="T0" fmla="*/ 110 w 110"/>
                        <a:gd name="T1" fmla="*/ 8 h 8"/>
                        <a:gd name="T2" fmla="*/ 5 w 110"/>
                        <a:gd name="T3" fmla="*/ 8 h 8"/>
                        <a:gd name="T4" fmla="*/ 0 w 110"/>
                        <a:gd name="T5" fmla="*/ 0 h 8"/>
                        <a:gd name="T6" fmla="*/ 105 w 110"/>
                        <a:gd name="T7" fmla="*/ 0 h 8"/>
                        <a:gd name="T8" fmla="*/ 110 w 110"/>
                        <a:gd name="T9" fmla="*/ 8 h 8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10"/>
                        <a:gd name="T16" fmla="*/ 0 h 8"/>
                        <a:gd name="T17" fmla="*/ 110 w 110"/>
                        <a:gd name="T18" fmla="*/ 8 h 8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10" h="8">
                          <a:moveTo>
                            <a:pt x="110" y="8"/>
                          </a:moveTo>
                          <a:lnTo>
                            <a:pt x="5" y="8"/>
                          </a:lnTo>
                          <a:lnTo>
                            <a:pt x="0" y="0"/>
                          </a:lnTo>
                          <a:lnTo>
                            <a:pt x="105" y="0"/>
                          </a:lnTo>
                          <a:lnTo>
                            <a:pt x="110" y="8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3363" name="Freeform 1067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6" y="3763"/>
                      <a:ext cx="105" cy="3"/>
                    </a:xfrm>
                    <a:custGeom>
                      <a:avLst/>
                      <a:gdLst>
                        <a:gd name="T0" fmla="*/ 105 w 105"/>
                        <a:gd name="T1" fmla="*/ 3 h 3"/>
                        <a:gd name="T2" fmla="*/ 2 w 105"/>
                        <a:gd name="T3" fmla="*/ 3 h 3"/>
                        <a:gd name="T4" fmla="*/ 0 w 105"/>
                        <a:gd name="T5" fmla="*/ 0 h 3"/>
                        <a:gd name="T6" fmla="*/ 102 w 105"/>
                        <a:gd name="T7" fmla="*/ 0 h 3"/>
                        <a:gd name="T8" fmla="*/ 105 w 105"/>
                        <a:gd name="T9" fmla="*/ 3 h 3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5"/>
                        <a:gd name="T16" fmla="*/ 0 h 3"/>
                        <a:gd name="T17" fmla="*/ 105 w 105"/>
                        <a:gd name="T18" fmla="*/ 3 h 3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5" h="3">
                          <a:moveTo>
                            <a:pt x="105" y="3"/>
                          </a:moveTo>
                          <a:lnTo>
                            <a:pt x="2" y="3"/>
                          </a:lnTo>
                          <a:lnTo>
                            <a:pt x="0" y="0"/>
                          </a:lnTo>
                          <a:lnTo>
                            <a:pt x="102" y="0"/>
                          </a:lnTo>
                          <a:lnTo>
                            <a:pt x="105" y="3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</p:grpSp>
              <p:grpSp>
                <p:nvGrpSpPr>
                  <p:cNvPr id="3345" name="Group 1068"/>
                  <p:cNvGrpSpPr>
                    <a:grpSpLocks noChangeAspect="1"/>
                  </p:cNvGrpSpPr>
                  <p:nvPr/>
                </p:nvGrpSpPr>
                <p:grpSpPr bwMode="auto">
                  <a:xfrm rot="-4350386">
                    <a:off x="2998" y="1442"/>
                    <a:ext cx="92" cy="56"/>
                    <a:chOff x="1054" y="3406"/>
                    <a:chExt cx="677" cy="565"/>
                  </a:xfrm>
                </p:grpSpPr>
                <p:sp>
                  <p:nvSpPr>
                    <p:cNvPr id="3346" name="Freeform 1069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6" y="3408"/>
                      <a:ext cx="672" cy="561"/>
                    </a:xfrm>
                    <a:custGeom>
                      <a:avLst/>
                      <a:gdLst>
                        <a:gd name="T0" fmla="*/ 269 w 269"/>
                        <a:gd name="T1" fmla="*/ 224 h 224"/>
                        <a:gd name="T2" fmla="*/ 45 w 269"/>
                        <a:gd name="T3" fmla="*/ 0 h 224"/>
                        <a:gd name="T4" fmla="*/ 0 w 269"/>
                        <a:gd name="T5" fmla="*/ 0 h 224"/>
                        <a:gd name="T6" fmla="*/ 225 w 269"/>
                        <a:gd name="T7" fmla="*/ 224 h 224"/>
                        <a:gd name="T8" fmla="*/ 269 w 269"/>
                        <a:gd name="T9" fmla="*/ 224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224"/>
                          </a:moveTo>
                          <a:cubicBezTo>
                            <a:pt x="141" y="224"/>
                            <a:pt x="175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30" y="0"/>
                            <a:pt x="96" y="224"/>
                            <a:pt x="225" y="224"/>
                          </a:cubicBezTo>
                          <a:lnTo>
                            <a:pt x="269" y="224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3347" name="Freeform 1070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9" y="3408"/>
                      <a:ext cx="329" cy="148"/>
                    </a:xfrm>
                    <a:custGeom>
                      <a:avLst/>
                      <a:gdLst>
                        <a:gd name="T0" fmla="*/ 44 w 132"/>
                        <a:gd name="T1" fmla="*/ 0 h 59"/>
                        <a:gd name="T2" fmla="*/ 0 w 132"/>
                        <a:gd name="T3" fmla="*/ 0 h 59"/>
                        <a:gd name="T4" fmla="*/ 88 w 132"/>
                        <a:gd name="T5" fmla="*/ 59 h 59"/>
                        <a:gd name="T6" fmla="*/ 132 w 132"/>
                        <a:gd name="T7" fmla="*/ 59 h 59"/>
                        <a:gd name="T8" fmla="*/ 44 w 132"/>
                        <a:gd name="T9" fmla="*/ 0 h 59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32"/>
                        <a:gd name="T16" fmla="*/ 0 h 59"/>
                        <a:gd name="T17" fmla="*/ 132 w 132"/>
                        <a:gd name="T18" fmla="*/ 59 h 59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32" h="59">
                          <a:moveTo>
                            <a:pt x="44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43" y="0"/>
                            <a:pt x="69" y="25"/>
                            <a:pt x="88" y="59"/>
                          </a:cubicBezTo>
                          <a:cubicBezTo>
                            <a:pt x="132" y="59"/>
                            <a:pt x="132" y="59"/>
                            <a:pt x="132" y="59"/>
                          </a:cubicBezTo>
                          <a:cubicBezTo>
                            <a:pt x="113" y="25"/>
                            <a:pt x="88" y="0"/>
                            <a:pt x="44" y="0"/>
                          </a:cubicBez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3348" name="Freeform 1071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4" y="3406"/>
                      <a:ext cx="332" cy="147"/>
                    </a:xfrm>
                    <a:custGeom>
                      <a:avLst/>
                      <a:gdLst>
                        <a:gd name="T0" fmla="*/ 47 w 133"/>
                        <a:gd name="T1" fmla="*/ 4 h 59"/>
                        <a:gd name="T2" fmla="*/ 133 w 133"/>
                        <a:gd name="T3" fmla="*/ 59 h 59"/>
                        <a:gd name="T4" fmla="*/ 133 w 133"/>
                        <a:gd name="T5" fmla="*/ 59 h 59"/>
                        <a:gd name="T6" fmla="*/ 45 w 133"/>
                        <a:gd name="T7" fmla="*/ 0 h 59"/>
                        <a:gd name="T8" fmla="*/ 0 w 133"/>
                        <a:gd name="T9" fmla="*/ 0 h 59"/>
                        <a:gd name="T10" fmla="*/ 26 w 133"/>
                        <a:gd name="T11" fmla="*/ 4 h 59"/>
                        <a:gd name="T12" fmla="*/ 47 w 133"/>
                        <a:gd name="T13" fmla="*/ 4 h 59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w 133"/>
                        <a:gd name="T22" fmla="*/ 0 h 59"/>
                        <a:gd name="T23" fmla="*/ 133 w 133"/>
                        <a:gd name="T24" fmla="*/ 59 h 59"/>
                      </a:gdLst>
                      <a:ahLst/>
                      <a:cxnLst>
                        <a:cxn ang="T14">
                          <a:pos x="T0" y="T1"/>
                        </a:cxn>
                        <a:cxn ang="T15">
                          <a:pos x="T2" y="T3"/>
                        </a:cxn>
                        <a:cxn ang="T16">
                          <a:pos x="T4" y="T5"/>
                        </a:cxn>
                        <a:cxn ang="T17">
                          <a:pos x="T6" y="T7"/>
                        </a:cxn>
                        <a:cxn ang="T18">
                          <a:pos x="T8" y="T9"/>
                        </a:cxn>
                        <a:cxn ang="T19">
                          <a:pos x="T10" y="T11"/>
                        </a:cxn>
                        <a:cxn ang="T20">
                          <a:pos x="T12" y="T13"/>
                        </a:cxn>
                      </a:cxnLst>
                      <a:rect l="T21" t="T22" r="T23" b="T24"/>
                      <a:pathLst>
                        <a:path w="133" h="59">
                          <a:moveTo>
                            <a:pt x="47" y="4"/>
                          </a:moveTo>
                          <a:cubicBezTo>
                            <a:pt x="89" y="4"/>
                            <a:pt x="114" y="28"/>
                            <a:pt x="133" y="59"/>
                          </a:cubicBezTo>
                          <a:cubicBezTo>
                            <a:pt x="133" y="59"/>
                            <a:pt x="133" y="59"/>
                            <a:pt x="133" y="59"/>
                          </a:cubicBezTo>
                          <a:cubicBezTo>
                            <a:pt x="114" y="26"/>
                            <a:pt x="89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0" y="0"/>
                            <a:pt x="18" y="2"/>
                            <a:pt x="26" y="4"/>
                          </a:cubicBezTo>
                          <a:lnTo>
                            <a:pt x="47" y="4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3349" name="Freeform 1072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83" y="3783"/>
                      <a:ext cx="348" cy="188"/>
                    </a:xfrm>
                    <a:custGeom>
                      <a:avLst/>
                      <a:gdLst>
                        <a:gd name="T0" fmla="*/ 45 w 139"/>
                        <a:gd name="T1" fmla="*/ 0 h 75"/>
                        <a:gd name="T2" fmla="*/ 0 w 139"/>
                        <a:gd name="T3" fmla="*/ 0 h 75"/>
                        <a:gd name="T4" fmla="*/ 95 w 139"/>
                        <a:gd name="T5" fmla="*/ 75 h 75"/>
                        <a:gd name="T6" fmla="*/ 139 w 139"/>
                        <a:gd name="T7" fmla="*/ 75 h 75"/>
                        <a:gd name="T8" fmla="*/ 45 w 139"/>
                        <a:gd name="T9" fmla="*/ 0 h 75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39"/>
                        <a:gd name="T16" fmla="*/ 0 h 75"/>
                        <a:gd name="T17" fmla="*/ 139 w 139"/>
                        <a:gd name="T18" fmla="*/ 75 h 75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39" h="75">
                          <a:moveTo>
                            <a:pt x="45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20" y="42"/>
                            <a:pt x="45" y="75"/>
                            <a:pt x="95" y="75"/>
                          </a:cubicBezTo>
                          <a:cubicBezTo>
                            <a:pt x="139" y="75"/>
                            <a:pt x="139" y="75"/>
                            <a:pt x="139" y="75"/>
                          </a:cubicBezTo>
                          <a:cubicBezTo>
                            <a:pt x="90" y="75"/>
                            <a:pt x="65" y="42"/>
                            <a:pt x="45" y="0"/>
                          </a:cubicBez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3350" name="Freeform 1073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6" y="3408"/>
                      <a:ext cx="672" cy="561"/>
                    </a:xfrm>
                    <a:custGeom>
                      <a:avLst/>
                      <a:gdLst>
                        <a:gd name="T0" fmla="*/ 269 w 269"/>
                        <a:gd name="T1" fmla="*/ 224 h 224"/>
                        <a:gd name="T2" fmla="*/ 45 w 269"/>
                        <a:gd name="T3" fmla="*/ 0 h 224"/>
                        <a:gd name="T4" fmla="*/ 0 w 269"/>
                        <a:gd name="T5" fmla="*/ 0 h 224"/>
                        <a:gd name="T6" fmla="*/ 225 w 269"/>
                        <a:gd name="T7" fmla="*/ 224 h 224"/>
                        <a:gd name="T8" fmla="*/ 269 w 269"/>
                        <a:gd name="T9" fmla="*/ 224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224"/>
                          </a:moveTo>
                          <a:cubicBezTo>
                            <a:pt x="141" y="224"/>
                            <a:pt x="175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30" y="0"/>
                            <a:pt x="96" y="224"/>
                            <a:pt x="225" y="224"/>
                          </a:cubicBezTo>
                          <a:lnTo>
                            <a:pt x="269" y="224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7938" cap="flat">
                      <a:solidFill>
                        <a:srgbClr val="0066FF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3351" name="Freeform 1074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4" y="3561"/>
                      <a:ext cx="107" cy="7"/>
                    </a:xfrm>
                    <a:custGeom>
                      <a:avLst/>
                      <a:gdLst>
                        <a:gd name="T0" fmla="*/ 0 w 107"/>
                        <a:gd name="T1" fmla="*/ 0 h 7"/>
                        <a:gd name="T2" fmla="*/ 104 w 107"/>
                        <a:gd name="T3" fmla="*/ 0 h 7"/>
                        <a:gd name="T4" fmla="*/ 107 w 107"/>
                        <a:gd name="T5" fmla="*/ 7 h 7"/>
                        <a:gd name="T6" fmla="*/ 5 w 107"/>
                        <a:gd name="T7" fmla="*/ 7 h 7"/>
                        <a:gd name="T8" fmla="*/ 0 w 107"/>
                        <a:gd name="T9" fmla="*/ 0 h 7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7"/>
                        <a:gd name="T16" fmla="*/ 0 h 7"/>
                        <a:gd name="T17" fmla="*/ 107 w 107"/>
                        <a:gd name="T18" fmla="*/ 7 h 7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7" h="7">
                          <a:moveTo>
                            <a:pt x="0" y="0"/>
                          </a:moveTo>
                          <a:lnTo>
                            <a:pt x="104" y="0"/>
                          </a:lnTo>
                          <a:lnTo>
                            <a:pt x="107" y="7"/>
                          </a:lnTo>
                          <a:lnTo>
                            <a:pt x="5" y="7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3352" name="Freeform 1075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91" y="3576"/>
                      <a:ext cx="107" cy="2"/>
                    </a:xfrm>
                    <a:custGeom>
                      <a:avLst/>
                      <a:gdLst>
                        <a:gd name="T0" fmla="*/ 0 w 107"/>
                        <a:gd name="T1" fmla="*/ 0 h 2"/>
                        <a:gd name="T2" fmla="*/ 105 w 107"/>
                        <a:gd name="T3" fmla="*/ 0 h 2"/>
                        <a:gd name="T4" fmla="*/ 107 w 107"/>
                        <a:gd name="T5" fmla="*/ 2 h 2"/>
                        <a:gd name="T6" fmla="*/ 3 w 107"/>
                        <a:gd name="T7" fmla="*/ 2 h 2"/>
                        <a:gd name="T8" fmla="*/ 0 w 107"/>
                        <a:gd name="T9" fmla="*/ 0 h 2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7"/>
                        <a:gd name="T16" fmla="*/ 0 h 2"/>
                        <a:gd name="T17" fmla="*/ 107 w 107"/>
                        <a:gd name="T18" fmla="*/ 2 h 2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7" h="2">
                          <a:moveTo>
                            <a:pt x="0" y="0"/>
                          </a:moveTo>
                          <a:lnTo>
                            <a:pt x="105" y="0"/>
                          </a:lnTo>
                          <a:lnTo>
                            <a:pt x="107" y="2"/>
                          </a:lnTo>
                          <a:lnTo>
                            <a:pt x="3" y="2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3353" name="Freeform 1076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8" y="3773"/>
                      <a:ext cx="110" cy="8"/>
                    </a:xfrm>
                    <a:custGeom>
                      <a:avLst/>
                      <a:gdLst>
                        <a:gd name="T0" fmla="*/ 110 w 110"/>
                        <a:gd name="T1" fmla="*/ 8 h 8"/>
                        <a:gd name="T2" fmla="*/ 5 w 110"/>
                        <a:gd name="T3" fmla="*/ 8 h 8"/>
                        <a:gd name="T4" fmla="*/ 0 w 110"/>
                        <a:gd name="T5" fmla="*/ 0 h 8"/>
                        <a:gd name="T6" fmla="*/ 105 w 110"/>
                        <a:gd name="T7" fmla="*/ 0 h 8"/>
                        <a:gd name="T8" fmla="*/ 110 w 110"/>
                        <a:gd name="T9" fmla="*/ 8 h 8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10"/>
                        <a:gd name="T16" fmla="*/ 0 h 8"/>
                        <a:gd name="T17" fmla="*/ 110 w 110"/>
                        <a:gd name="T18" fmla="*/ 8 h 8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10" h="8">
                          <a:moveTo>
                            <a:pt x="110" y="8"/>
                          </a:moveTo>
                          <a:lnTo>
                            <a:pt x="5" y="8"/>
                          </a:lnTo>
                          <a:lnTo>
                            <a:pt x="0" y="0"/>
                          </a:lnTo>
                          <a:lnTo>
                            <a:pt x="105" y="0"/>
                          </a:lnTo>
                          <a:lnTo>
                            <a:pt x="110" y="8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3354" name="Freeform 1077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6" y="3763"/>
                      <a:ext cx="105" cy="3"/>
                    </a:xfrm>
                    <a:custGeom>
                      <a:avLst/>
                      <a:gdLst>
                        <a:gd name="T0" fmla="*/ 105 w 105"/>
                        <a:gd name="T1" fmla="*/ 3 h 3"/>
                        <a:gd name="T2" fmla="*/ 2 w 105"/>
                        <a:gd name="T3" fmla="*/ 3 h 3"/>
                        <a:gd name="T4" fmla="*/ 0 w 105"/>
                        <a:gd name="T5" fmla="*/ 0 h 3"/>
                        <a:gd name="T6" fmla="*/ 102 w 105"/>
                        <a:gd name="T7" fmla="*/ 0 h 3"/>
                        <a:gd name="T8" fmla="*/ 105 w 105"/>
                        <a:gd name="T9" fmla="*/ 3 h 3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5"/>
                        <a:gd name="T16" fmla="*/ 0 h 3"/>
                        <a:gd name="T17" fmla="*/ 105 w 105"/>
                        <a:gd name="T18" fmla="*/ 3 h 3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5" h="3">
                          <a:moveTo>
                            <a:pt x="105" y="3"/>
                          </a:moveTo>
                          <a:lnTo>
                            <a:pt x="2" y="3"/>
                          </a:lnTo>
                          <a:lnTo>
                            <a:pt x="0" y="0"/>
                          </a:lnTo>
                          <a:lnTo>
                            <a:pt x="102" y="0"/>
                          </a:lnTo>
                          <a:lnTo>
                            <a:pt x="105" y="3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</p:grpSp>
            </p:grpSp>
            <p:grpSp>
              <p:nvGrpSpPr>
                <p:cNvPr id="3316" name="Group 1078"/>
                <p:cNvGrpSpPr>
                  <a:grpSpLocks/>
                </p:cNvGrpSpPr>
                <p:nvPr/>
              </p:nvGrpSpPr>
              <p:grpSpPr bwMode="auto">
                <a:xfrm>
                  <a:off x="3016" y="1314"/>
                  <a:ext cx="132" cy="302"/>
                  <a:chOff x="2109" y="1324"/>
                  <a:chExt cx="132" cy="302"/>
                </a:xfrm>
              </p:grpSpPr>
              <p:grpSp>
                <p:nvGrpSpPr>
                  <p:cNvPr id="3317" name="Group 1079"/>
                  <p:cNvGrpSpPr>
                    <a:grpSpLocks noChangeAspect="1"/>
                  </p:cNvGrpSpPr>
                  <p:nvPr/>
                </p:nvGrpSpPr>
                <p:grpSpPr bwMode="auto">
                  <a:xfrm rot="-4304073">
                    <a:off x="2166" y="1337"/>
                    <a:ext cx="87" cy="62"/>
                    <a:chOff x="480" y="3413"/>
                    <a:chExt cx="673" cy="560"/>
                  </a:xfrm>
                </p:grpSpPr>
                <p:sp>
                  <p:nvSpPr>
                    <p:cNvPr id="3341" name="Freeform 1080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80" y="3413"/>
                      <a:ext cx="673" cy="560"/>
                    </a:xfrm>
                    <a:custGeom>
                      <a:avLst/>
                      <a:gdLst>
                        <a:gd name="T0" fmla="*/ 269 w 269"/>
                        <a:gd name="T1" fmla="*/ 0 h 224"/>
                        <a:gd name="T2" fmla="*/ 45 w 269"/>
                        <a:gd name="T3" fmla="*/ 224 h 224"/>
                        <a:gd name="T4" fmla="*/ 0 w 269"/>
                        <a:gd name="T5" fmla="*/ 224 h 224"/>
                        <a:gd name="T6" fmla="*/ 224 w 269"/>
                        <a:gd name="T7" fmla="*/ 0 h 224"/>
                        <a:gd name="T8" fmla="*/ 269 w 269"/>
                        <a:gd name="T9" fmla="*/ 0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0"/>
                          </a:moveTo>
                          <a:cubicBezTo>
                            <a:pt x="141" y="0"/>
                            <a:pt x="175" y="224"/>
                            <a:pt x="45" y="224"/>
                          </a:cubicBezTo>
                          <a:cubicBezTo>
                            <a:pt x="0" y="224"/>
                            <a:pt x="0" y="224"/>
                            <a:pt x="0" y="224"/>
                          </a:cubicBezTo>
                          <a:cubicBezTo>
                            <a:pt x="130" y="224"/>
                            <a:pt x="96" y="0"/>
                            <a:pt x="224" y="0"/>
                          </a:cubicBezTo>
                          <a:lnTo>
                            <a:pt x="269" y="0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3342" name="Freeform 1081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80" y="3413"/>
                      <a:ext cx="673" cy="560"/>
                    </a:xfrm>
                    <a:custGeom>
                      <a:avLst/>
                      <a:gdLst>
                        <a:gd name="T0" fmla="*/ 269 w 269"/>
                        <a:gd name="T1" fmla="*/ 0 h 224"/>
                        <a:gd name="T2" fmla="*/ 45 w 269"/>
                        <a:gd name="T3" fmla="*/ 224 h 224"/>
                        <a:gd name="T4" fmla="*/ 0 w 269"/>
                        <a:gd name="T5" fmla="*/ 224 h 224"/>
                        <a:gd name="T6" fmla="*/ 224 w 269"/>
                        <a:gd name="T7" fmla="*/ 0 h 224"/>
                        <a:gd name="T8" fmla="*/ 269 w 269"/>
                        <a:gd name="T9" fmla="*/ 0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0"/>
                          </a:moveTo>
                          <a:cubicBezTo>
                            <a:pt x="141" y="0"/>
                            <a:pt x="175" y="224"/>
                            <a:pt x="45" y="224"/>
                          </a:cubicBezTo>
                          <a:cubicBezTo>
                            <a:pt x="0" y="224"/>
                            <a:pt x="0" y="224"/>
                            <a:pt x="0" y="224"/>
                          </a:cubicBezTo>
                          <a:cubicBezTo>
                            <a:pt x="130" y="224"/>
                            <a:pt x="96" y="0"/>
                            <a:pt x="224" y="0"/>
                          </a:cubicBezTo>
                          <a:lnTo>
                            <a:pt x="269" y="0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7938" cap="flat">
                      <a:solidFill>
                        <a:srgbClr val="FF0000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</p:grpSp>
              <p:grpSp>
                <p:nvGrpSpPr>
                  <p:cNvPr id="3318" name="Group 1082"/>
                  <p:cNvGrpSpPr>
                    <a:grpSpLocks noChangeAspect="1"/>
                  </p:cNvGrpSpPr>
                  <p:nvPr/>
                </p:nvGrpSpPr>
                <p:grpSpPr bwMode="auto">
                  <a:xfrm rot="-4304073">
                    <a:off x="2143" y="1406"/>
                    <a:ext cx="87" cy="62"/>
                    <a:chOff x="1054" y="3406"/>
                    <a:chExt cx="677" cy="565"/>
                  </a:xfrm>
                </p:grpSpPr>
                <p:sp>
                  <p:nvSpPr>
                    <p:cNvPr id="3332" name="Freeform 1083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6" y="3408"/>
                      <a:ext cx="672" cy="561"/>
                    </a:xfrm>
                    <a:custGeom>
                      <a:avLst/>
                      <a:gdLst>
                        <a:gd name="T0" fmla="*/ 269 w 269"/>
                        <a:gd name="T1" fmla="*/ 224 h 224"/>
                        <a:gd name="T2" fmla="*/ 45 w 269"/>
                        <a:gd name="T3" fmla="*/ 0 h 224"/>
                        <a:gd name="T4" fmla="*/ 0 w 269"/>
                        <a:gd name="T5" fmla="*/ 0 h 224"/>
                        <a:gd name="T6" fmla="*/ 225 w 269"/>
                        <a:gd name="T7" fmla="*/ 224 h 224"/>
                        <a:gd name="T8" fmla="*/ 269 w 269"/>
                        <a:gd name="T9" fmla="*/ 224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224"/>
                          </a:moveTo>
                          <a:cubicBezTo>
                            <a:pt x="141" y="224"/>
                            <a:pt x="175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30" y="0"/>
                            <a:pt x="96" y="224"/>
                            <a:pt x="225" y="224"/>
                          </a:cubicBezTo>
                          <a:lnTo>
                            <a:pt x="269" y="224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3333" name="Freeform 1084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9" y="3408"/>
                      <a:ext cx="329" cy="148"/>
                    </a:xfrm>
                    <a:custGeom>
                      <a:avLst/>
                      <a:gdLst>
                        <a:gd name="T0" fmla="*/ 44 w 132"/>
                        <a:gd name="T1" fmla="*/ 0 h 59"/>
                        <a:gd name="T2" fmla="*/ 0 w 132"/>
                        <a:gd name="T3" fmla="*/ 0 h 59"/>
                        <a:gd name="T4" fmla="*/ 88 w 132"/>
                        <a:gd name="T5" fmla="*/ 59 h 59"/>
                        <a:gd name="T6" fmla="*/ 132 w 132"/>
                        <a:gd name="T7" fmla="*/ 59 h 59"/>
                        <a:gd name="T8" fmla="*/ 44 w 132"/>
                        <a:gd name="T9" fmla="*/ 0 h 59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32"/>
                        <a:gd name="T16" fmla="*/ 0 h 59"/>
                        <a:gd name="T17" fmla="*/ 132 w 132"/>
                        <a:gd name="T18" fmla="*/ 59 h 59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32" h="59">
                          <a:moveTo>
                            <a:pt x="44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43" y="0"/>
                            <a:pt x="69" y="25"/>
                            <a:pt x="88" y="59"/>
                          </a:cubicBezTo>
                          <a:cubicBezTo>
                            <a:pt x="132" y="59"/>
                            <a:pt x="132" y="59"/>
                            <a:pt x="132" y="59"/>
                          </a:cubicBezTo>
                          <a:cubicBezTo>
                            <a:pt x="113" y="25"/>
                            <a:pt x="88" y="0"/>
                            <a:pt x="44" y="0"/>
                          </a:cubicBez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3334" name="Freeform 1085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4" y="3406"/>
                      <a:ext cx="332" cy="147"/>
                    </a:xfrm>
                    <a:custGeom>
                      <a:avLst/>
                      <a:gdLst>
                        <a:gd name="T0" fmla="*/ 47 w 133"/>
                        <a:gd name="T1" fmla="*/ 4 h 59"/>
                        <a:gd name="T2" fmla="*/ 133 w 133"/>
                        <a:gd name="T3" fmla="*/ 59 h 59"/>
                        <a:gd name="T4" fmla="*/ 133 w 133"/>
                        <a:gd name="T5" fmla="*/ 59 h 59"/>
                        <a:gd name="T6" fmla="*/ 45 w 133"/>
                        <a:gd name="T7" fmla="*/ 0 h 59"/>
                        <a:gd name="T8" fmla="*/ 0 w 133"/>
                        <a:gd name="T9" fmla="*/ 0 h 59"/>
                        <a:gd name="T10" fmla="*/ 26 w 133"/>
                        <a:gd name="T11" fmla="*/ 4 h 59"/>
                        <a:gd name="T12" fmla="*/ 47 w 133"/>
                        <a:gd name="T13" fmla="*/ 4 h 59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w 133"/>
                        <a:gd name="T22" fmla="*/ 0 h 59"/>
                        <a:gd name="T23" fmla="*/ 133 w 133"/>
                        <a:gd name="T24" fmla="*/ 59 h 59"/>
                      </a:gdLst>
                      <a:ahLst/>
                      <a:cxnLst>
                        <a:cxn ang="T14">
                          <a:pos x="T0" y="T1"/>
                        </a:cxn>
                        <a:cxn ang="T15">
                          <a:pos x="T2" y="T3"/>
                        </a:cxn>
                        <a:cxn ang="T16">
                          <a:pos x="T4" y="T5"/>
                        </a:cxn>
                        <a:cxn ang="T17">
                          <a:pos x="T6" y="T7"/>
                        </a:cxn>
                        <a:cxn ang="T18">
                          <a:pos x="T8" y="T9"/>
                        </a:cxn>
                        <a:cxn ang="T19">
                          <a:pos x="T10" y="T11"/>
                        </a:cxn>
                        <a:cxn ang="T20">
                          <a:pos x="T12" y="T13"/>
                        </a:cxn>
                      </a:cxnLst>
                      <a:rect l="T21" t="T22" r="T23" b="T24"/>
                      <a:pathLst>
                        <a:path w="133" h="59">
                          <a:moveTo>
                            <a:pt x="47" y="4"/>
                          </a:moveTo>
                          <a:cubicBezTo>
                            <a:pt x="89" y="4"/>
                            <a:pt x="114" y="28"/>
                            <a:pt x="133" y="59"/>
                          </a:cubicBezTo>
                          <a:cubicBezTo>
                            <a:pt x="133" y="59"/>
                            <a:pt x="133" y="59"/>
                            <a:pt x="133" y="59"/>
                          </a:cubicBezTo>
                          <a:cubicBezTo>
                            <a:pt x="114" y="26"/>
                            <a:pt x="89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0" y="0"/>
                            <a:pt x="18" y="2"/>
                            <a:pt x="26" y="4"/>
                          </a:cubicBezTo>
                          <a:lnTo>
                            <a:pt x="47" y="4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3335" name="Freeform 1086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83" y="3783"/>
                      <a:ext cx="348" cy="188"/>
                    </a:xfrm>
                    <a:custGeom>
                      <a:avLst/>
                      <a:gdLst>
                        <a:gd name="T0" fmla="*/ 45 w 139"/>
                        <a:gd name="T1" fmla="*/ 0 h 75"/>
                        <a:gd name="T2" fmla="*/ 0 w 139"/>
                        <a:gd name="T3" fmla="*/ 0 h 75"/>
                        <a:gd name="T4" fmla="*/ 95 w 139"/>
                        <a:gd name="T5" fmla="*/ 75 h 75"/>
                        <a:gd name="T6" fmla="*/ 139 w 139"/>
                        <a:gd name="T7" fmla="*/ 75 h 75"/>
                        <a:gd name="T8" fmla="*/ 45 w 139"/>
                        <a:gd name="T9" fmla="*/ 0 h 75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39"/>
                        <a:gd name="T16" fmla="*/ 0 h 75"/>
                        <a:gd name="T17" fmla="*/ 139 w 139"/>
                        <a:gd name="T18" fmla="*/ 75 h 75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39" h="75">
                          <a:moveTo>
                            <a:pt x="45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20" y="42"/>
                            <a:pt x="45" y="75"/>
                            <a:pt x="95" y="75"/>
                          </a:cubicBezTo>
                          <a:cubicBezTo>
                            <a:pt x="139" y="75"/>
                            <a:pt x="139" y="75"/>
                            <a:pt x="139" y="75"/>
                          </a:cubicBezTo>
                          <a:cubicBezTo>
                            <a:pt x="90" y="75"/>
                            <a:pt x="65" y="42"/>
                            <a:pt x="45" y="0"/>
                          </a:cubicBez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3336" name="Freeform 1087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6" y="3408"/>
                      <a:ext cx="672" cy="561"/>
                    </a:xfrm>
                    <a:custGeom>
                      <a:avLst/>
                      <a:gdLst>
                        <a:gd name="T0" fmla="*/ 269 w 269"/>
                        <a:gd name="T1" fmla="*/ 224 h 224"/>
                        <a:gd name="T2" fmla="*/ 45 w 269"/>
                        <a:gd name="T3" fmla="*/ 0 h 224"/>
                        <a:gd name="T4" fmla="*/ 0 w 269"/>
                        <a:gd name="T5" fmla="*/ 0 h 224"/>
                        <a:gd name="T6" fmla="*/ 225 w 269"/>
                        <a:gd name="T7" fmla="*/ 224 h 224"/>
                        <a:gd name="T8" fmla="*/ 269 w 269"/>
                        <a:gd name="T9" fmla="*/ 224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224"/>
                          </a:moveTo>
                          <a:cubicBezTo>
                            <a:pt x="141" y="224"/>
                            <a:pt x="175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30" y="0"/>
                            <a:pt x="96" y="224"/>
                            <a:pt x="225" y="224"/>
                          </a:cubicBezTo>
                          <a:lnTo>
                            <a:pt x="269" y="224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7938" cap="flat">
                      <a:solidFill>
                        <a:srgbClr val="FF0000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3337" name="Freeform 1088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4" y="3561"/>
                      <a:ext cx="107" cy="7"/>
                    </a:xfrm>
                    <a:custGeom>
                      <a:avLst/>
                      <a:gdLst>
                        <a:gd name="T0" fmla="*/ 0 w 107"/>
                        <a:gd name="T1" fmla="*/ 0 h 7"/>
                        <a:gd name="T2" fmla="*/ 104 w 107"/>
                        <a:gd name="T3" fmla="*/ 0 h 7"/>
                        <a:gd name="T4" fmla="*/ 107 w 107"/>
                        <a:gd name="T5" fmla="*/ 7 h 7"/>
                        <a:gd name="T6" fmla="*/ 5 w 107"/>
                        <a:gd name="T7" fmla="*/ 7 h 7"/>
                        <a:gd name="T8" fmla="*/ 0 w 107"/>
                        <a:gd name="T9" fmla="*/ 0 h 7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7"/>
                        <a:gd name="T16" fmla="*/ 0 h 7"/>
                        <a:gd name="T17" fmla="*/ 107 w 107"/>
                        <a:gd name="T18" fmla="*/ 7 h 7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7" h="7">
                          <a:moveTo>
                            <a:pt x="0" y="0"/>
                          </a:moveTo>
                          <a:lnTo>
                            <a:pt x="104" y="0"/>
                          </a:lnTo>
                          <a:lnTo>
                            <a:pt x="107" y="7"/>
                          </a:lnTo>
                          <a:lnTo>
                            <a:pt x="5" y="7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3338" name="Freeform 1089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91" y="3576"/>
                      <a:ext cx="107" cy="2"/>
                    </a:xfrm>
                    <a:custGeom>
                      <a:avLst/>
                      <a:gdLst>
                        <a:gd name="T0" fmla="*/ 0 w 107"/>
                        <a:gd name="T1" fmla="*/ 0 h 2"/>
                        <a:gd name="T2" fmla="*/ 105 w 107"/>
                        <a:gd name="T3" fmla="*/ 0 h 2"/>
                        <a:gd name="T4" fmla="*/ 107 w 107"/>
                        <a:gd name="T5" fmla="*/ 2 h 2"/>
                        <a:gd name="T6" fmla="*/ 3 w 107"/>
                        <a:gd name="T7" fmla="*/ 2 h 2"/>
                        <a:gd name="T8" fmla="*/ 0 w 107"/>
                        <a:gd name="T9" fmla="*/ 0 h 2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7"/>
                        <a:gd name="T16" fmla="*/ 0 h 2"/>
                        <a:gd name="T17" fmla="*/ 107 w 107"/>
                        <a:gd name="T18" fmla="*/ 2 h 2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7" h="2">
                          <a:moveTo>
                            <a:pt x="0" y="0"/>
                          </a:moveTo>
                          <a:lnTo>
                            <a:pt x="105" y="0"/>
                          </a:lnTo>
                          <a:lnTo>
                            <a:pt x="107" y="2"/>
                          </a:lnTo>
                          <a:lnTo>
                            <a:pt x="3" y="2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3339" name="Freeform 1090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8" y="3773"/>
                      <a:ext cx="110" cy="8"/>
                    </a:xfrm>
                    <a:custGeom>
                      <a:avLst/>
                      <a:gdLst>
                        <a:gd name="T0" fmla="*/ 110 w 110"/>
                        <a:gd name="T1" fmla="*/ 8 h 8"/>
                        <a:gd name="T2" fmla="*/ 5 w 110"/>
                        <a:gd name="T3" fmla="*/ 8 h 8"/>
                        <a:gd name="T4" fmla="*/ 0 w 110"/>
                        <a:gd name="T5" fmla="*/ 0 h 8"/>
                        <a:gd name="T6" fmla="*/ 105 w 110"/>
                        <a:gd name="T7" fmla="*/ 0 h 8"/>
                        <a:gd name="T8" fmla="*/ 110 w 110"/>
                        <a:gd name="T9" fmla="*/ 8 h 8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10"/>
                        <a:gd name="T16" fmla="*/ 0 h 8"/>
                        <a:gd name="T17" fmla="*/ 110 w 110"/>
                        <a:gd name="T18" fmla="*/ 8 h 8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10" h="8">
                          <a:moveTo>
                            <a:pt x="110" y="8"/>
                          </a:moveTo>
                          <a:lnTo>
                            <a:pt x="5" y="8"/>
                          </a:lnTo>
                          <a:lnTo>
                            <a:pt x="0" y="0"/>
                          </a:lnTo>
                          <a:lnTo>
                            <a:pt x="105" y="0"/>
                          </a:lnTo>
                          <a:lnTo>
                            <a:pt x="110" y="8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3340" name="Freeform 1091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6" y="3763"/>
                      <a:ext cx="105" cy="3"/>
                    </a:xfrm>
                    <a:custGeom>
                      <a:avLst/>
                      <a:gdLst>
                        <a:gd name="T0" fmla="*/ 105 w 105"/>
                        <a:gd name="T1" fmla="*/ 3 h 3"/>
                        <a:gd name="T2" fmla="*/ 2 w 105"/>
                        <a:gd name="T3" fmla="*/ 3 h 3"/>
                        <a:gd name="T4" fmla="*/ 0 w 105"/>
                        <a:gd name="T5" fmla="*/ 0 h 3"/>
                        <a:gd name="T6" fmla="*/ 102 w 105"/>
                        <a:gd name="T7" fmla="*/ 0 h 3"/>
                        <a:gd name="T8" fmla="*/ 105 w 105"/>
                        <a:gd name="T9" fmla="*/ 3 h 3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5"/>
                        <a:gd name="T16" fmla="*/ 0 h 3"/>
                        <a:gd name="T17" fmla="*/ 105 w 105"/>
                        <a:gd name="T18" fmla="*/ 3 h 3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5" h="3">
                          <a:moveTo>
                            <a:pt x="105" y="3"/>
                          </a:moveTo>
                          <a:lnTo>
                            <a:pt x="2" y="3"/>
                          </a:lnTo>
                          <a:lnTo>
                            <a:pt x="0" y="0"/>
                          </a:lnTo>
                          <a:lnTo>
                            <a:pt x="102" y="0"/>
                          </a:lnTo>
                          <a:lnTo>
                            <a:pt x="105" y="3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</p:grpSp>
              <p:grpSp>
                <p:nvGrpSpPr>
                  <p:cNvPr id="3319" name="Group 1092"/>
                  <p:cNvGrpSpPr>
                    <a:grpSpLocks noChangeAspect="1"/>
                  </p:cNvGrpSpPr>
                  <p:nvPr/>
                </p:nvGrpSpPr>
                <p:grpSpPr bwMode="auto">
                  <a:xfrm rot="-4304073">
                    <a:off x="2121" y="1477"/>
                    <a:ext cx="86" cy="62"/>
                    <a:chOff x="480" y="3413"/>
                    <a:chExt cx="673" cy="560"/>
                  </a:xfrm>
                </p:grpSpPr>
                <p:sp>
                  <p:nvSpPr>
                    <p:cNvPr id="3330" name="Freeform 1093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80" y="3413"/>
                      <a:ext cx="673" cy="560"/>
                    </a:xfrm>
                    <a:custGeom>
                      <a:avLst/>
                      <a:gdLst>
                        <a:gd name="T0" fmla="*/ 269 w 269"/>
                        <a:gd name="T1" fmla="*/ 0 h 224"/>
                        <a:gd name="T2" fmla="*/ 45 w 269"/>
                        <a:gd name="T3" fmla="*/ 224 h 224"/>
                        <a:gd name="T4" fmla="*/ 0 w 269"/>
                        <a:gd name="T5" fmla="*/ 224 h 224"/>
                        <a:gd name="T6" fmla="*/ 224 w 269"/>
                        <a:gd name="T7" fmla="*/ 0 h 224"/>
                        <a:gd name="T8" fmla="*/ 269 w 269"/>
                        <a:gd name="T9" fmla="*/ 0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0"/>
                          </a:moveTo>
                          <a:cubicBezTo>
                            <a:pt x="141" y="0"/>
                            <a:pt x="175" y="224"/>
                            <a:pt x="45" y="224"/>
                          </a:cubicBezTo>
                          <a:cubicBezTo>
                            <a:pt x="0" y="224"/>
                            <a:pt x="0" y="224"/>
                            <a:pt x="0" y="224"/>
                          </a:cubicBezTo>
                          <a:cubicBezTo>
                            <a:pt x="130" y="224"/>
                            <a:pt x="96" y="0"/>
                            <a:pt x="224" y="0"/>
                          </a:cubicBezTo>
                          <a:lnTo>
                            <a:pt x="269" y="0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3331" name="Freeform 1094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80" y="3413"/>
                      <a:ext cx="673" cy="560"/>
                    </a:xfrm>
                    <a:custGeom>
                      <a:avLst/>
                      <a:gdLst>
                        <a:gd name="T0" fmla="*/ 269 w 269"/>
                        <a:gd name="T1" fmla="*/ 0 h 224"/>
                        <a:gd name="T2" fmla="*/ 45 w 269"/>
                        <a:gd name="T3" fmla="*/ 224 h 224"/>
                        <a:gd name="T4" fmla="*/ 0 w 269"/>
                        <a:gd name="T5" fmla="*/ 224 h 224"/>
                        <a:gd name="T6" fmla="*/ 224 w 269"/>
                        <a:gd name="T7" fmla="*/ 0 h 224"/>
                        <a:gd name="T8" fmla="*/ 269 w 269"/>
                        <a:gd name="T9" fmla="*/ 0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0"/>
                          </a:moveTo>
                          <a:cubicBezTo>
                            <a:pt x="141" y="0"/>
                            <a:pt x="175" y="224"/>
                            <a:pt x="45" y="224"/>
                          </a:cubicBezTo>
                          <a:cubicBezTo>
                            <a:pt x="0" y="224"/>
                            <a:pt x="0" y="224"/>
                            <a:pt x="0" y="224"/>
                          </a:cubicBezTo>
                          <a:cubicBezTo>
                            <a:pt x="130" y="224"/>
                            <a:pt x="96" y="0"/>
                            <a:pt x="224" y="0"/>
                          </a:cubicBezTo>
                          <a:lnTo>
                            <a:pt x="269" y="0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7938" cap="flat">
                      <a:solidFill>
                        <a:srgbClr val="FF0000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</p:grpSp>
              <p:grpSp>
                <p:nvGrpSpPr>
                  <p:cNvPr id="3320" name="Group 1095"/>
                  <p:cNvGrpSpPr>
                    <a:grpSpLocks noChangeAspect="1"/>
                  </p:cNvGrpSpPr>
                  <p:nvPr/>
                </p:nvGrpSpPr>
                <p:grpSpPr bwMode="auto">
                  <a:xfrm rot="-4304073">
                    <a:off x="2096" y="1552"/>
                    <a:ext cx="87" cy="62"/>
                    <a:chOff x="1054" y="3406"/>
                    <a:chExt cx="677" cy="565"/>
                  </a:xfrm>
                </p:grpSpPr>
                <p:sp>
                  <p:nvSpPr>
                    <p:cNvPr id="3321" name="Freeform 1096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6" y="3408"/>
                      <a:ext cx="672" cy="561"/>
                    </a:xfrm>
                    <a:custGeom>
                      <a:avLst/>
                      <a:gdLst>
                        <a:gd name="T0" fmla="*/ 269 w 269"/>
                        <a:gd name="T1" fmla="*/ 224 h 224"/>
                        <a:gd name="T2" fmla="*/ 45 w 269"/>
                        <a:gd name="T3" fmla="*/ 0 h 224"/>
                        <a:gd name="T4" fmla="*/ 0 w 269"/>
                        <a:gd name="T5" fmla="*/ 0 h 224"/>
                        <a:gd name="T6" fmla="*/ 225 w 269"/>
                        <a:gd name="T7" fmla="*/ 224 h 224"/>
                        <a:gd name="T8" fmla="*/ 269 w 269"/>
                        <a:gd name="T9" fmla="*/ 224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224"/>
                          </a:moveTo>
                          <a:cubicBezTo>
                            <a:pt x="141" y="224"/>
                            <a:pt x="175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30" y="0"/>
                            <a:pt x="96" y="224"/>
                            <a:pt x="225" y="224"/>
                          </a:cubicBezTo>
                          <a:lnTo>
                            <a:pt x="269" y="224"/>
                          </a:lnTo>
                          <a:close/>
                        </a:path>
                      </a:pathLst>
                    </a:custGeom>
                    <a:solidFill>
                      <a:schemeClr val="tx1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3322" name="Freeform 1097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9" y="3408"/>
                      <a:ext cx="329" cy="148"/>
                    </a:xfrm>
                    <a:custGeom>
                      <a:avLst/>
                      <a:gdLst>
                        <a:gd name="T0" fmla="*/ 44 w 132"/>
                        <a:gd name="T1" fmla="*/ 0 h 59"/>
                        <a:gd name="T2" fmla="*/ 0 w 132"/>
                        <a:gd name="T3" fmla="*/ 0 h 59"/>
                        <a:gd name="T4" fmla="*/ 88 w 132"/>
                        <a:gd name="T5" fmla="*/ 59 h 59"/>
                        <a:gd name="T6" fmla="*/ 132 w 132"/>
                        <a:gd name="T7" fmla="*/ 59 h 59"/>
                        <a:gd name="T8" fmla="*/ 44 w 132"/>
                        <a:gd name="T9" fmla="*/ 0 h 59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32"/>
                        <a:gd name="T16" fmla="*/ 0 h 59"/>
                        <a:gd name="T17" fmla="*/ 132 w 132"/>
                        <a:gd name="T18" fmla="*/ 59 h 59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32" h="59">
                          <a:moveTo>
                            <a:pt x="44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43" y="0"/>
                            <a:pt x="69" y="25"/>
                            <a:pt x="88" y="59"/>
                          </a:cubicBezTo>
                          <a:cubicBezTo>
                            <a:pt x="132" y="59"/>
                            <a:pt x="132" y="59"/>
                            <a:pt x="132" y="59"/>
                          </a:cubicBezTo>
                          <a:cubicBezTo>
                            <a:pt x="113" y="25"/>
                            <a:pt x="88" y="0"/>
                            <a:pt x="44" y="0"/>
                          </a:cubicBezTo>
                          <a:close/>
                        </a:path>
                      </a:pathLst>
                    </a:custGeom>
                    <a:solidFill>
                      <a:schemeClr val="tx1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3323" name="Freeform 1098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4" y="3406"/>
                      <a:ext cx="332" cy="147"/>
                    </a:xfrm>
                    <a:custGeom>
                      <a:avLst/>
                      <a:gdLst>
                        <a:gd name="T0" fmla="*/ 47 w 133"/>
                        <a:gd name="T1" fmla="*/ 4 h 59"/>
                        <a:gd name="T2" fmla="*/ 133 w 133"/>
                        <a:gd name="T3" fmla="*/ 59 h 59"/>
                        <a:gd name="T4" fmla="*/ 133 w 133"/>
                        <a:gd name="T5" fmla="*/ 59 h 59"/>
                        <a:gd name="T6" fmla="*/ 45 w 133"/>
                        <a:gd name="T7" fmla="*/ 0 h 59"/>
                        <a:gd name="T8" fmla="*/ 0 w 133"/>
                        <a:gd name="T9" fmla="*/ 0 h 59"/>
                        <a:gd name="T10" fmla="*/ 26 w 133"/>
                        <a:gd name="T11" fmla="*/ 4 h 59"/>
                        <a:gd name="T12" fmla="*/ 47 w 133"/>
                        <a:gd name="T13" fmla="*/ 4 h 59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w 133"/>
                        <a:gd name="T22" fmla="*/ 0 h 59"/>
                        <a:gd name="T23" fmla="*/ 133 w 133"/>
                        <a:gd name="T24" fmla="*/ 59 h 59"/>
                      </a:gdLst>
                      <a:ahLst/>
                      <a:cxnLst>
                        <a:cxn ang="T14">
                          <a:pos x="T0" y="T1"/>
                        </a:cxn>
                        <a:cxn ang="T15">
                          <a:pos x="T2" y="T3"/>
                        </a:cxn>
                        <a:cxn ang="T16">
                          <a:pos x="T4" y="T5"/>
                        </a:cxn>
                        <a:cxn ang="T17">
                          <a:pos x="T6" y="T7"/>
                        </a:cxn>
                        <a:cxn ang="T18">
                          <a:pos x="T8" y="T9"/>
                        </a:cxn>
                        <a:cxn ang="T19">
                          <a:pos x="T10" y="T11"/>
                        </a:cxn>
                        <a:cxn ang="T20">
                          <a:pos x="T12" y="T13"/>
                        </a:cxn>
                      </a:cxnLst>
                      <a:rect l="T21" t="T22" r="T23" b="T24"/>
                      <a:pathLst>
                        <a:path w="133" h="59">
                          <a:moveTo>
                            <a:pt x="47" y="4"/>
                          </a:moveTo>
                          <a:cubicBezTo>
                            <a:pt x="89" y="4"/>
                            <a:pt x="114" y="28"/>
                            <a:pt x="133" y="59"/>
                          </a:cubicBezTo>
                          <a:cubicBezTo>
                            <a:pt x="133" y="59"/>
                            <a:pt x="133" y="59"/>
                            <a:pt x="133" y="59"/>
                          </a:cubicBezTo>
                          <a:cubicBezTo>
                            <a:pt x="114" y="26"/>
                            <a:pt x="89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0" y="0"/>
                            <a:pt x="18" y="2"/>
                            <a:pt x="26" y="4"/>
                          </a:cubicBezTo>
                          <a:lnTo>
                            <a:pt x="47" y="4"/>
                          </a:lnTo>
                          <a:close/>
                        </a:path>
                      </a:pathLst>
                    </a:custGeom>
                    <a:solidFill>
                      <a:schemeClr val="tx1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3324" name="Freeform 1099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83" y="3783"/>
                      <a:ext cx="348" cy="188"/>
                    </a:xfrm>
                    <a:custGeom>
                      <a:avLst/>
                      <a:gdLst>
                        <a:gd name="T0" fmla="*/ 45 w 139"/>
                        <a:gd name="T1" fmla="*/ 0 h 75"/>
                        <a:gd name="T2" fmla="*/ 0 w 139"/>
                        <a:gd name="T3" fmla="*/ 0 h 75"/>
                        <a:gd name="T4" fmla="*/ 95 w 139"/>
                        <a:gd name="T5" fmla="*/ 75 h 75"/>
                        <a:gd name="T6" fmla="*/ 139 w 139"/>
                        <a:gd name="T7" fmla="*/ 75 h 75"/>
                        <a:gd name="T8" fmla="*/ 45 w 139"/>
                        <a:gd name="T9" fmla="*/ 0 h 75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39"/>
                        <a:gd name="T16" fmla="*/ 0 h 75"/>
                        <a:gd name="T17" fmla="*/ 139 w 139"/>
                        <a:gd name="T18" fmla="*/ 75 h 75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39" h="75">
                          <a:moveTo>
                            <a:pt x="45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20" y="42"/>
                            <a:pt x="45" y="75"/>
                            <a:pt x="95" y="75"/>
                          </a:cubicBezTo>
                          <a:cubicBezTo>
                            <a:pt x="139" y="75"/>
                            <a:pt x="139" y="75"/>
                            <a:pt x="139" y="75"/>
                          </a:cubicBezTo>
                          <a:cubicBezTo>
                            <a:pt x="90" y="75"/>
                            <a:pt x="65" y="42"/>
                            <a:pt x="45" y="0"/>
                          </a:cubicBezTo>
                          <a:close/>
                        </a:path>
                      </a:pathLst>
                    </a:custGeom>
                    <a:solidFill>
                      <a:schemeClr val="tx1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3325" name="Freeform 1100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6" y="3408"/>
                      <a:ext cx="672" cy="561"/>
                    </a:xfrm>
                    <a:custGeom>
                      <a:avLst/>
                      <a:gdLst>
                        <a:gd name="T0" fmla="*/ 269 w 269"/>
                        <a:gd name="T1" fmla="*/ 224 h 224"/>
                        <a:gd name="T2" fmla="*/ 45 w 269"/>
                        <a:gd name="T3" fmla="*/ 0 h 224"/>
                        <a:gd name="T4" fmla="*/ 0 w 269"/>
                        <a:gd name="T5" fmla="*/ 0 h 224"/>
                        <a:gd name="T6" fmla="*/ 225 w 269"/>
                        <a:gd name="T7" fmla="*/ 224 h 224"/>
                        <a:gd name="T8" fmla="*/ 269 w 269"/>
                        <a:gd name="T9" fmla="*/ 224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224"/>
                          </a:moveTo>
                          <a:cubicBezTo>
                            <a:pt x="141" y="224"/>
                            <a:pt x="175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30" y="0"/>
                            <a:pt x="96" y="224"/>
                            <a:pt x="225" y="224"/>
                          </a:cubicBezTo>
                          <a:lnTo>
                            <a:pt x="269" y="224"/>
                          </a:lnTo>
                          <a:close/>
                        </a:path>
                      </a:pathLst>
                    </a:custGeom>
                    <a:solidFill>
                      <a:schemeClr val="tx1"/>
                    </a:solidFill>
                    <a:ln w="7938" cap="flat">
                      <a:solidFill>
                        <a:srgbClr val="343434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3326" name="Freeform 1101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4" y="3561"/>
                      <a:ext cx="107" cy="7"/>
                    </a:xfrm>
                    <a:custGeom>
                      <a:avLst/>
                      <a:gdLst>
                        <a:gd name="T0" fmla="*/ 0 w 107"/>
                        <a:gd name="T1" fmla="*/ 0 h 7"/>
                        <a:gd name="T2" fmla="*/ 104 w 107"/>
                        <a:gd name="T3" fmla="*/ 0 h 7"/>
                        <a:gd name="T4" fmla="*/ 107 w 107"/>
                        <a:gd name="T5" fmla="*/ 7 h 7"/>
                        <a:gd name="T6" fmla="*/ 5 w 107"/>
                        <a:gd name="T7" fmla="*/ 7 h 7"/>
                        <a:gd name="T8" fmla="*/ 0 w 107"/>
                        <a:gd name="T9" fmla="*/ 0 h 7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7"/>
                        <a:gd name="T16" fmla="*/ 0 h 7"/>
                        <a:gd name="T17" fmla="*/ 107 w 107"/>
                        <a:gd name="T18" fmla="*/ 7 h 7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7" h="7">
                          <a:moveTo>
                            <a:pt x="0" y="0"/>
                          </a:moveTo>
                          <a:lnTo>
                            <a:pt x="104" y="0"/>
                          </a:lnTo>
                          <a:lnTo>
                            <a:pt x="107" y="7"/>
                          </a:lnTo>
                          <a:lnTo>
                            <a:pt x="5" y="7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chemeClr val="tx1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3327" name="Freeform 1102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91" y="3576"/>
                      <a:ext cx="107" cy="2"/>
                    </a:xfrm>
                    <a:custGeom>
                      <a:avLst/>
                      <a:gdLst>
                        <a:gd name="T0" fmla="*/ 0 w 107"/>
                        <a:gd name="T1" fmla="*/ 0 h 2"/>
                        <a:gd name="T2" fmla="*/ 105 w 107"/>
                        <a:gd name="T3" fmla="*/ 0 h 2"/>
                        <a:gd name="T4" fmla="*/ 107 w 107"/>
                        <a:gd name="T5" fmla="*/ 2 h 2"/>
                        <a:gd name="T6" fmla="*/ 3 w 107"/>
                        <a:gd name="T7" fmla="*/ 2 h 2"/>
                        <a:gd name="T8" fmla="*/ 0 w 107"/>
                        <a:gd name="T9" fmla="*/ 0 h 2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7"/>
                        <a:gd name="T16" fmla="*/ 0 h 2"/>
                        <a:gd name="T17" fmla="*/ 107 w 107"/>
                        <a:gd name="T18" fmla="*/ 2 h 2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7" h="2">
                          <a:moveTo>
                            <a:pt x="0" y="0"/>
                          </a:moveTo>
                          <a:lnTo>
                            <a:pt x="105" y="0"/>
                          </a:lnTo>
                          <a:lnTo>
                            <a:pt x="107" y="2"/>
                          </a:lnTo>
                          <a:lnTo>
                            <a:pt x="3" y="2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chemeClr val="tx1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3328" name="Freeform 1103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8" y="3773"/>
                      <a:ext cx="110" cy="8"/>
                    </a:xfrm>
                    <a:custGeom>
                      <a:avLst/>
                      <a:gdLst>
                        <a:gd name="T0" fmla="*/ 110 w 110"/>
                        <a:gd name="T1" fmla="*/ 8 h 8"/>
                        <a:gd name="T2" fmla="*/ 5 w 110"/>
                        <a:gd name="T3" fmla="*/ 8 h 8"/>
                        <a:gd name="T4" fmla="*/ 0 w 110"/>
                        <a:gd name="T5" fmla="*/ 0 h 8"/>
                        <a:gd name="T6" fmla="*/ 105 w 110"/>
                        <a:gd name="T7" fmla="*/ 0 h 8"/>
                        <a:gd name="T8" fmla="*/ 110 w 110"/>
                        <a:gd name="T9" fmla="*/ 8 h 8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10"/>
                        <a:gd name="T16" fmla="*/ 0 h 8"/>
                        <a:gd name="T17" fmla="*/ 110 w 110"/>
                        <a:gd name="T18" fmla="*/ 8 h 8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10" h="8">
                          <a:moveTo>
                            <a:pt x="110" y="8"/>
                          </a:moveTo>
                          <a:lnTo>
                            <a:pt x="5" y="8"/>
                          </a:lnTo>
                          <a:lnTo>
                            <a:pt x="0" y="0"/>
                          </a:lnTo>
                          <a:lnTo>
                            <a:pt x="105" y="0"/>
                          </a:lnTo>
                          <a:lnTo>
                            <a:pt x="110" y="8"/>
                          </a:lnTo>
                          <a:close/>
                        </a:path>
                      </a:pathLst>
                    </a:custGeom>
                    <a:solidFill>
                      <a:schemeClr val="tx1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3329" name="Freeform 1104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6" y="3763"/>
                      <a:ext cx="105" cy="3"/>
                    </a:xfrm>
                    <a:custGeom>
                      <a:avLst/>
                      <a:gdLst>
                        <a:gd name="T0" fmla="*/ 105 w 105"/>
                        <a:gd name="T1" fmla="*/ 3 h 3"/>
                        <a:gd name="T2" fmla="*/ 2 w 105"/>
                        <a:gd name="T3" fmla="*/ 3 h 3"/>
                        <a:gd name="T4" fmla="*/ 0 w 105"/>
                        <a:gd name="T5" fmla="*/ 0 h 3"/>
                        <a:gd name="T6" fmla="*/ 102 w 105"/>
                        <a:gd name="T7" fmla="*/ 0 h 3"/>
                        <a:gd name="T8" fmla="*/ 105 w 105"/>
                        <a:gd name="T9" fmla="*/ 3 h 3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5"/>
                        <a:gd name="T16" fmla="*/ 0 h 3"/>
                        <a:gd name="T17" fmla="*/ 105 w 105"/>
                        <a:gd name="T18" fmla="*/ 3 h 3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5" h="3">
                          <a:moveTo>
                            <a:pt x="105" y="3"/>
                          </a:moveTo>
                          <a:lnTo>
                            <a:pt x="2" y="3"/>
                          </a:lnTo>
                          <a:lnTo>
                            <a:pt x="0" y="0"/>
                          </a:lnTo>
                          <a:lnTo>
                            <a:pt x="102" y="0"/>
                          </a:lnTo>
                          <a:lnTo>
                            <a:pt x="105" y="3"/>
                          </a:lnTo>
                          <a:close/>
                        </a:path>
                      </a:pathLst>
                    </a:custGeom>
                    <a:solidFill>
                      <a:schemeClr val="tx1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</p:grpSp>
            </p:grpSp>
          </p:grpSp>
        </p:grpSp>
        <p:grpSp>
          <p:nvGrpSpPr>
            <p:cNvPr id="1889" name="Group 1105"/>
            <p:cNvGrpSpPr>
              <a:grpSpLocks/>
            </p:cNvGrpSpPr>
            <p:nvPr/>
          </p:nvGrpSpPr>
          <p:grpSpPr bwMode="auto">
            <a:xfrm>
              <a:off x="5190" y="2111"/>
              <a:ext cx="268" cy="409"/>
              <a:chOff x="2880" y="1207"/>
              <a:chExt cx="268" cy="409"/>
            </a:xfrm>
          </p:grpSpPr>
          <p:grpSp>
            <p:nvGrpSpPr>
              <p:cNvPr id="3214" name="Group 1106"/>
              <p:cNvGrpSpPr>
                <a:grpSpLocks/>
              </p:cNvGrpSpPr>
              <p:nvPr/>
            </p:nvGrpSpPr>
            <p:grpSpPr bwMode="auto">
              <a:xfrm>
                <a:off x="2880" y="1207"/>
                <a:ext cx="126" cy="317"/>
                <a:chOff x="1655" y="1234"/>
                <a:chExt cx="126" cy="317"/>
              </a:xfrm>
            </p:grpSpPr>
            <p:grpSp>
              <p:nvGrpSpPr>
                <p:cNvPr id="3283" name="Group 1107"/>
                <p:cNvGrpSpPr>
                  <a:grpSpLocks noChangeAspect="1"/>
                </p:cNvGrpSpPr>
                <p:nvPr/>
              </p:nvGrpSpPr>
              <p:grpSpPr bwMode="auto">
                <a:xfrm rot="-4350386">
                  <a:off x="1685" y="1327"/>
                  <a:ext cx="90" cy="56"/>
                  <a:chOff x="480" y="3413"/>
                  <a:chExt cx="673" cy="560"/>
                </a:xfrm>
              </p:grpSpPr>
              <p:sp>
                <p:nvSpPr>
                  <p:cNvPr id="3307" name="Freeform 1108"/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308" name="Freeform 1109"/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7938" cap="flat">
                    <a:solidFill>
                      <a:srgbClr val="0066FF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3284" name="Group 1110"/>
                <p:cNvGrpSpPr>
                  <a:grpSpLocks noChangeAspect="1"/>
                </p:cNvGrpSpPr>
                <p:nvPr/>
              </p:nvGrpSpPr>
              <p:grpSpPr bwMode="auto">
                <a:xfrm rot="-4350386">
                  <a:off x="1708" y="1252"/>
                  <a:ext cx="91" cy="55"/>
                  <a:chOff x="1054" y="3406"/>
                  <a:chExt cx="677" cy="565"/>
                </a:xfrm>
              </p:grpSpPr>
              <p:sp>
                <p:nvSpPr>
                  <p:cNvPr id="3298" name="Freeform 1111"/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299" name="Freeform 1112"/>
                  <p:cNvSpPr>
                    <a:spLocks noChangeAspect="1"/>
                  </p:cNvSpPr>
                  <p:nvPr/>
                </p:nvSpPr>
                <p:spPr bwMode="auto">
                  <a:xfrm>
                    <a:off x="1059" y="3408"/>
                    <a:ext cx="329" cy="148"/>
                  </a:xfrm>
                  <a:custGeom>
                    <a:avLst/>
                    <a:gdLst>
                      <a:gd name="T0" fmla="*/ 44 w 132"/>
                      <a:gd name="T1" fmla="*/ 0 h 59"/>
                      <a:gd name="T2" fmla="*/ 0 w 132"/>
                      <a:gd name="T3" fmla="*/ 0 h 59"/>
                      <a:gd name="T4" fmla="*/ 88 w 132"/>
                      <a:gd name="T5" fmla="*/ 59 h 59"/>
                      <a:gd name="T6" fmla="*/ 132 w 132"/>
                      <a:gd name="T7" fmla="*/ 59 h 59"/>
                      <a:gd name="T8" fmla="*/ 44 w 132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2"/>
                      <a:gd name="T16" fmla="*/ 0 h 59"/>
                      <a:gd name="T17" fmla="*/ 132 w 132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2" h="59">
                        <a:moveTo>
                          <a:pt x="44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43" y="0"/>
                          <a:pt x="69" y="25"/>
                          <a:pt x="88" y="59"/>
                        </a:cubicBezTo>
                        <a:cubicBezTo>
                          <a:pt x="132" y="59"/>
                          <a:pt x="132" y="59"/>
                          <a:pt x="132" y="59"/>
                        </a:cubicBezTo>
                        <a:cubicBezTo>
                          <a:pt x="113" y="25"/>
                          <a:pt x="88" y="0"/>
                          <a:pt x="44" y="0"/>
                        </a:cubicBez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300" name="Freeform 1113"/>
                  <p:cNvSpPr>
                    <a:spLocks noChangeAspect="1"/>
                  </p:cNvSpPr>
                  <p:nvPr/>
                </p:nvSpPr>
                <p:spPr bwMode="auto">
                  <a:xfrm>
                    <a:off x="1054" y="3406"/>
                    <a:ext cx="332" cy="147"/>
                  </a:xfrm>
                  <a:custGeom>
                    <a:avLst/>
                    <a:gdLst>
                      <a:gd name="T0" fmla="*/ 47 w 133"/>
                      <a:gd name="T1" fmla="*/ 4 h 59"/>
                      <a:gd name="T2" fmla="*/ 133 w 133"/>
                      <a:gd name="T3" fmla="*/ 59 h 59"/>
                      <a:gd name="T4" fmla="*/ 133 w 133"/>
                      <a:gd name="T5" fmla="*/ 59 h 59"/>
                      <a:gd name="T6" fmla="*/ 45 w 133"/>
                      <a:gd name="T7" fmla="*/ 0 h 59"/>
                      <a:gd name="T8" fmla="*/ 0 w 133"/>
                      <a:gd name="T9" fmla="*/ 0 h 59"/>
                      <a:gd name="T10" fmla="*/ 26 w 133"/>
                      <a:gd name="T11" fmla="*/ 4 h 59"/>
                      <a:gd name="T12" fmla="*/ 47 w 133"/>
                      <a:gd name="T13" fmla="*/ 4 h 59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33"/>
                      <a:gd name="T22" fmla="*/ 0 h 59"/>
                      <a:gd name="T23" fmla="*/ 133 w 133"/>
                      <a:gd name="T24" fmla="*/ 59 h 59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33" h="59">
                        <a:moveTo>
                          <a:pt x="47" y="4"/>
                        </a:moveTo>
                        <a:cubicBezTo>
                          <a:pt x="89" y="4"/>
                          <a:pt x="114" y="28"/>
                          <a:pt x="133" y="59"/>
                        </a:cubicBezTo>
                        <a:cubicBezTo>
                          <a:pt x="133" y="59"/>
                          <a:pt x="133" y="59"/>
                          <a:pt x="133" y="59"/>
                        </a:cubicBezTo>
                        <a:cubicBezTo>
                          <a:pt x="114" y="26"/>
                          <a:pt x="89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0" y="0"/>
                          <a:pt x="18" y="2"/>
                          <a:pt x="26" y="4"/>
                        </a:cubicBezTo>
                        <a:lnTo>
                          <a:pt x="47" y="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301" name="Freeform 1114"/>
                  <p:cNvSpPr>
                    <a:spLocks noChangeAspect="1"/>
                  </p:cNvSpPr>
                  <p:nvPr/>
                </p:nvSpPr>
                <p:spPr bwMode="auto">
                  <a:xfrm>
                    <a:off x="1383" y="3783"/>
                    <a:ext cx="348" cy="188"/>
                  </a:xfrm>
                  <a:custGeom>
                    <a:avLst/>
                    <a:gdLst>
                      <a:gd name="T0" fmla="*/ 45 w 139"/>
                      <a:gd name="T1" fmla="*/ 0 h 75"/>
                      <a:gd name="T2" fmla="*/ 0 w 139"/>
                      <a:gd name="T3" fmla="*/ 0 h 75"/>
                      <a:gd name="T4" fmla="*/ 95 w 139"/>
                      <a:gd name="T5" fmla="*/ 75 h 75"/>
                      <a:gd name="T6" fmla="*/ 139 w 139"/>
                      <a:gd name="T7" fmla="*/ 75 h 75"/>
                      <a:gd name="T8" fmla="*/ 45 w 139"/>
                      <a:gd name="T9" fmla="*/ 0 h 7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9"/>
                      <a:gd name="T16" fmla="*/ 0 h 75"/>
                      <a:gd name="T17" fmla="*/ 139 w 139"/>
                      <a:gd name="T18" fmla="*/ 75 h 7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9" h="75">
                        <a:moveTo>
                          <a:pt x="45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20" y="42"/>
                          <a:pt x="45" y="75"/>
                          <a:pt x="95" y="75"/>
                        </a:cubicBezTo>
                        <a:cubicBezTo>
                          <a:pt x="139" y="75"/>
                          <a:pt x="139" y="75"/>
                          <a:pt x="139" y="75"/>
                        </a:cubicBezTo>
                        <a:cubicBezTo>
                          <a:pt x="90" y="75"/>
                          <a:pt x="65" y="42"/>
                          <a:pt x="45" y="0"/>
                        </a:cubicBez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302" name="Freeform 1115"/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7938" cap="flat">
                    <a:solidFill>
                      <a:srgbClr val="0066FF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303" name="Freeform 1116"/>
                  <p:cNvSpPr>
                    <a:spLocks noChangeAspect="1"/>
                  </p:cNvSpPr>
                  <p:nvPr/>
                </p:nvSpPr>
                <p:spPr bwMode="auto">
                  <a:xfrm>
                    <a:off x="1284" y="3561"/>
                    <a:ext cx="107" cy="7"/>
                  </a:xfrm>
                  <a:custGeom>
                    <a:avLst/>
                    <a:gdLst>
                      <a:gd name="T0" fmla="*/ 0 w 107"/>
                      <a:gd name="T1" fmla="*/ 0 h 7"/>
                      <a:gd name="T2" fmla="*/ 104 w 107"/>
                      <a:gd name="T3" fmla="*/ 0 h 7"/>
                      <a:gd name="T4" fmla="*/ 107 w 107"/>
                      <a:gd name="T5" fmla="*/ 7 h 7"/>
                      <a:gd name="T6" fmla="*/ 5 w 107"/>
                      <a:gd name="T7" fmla="*/ 7 h 7"/>
                      <a:gd name="T8" fmla="*/ 0 w 107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7"/>
                      <a:gd name="T17" fmla="*/ 107 w 107"/>
                      <a:gd name="T18" fmla="*/ 7 h 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7">
                        <a:moveTo>
                          <a:pt x="0" y="0"/>
                        </a:moveTo>
                        <a:lnTo>
                          <a:pt x="104" y="0"/>
                        </a:lnTo>
                        <a:lnTo>
                          <a:pt x="107" y="7"/>
                        </a:lnTo>
                        <a:lnTo>
                          <a:pt x="5" y="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304" name="Freeform 1117"/>
                  <p:cNvSpPr>
                    <a:spLocks noChangeAspect="1"/>
                  </p:cNvSpPr>
                  <p:nvPr/>
                </p:nvSpPr>
                <p:spPr bwMode="auto">
                  <a:xfrm>
                    <a:off x="1291" y="3576"/>
                    <a:ext cx="107" cy="2"/>
                  </a:xfrm>
                  <a:custGeom>
                    <a:avLst/>
                    <a:gdLst>
                      <a:gd name="T0" fmla="*/ 0 w 107"/>
                      <a:gd name="T1" fmla="*/ 0 h 2"/>
                      <a:gd name="T2" fmla="*/ 105 w 107"/>
                      <a:gd name="T3" fmla="*/ 0 h 2"/>
                      <a:gd name="T4" fmla="*/ 107 w 107"/>
                      <a:gd name="T5" fmla="*/ 2 h 2"/>
                      <a:gd name="T6" fmla="*/ 3 w 107"/>
                      <a:gd name="T7" fmla="*/ 2 h 2"/>
                      <a:gd name="T8" fmla="*/ 0 w 107"/>
                      <a:gd name="T9" fmla="*/ 0 h 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2"/>
                      <a:gd name="T17" fmla="*/ 107 w 107"/>
                      <a:gd name="T18" fmla="*/ 2 h 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2">
                        <a:moveTo>
                          <a:pt x="0" y="0"/>
                        </a:moveTo>
                        <a:lnTo>
                          <a:pt x="105" y="0"/>
                        </a:lnTo>
                        <a:lnTo>
                          <a:pt x="107" y="2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305" name="Freeform 1118"/>
                  <p:cNvSpPr>
                    <a:spLocks noChangeAspect="1"/>
                  </p:cNvSpPr>
                  <p:nvPr/>
                </p:nvSpPr>
                <p:spPr bwMode="auto">
                  <a:xfrm>
                    <a:off x="1378" y="3773"/>
                    <a:ext cx="110" cy="8"/>
                  </a:xfrm>
                  <a:custGeom>
                    <a:avLst/>
                    <a:gdLst>
                      <a:gd name="T0" fmla="*/ 110 w 110"/>
                      <a:gd name="T1" fmla="*/ 8 h 8"/>
                      <a:gd name="T2" fmla="*/ 5 w 110"/>
                      <a:gd name="T3" fmla="*/ 8 h 8"/>
                      <a:gd name="T4" fmla="*/ 0 w 110"/>
                      <a:gd name="T5" fmla="*/ 0 h 8"/>
                      <a:gd name="T6" fmla="*/ 105 w 110"/>
                      <a:gd name="T7" fmla="*/ 0 h 8"/>
                      <a:gd name="T8" fmla="*/ 110 w 110"/>
                      <a:gd name="T9" fmla="*/ 8 h 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0"/>
                      <a:gd name="T16" fmla="*/ 0 h 8"/>
                      <a:gd name="T17" fmla="*/ 110 w 110"/>
                      <a:gd name="T18" fmla="*/ 8 h 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0" h="8">
                        <a:moveTo>
                          <a:pt x="110" y="8"/>
                        </a:moveTo>
                        <a:lnTo>
                          <a:pt x="5" y="8"/>
                        </a:lnTo>
                        <a:lnTo>
                          <a:pt x="0" y="0"/>
                        </a:lnTo>
                        <a:lnTo>
                          <a:pt x="105" y="0"/>
                        </a:lnTo>
                        <a:lnTo>
                          <a:pt x="110" y="8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306" name="Freeform 1119"/>
                  <p:cNvSpPr>
                    <a:spLocks noChangeAspect="1"/>
                  </p:cNvSpPr>
                  <p:nvPr/>
                </p:nvSpPr>
                <p:spPr bwMode="auto">
                  <a:xfrm>
                    <a:off x="1376" y="3763"/>
                    <a:ext cx="105" cy="3"/>
                  </a:xfrm>
                  <a:custGeom>
                    <a:avLst/>
                    <a:gdLst>
                      <a:gd name="T0" fmla="*/ 105 w 105"/>
                      <a:gd name="T1" fmla="*/ 3 h 3"/>
                      <a:gd name="T2" fmla="*/ 2 w 105"/>
                      <a:gd name="T3" fmla="*/ 3 h 3"/>
                      <a:gd name="T4" fmla="*/ 0 w 105"/>
                      <a:gd name="T5" fmla="*/ 0 h 3"/>
                      <a:gd name="T6" fmla="*/ 102 w 105"/>
                      <a:gd name="T7" fmla="*/ 0 h 3"/>
                      <a:gd name="T8" fmla="*/ 105 w 105"/>
                      <a:gd name="T9" fmla="*/ 3 h 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5"/>
                      <a:gd name="T16" fmla="*/ 0 h 3"/>
                      <a:gd name="T17" fmla="*/ 105 w 105"/>
                      <a:gd name="T18" fmla="*/ 3 h 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5" h="3">
                        <a:moveTo>
                          <a:pt x="105" y="3"/>
                        </a:moveTo>
                        <a:lnTo>
                          <a:pt x="2" y="3"/>
                        </a:lnTo>
                        <a:lnTo>
                          <a:pt x="0" y="0"/>
                        </a:lnTo>
                        <a:lnTo>
                          <a:pt x="102" y="0"/>
                        </a:lnTo>
                        <a:lnTo>
                          <a:pt x="105" y="3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3285" name="Group 1120"/>
                <p:cNvGrpSpPr>
                  <a:grpSpLocks noChangeAspect="1"/>
                </p:cNvGrpSpPr>
                <p:nvPr/>
              </p:nvGrpSpPr>
              <p:grpSpPr bwMode="auto">
                <a:xfrm rot="-4350386">
                  <a:off x="1662" y="1397"/>
                  <a:ext cx="92" cy="56"/>
                  <a:chOff x="1054" y="3406"/>
                  <a:chExt cx="677" cy="565"/>
                </a:xfrm>
              </p:grpSpPr>
              <p:sp>
                <p:nvSpPr>
                  <p:cNvPr id="3289" name="Freeform 1121"/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290" name="Freeform 1122"/>
                  <p:cNvSpPr>
                    <a:spLocks noChangeAspect="1"/>
                  </p:cNvSpPr>
                  <p:nvPr/>
                </p:nvSpPr>
                <p:spPr bwMode="auto">
                  <a:xfrm>
                    <a:off x="1059" y="3408"/>
                    <a:ext cx="329" cy="148"/>
                  </a:xfrm>
                  <a:custGeom>
                    <a:avLst/>
                    <a:gdLst>
                      <a:gd name="T0" fmla="*/ 44 w 132"/>
                      <a:gd name="T1" fmla="*/ 0 h 59"/>
                      <a:gd name="T2" fmla="*/ 0 w 132"/>
                      <a:gd name="T3" fmla="*/ 0 h 59"/>
                      <a:gd name="T4" fmla="*/ 88 w 132"/>
                      <a:gd name="T5" fmla="*/ 59 h 59"/>
                      <a:gd name="T6" fmla="*/ 132 w 132"/>
                      <a:gd name="T7" fmla="*/ 59 h 59"/>
                      <a:gd name="T8" fmla="*/ 44 w 132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2"/>
                      <a:gd name="T16" fmla="*/ 0 h 59"/>
                      <a:gd name="T17" fmla="*/ 132 w 132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2" h="59">
                        <a:moveTo>
                          <a:pt x="44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43" y="0"/>
                          <a:pt x="69" y="25"/>
                          <a:pt x="88" y="59"/>
                        </a:cubicBezTo>
                        <a:cubicBezTo>
                          <a:pt x="132" y="59"/>
                          <a:pt x="132" y="59"/>
                          <a:pt x="132" y="59"/>
                        </a:cubicBezTo>
                        <a:cubicBezTo>
                          <a:pt x="113" y="25"/>
                          <a:pt x="88" y="0"/>
                          <a:pt x="44" y="0"/>
                        </a:cubicBez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291" name="Freeform 1123"/>
                  <p:cNvSpPr>
                    <a:spLocks noChangeAspect="1"/>
                  </p:cNvSpPr>
                  <p:nvPr/>
                </p:nvSpPr>
                <p:spPr bwMode="auto">
                  <a:xfrm>
                    <a:off x="1054" y="3406"/>
                    <a:ext cx="332" cy="147"/>
                  </a:xfrm>
                  <a:custGeom>
                    <a:avLst/>
                    <a:gdLst>
                      <a:gd name="T0" fmla="*/ 47 w 133"/>
                      <a:gd name="T1" fmla="*/ 4 h 59"/>
                      <a:gd name="T2" fmla="*/ 133 w 133"/>
                      <a:gd name="T3" fmla="*/ 59 h 59"/>
                      <a:gd name="T4" fmla="*/ 133 w 133"/>
                      <a:gd name="T5" fmla="*/ 59 h 59"/>
                      <a:gd name="T6" fmla="*/ 45 w 133"/>
                      <a:gd name="T7" fmla="*/ 0 h 59"/>
                      <a:gd name="T8" fmla="*/ 0 w 133"/>
                      <a:gd name="T9" fmla="*/ 0 h 59"/>
                      <a:gd name="T10" fmla="*/ 26 w 133"/>
                      <a:gd name="T11" fmla="*/ 4 h 59"/>
                      <a:gd name="T12" fmla="*/ 47 w 133"/>
                      <a:gd name="T13" fmla="*/ 4 h 59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33"/>
                      <a:gd name="T22" fmla="*/ 0 h 59"/>
                      <a:gd name="T23" fmla="*/ 133 w 133"/>
                      <a:gd name="T24" fmla="*/ 59 h 59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33" h="59">
                        <a:moveTo>
                          <a:pt x="47" y="4"/>
                        </a:moveTo>
                        <a:cubicBezTo>
                          <a:pt x="89" y="4"/>
                          <a:pt x="114" y="28"/>
                          <a:pt x="133" y="59"/>
                        </a:cubicBezTo>
                        <a:cubicBezTo>
                          <a:pt x="133" y="59"/>
                          <a:pt x="133" y="59"/>
                          <a:pt x="133" y="59"/>
                        </a:cubicBezTo>
                        <a:cubicBezTo>
                          <a:pt x="114" y="26"/>
                          <a:pt x="89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0" y="0"/>
                          <a:pt x="18" y="2"/>
                          <a:pt x="26" y="4"/>
                        </a:cubicBezTo>
                        <a:lnTo>
                          <a:pt x="47" y="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292" name="Freeform 1124"/>
                  <p:cNvSpPr>
                    <a:spLocks noChangeAspect="1"/>
                  </p:cNvSpPr>
                  <p:nvPr/>
                </p:nvSpPr>
                <p:spPr bwMode="auto">
                  <a:xfrm>
                    <a:off x="1383" y="3783"/>
                    <a:ext cx="348" cy="188"/>
                  </a:xfrm>
                  <a:custGeom>
                    <a:avLst/>
                    <a:gdLst>
                      <a:gd name="T0" fmla="*/ 45 w 139"/>
                      <a:gd name="T1" fmla="*/ 0 h 75"/>
                      <a:gd name="T2" fmla="*/ 0 w 139"/>
                      <a:gd name="T3" fmla="*/ 0 h 75"/>
                      <a:gd name="T4" fmla="*/ 95 w 139"/>
                      <a:gd name="T5" fmla="*/ 75 h 75"/>
                      <a:gd name="T6" fmla="*/ 139 w 139"/>
                      <a:gd name="T7" fmla="*/ 75 h 75"/>
                      <a:gd name="T8" fmla="*/ 45 w 139"/>
                      <a:gd name="T9" fmla="*/ 0 h 7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9"/>
                      <a:gd name="T16" fmla="*/ 0 h 75"/>
                      <a:gd name="T17" fmla="*/ 139 w 139"/>
                      <a:gd name="T18" fmla="*/ 75 h 7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9" h="75">
                        <a:moveTo>
                          <a:pt x="45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20" y="42"/>
                          <a:pt x="45" y="75"/>
                          <a:pt x="95" y="75"/>
                        </a:cubicBezTo>
                        <a:cubicBezTo>
                          <a:pt x="139" y="75"/>
                          <a:pt x="139" y="75"/>
                          <a:pt x="139" y="75"/>
                        </a:cubicBezTo>
                        <a:cubicBezTo>
                          <a:pt x="90" y="75"/>
                          <a:pt x="65" y="42"/>
                          <a:pt x="45" y="0"/>
                        </a:cubicBez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293" name="Freeform 1125"/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7938" cap="flat">
                    <a:solidFill>
                      <a:srgbClr val="0066FF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294" name="Freeform 1126"/>
                  <p:cNvSpPr>
                    <a:spLocks noChangeAspect="1"/>
                  </p:cNvSpPr>
                  <p:nvPr/>
                </p:nvSpPr>
                <p:spPr bwMode="auto">
                  <a:xfrm>
                    <a:off x="1284" y="3561"/>
                    <a:ext cx="107" cy="7"/>
                  </a:xfrm>
                  <a:custGeom>
                    <a:avLst/>
                    <a:gdLst>
                      <a:gd name="T0" fmla="*/ 0 w 107"/>
                      <a:gd name="T1" fmla="*/ 0 h 7"/>
                      <a:gd name="T2" fmla="*/ 104 w 107"/>
                      <a:gd name="T3" fmla="*/ 0 h 7"/>
                      <a:gd name="T4" fmla="*/ 107 w 107"/>
                      <a:gd name="T5" fmla="*/ 7 h 7"/>
                      <a:gd name="T6" fmla="*/ 5 w 107"/>
                      <a:gd name="T7" fmla="*/ 7 h 7"/>
                      <a:gd name="T8" fmla="*/ 0 w 107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7"/>
                      <a:gd name="T17" fmla="*/ 107 w 107"/>
                      <a:gd name="T18" fmla="*/ 7 h 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7">
                        <a:moveTo>
                          <a:pt x="0" y="0"/>
                        </a:moveTo>
                        <a:lnTo>
                          <a:pt x="104" y="0"/>
                        </a:lnTo>
                        <a:lnTo>
                          <a:pt x="107" y="7"/>
                        </a:lnTo>
                        <a:lnTo>
                          <a:pt x="5" y="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295" name="Freeform 1127"/>
                  <p:cNvSpPr>
                    <a:spLocks noChangeAspect="1"/>
                  </p:cNvSpPr>
                  <p:nvPr/>
                </p:nvSpPr>
                <p:spPr bwMode="auto">
                  <a:xfrm>
                    <a:off x="1291" y="3576"/>
                    <a:ext cx="107" cy="2"/>
                  </a:xfrm>
                  <a:custGeom>
                    <a:avLst/>
                    <a:gdLst>
                      <a:gd name="T0" fmla="*/ 0 w 107"/>
                      <a:gd name="T1" fmla="*/ 0 h 2"/>
                      <a:gd name="T2" fmla="*/ 105 w 107"/>
                      <a:gd name="T3" fmla="*/ 0 h 2"/>
                      <a:gd name="T4" fmla="*/ 107 w 107"/>
                      <a:gd name="T5" fmla="*/ 2 h 2"/>
                      <a:gd name="T6" fmla="*/ 3 w 107"/>
                      <a:gd name="T7" fmla="*/ 2 h 2"/>
                      <a:gd name="T8" fmla="*/ 0 w 107"/>
                      <a:gd name="T9" fmla="*/ 0 h 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2"/>
                      <a:gd name="T17" fmla="*/ 107 w 107"/>
                      <a:gd name="T18" fmla="*/ 2 h 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2">
                        <a:moveTo>
                          <a:pt x="0" y="0"/>
                        </a:moveTo>
                        <a:lnTo>
                          <a:pt x="105" y="0"/>
                        </a:lnTo>
                        <a:lnTo>
                          <a:pt x="107" y="2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296" name="Freeform 1128"/>
                  <p:cNvSpPr>
                    <a:spLocks noChangeAspect="1"/>
                  </p:cNvSpPr>
                  <p:nvPr/>
                </p:nvSpPr>
                <p:spPr bwMode="auto">
                  <a:xfrm>
                    <a:off x="1378" y="3773"/>
                    <a:ext cx="110" cy="8"/>
                  </a:xfrm>
                  <a:custGeom>
                    <a:avLst/>
                    <a:gdLst>
                      <a:gd name="T0" fmla="*/ 110 w 110"/>
                      <a:gd name="T1" fmla="*/ 8 h 8"/>
                      <a:gd name="T2" fmla="*/ 5 w 110"/>
                      <a:gd name="T3" fmla="*/ 8 h 8"/>
                      <a:gd name="T4" fmla="*/ 0 w 110"/>
                      <a:gd name="T5" fmla="*/ 0 h 8"/>
                      <a:gd name="T6" fmla="*/ 105 w 110"/>
                      <a:gd name="T7" fmla="*/ 0 h 8"/>
                      <a:gd name="T8" fmla="*/ 110 w 110"/>
                      <a:gd name="T9" fmla="*/ 8 h 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0"/>
                      <a:gd name="T16" fmla="*/ 0 h 8"/>
                      <a:gd name="T17" fmla="*/ 110 w 110"/>
                      <a:gd name="T18" fmla="*/ 8 h 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0" h="8">
                        <a:moveTo>
                          <a:pt x="110" y="8"/>
                        </a:moveTo>
                        <a:lnTo>
                          <a:pt x="5" y="8"/>
                        </a:lnTo>
                        <a:lnTo>
                          <a:pt x="0" y="0"/>
                        </a:lnTo>
                        <a:lnTo>
                          <a:pt x="105" y="0"/>
                        </a:lnTo>
                        <a:lnTo>
                          <a:pt x="110" y="8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297" name="Freeform 1129"/>
                  <p:cNvSpPr>
                    <a:spLocks noChangeAspect="1"/>
                  </p:cNvSpPr>
                  <p:nvPr/>
                </p:nvSpPr>
                <p:spPr bwMode="auto">
                  <a:xfrm>
                    <a:off x="1376" y="3763"/>
                    <a:ext cx="105" cy="3"/>
                  </a:xfrm>
                  <a:custGeom>
                    <a:avLst/>
                    <a:gdLst>
                      <a:gd name="T0" fmla="*/ 105 w 105"/>
                      <a:gd name="T1" fmla="*/ 3 h 3"/>
                      <a:gd name="T2" fmla="*/ 2 w 105"/>
                      <a:gd name="T3" fmla="*/ 3 h 3"/>
                      <a:gd name="T4" fmla="*/ 0 w 105"/>
                      <a:gd name="T5" fmla="*/ 0 h 3"/>
                      <a:gd name="T6" fmla="*/ 102 w 105"/>
                      <a:gd name="T7" fmla="*/ 0 h 3"/>
                      <a:gd name="T8" fmla="*/ 105 w 105"/>
                      <a:gd name="T9" fmla="*/ 3 h 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5"/>
                      <a:gd name="T16" fmla="*/ 0 h 3"/>
                      <a:gd name="T17" fmla="*/ 105 w 105"/>
                      <a:gd name="T18" fmla="*/ 3 h 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5" h="3">
                        <a:moveTo>
                          <a:pt x="105" y="3"/>
                        </a:moveTo>
                        <a:lnTo>
                          <a:pt x="2" y="3"/>
                        </a:lnTo>
                        <a:lnTo>
                          <a:pt x="0" y="0"/>
                        </a:lnTo>
                        <a:lnTo>
                          <a:pt x="102" y="0"/>
                        </a:lnTo>
                        <a:lnTo>
                          <a:pt x="105" y="3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3286" name="Group 1130"/>
                <p:cNvGrpSpPr>
                  <a:grpSpLocks noChangeAspect="1"/>
                </p:cNvGrpSpPr>
                <p:nvPr/>
              </p:nvGrpSpPr>
              <p:grpSpPr bwMode="auto">
                <a:xfrm rot="-4350386">
                  <a:off x="1638" y="1478"/>
                  <a:ext cx="90" cy="55"/>
                  <a:chOff x="480" y="3413"/>
                  <a:chExt cx="673" cy="560"/>
                </a:xfrm>
              </p:grpSpPr>
              <p:sp>
                <p:nvSpPr>
                  <p:cNvPr id="3287" name="Freeform 1131"/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288" name="Freeform 1132"/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7938" cap="flat">
                    <a:solidFill>
                      <a:srgbClr val="343434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</p:grpSp>
          <p:grpSp>
            <p:nvGrpSpPr>
              <p:cNvPr id="3215" name="Group 1133"/>
              <p:cNvGrpSpPr>
                <a:grpSpLocks/>
              </p:cNvGrpSpPr>
              <p:nvPr/>
            </p:nvGrpSpPr>
            <p:grpSpPr bwMode="auto">
              <a:xfrm>
                <a:off x="2926" y="1298"/>
                <a:ext cx="108" cy="227"/>
                <a:chOff x="2926" y="1324"/>
                <a:chExt cx="108" cy="227"/>
              </a:xfrm>
            </p:grpSpPr>
            <p:grpSp>
              <p:nvGrpSpPr>
                <p:cNvPr id="3267" name="Group 1134"/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2959" y="1337"/>
                  <a:ext cx="87" cy="62"/>
                  <a:chOff x="480" y="3413"/>
                  <a:chExt cx="673" cy="560"/>
                </a:xfrm>
              </p:grpSpPr>
              <p:sp>
                <p:nvSpPr>
                  <p:cNvPr id="3281" name="Freeform 1135"/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282" name="Freeform 1136"/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7938" cap="flat">
                    <a:solidFill>
                      <a:srgbClr val="FF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3268" name="Group 1137"/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2936" y="1406"/>
                  <a:ext cx="87" cy="62"/>
                  <a:chOff x="1054" y="3406"/>
                  <a:chExt cx="677" cy="565"/>
                </a:xfrm>
              </p:grpSpPr>
              <p:sp>
                <p:nvSpPr>
                  <p:cNvPr id="3272" name="Freeform 1138"/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273" name="Freeform 1139"/>
                  <p:cNvSpPr>
                    <a:spLocks noChangeAspect="1"/>
                  </p:cNvSpPr>
                  <p:nvPr/>
                </p:nvSpPr>
                <p:spPr bwMode="auto">
                  <a:xfrm>
                    <a:off x="1059" y="3408"/>
                    <a:ext cx="329" cy="148"/>
                  </a:xfrm>
                  <a:custGeom>
                    <a:avLst/>
                    <a:gdLst>
                      <a:gd name="T0" fmla="*/ 44 w 132"/>
                      <a:gd name="T1" fmla="*/ 0 h 59"/>
                      <a:gd name="T2" fmla="*/ 0 w 132"/>
                      <a:gd name="T3" fmla="*/ 0 h 59"/>
                      <a:gd name="T4" fmla="*/ 88 w 132"/>
                      <a:gd name="T5" fmla="*/ 59 h 59"/>
                      <a:gd name="T6" fmla="*/ 132 w 132"/>
                      <a:gd name="T7" fmla="*/ 59 h 59"/>
                      <a:gd name="T8" fmla="*/ 44 w 132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2"/>
                      <a:gd name="T16" fmla="*/ 0 h 59"/>
                      <a:gd name="T17" fmla="*/ 132 w 132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2" h="59">
                        <a:moveTo>
                          <a:pt x="44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43" y="0"/>
                          <a:pt x="69" y="25"/>
                          <a:pt x="88" y="59"/>
                        </a:cubicBezTo>
                        <a:cubicBezTo>
                          <a:pt x="132" y="59"/>
                          <a:pt x="132" y="59"/>
                          <a:pt x="132" y="59"/>
                        </a:cubicBezTo>
                        <a:cubicBezTo>
                          <a:pt x="113" y="25"/>
                          <a:pt x="88" y="0"/>
                          <a:pt x="44" y="0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274" name="Freeform 1140"/>
                  <p:cNvSpPr>
                    <a:spLocks noChangeAspect="1"/>
                  </p:cNvSpPr>
                  <p:nvPr/>
                </p:nvSpPr>
                <p:spPr bwMode="auto">
                  <a:xfrm>
                    <a:off x="1054" y="3406"/>
                    <a:ext cx="332" cy="147"/>
                  </a:xfrm>
                  <a:custGeom>
                    <a:avLst/>
                    <a:gdLst>
                      <a:gd name="T0" fmla="*/ 47 w 133"/>
                      <a:gd name="T1" fmla="*/ 4 h 59"/>
                      <a:gd name="T2" fmla="*/ 133 w 133"/>
                      <a:gd name="T3" fmla="*/ 59 h 59"/>
                      <a:gd name="T4" fmla="*/ 133 w 133"/>
                      <a:gd name="T5" fmla="*/ 59 h 59"/>
                      <a:gd name="T6" fmla="*/ 45 w 133"/>
                      <a:gd name="T7" fmla="*/ 0 h 59"/>
                      <a:gd name="T8" fmla="*/ 0 w 133"/>
                      <a:gd name="T9" fmla="*/ 0 h 59"/>
                      <a:gd name="T10" fmla="*/ 26 w 133"/>
                      <a:gd name="T11" fmla="*/ 4 h 59"/>
                      <a:gd name="T12" fmla="*/ 47 w 133"/>
                      <a:gd name="T13" fmla="*/ 4 h 59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33"/>
                      <a:gd name="T22" fmla="*/ 0 h 59"/>
                      <a:gd name="T23" fmla="*/ 133 w 133"/>
                      <a:gd name="T24" fmla="*/ 59 h 59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33" h="59">
                        <a:moveTo>
                          <a:pt x="47" y="4"/>
                        </a:moveTo>
                        <a:cubicBezTo>
                          <a:pt x="89" y="4"/>
                          <a:pt x="114" y="28"/>
                          <a:pt x="133" y="59"/>
                        </a:cubicBezTo>
                        <a:cubicBezTo>
                          <a:pt x="133" y="59"/>
                          <a:pt x="133" y="59"/>
                          <a:pt x="133" y="59"/>
                        </a:cubicBezTo>
                        <a:cubicBezTo>
                          <a:pt x="114" y="26"/>
                          <a:pt x="89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0" y="0"/>
                          <a:pt x="18" y="2"/>
                          <a:pt x="26" y="4"/>
                        </a:cubicBezTo>
                        <a:lnTo>
                          <a:pt x="47" y="4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275" name="Freeform 1141"/>
                  <p:cNvSpPr>
                    <a:spLocks noChangeAspect="1"/>
                  </p:cNvSpPr>
                  <p:nvPr/>
                </p:nvSpPr>
                <p:spPr bwMode="auto">
                  <a:xfrm>
                    <a:off x="1383" y="3783"/>
                    <a:ext cx="348" cy="188"/>
                  </a:xfrm>
                  <a:custGeom>
                    <a:avLst/>
                    <a:gdLst>
                      <a:gd name="T0" fmla="*/ 45 w 139"/>
                      <a:gd name="T1" fmla="*/ 0 h 75"/>
                      <a:gd name="T2" fmla="*/ 0 w 139"/>
                      <a:gd name="T3" fmla="*/ 0 h 75"/>
                      <a:gd name="T4" fmla="*/ 95 w 139"/>
                      <a:gd name="T5" fmla="*/ 75 h 75"/>
                      <a:gd name="T6" fmla="*/ 139 w 139"/>
                      <a:gd name="T7" fmla="*/ 75 h 75"/>
                      <a:gd name="T8" fmla="*/ 45 w 139"/>
                      <a:gd name="T9" fmla="*/ 0 h 7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9"/>
                      <a:gd name="T16" fmla="*/ 0 h 75"/>
                      <a:gd name="T17" fmla="*/ 139 w 139"/>
                      <a:gd name="T18" fmla="*/ 75 h 7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9" h="75">
                        <a:moveTo>
                          <a:pt x="45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20" y="42"/>
                          <a:pt x="45" y="75"/>
                          <a:pt x="95" y="75"/>
                        </a:cubicBezTo>
                        <a:cubicBezTo>
                          <a:pt x="139" y="75"/>
                          <a:pt x="139" y="75"/>
                          <a:pt x="139" y="75"/>
                        </a:cubicBezTo>
                        <a:cubicBezTo>
                          <a:pt x="90" y="75"/>
                          <a:pt x="65" y="42"/>
                          <a:pt x="45" y="0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276" name="Freeform 1142"/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7938" cap="flat">
                    <a:solidFill>
                      <a:srgbClr val="FF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277" name="Freeform 1143"/>
                  <p:cNvSpPr>
                    <a:spLocks noChangeAspect="1"/>
                  </p:cNvSpPr>
                  <p:nvPr/>
                </p:nvSpPr>
                <p:spPr bwMode="auto">
                  <a:xfrm>
                    <a:off x="1284" y="3561"/>
                    <a:ext cx="107" cy="7"/>
                  </a:xfrm>
                  <a:custGeom>
                    <a:avLst/>
                    <a:gdLst>
                      <a:gd name="T0" fmla="*/ 0 w 107"/>
                      <a:gd name="T1" fmla="*/ 0 h 7"/>
                      <a:gd name="T2" fmla="*/ 104 w 107"/>
                      <a:gd name="T3" fmla="*/ 0 h 7"/>
                      <a:gd name="T4" fmla="*/ 107 w 107"/>
                      <a:gd name="T5" fmla="*/ 7 h 7"/>
                      <a:gd name="T6" fmla="*/ 5 w 107"/>
                      <a:gd name="T7" fmla="*/ 7 h 7"/>
                      <a:gd name="T8" fmla="*/ 0 w 107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7"/>
                      <a:gd name="T17" fmla="*/ 107 w 107"/>
                      <a:gd name="T18" fmla="*/ 7 h 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7">
                        <a:moveTo>
                          <a:pt x="0" y="0"/>
                        </a:moveTo>
                        <a:lnTo>
                          <a:pt x="104" y="0"/>
                        </a:lnTo>
                        <a:lnTo>
                          <a:pt x="107" y="7"/>
                        </a:lnTo>
                        <a:lnTo>
                          <a:pt x="5" y="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278" name="Freeform 1144"/>
                  <p:cNvSpPr>
                    <a:spLocks noChangeAspect="1"/>
                  </p:cNvSpPr>
                  <p:nvPr/>
                </p:nvSpPr>
                <p:spPr bwMode="auto">
                  <a:xfrm>
                    <a:off x="1291" y="3576"/>
                    <a:ext cx="107" cy="2"/>
                  </a:xfrm>
                  <a:custGeom>
                    <a:avLst/>
                    <a:gdLst>
                      <a:gd name="T0" fmla="*/ 0 w 107"/>
                      <a:gd name="T1" fmla="*/ 0 h 2"/>
                      <a:gd name="T2" fmla="*/ 105 w 107"/>
                      <a:gd name="T3" fmla="*/ 0 h 2"/>
                      <a:gd name="T4" fmla="*/ 107 w 107"/>
                      <a:gd name="T5" fmla="*/ 2 h 2"/>
                      <a:gd name="T6" fmla="*/ 3 w 107"/>
                      <a:gd name="T7" fmla="*/ 2 h 2"/>
                      <a:gd name="T8" fmla="*/ 0 w 107"/>
                      <a:gd name="T9" fmla="*/ 0 h 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2"/>
                      <a:gd name="T17" fmla="*/ 107 w 107"/>
                      <a:gd name="T18" fmla="*/ 2 h 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2">
                        <a:moveTo>
                          <a:pt x="0" y="0"/>
                        </a:moveTo>
                        <a:lnTo>
                          <a:pt x="105" y="0"/>
                        </a:lnTo>
                        <a:lnTo>
                          <a:pt x="107" y="2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279" name="Freeform 1145"/>
                  <p:cNvSpPr>
                    <a:spLocks noChangeAspect="1"/>
                  </p:cNvSpPr>
                  <p:nvPr/>
                </p:nvSpPr>
                <p:spPr bwMode="auto">
                  <a:xfrm>
                    <a:off x="1378" y="3773"/>
                    <a:ext cx="110" cy="8"/>
                  </a:xfrm>
                  <a:custGeom>
                    <a:avLst/>
                    <a:gdLst>
                      <a:gd name="T0" fmla="*/ 110 w 110"/>
                      <a:gd name="T1" fmla="*/ 8 h 8"/>
                      <a:gd name="T2" fmla="*/ 5 w 110"/>
                      <a:gd name="T3" fmla="*/ 8 h 8"/>
                      <a:gd name="T4" fmla="*/ 0 w 110"/>
                      <a:gd name="T5" fmla="*/ 0 h 8"/>
                      <a:gd name="T6" fmla="*/ 105 w 110"/>
                      <a:gd name="T7" fmla="*/ 0 h 8"/>
                      <a:gd name="T8" fmla="*/ 110 w 110"/>
                      <a:gd name="T9" fmla="*/ 8 h 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0"/>
                      <a:gd name="T16" fmla="*/ 0 h 8"/>
                      <a:gd name="T17" fmla="*/ 110 w 110"/>
                      <a:gd name="T18" fmla="*/ 8 h 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0" h="8">
                        <a:moveTo>
                          <a:pt x="110" y="8"/>
                        </a:moveTo>
                        <a:lnTo>
                          <a:pt x="5" y="8"/>
                        </a:lnTo>
                        <a:lnTo>
                          <a:pt x="0" y="0"/>
                        </a:lnTo>
                        <a:lnTo>
                          <a:pt x="105" y="0"/>
                        </a:lnTo>
                        <a:lnTo>
                          <a:pt x="110" y="8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280" name="Freeform 1146"/>
                  <p:cNvSpPr>
                    <a:spLocks noChangeAspect="1"/>
                  </p:cNvSpPr>
                  <p:nvPr/>
                </p:nvSpPr>
                <p:spPr bwMode="auto">
                  <a:xfrm>
                    <a:off x="1376" y="3763"/>
                    <a:ext cx="105" cy="3"/>
                  </a:xfrm>
                  <a:custGeom>
                    <a:avLst/>
                    <a:gdLst>
                      <a:gd name="T0" fmla="*/ 105 w 105"/>
                      <a:gd name="T1" fmla="*/ 3 h 3"/>
                      <a:gd name="T2" fmla="*/ 2 w 105"/>
                      <a:gd name="T3" fmla="*/ 3 h 3"/>
                      <a:gd name="T4" fmla="*/ 0 w 105"/>
                      <a:gd name="T5" fmla="*/ 0 h 3"/>
                      <a:gd name="T6" fmla="*/ 102 w 105"/>
                      <a:gd name="T7" fmla="*/ 0 h 3"/>
                      <a:gd name="T8" fmla="*/ 105 w 105"/>
                      <a:gd name="T9" fmla="*/ 3 h 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5"/>
                      <a:gd name="T16" fmla="*/ 0 h 3"/>
                      <a:gd name="T17" fmla="*/ 105 w 105"/>
                      <a:gd name="T18" fmla="*/ 3 h 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5" h="3">
                        <a:moveTo>
                          <a:pt x="105" y="3"/>
                        </a:moveTo>
                        <a:lnTo>
                          <a:pt x="2" y="3"/>
                        </a:lnTo>
                        <a:lnTo>
                          <a:pt x="0" y="0"/>
                        </a:lnTo>
                        <a:lnTo>
                          <a:pt x="102" y="0"/>
                        </a:lnTo>
                        <a:lnTo>
                          <a:pt x="105" y="3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3269" name="Group 1147"/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2914" y="1477"/>
                  <a:ext cx="86" cy="62"/>
                  <a:chOff x="480" y="3413"/>
                  <a:chExt cx="673" cy="560"/>
                </a:xfrm>
              </p:grpSpPr>
              <p:sp>
                <p:nvSpPr>
                  <p:cNvPr id="3270" name="Freeform 1148"/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271" name="Freeform 1149"/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7938" cap="flat">
                    <a:solidFill>
                      <a:srgbClr val="FF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</p:grpSp>
          <p:grpSp>
            <p:nvGrpSpPr>
              <p:cNvPr id="3216" name="Group 1150"/>
              <p:cNvGrpSpPr>
                <a:grpSpLocks/>
              </p:cNvGrpSpPr>
              <p:nvPr/>
            </p:nvGrpSpPr>
            <p:grpSpPr bwMode="auto">
              <a:xfrm>
                <a:off x="3006" y="1239"/>
                <a:ext cx="101" cy="237"/>
                <a:chOff x="3016" y="1279"/>
                <a:chExt cx="101" cy="237"/>
              </a:xfrm>
            </p:grpSpPr>
            <p:grpSp>
              <p:nvGrpSpPr>
                <p:cNvPr id="3244" name="Group 1151"/>
                <p:cNvGrpSpPr>
                  <a:grpSpLocks noChangeAspect="1"/>
                </p:cNvGrpSpPr>
                <p:nvPr/>
              </p:nvGrpSpPr>
              <p:grpSpPr bwMode="auto">
                <a:xfrm rot="-4350386">
                  <a:off x="3021" y="1372"/>
                  <a:ext cx="90" cy="56"/>
                  <a:chOff x="480" y="3413"/>
                  <a:chExt cx="673" cy="560"/>
                </a:xfrm>
              </p:grpSpPr>
              <p:sp>
                <p:nvSpPr>
                  <p:cNvPr id="3265" name="Freeform 1152"/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266" name="Freeform 1153"/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7938" cap="flat">
                    <a:solidFill>
                      <a:srgbClr val="0066FF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3245" name="Group 1154"/>
                <p:cNvGrpSpPr>
                  <a:grpSpLocks noChangeAspect="1"/>
                </p:cNvGrpSpPr>
                <p:nvPr/>
              </p:nvGrpSpPr>
              <p:grpSpPr bwMode="auto">
                <a:xfrm rot="-4350386">
                  <a:off x="3044" y="1297"/>
                  <a:ext cx="91" cy="55"/>
                  <a:chOff x="1054" y="3406"/>
                  <a:chExt cx="677" cy="565"/>
                </a:xfrm>
              </p:grpSpPr>
              <p:sp>
                <p:nvSpPr>
                  <p:cNvPr id="3256" name="Freeform 1155"/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257" name="Freeform 1156"/>
                  <p:cNvSpPr>
                    <a:spLocks noChangeAspect="1"/>
                  </p:cNvSpPr>
                  <p:nvPr/>
                </p:nvSpPr>
                <p:spPr bwMode="auto">
                  <a:xfrm>
                    <a:off x="1059" y="3408"/>
                    <a:ext cx="329" cy="148"/>
                  </a:xfrm>
                  <a:custGeom>
                    <a:avLst/>
                    <a:gdLst>
                      <a:gd name="T0" fmla="*/ 44 w 132"/>
                      <a:gd name="T1" fmla="*/ 0 h 59"/>
                      <a:gd name="T2" fmla="*/ 0 w 132"/>
                      <a:gd name="T3" fmla="*/ 0 h 59"/>
                      <a:gd name="T4" fmla="*/ 88 w 132"/>
                      <a:gd name="T5" fmla="*/ 59 h 59"/>
                      <a:gd name="T6" fmla="*/ 132 w 132"/>
                      <a:gd name="T7" fmla="*/ 59 h 59"/>
                      <a:gd name="T8" fmla="*/ 44 w 132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2"/>
                      <a:gd name="T16" fmla="*/ 0 h 59"/>
                      <a:gd name="T17" fmla="*/ 132 w 132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2" h="59">
                        <a:moveTo>
                          <a:pt x="44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43" y="0"/>
                          <a:pt x="69" y="25"/>
                          <a:pt x="88" y="59"/>
                        </a:cubicBezTo>
                        <a:cubicBezTo>
                          <a:pt x="132" y="59"/>
                          <a:pt x="132" y="59"/>
                          <a:pt x="132" y="59"/>
                        </a:cubicBezTo>
                        <a:cubicBezTo>
                          <a:pt x="113" y="25"/>
                          <a:pt x="88" y="0"/>
                          <a:pt x="44" y="0"/>
                        </a:cubicBez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258" name="Freeform 1157"/>
                  <p:cNvSpPr>
                    <a:spLocks noChangeAspect="1"/>
                  </p:cNvSpPr>
                  <p:nvPr/>
                </p:nvSpPr>
                <p:spPr bwMode="auto">
                  <a:xfrm>
                    <a:off x="1054" y="3406"/>
                    <a:ext cx="332" cy="147"/>
                  </a:xfrm>
                  <a:custGeom>
                    <a:avLst/>
                    <a:gdLst>
                      <a:gd name="T0" fmla="*/ 47 w 133"/>
                      <a:gd name="T1" fmla="*/ 4 h 59"/>
                      <a:gd name="T2" fmla="*/ 133 w 133"/>
                      <a:gd name="T3" fmla="*/ 59 h 59"/>
                      <a:gd name="T4" fmla="*/ 133 w 133"/>
                      <a:gd name="T5" fmla="*/ 59 h 59"/>
                      <a:gd name="T6" fmla="*/ 45 w 133"/>
                      <a:gd name="T7" fmla="*/ 0 h 59"/>
                      <a:gd name="T8" fmla="*/ 0 w 133"/>
                      <a:gd name="T9" fmla="*/ 0 h 59"/>
                      <a:gd name="T10" fmla="*/ 26 w 133"/>
                      <a:gd name="T11" fmla="*/ 4 h 59"/>
                      <a:gd name="T12" fmla="*/ 47 w 133"/>
                      <a:gd name="T13" fmla="*/ 4 h 59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33"/>
                      <a:gd name="T22" fmla="*/ 0 h 59"/>
                      <a:gd name="T23" fmla="*/ 133 w 133"/>
                      <a:gd name="T24" fmla="*/ 59 h 59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33" h="59">
                        <a:moveTo>
                          <a:pt x="47" y="4"/>
                        </a:moveTo>
                        <a:cubicBezTo>
                          <a:pt x="89" y="4"/>
                          <a:pt x="114" y="28"/>
                          <a:pt x="133" y="59"/>
                        </a:cubicBezTo>
                        <a:cubicBezTo>
                          <a:pt x="133" y="59"/>
                          <a:pt x="133" y="59"/>
                          <a:pt x="133" y="59"/>
                        </a:cubicBezTo>
                        <a:cubicBezTo>
                          <a:pt x="114" y="26"/>
                          <a:pt x="89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0" y="0"/>
                          <a:pt x="18" y="2"/>
                          <a:pt x="26" y="4"/>
                        </a:cubicBezTo>
                        <a:lnTo>
                          <a:pt x="47" y="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259" name="Freeform 1158"/>
                  <p:cNvSpPr>
                    <a:spLocks noChangeAspect="1"/>
                  </p:cNvSpPr>
                  <p:nvPr/>
                </p:nvSpPr>
                <p:spPr bwMode="auto">
                  <a:xfrm>
                    <a:off x="1383" y="3783"/>
                    <a:ext cx="348" cy="188"/>
                  </a:xfrm>
                  <a:custGeom>
                    <a:avLst/>
                    <a:gdLst>
                      <a:gd name="T0" fmla="*/ 45 w 139"/>
                      <a:gd name="T1" fmla="*/ 0 h 75"/>
                      <a:gd name="T2" fmla="*/ 0 w 139"/>
                      <a:gd name="T3" fmla="*/ 0 h 75"/>
                      <a:gd name="T4" fmla="*/ 95 w 139"/>
                      <a:gd name="T5" fmla="*/ 75 h 75"/>
                      <a:gd name="T6" fmla="*/ 139 w 139"/>
                      <a:gd name="T7" fmla="*/ 75 h 75"/>
                      <a:gd name="T8" fmla="*/ 45 w 139"/>
                      <a:gd name="T9" fmla="*/ 0 h 7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9"/>
                      <a:gd name="T16" fmla="*/ 0 h 75"/>
                      <a:gd name="T17" fmla="*/ 139 w 139"/>
                      <a:gd name="T18" fmla="*/ 75 h 7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9" h="75">
                        <a:moveTo>
                          <a:pt x="45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20" y="42"/>
                          <a:pt x="45" y="75"/>
                          <a:pt x="95" y="75"/>
                        </a:cubicBezTo>
                        <a:cubicBezTo>
                          <a:pt x="139" y="75"/>
                          <a:pt x="139" y="75"/>
                          <a:pt x="139" y="75"/>
                        </a:cubicBezTo>
                        <a:cubicBezTo>
                          <a:pt x="90" y="75"/>
                          <a:pt x="65" y="42"/>
                          <a:pt x="45" y="0"/>
                        </a:cubicBez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260" name="Freeform 1159"/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7938" cap="flat">
                    <a:solidFill>
                      <a:srgbClr val="0066FF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261" name="Freeform 1160"/>
                  <p:cNvSpPr>
                    <a:spLocks noChangeAspect="1"/>
                  </p:cNvSpPr>
                  <p:nvPr/>
                </p:nvSpPr>
                <p:spPr bwMode="auto">
                  <a:xfrm>
                    <a:off x="1284" y="3561"/>
                    <a:ext cx="107" cy="7"/>
                  </a:xfrm>
                  <a:custGeom>
                    <a:avLst/>
                    <a:gdLst>
                      <a:gd name="T0" fmla="*/ 0 w 107"/>
                      <a:gd name="T1" fmla="*/ 0 h 7"/>
                      <a:gd name="T2" fmla="*/ 104 w 107"/>
                      <a:gd name="T3" fmla="*/ 0 h 7"/>
                      <a:gd name="T4" fmla="*/ 107 w 107"/>
                      <a:gd name="T5" fmla="*/ 7 h 7"/>
                      <a:gd name="T6" fmla="*/ 5 w 107"/>
                      <a:gd name="T7" fmla="*/ 7 h 7"/>
                      <a:gd name="T8" fmla="*/ 0 w 107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7"/>
                      <a:gd name="T17" fmla="*/ 107 w 107"/>
                      <a:gd name="T18" fmla="*/ 7 h 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7">
                        <a:moveTo>
                          <a:pt x="0" y="0"/>
                        </a:moveTo>
                        <a:lnTo>
                          <a:pt x="104" y="0"/>
                        </a:lnTo>
                        <a:lnTo>
                          <a:pt x="107" y="7"/>
                        </a:lnTo>
                        <a:lnTo>
                          <a:pt x="5" y="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262" name="Freeform 1161"/>
                  <p:cNvSpPr>
                    <a:spLocks noChangeAspect="1"/>
                  </p:cNvSpPr>
                  <p:nvPr/>
                </p:nvSpPr>
                <p:spPr bwMode="auto">
                  <a:xfrm>
                    <a:off x="1291" y="3576"/>
                    <a:ext cx="107" cy="2"/>
                  </a:xfrm>
                  <a:custGeom>
                    <a:avLst/>
                    <a:gdLst>
                      <a:gd name="T0" fmla="*/ 0 w 107"/>
                      <a:gd name="T1" fmla="*/ 0 h 2"/>
                      <a:gd name="T2" fmla="*/ 105 w 107"/>
                      <a:gd name="T3" fmla="*/ 0 h 2"/>
                      <a:gd name="T4" fmla="*/ 107 w 107"/>
                      <a:gd name="T5" fmla="*/ 2 h 2"/>
                      <a:gd name="T6" fmla="*/ 3 w 107"/>
                      <a:gd name="T7" fmla="*/ 2 h 2"/>
                      <a:gd name="T8" fmla="*/ 0 w 107"/>
                      <a:gd name="T9" fmla="*/ 0 h 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2"/>
                      <a:gd name="T17" fmla="*/ 107 w 107"/>
                      <a:gd name="T18" fmla="*/ 2 h 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2">
                        <a:moveTo>
                          <a:pt x="0" y="0"/>
                        </a:moveTo>
                        <a:lnTo>
                          <a:pt x="105" y="0"/>
                        </a:lnTo>
                        <a:lnTo>
                          <a:pt x="107" y="2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263" name="Freeform 1162"/>
                  <p:cNvSpPr>
                    <a:spLocks noChangeAspect="1"/>
                  </p:cNvSpPr>
                  <p:nvPr/>
                </p:nvSpPr>
                <p:spPr bwMode="auto">
                  <a:xfrm>
                    <a:off x="1378" y="3773"/>
                    <a:ext cx="110" cy="8"/>
                  </a:xfrm>
                  <a:custGeom>
                    <a:avLst/>
                    <a:gdLst>
                      <a:gd name="T0" fmla="*/ 110 w 110"/>
                      <a:gd name="T1" fmla="*/ 8 h 8"/>
                      <a:gd name="T2" fmla="*/ 5 w 110"/>
                      <a:gd name="T3" fmla="*/ 8 h 8"/>
                      <a:gd name="T4" fmla="*/ 0 w 110"/>
                      <a:gd name="T5" fmla="*/ 0 h 8"/>
                      <a:gd name="T6" fmla="*/ 105 w 110"/>
                      <a:gd name="T7" fmla="*/ 0 h 8"/>
                      <a:gd name="T8" fmla="*/ 110 w 110"/>
                      <a:gd name="T9" fmla="*/ 8 h 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0"/>
                      <a:gd name="T16" fmla="*/ 0 h 8"/>
                      <a:gd name="T17" fmla="*/ 110 w 110"/>
                      <a:gd name="T18" fmla="*/ 8 h 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0" h="8">
                        <a:moveTo>
                          <a:pt x="110" y="8"/>
                        </a:moveTo>
                        <a:lnTo>
                          <a:pt x="5" y="8"/>
                        </a:lnTo>
                        <a:lnTo>
                          <a:pt x="0" y="0"/>
                        </a:lnTo>
                        <a:lnTo>
                          <a:pt x="105" y="0"/>
                        </a:lnTo>
                        <a:lnTo>
                          <a:pt x="110" y="8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264" name="Freeform 1163"/>
                  <p:cNvSpPr>
                    <a:spLocks noChangeAspect="1"/>
                  </p:cNvSpPr>
                  <p:nvPr/>
                </p:nvSpPr>
                <p:spPr bwMode="auto">
                  <a:xfrm>
                    <a:off x="1376" y="3763"/>
                    <a:ext cx="105" cy="3"/>
                  </a:xfrm>
                  <a:custGeom>
                    <a:avLst/>
                    <a:gdLst>
                      <a:gd name="T0" fmla="*/ 105 w 105"/>
                      <a:gd name="T1" fmla="*/ 3 h 3"/>
                      <a:gd name="T2" fmla="*/ 2 w 105"/>
                      <a:gd name="T3" fmla="*/ 3 h 3"/>
                      <a:gd name="T4" fmla="*/ 0 w 105"/>
                      <a:gd name="T5" fmla="*/ 0 h 3"/>
                      <a:gd name="T6" fmla="*/ 102 w 105"/>
                      <a:gd name="T7" fmla="*/ 0 h 3"/>
                      <a:gd name="T8" fmla="*/ 105 w 105"/>
                      <a:gd name="T9" fmla="*/ 3 h 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5"/>
                      <a:gd name="T16" fmla="*/ 0 h 3"/>
                      <a:gd name="T17" fmla="*/ 105 w 105"/>
                      <a:gd name="T18" fmla="*/ 3 h 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5" h="3">
                        <a:moveTo>
                          <a:pt x="105" y="3"/>
                        </a:moveTo>
                        <a:lnTo>
                          <a:pt x="2" y="3"/>
                        </a:lnTo>
                        <a:lnTo>
                          <a:pt x="0" y="0"/>
                        </a:lnTo>
                        <a:lnTo>
                          <a:pt x="102" y="0"/>
                        </a:lnTo>
                        <a:lnTo>
                          <a:pt x="105" y="3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3246" name="Group 1164"/>
                <p:cNvGrpSpPr>
                  <a:grpSpLocks noChangeAspect="1"/>
                </p:cNvGrpSpPr>
                <p:nvPr/>
              </p:nvGrpSpPr>
              <p:grpSpPr bwMode="auto">
                <a:xfrm rot="-4350386">
                  <a:off x="2998" y="1442"/>
                  <a:ext cx="92" cy="56"/>
                  <a:chOff x="1054" y="3406"/>
                  <a:chExt cx="677" cy="565"/>
                </a:xfrm>
              </p:grpSpPr>
              <p:sp>
                <p:nvSpPr>
                  <p:cNvPr id="3247" name="Freeform 1165"/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248" name="Freeform 1166"/>
                  <p:cNvSpPr>
                    <a:spLocks noChangeAspect="1"/>
                  </p:cNvSpPr>
                  <p:nvPr/>
                </p:nvSpPr>
                <p:spPr bwMode="auto">
                  <a:xfrm>
                    <a:off x="1059" y="3408"/>
                    <a:ext cx="329" cy="148"/>
                  </a:xfrm>
                  <a:custGeom>
                    <a:avLst/>
                    <a:gdLst>
                      <a:gd name="T0" fmla="*/ 44 w 132"/>
                      <a:gd name="T1" fmla="*/ 0 h 59"/>
                      <a:gd name="T2" fmla="*/ 0 w 132"/>
                      <a:gd name="T3" fmla="*/ 0 h 59"/>
                      <a:gd name="T4" fmla="*/ 88 w 132"/>
                      <a:gd name="T5" fmla="*/ 59 h 59"/>
                      <a:gd name="T6" fmla="*/ 132 w 132"/>
                      <a:gd name="T7" fmla="*/ 59 h 59"/>
                      <a:gd name="T8" fmla="*/ 44 w 132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2"/>
                      <a:gd name="T16" fmla="*/ 0 h 59"/>
                      <a:gd name="T17" fmla="*/ 132 w 132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2" h="59">
                        <a:moveTo>
                          <a:pt x="44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43" y="0"/>
                          <a:pt x="69" y="25"/>
                          <a:pt x="88" y="59"/>
                        </a:cubicBezTo>
                        <a:cubicBezTo>
                          <a:pt x="132" y="59"/>
                          <a:pt x="132" y="59"/>
                          <a:pt x="132" y="59"/>
                        </a:cubicBezTo>
                        <a:cubicBezTo>
                          <a:pt x="113" y="25"/>
                          <a:pt x="88" y="0"/>
                          <a:pt x="44" y="0"/>
                        </a:cubicBez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249" name="Freeform 1167"/>
                  <p:cNvSpPr>
                    <a:spLocks noChangeAspect="1"/>
                  </p:cNvSpPr>
                  <p:nvPr/>
                </p:nvSpPr>
                <p:spPr bwMode="auto">
                  <a:xfrm>
                    <a:off x="1054" y="3406"/>
                    <a:ext cx="332" cy="147"/>
                  </a:xfrm>
                  <a:custGeom>
                    <a:avLst/>
                    <a:gdLst>
                      <a:gd name="T0" fmla="*/ 47 w 133"/>
                      <a:gd name="T1" fmla="*/ 4 h 59"/>
                      <a:gd name="T2" fmla="*/ 133 w 133"/>
                      <a:gd name="T3" fmla="*/ 59 h 59"/>
                      <a:gd name="T4" fmla="*/ 133 w 133"/>
                      <a:gd name="T5" fmla="*/ 59 h 59"/>
                      <a:gd name="T6" fmla="*/ 45 w 133"/>
                      <a:gd name="T7" fmla="*/ 0 h 59"/>
                      <a:gd name="T8" fmla="*/ 0 w 133"/>
                      <a:gd name="T9" fmla="*/ 0 h 59"/>
                      <a:gd name="T10" fmla="*/ 26 w 133"/>
                      <a:gd name="T11" fmla="*/ 4 h 59"/>
                      <a:gd name="T12" fmla="*/ 47 w 133"/>
                      <a:gd name="T13" fmla="*/ 4 h 59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33"/>
                      <a:gd name="T22" fmla="*/ 0 h 59"/>
                      <a:gd name="T23" fmla="*/ 133 w 133"/>
                      <a:gd name="T24" fmla="*/ 59 h 59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33" h="59">
                        <a:moveTo>
                          <a:pt x="47" y="4"/>
                        </a:moveTo>
                        <a:cubicBezTo>
                          <a:pt x="89" y="4"/>
                          <a:pt x="114" y="28"/>
                          <a:pt x="133" y="59"/>
                        </a:cubicBezTo>
                        <a:cubicBezTo>
                          <a:pt x="133" y="59"/>
                          <a:pt x="133" y="59"/>
                          <a:pt x="133" y="59"/>
                        </a:cubicBezTo>
                        <a:cubicBezTo>
                          <a:pt x="114" y="26"/>
                          <a:pt x="89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0" y="0"/>
                          <a:pt x="18" y="2"/>
                          <a:pt x="26" y="4"/>
                        </a:cubicBezTo>
                        <a:lnTo>
                          <a:pt x="47" y="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250" name="Freeform 1168"/>
                  <p:cNvSpPr>
                    <a:spLocks noChangeAspect="1"/>
                  </p:cNvSpPr>
                  <p:nvPr/>
                </p:nvSpPr>
                <p:spPr bwMode="auto">
                  <a:xfrm>
                    <a:off x="1383" y="3783"/>
                    <a:ext cx="348" cy="188"/>
                  </a:xfrm>
                  <a:custGeom>
                    <a:avLst/>
                    <a:gdLst>
                      <a:gd name="T0" fmla="*/ 45 w 139"/>
                      <a:gd name="T1" fmla="*/ 0 h 75"/>
                      <a:gd name="T2" fmla="*/ 0 w 139"/>
                      <a:gd name="T3" fmla="*/ 0 h 75"/>
                      <a:gd name="T4" fmla="*/ 95 w 139"/>
                      <a:gd name="T5" fmla="*/ 75 h 75"/>
                      <a:gd name="T6" fmla="*/ 139 w 139"/>
                      <a:gd name="T7" fmla="*/ 75 h 75"/>
                      <a:gd name="T8" fmla="*/ 45 w 139"/>
                      <a:gd name="T9" fmla="*/ 0 h 7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9"/>
                      <a:gd name="T16" fmla="*/ 0 h 75"/>
                      <a:gd name="T17" fmla="*/ 139 w 139"/>
                      <a:gd name="T18" fmla="*/ 75 h 7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9" h="75">
                        <a:moveTo>
                          <a:pt x="45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20" y="42"/>
                          <a:pt x="45" y="75"/>
                          <a:pt x="95" y="75"/>
                        </a:cubicBezTo>
                        <a:cubicBezTo>
                          <a:pt x="139" y="75"/>
                          <a:pt x="139" y="75"/>
                          <a:pt x="139" y="75"/>
                        </a:cubicBezTo>
                        <a:cubicBezTo>
                          <a:pt x="90" y="75"/>
                          <a:pt x="65" y="42"/>
                          <a:pt x="45" y="0"/>
                        </a:cubicBez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251" name="Freeform 1169"/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7938" cap="flat">
                    <a:solidFill>
                      <a:srgbClr val="0066FF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252" name="Freeform 1170"/>
                  <p:cNvSpPr>
                    <a:spLocks noChangeAspect="1"/>
                  </p:cNvSpPr>
                  <p:nvPr/>
                </p:nvSpPr>
                <p:spPr bwMode="auto">
                  <a:xfrm>
                    <a:off x="1284" y="3561"/>
                    <a:ext cx="107" cy="7"/>
                  </a:xfrm>
                  <a:custGeom>
                    <a:avLst/>
                    <a:gdLst>
                      <a:gd name="T0" fmla="*/ 0 w 107"/>
                      <a:gd name="T1" fmla="*/ 0 h 7"/>
                      <a:gd name="T2" fmla="*/ 104 w 107"/>
                      <a:gd name="T3" fmla="*/ 0 h 7"/>
                      <a:gd name="T4" fmla="*/ 107 w 107"/>
                      <a:gd name="T5" fmla="*/ 7 h 7"/>
                      <a:gd name="T6" fmla="*/ 5 w 107"/>
                      <a:gd name="T7" fmla="*/ 7 h 7"/>
                      <a:gd name="T8" fmla="*/ 0 w 107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7"/>
                      <a:gd name="T17" fmla="*/ 107 w 107"/>
                      <a:gd name="T18" fmla="*/ 7 h 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7">
                        <a:moveTo>
                          <a:pt x="0" y="0"/>
                        </a:moveTo>
                        <a:lnTo>
                          <a:pt x="104" y="0"/>
                        </a:lnTo>
                        <a:lnTo>
                          <a:pt x="107" y="7"/>
                        </a:lnTo>
                        <a:lnTo>
                          <a:pt x="5" y="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253" name="Freeform 1171"/>
                  <p:cNvSpPr>
                    <a:spLocks noChangeAspect="1"/>
                  </p:cNvSpPr>
                  <p:nvPr/>
                </p:nvSpPr>
                <p:spPr bwMode="auto">
                  <a:xfrm>
                    <a:off x="1291" y="3576"/>
                    <a:ext cx="107" cy="2"/>
                  </a:xfrm>
                  <a:custGeom>
                    <a:avLst/>
                    <a:gdLst>
                      <a:gd name="T0" fmla="*/ 0 w 107"/>
                      <a:gd name="T1" fmla="*/ 0 h 2"/>
                      <a:gd name="T2" fmla="*/ 105 w 107"/>
                      <a:gd name="T3" fmla="*/ 0 h 2"/>
                      <a:gd name="T4" fmla="*/ 107 w 107"/>
                      <a:gd name="T5" fmla="*/ 2 h 2"/>
                      <a:gd name="T6" fmla="*/ 3 w 107"/>
                      <a:gd name="T7" fmla="*/ 2 h 2"/>
                      <a:gd name="T8" fmla="*/ 0 w 107"/>
                      <a:gd name="T9" fmla="*/ 0 h 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2"/>
                      <a:gd name="T17" fmla="*/ 107 w 107"/>
                      <a:gd name="T18" fmla="*/ 2 h 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2">
                        <a:moveTo>
                          <a:pt x="0" y="0"/>
                        </a:moveTo>
                        <a:lnTo>
                          <a:pt x="105" y="0"/>
                        </a:lnTo>
                        <a:lnTo>
                          <a:pt x="107" y="2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254" name="Freeform 1172"/>
                  <p:cNvSpPr>
                    <a:spLocks noChangeAspect="1"/>
                  </p:cNvSpPr>
                  <p:nvPr/>
                </p:nvSpPr>
                <p:spPr bwMode="auto">
                  <a:xfrm>
                    <a:off x="1378" y="3773"/>
                    <a:ext cx="110" cy="8"/>
                  </a:xfrm>
                  <a:custGeom>
                    <a:avLst/>
                    <a:gdLst>
                      <a:gd name="T0" fmla="*/ 110 w 110"/>
                      <a:gd name="T1" fmla="*/ 8 h 8"/>
                      <a:gd name="T2" fmla="*/ 5 w 110"/>
                      <a:gd name="T3" fmla="*/ 8 h 8"/>
                      <a:gd name="T4" fmla="*/ 0 w 110"/>
                      <a:gd name="T5" fmla="*/ 0 h 8"/>
                      <a:gd name="T6" fmla="*/ 105 w 110"/>
                      <a:gd name="T7" fmla="*/ 0 h 8"/>
                      <a:gd name="T8" fmla="*/ 110 w 110"/>
                      <a:gd name="T9" fmla="*/ 8 h 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0"/>
                      <a:gd name="T16" fmla="*/ 0 h 8"/>
                      <a:gd name="T17" fmla="*/ 110 w 110"/>
                      <a:gd name="T18" fmla="*/ 8 h 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0" h="8">
                        <a:moveTo>
                          <a:pt x="110" y="8"/>
                        </a:moveTo>
                        <a:lnTo>
                          <a:pt x="5" y="8"/>
                        </a:lnTo>
                        <a:lnTo>
                          <a:pt x="0" y="0"/>
                        </a:lnTo>
                        <a:lnTo>
                          <a:pt x="105" y="0"/>
                        </a:lnTo>
                        <a:lnTo>
                          <a:pt x="110" y="8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255" name="Freeform 1173"/>
                  <p:cNvSpPr>
                    <a:spLocks noChangeAspect="1"/>
                  </p:cNvSpPr>
                  <p:nvPr/>
                </p:nvSpPr>
                <p:spPr bwMode="auto">
                  <a:xfrm>
                    <a:off x="1376" y="3763"/>
                    <a:ext cx="105" cy="3"/>
                  </a:xfrm>
                  <a:custGeom>
                    <a:avLst/>
                    <a:gdLst>
                      <a:gd name="T0" fmla="*/ 105 w 105"/>
                      <a:gd name="T1" fmla="*/ 3 h 3"/>
                      <a:gd name="T2" fmla="*/ 2 w 105"/>
                      <a:gd name="T3" fmla="*/ 3 h 3"/>
                      <a:gd name="T4" fmla="*/ 0 w 105"/>
                      <a:gd name="T5" fmla="*/ 0 h 3"/>
                      <a:gd name="T6" fmla="*/ 102 w 105"/>
                      <a:gd name="T7" fmla="*/ 0 h 3"/>
                      <a:gd name="T8" fmla="*/ 105 w 105"/>
                      <a:gd name="T9" fmla="*/ 3 h 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5"/>
                      <a:gd name="T16" fmla="*/ 0 h 3"/>
                      <a:gd name="T17" fmla="*/ 105 w 105"/>
                      <a:gd name="T18" fmla="*/ 3 h 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5" h="3">
                        <a:moveTo>
                          <a:pt x="105" y="3"/>
                        </a:moveTo>
                        <a:lnTo>
                          <a:pt x="2" y="3"/>
                        </a:lnTo>
                        <a:lnTo>
                          <a:pt x="0" y="0"/>
                        </a:lnTo>
                        <a:lnTo>
                          <a:pt x="102" y="0"/>
                        </a:lnTo>
                        <a:lnTo>
                          <a:pt x="105" y="3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</p:grpSp>
          <p:grpSp>
            <p:nvGrpSpPr>
              <p:cNvPr id="3217" name="Group 1174"/>
              <p:cNvGrpSpPr>
                <a:grpSpLocks/>
              </p:cNvGrpSpPr>
              <p:nvPr/>
            </p:nvGrpSpPr>
            <p:grpSpPr bwMode="auto">
              <a:xfrm>
                <a:off x="3016" y="1314"/>
                <a:ext cx="132" cy="302"/>
                <a:chOff x="2109" y="1324"/>
                <a:chExt cx="132" cy="302"/>
              </a:xfrm>
            </p:grpSpPr>
            <p:grpSp>
              <p:nvGrpSpPr>
                <p:cNvPr id="3218" name="Group 1175"/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2166" y="1337"/>
                  <a:ext cx="87" cy="62"/>
                  <a:chOff x="480" y="3413"/>
                  <a:chExt cx="673" cy="560"/>
                </a:xfrm>
              </p:grpSpPr>
              <p:sp>
                <p:nvSpPr>
                  <p:cNvPr id="3242" name="Freeform 1176"/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243" name="Freeform 1177"/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7938" cap="flat">
                    <a:solidFill>
                      <a:srgbClr val="FF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3219" name="Group 1178"/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2143" y="1406"/>
                  <a:ext cx="87" cy="62"/>
                  <a:chOff x="1054" y="3406"/>
                  <a:chExt cx="677" cy="565"/>
                </a:xfrm>
              </p:grpSpPr>
              <p:sp>
                <p:nvSpPr>
                  <p:cNvPr id="3233" name="Freeform 1179"/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234" name="Freeform 1180"/>
                  <p:cNvSpPr>
                    <a:spLocks noChangeAspect="1"/>
                  </p:cNvSpPr>
                  <p:nvPr/>
                </p:nvSpPr>
                <p:spPr bwMode="auto">
                  <a:xfrm>
                    <a:off x="1059" y="3408"/>
                    <a:ext cx="329" cy="148"/>
                  </a:xfrm>
                  <a:custGeom>
                    <a:avLst/>
                    <a:gdLst>
                      <a:gd name="T0" fmla="*/ 44 w 132"/>
                      <a:gd name="T1" fmla="*/ 0 h 59"/>
                      <a:gd name="T2" fmla="*/ 0 w 132"/>
                      <a:gd name="T3" fmla="*/ 0 h 59"/>
                      <a:gd name="T4" fmla="*/ 88 w 132"/>
                      <a:gd name="T5" fmla="*/ 59 h 59"/>
                      <a:gd name="T6" fmla="*/ 132 w 132"/>
                      <a:gd name="T7" fmla="*/ 59 h 59"/>
                      <a:gd name="T8" fmla="*/ 44 w 132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2"/>
                      <a:gd name="T16" fmla="*/ 0 h 59"/>
                      <a:gd name="T17" fmla="*/ 132 w 132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2" h="59">
                        <a:moveTo>
                          <a:pt x="44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43" y="0"/>
                          <a:pt x="69" y="25"/>
                          <a:pt x="88" y="59"/>
                        </a:cubicBezTo>
                        <a:cubicBezTo>
                          <a:pt x="132" y="59"/>
                          <a:pt x="132" y="59"/>
                          <a:pt x="132" y="59"/>
                        </a:cubicBezTo>
                        <a:cubicBezTo>
                          <a:pt x="113" y="25"/>
                          <a:pt x="88" y="0"/>
                          <a:pt x="44" y="0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235" name="Freeform 1181"/>
                  <p:cNvSpPr>
                    <a:spLocks noChangeAspect="1"/>
                  </p:cNvSpPr>
                  <p:nvPr/>
                </p:nvSpPr>
                <p:spPr bwMode="auto">
                  <a:xfrm>
                    <a:off x="1054" y="3406"/>
                    <a:ext cx="332" cy="147"/>
                  </a:xfrm>
                  <a:custGeom>
                    <a:avLst/>
                    <a:gdLst>
                      <a:gd name="T0" fmla="*/ 47 w 133"/>
                      <a:gd name="T1" fmla="*/ 4 h 59"/>
                      <a:gd name="T2" fmla="*/ 133 w 133"/>
                      <a:gd name="T3" fmla="*/ 59 h 59"/>
                      <a:gd name="T4" fmla="*/ 133 w 133"/>
                      <a:gd name="T5" fmla="*/ 59 h 59"/>
                      <a:gd name="T6" fmla="*/ 45 w 133"/>
                      <a:gd name="T7" fmla="*/ 0 h 59"/>
                      <a:gd name="T8" fmla="*/ 0 w 133"/>
                      <a:gd name="T9" fmla="*/ 0 h 59"/>
                      <a:gd name="T10" fmla="*/ 26 w 133"/>
                      <a:gd name="T11" fmla="*/ 4 h 59"/>
                      <a:gd name="T12" fmla="*/ 47 w 133"/>
                      <a:gd name="T13" fmla="*/ 4 h 59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33"/>
                      <a:gd name="T22" fmla="*/ 0 h 59"/>
                      <a:gd name="T23" fmla="*/ 133 w 133"/>
                      <a:gd name="T24" fmla="*/ 59 h 59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33" h="59">
                        <a:moveTo>
                          <a:pt x="47" y="4"/>
                        </a:moveTo>
                        <a:cubicBezTo>
                          <a:pt x="89" y="4"/>
                          <a:pt x="114" y="28"/>
                          <a:pt x="133" y="59"/>
                        </a:cubicBezTo>
                        <a:cubicBezTo>
                          <a:pt x="133" y="59"/>
                          <a:pt x="133" y="59"/>
                          <a:pt x="133" y="59"/>
                        </a:cubicBezTo>
                        <a:cubicBezTo>
                          <a:pt x="114" y="26"/>
                          <a:pt x="89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0" y="0"/>
                          <a:pt x="18" y="2"/>
                          <a:pt x="26" y="4"/>
                        </a:cubicBezTo>
                        <a:lnTo>
                          <a:pt x="47" y="4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236" name="Freeform 1182"/>
                  <p:cNvSpPr>
                    <a:spLocks noChangeAspect="1"/>
                  </p:cNvSpPr>
                  <p:nvPr/>
                </p:nvSpPr>
                <p:spPr bwMode="auto">
                  <a:xfrm>
                    <a:off x="1383" y="3783"/>
                    <a:ext cx="348" cy="188"/>
                  </a:xfrm>
                  <a:custGeom>
                    <a:avLst/>
                    <a:gdLst>
                      <a:gd name="T0" fmla="*/ 45 w 139"/>
                      <a:gd name="T1" fmla="*/ 0 h 75"/>
                      <a:gd name="T2" fmla="*/ 0 w 139"/>
                      <a:gd name="T3" fmla="*/ 0 h 75"/>
                      <a:gd name="T4" fmla="*/ 95 w 139"/>
                      <a:gd name="T5" fmla="*/ 75 h 75"/>
                      <a:gd name="T6" fmla="*/ 139 w 139"/>
                      <a:gd name="T7" fmla="*/ 75 h 75"/>
                      <a:gd name="T8" fmla="*/ 45 w 139"/>
                      <a:gd name="T9" fmla="*/ 0 h 7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9"/>
                      <a:gd name="T16" fmla="*/ 0 h 75"/>
                      <a:gd name="T17" fmla="*/ 139 w 139"/>
                      <a:gd name="T18" fmla="*/ 75 h 7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9" h="75">
                        <a:moveTo>
                          <a:pt x="45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20" y="42"/>
                          <a:pt x="45" y="75"/>
                          <a:pt x="95" y="75"/>
                        </a:cubicBezTo>
                        <a:cubicBezTo>
                          <a:pt x="139" y="75"/>
                          <a:pt x="139" y="75"/>
                          <a:pt x="139" y="75"/>
                        </a:cubicBezTo>
                        <a:cubicBezTo>
                          <a:pt x="90" y="75"/>
                          <a:pt x="65" y="42"/>
                          <a:pt x="45" y="0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237" name="Freeform 1183"/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7938" cap="flat">
                    <a:solidFill>
                      <a:srgbClr val="FF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238" name="Freeform 1184"/>
                  <p:cNvSpPr>
                    <a:spLocks noChangeAspect="1"/>
                  </p:cNvSpPr>
                  <p:nvPr/>
                </p:nvSpPr>
                <p:spPr bwMode="auto">
                  <a:xfrm>
                    <a:off x="1284" y="3561"/>
                    <a:ext cx="107" cy="7"/>
                  </a:xfrm>
                  <a:custGeom>
                    <a:avLst/>
                    <a:gdLst>
                      <a:gd name="T0" fmla="*/ 0 w 107"/>
                      <a:gd name="T1" fmla="*/ 0 h 7"/>
                      <a:gd name="T2" fmla="*/ 104 w 107"/>
                      <a:gd name="T3" fmla="*/ 0 h 7"/>
                      <a:gd name="T4" fmla="*/ 107 w 107"/>
                      <a:gd name="T5" fmla="*/ 7 h 7"/>
                      <a:gd name="T6" fmla="*/ 5 w 107"/>
                      <a:gd name="T7" fmla="*/ 7 h 7"/>
                      <a:gd name="T8" fmla="*/ 0 w 107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7"/>
                      <a:gd name="T17" fmla="*/ 107 w 107"/>
                      <a:gd name="T18" fmla="*/ 7 h 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7">
                        <a:moveTo>
                          <a:pt x="0" y="0"/>
                        </a:moveTo>
                        <a:lnTo>
                          <a:pt x="104" y="0"/>
                        </a:lnTo>
                        <a:lnTo>
                          <a:pt x="107" y="7"/>
                        </a:lnTo>
                        <a:lnTo>
                          <a:pt x="5" y="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239" name="Freeform 1185"/>
                  <p:cNvSpPr>
                    <a:spLocks noChangeAspect="1"/>
                  </p:cNvSpPr>
                  <p:nvPr/>
                </p:nvSpPr>
                <p:spPr bwMode="auto">
                  <a:xfrm>
                    <a:off x="1291" y="3576"/>
                    <a:ext cx="107" cy="2"/>
                  </a:xfrm>
                  <a:custGeom>
                    <a:avLst/>
                    <a:gdLst>
                      <a:gd name="T0" fmla="*/ 0 w 107"/>
                      <a:gd name="T1" fmla="*/ 0 h 2"/>
                      <a:gd name="T2" fmla="*/ 105 w 107"/>
                      <a:gd name="T3" fmla="*/ 0 h 2"/>
                      <a:gd name="T4" fmla="*/ 107 w 107"/>
                      <a:gd name="T5" fmla="*/ 2 h 2"/>
                      <a:gd name="T6" fmla="*/ 3 w 107"/>
                      <a:gd name="T7" fmla="*/ 2 h 2"/>
                      <a:gd name="T8" fmla="*/ 0 w 107"/>
                      <a:gd name="T9" fmla="*/ 0 h 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2"/>
                      <a:gd name="T17" fmla="*/ 107 w 107"/>
                      <a:gd name="T18" fmla="*/ 2 h 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2">
                        <a:moveTo>
                          <a:pt x="0" y="0"/>
                        </a:moveTo>
                        <a:lnTo>
                          <a:pt x="105" y="0"/>
                        </a:lnTo>
                        <a:lnTo>
                          <a:pt x="107" y="2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240" name="Freeform 1186"/>
                  <p:cNvSpPr>
                    <a:spLocks noChangeAspect="1"/>
                  </p:cNvSpPr>
                  <p:nvPr/>
                </p:nvSpPr>
                <p:spPr bwMode="auto">
                  <a:xfrm>
                    <a:off x="1378" y="3773"/>
                    <a:ext cx="110" cy="8"/>
                  </a:xfrm>
                  <a:custGeom>
                    <a:avLst/>
                    <a:gdLst>
                      <a:gd name="T0" fmla="*/ 110 w 110"/>
                      <a:gd name="T1" fmla="*/ 8 h 8"/>
                      <a:gd name="T2" fmla="*/ 5 w 110"/>
                      <a:gd name="T3" fmla="*/ 8 h 8"/>
                      <a:gd name="T4" fmla="*/ 0 w 110"/>
                      <a:gd name="T5" fmla="*/ 0 h 8"/>
                      <a:gd name="T6" fmla="*/ 105 w 110"/>
                      <a:gd name="T7" fmla="*/ 0 h 8"/>
                      <a:gd name="T8" fmla="*/ 110 w 110"/>
                      <a:gd name="T9" fmla="*/ 8 h 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0"/>
                      <a:gd name="T16" fmla="*/ 0 h 8"/>
                      <a:gd name="T17" fmla="*/ 110 w 110"/>
                      <a:gd name="T18" fmla="*/ 8 h 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0" h="8">
                        <a:moveTo>
                          <a:pt x="110" y="8"/>
                        </a:moveTo>
                        <a:lnTo>
                          <a:pt x="5" y="8"/>
                        </a:lnTo>
                        <a:lnTo>
                          <a:pt x="0" y="0"/>
                        </a:lnTo>
                        <a:lnTo>
                          <a:pt x="105" y="0"/>
                        </a:lnTo>
                        <a:lnTo>
                          <a:pt x="110" y="8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241" name="Freeform 1187"/>
                  <p:cNvSpPr>
                    <a:spLocks noChangeAspect="1"/>
                  </p:cNvSpPr>
                  <p:nvPr/>
                </p:nvSpPr>
                <p:spPr bwMode="auto">
                  <a:xfrm>
                    <a:off x="1376" y="3763"/>
                    <a:ext cx="105" cy="3"/>
                  </a:xfrm>
                  <a:custGeom>
                    <a:avLst/>
                    <a:gdLst>
                      <a:gd name="T0" fmla="*/ 105 w 105"/>
                      <a:gd name="T1" fmla="*/ 3 h 3"/>
                      <a:gd name="T2" fmla="*/ 2 w 105"/>
                      <a:gd name="T3" fmla="*/ 3 h 3"/>
                      <a:gd name="T4" fmla="*/ 0 w 105"/>
                      <a:gd name="T5" fmla="*/ 0 h 3"/>
                      <a:gd name="T6" fmla="*/ 102 w 105"/>
                      <a:gd name="T7" fmla="*/ 0 h 3"/>
                      <a:gd name="T8" fmla="*/ 105 w 105"/>
                      <a:gd name="T9" fmla="*/ 3 h 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5"/>
                      <a:gd name="T16" fmla="*/ 0 h 3"/>
                      <a:gd name="T17" fmla="*/ 105 w 105"/>
                      <a:gd name="T18" fmla="*/ 3 h 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5" h="3">
                        <a:moveTo>
                          <a:pt x="105" y="3"/>
                        </a:moveTo>
                        <a:lnTo>
                          <a:pt x="2" y="3"/>
                        </a:lnTo>
                        <a:lnTo>
                          <a:pt x="0" y="0"/>
                        </a:lnTo>
                        <a:lnTo>
                          <a:pt x="102" y="0"/>
                        </a:lnTo>
                        <a:lnTo>
                          <a:pt x="105" y="3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3220" name="Group 1188"/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2121" y="1477"/>
                  <a:ext cx="86" cy="62"/>
                  <a:chOff x="480" y="3413"/>
                  <a:chExt cx="673" cy="560"/>
                </a:xfrm>
              </p:grpSpPr>
              <p:sp>
                <p:nvSpPr>
                  <p:cNvPr id="3231" name="Freeform 1189"/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232" name="Freeform 1190"/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7938" cap="flat">
                    <a:solidFill>
                      <a:srgbClr val="FF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3221" name="Group 1191"/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2096" y="1552"/>
                  <a:ext cx="87" cy="62"/>
                  <a:chOff x="1054" y="3406"/>
                  <a:chExt cx="677" cy="565"/>
                </a:xfrm>
              </p:grpSpPr>
              <p:sp>
                <p:nvSpPr>
                  <p:cNvPr id="3222" name="Freeform 1192"/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223" name="Freeform 1193"/>
                  <p:cNvSpPr>
                    <a:spLocks noChangeAspect="1"/>
                  </p:cNvSpPr>
                  <p:nvPr/>
                </p:nvSpPr>
                <p:spPr bwMode="auto">
                  <a:xfrm>
                    <a:off x="1059" y="3408"/>
                    <a:ext cx="329" cy="148"/>
                  </a:xfrm>
                  <a:custGeom>
                    <a:avLst/>
                    <a:gdLst>
                      <a:gd name="T0" fmla="*/ 44 w 132"/>
                      <a:gd name="T1" fmla="*/ 0 h 59"/>
                      <a:gd name="T2" fmla="*/ 0 w 132"/>
                      <a:gd name="T3" fmla="*/ 0 h 59"/>
                      <a:gd name="T4" fmla="*/ 88 w 132"/>
                      <a:gd name="T5" fmla="*/ 59 h 59"/>
                      <a:gd name="T6" fmla="*/ 132 w 132"/>
                      <a:gd name="T7" fmla="*/ 59 h 59"/>
                      <a:gd name="T8" fmla="*/ 44 w 132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2"/>
                      <a:gd name="T16" fmla="*/ 0 h 59"/>
                      <a:gd name="T17" fmla="*/ 132 w 132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2" h="59">
                        <a:moveTo>
                          <a:pt x="44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43" y="0"/>
                          <a:pt x="69" y="25"/>
                          <a:pt x="88" y="59"/>
                        </a:cubicBezTo>
                        <a:cubicBezTo>
                          <a:pt x="132" y="59"/>
                          <a:pt x="132" y="59"/>
                          <a:pt x="132" y="59"/>
                        </a:cubicBezTo>
                        <a:cubicBezTo>
                          <a:pt x="113" y="25"/>
                          <a:pt x="88" y="0"/>
                          <a:pt x="44" y="0"/>
                        </a:cubicBez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224" name="Freeform 1194"/>
                  <p:cNvSpPr>
                    <a:spLocks noChangeAspect="1"/>
                  </p:cNvSpPr>
                  <p:nvPr/>
                </p:nvSpPr>
                <p:spPr bwMode="auto">
                  <a:xfrm>
                    <a:off x="1054" y="3406"/>
                    <a:ext cx="332" cy="147"/>
                  </a:xfrm>
                  <a:custGeom>
                    <a:avLst/>
                    <a:gdLst>
                      <a:gd name="T0" fmla="*/ 47 w 133"/>
                      <a:gd name="T1" fmla="*/ 4 h 59"/>
                      <a:gd name="T2" fmla="*/ 133 w 133"/>
                      <a:gd name="T3" fmla="*/ 59 h 59"/>
                      <a:gd name="T4" fmla="*/ 133 w 133"/>
                      <a:gd name="T5" fmla="*/ 59 h 59"/>
                      <a:gd name="T6" fmla="*/ 45 w 133"/>
                      <a:gd name="T7" fmla="*/ 0 h 59"/>
                      <a:gd name="T8" fmla="*/ 0 w 133"/>
                      <a:gd name="T9" fmla="*/ 0 h 59"/>
                      <a:gd name="T10" fmla="*/ 26 w 133"/>
                      <a:gd name="T11" fmla="*/ 4 h 59"/>
                      <a:gd name="T12" fmla="*/ 47 w 133"/>
                      <a:gd name="T13" fmla="*/ 4 h 59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33"/>
                      <a:gd name="T22" fmla="*/ 0 h 59"/>
                      <a:gd name="T23" fmla="*/ 133 w 133"/>
                      <a:gd name="T24" fmla="*/ 59 h 59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33" h="59">
                        <a:moveTo>
                          <a:pt x="47" y="4"/>
                        </a:moveTo>
                        <a:cubicBezTo>
                          <a:pt x="89" y="4"/>
                          <a:pt x="114" y="28"/>
                          <a:pt x="133" y="59"/>
                        </a:cubicBezTo>
                        <a:cubicBezTo>
                          <a:pt x="133" y="59"/>
                          <a:pt x="133" y="59"/>
                          <a:pt x="133" y="59"/>
                        </a:cubicBezTo>
                        <a:cubicBezTo>
                          <a:pt x="114" y="26"/>
                          <a:pt x="89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0" y="0"/>
                          <a:pt x="18" y="2"/>
                          <a:pt x="26" y="4"/>
                        </a:cubicBezTo>
                        <a:lnTo>
                          <a:pt x="47" y="4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225" name="Freeform 1195"/>
                  <p:cNvSpPr>
                    <a:spLocks noChangeAspect="1"/>
                  </p:cNvSpPr>
                  <p:nvPr/>
                </p:nvSpPr>
                <p:spPr bwMode="auto">
                  <a:xfrm>
                    <a:off x="1383" y="3783"/>
                    <a:ext cx="348" cy="188"/>
                  </a:xfrm>
                  <a:custGeom>
                    <a:avLst/>
                    <a:gdLst>
                      <a:gd name="T0" fmla="*/ 45 w 139"/>
                      <a:gd name="T1" fmla="*/ 0 h 75"/>
                      <a:gd name="T2" fmla="*/ 0 w 139"/>
                      <a:gd name="T3" fmla="*/ 0 h 75"/>
                      <a:gd name="T4" fmla="*/ 95 w 139"/>
                      <a:gd name="T5" fmla="*/ 75 h 75"/>
                      <a:gd name="T6" fmla="*/ 139 w 139"/>
                      <a:gd name="T7" fmla="*/ 75 h 75"/>
                      <a:gd name="T8" fmla="*/ 45 w 139"/>
                      <a:gd name="T9" fmla="*/ 0 h 7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9"/>
                      <a:gd name="T16" fmla="*/ 0 h 75"/>
                      <a:gd name="T17" fmla="*/ 139 w 139"/>
                      <a:gd name="T18" fmla="*/ 75 h 7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9" h="75">
                        <a:moveTo>
                          <a:pt x="45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20" y="42"/>
                          <a:pt x="45" y="75"/>
                          <a:pt x="95" y="75"/>
                        </a:cubicBezTo>
                        <a:cubicBezTo>
                          <a:pt x="139" y="75"/>
                          <a:pt x="139" y="75"/>
                          <a:pt x="139" y="75"/>
                        </a:cubicBezTo>
                        <a:cubicBezTo>
                          <a:pt x="90" y="75"/>
                          <a:pt x="65" y="42"/>
                          <a:pt x="45" y="0"/>
                        </a:cubicBez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226" name="Freeform 1196"/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7938" cap="flat">
                    <a:solidFill>
                      <a:srgbClr val="343434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227" name="Freeform 1197"/>
                  <p:cNvSpPr>
                    <a:spLocks noChangeAspect="1"/>
                  </p:cNvSpPr>
                  <p:nvPr/>
                </p:nvSpPr>
                <p:spPr bwMode="auto">
                  <a:xfrm>
                    <a:off x="1284" y="3561"/>
                    <a:ext cx="107" cy="7"/>
                  </a:xfrm>
                  <a:custGeom>
                    <a:avLst/>
                    <a:gdLst>
                      <a:gd name="T0" fmla="*/ 0 w 107"/>
                      <a:gd name="T1" fmla="*/ 0 h 7"/>
                      <a:gd name="T2" fmla="*/ 104 w 107"/>
                      <a:gd name="T3" fmla="*/ 0 h 7"/>
                      <a:gd name="T4" fmla="*/ 107 w 107"/>
                      <a:gd name="T5" fmla="*/ 7 h 7"/>
                      <a:gd name="T6" fmla="*/ 5 w 107"/>
                      <a:gd name="T7" fmla="*/ 7 h 7"/>
                      <a:gd name="T8" fmla="*/ 0 w 107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7"/>
                      <a:gd name="T17" fmla="*/ 107 w 107"/>
                      <a:gd name="T18" fmla="*/ 7 h 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7">
                        <a:moveTo>
                          <a:pt x="0" y="0"/>
                        </a:moveTo>
                        <a:lnTo>
                          <a:pt x="104" y="0"/>
                        </a:lnTo>
                        <a:lnTo>
                          <a:pt x="107" y="7"/>
                        </a:lnTo>
                        <a:lnTo>
                          <a:pt x="5" y="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228" name="Freeform 1198"/>
                  <p:cNvSpPr>
                    <a:spLocks noChangeAspect="1"/>
                  </p:cNvSpPr>
                  <p:nvPr/>
                </p:nvSpPr>
                <p:spPr bwMode="auto">
                  <a:xfrm>
                    <a:off x="1291" y="3576"/>
                    <a:ext cx="107" cy="2"/>
                  </a:xfrm>
                  <a:custGeom>
                    <a:avLst/>
                    <a:gdLst>
                      <a:gd name="T0" fmla="*/ 0 w 107"/>
                      <a:gd name="T1" fmla="*/ 0 h 2"/>
                      <a:gd name="T2" fmla="*/ 105 w 107"/>
                      <a:gd name="T3" fmla="*/ 0 h 2"/>
                      <a:gd name="T4" fmla="*/ 107 w 107"/>
                      <a:gd name="T5" fmla="*/ 2 h 2"/>
                      <a:gd name="T6" fmla="*/ 3 w 107"/>
                      <a:gd name="T7" fmla="*/ 2 h 2"/>
                      <a:gd name="T8" fmla="*/ 0 w 107"/>
                      <a:gd name="T9" fmla="*/ 0 h 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2"/>
                      <a:gd name="T17" fmla="*/ 107 w 107"/>
                      <a:gd name="T18" fmla="*/ 2 h 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2">
                        <a:moveTo>
                          <a:pt x="0" y="0"/>
                        </a:moveTo>
                        <a:lnTo>
                          <a:pt x="105" y="0"/>
                        </a:lnTo>
                        <a:lnTo>
                          <a:pt x="107" y="2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229" name="Freeform 1199"/>
                  <p:cNvSpPr>
                    <a:spLocks noChangeAspect="1"/>
                  </p:cNvSpPr>
                  <p:nvPr/>
                </p:nvSpPr>
                <p:spPr bwMode="auto">
                  <a:xfrm>
                    <a:off x="1378" y="3773"/>
                    <a:ext cx="110" cy="8"/>
                  </a:xfrm>
                  <a:custGeom>
                    <a:avLst/>
                    <a:gdLst>
                      <a:gd name="T0" fmla="*/ 110 w 110"/>
                      <a:gd name="T1" fmla="*/ 8 h 8"/>
                      <a:gd name="T2" fmla="*/ 5 w 110"/>
                      <a:gd name="T3" fmla="*/ 8 h 8"/>
                      <a:gd name="T4" fmla="*/ 0 w 110"/>
                      <a:gd name="T5" fmla="*/ 0 h 8"/>
                      <a:gd name="T6" fmla="*/ 105 w 110"/>
                      <a:gd name="T7" fmla="*/ 0 h 8"/>
                      <a:gd name="T8" fmla="*/ 110 w 110"/>
                      <a:gd name="T9" fmla="*/ 8 h 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0"/>
                      <a:gd name="T16" fmla="*/ 0 h 8"/>
                      <a:gd name="T17" fmla="*/ 110 w 110"/>
                      <a:gd name="T18" fmla="*/ 8 h 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0" h="8">
                        <a:moveTo>
                          <a:pt x="110" y="8"/>
                        </a:moveTo>
                        <a:lnTo>
                          <a:pt x="5" y="8"/>
                        </a:lnTo>
                        <a:lnTo>
                          <a:pt x="0" y="0"/>
                        </a:lnTo>
                        <a:lnTo>
                          <a:pt x="105" y="0"/>
                        </a:lnTo>
                        <a:lnTo>
                          <a:pt x="110" y="8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230" name="Freeform 1200"/>
                  <p:cNvSpPr>
                    <a:spLocks noChangeAspect="1"/>
                  </p:cNvSpPr>
                  <p:nvPr/>
                </p:nvSpPr>
                <p:spPr bwMode="auto">
                  <a:xfrm>
                    <a:off x="1376" y="3763"/>
                    <a:ext cx="105" cy="3"/>
                  </a:xfrm>
                  <a:custGeom>
                    <a:avLst/>
                    <a:gdLst>
                      <a:gd name="T0" fmla="*/ 105 w 105"/>
                      <a:gd name="T1" fmla="*/ 3 h 3"/>
                      <a:gd name="T2" fmla="*/ 2 w 105"/>
                      <a:gd name="T3" fmla="*/ 3 h 3"/>
                      <a:gd name="T4" fmla="*/ 0 w 105"/>
                      <a:gd name="T5" fmla="*/ 0 h 3"/>
                      <a:gd name="T6" fmla="*/ 102 w 105"/>
                      <a:gd name="T7" fmla="*/ 0 h 3"/>
                      <a:gd name="T8" fmla="*/ 105 w 105"/>
                      <a:gd name="T9" fmla="*/ 3 h 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5"/>
                      <a:gd name="T16" fmla="*/ 0 h 3"/>
                      <a:gd name="T17" fmla="*/ 105 w 105"/>
                      <a:gd name="T18" fmla="*/ 3 h 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5" h="3">
                        <a:moveTo>
                          <a:pt x="105" y="3"/>
                        </a:moveTo>
                        <a:lnTo>
                          <a:pt x="2" y="3"/>
                        </a:lnTo>
                        <a:lnTo>
                          <a:pt x="0" y="0"/>
                        </a:lnTo>
                        <a:lnTo>
                          <a:pt x="102" y="0"/>
                        </a:lnTo>
                        <a:lnTo>
                          <a:pt x="105" y="3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</p:grpSp>
        </p:grpSp>
        <p:grpSp>
          <p:nvGrpSpPr>
            <p:cNvPr id="1890" name="Group 1201"/>
            <p:cNvGrpSpPr>
              <a:grpSpLocks/>
            </p:cNvGrpSpPr>
            <p:nvPr/>
          </p:nvGrpSpPr>
          <p:grpSpPr bwMode="auto">
            <a:xfrm>
              <a:off x="5231" y="2156"/>
              <a:ext cx="280" cy="454"/>
              <a:chOff x="2868" y="1661"/>
              <a:chExt cx="280" cy="454"/>
            </a:xfrm>
          </p:grpSpPr>
          <p:grpSp>
            <p:nvGrpSpPr>
              <p:cNvPr id="3027" name="Group 1202"/>
              <p:cNvGrpSpPr>
                <a:grpSpLocks/>
              </p:cNvGrpSpPr>
              <p:nvPr/>
            </p:nvGrpSpPr>
            <p:grpSpPr bwMode="auto">
              <a:xfrm>
                <a:off x="2868" y="1707"/>
                <a:ext cx="131" cy="298"/>
                <a:chOff x="1815" y="1253"/>
                <a:chExt cx="131" cy="298"/>
              </a:xfrm>
            </p:grpSpPr>
            <p:grpSp>
              <p:nvGrpSpPr>
                <p:cNvPr id="3188" name="Group 1203"/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1872" y="1265"/>
                  <a:ext cx="86" cy="62"/>
                  <a:chOff x="1054" y="3406"/>
                  <a:chExt cx="677" cy="565"/>
                </a:xfrm>
              </p:grpSpPr>
              <p:sp>
                <p:nvSpPr>
                  <p:cNvPr id="3205" name="Freeform 1204"/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206" name="Freeform 1205"/>
                  <p:cNvSpPr>
                    <a:spLocks noChangeAspect="1"/>
                  </p:cNvSpPr>
                  <p:nvPr/>
                </p:nvSpPr>
                <p:spPr bwMode="auto">
                  <a:xfrm>
                    <a:off x="1059" y="3408"/>
                    <a:ext cx="329" cy="148"/>
                  </a:xfrm>
                  <a:custGeom>
                    <a:avLst/>
                    <a:gdLst>
                      <a:gd name="T0" fmla="*/ 44 w 132"/>
                      <a:gd name="T1" fmla="*/ 0 h 59"/>
                      <a:gd name="T2" fmla="*/ 0 w 132"/>
                      <a:gd name="T3" fmla="*/ 0 h 59"/>
                      <a:gd name="T4" fmla="*/ 88 w 132"/>
                      <a:gd name="T5" fmla="*/ 59 h 59"/>
                      <a:gd name="T6" fmla="*/ 132 w 132"/>
                      <a:gd name="T7" fmla="*/ 59 h 59"/>
                      <a:gd name="T8" fmla="*/ 44 w 132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2"/>
                      <a:gd name="T16" fmla="*/ 0 h 59"/>
                      <a:gd name="T17" fmla="*/ 132 w 132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2" h="59">
                        <a:moveTo>
                          <a:pt x="44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43" y="0"/>
                          <a:pt x="69" y="25"/>
                          <a:pt x="88" y="59"/>
                        </a:cubicBezTo>
                        <a:cubicBezTo>
                          <a:pt x="132" y="59"/>
                          <a:pt x="132" y="59"/>
                          <a:pt x="132" y="59"/>
                        </a:cubicBezTo>
                        <a:cubicBezTo>
                          <a:pt x="113" y="25"/>
                          <a:pt x="88" y="0"/>
                          <a:pt x="44" y="0"/>
                        </a:cubicBez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207" name="Freeform 1206"/>
                  <p:cNvSpPr>
                    <a:spLocks noChangeAspect="1"/>
                  </p:cNvSpPr>
                  <p:nvPr/>
                </p:nvSpPr>
                <p:spPr bwMode="auto">
                  <a:xfrm>
                    <a:off x="1054" y="3406"/>
                    <a:ext cx="332" cy="147"/>
                  </a:xfrm>
                  <a:custGeom>
                    <a:avLst/>
                    <a:gdLst>
                      <a:gd name="T0" fmla="*/ 47 w 133"/>
                      <a:gd name="T1" fmla="*/ 4 h 59"/>
                      <a:gd name="T2" fmla="*/ 133 w 133"/>
                      <a:gd name="T3" fmla="*/ 59 h 59"/>
                      <a:gd name="T4" fmla="*/ 133 w 133"/>
                      <a:gd name="T5" fmla="*/ 59 h 59"/>
                      <a:gd name="T6" fmla="*/ 45 w 133"/>
                      <a:gd name="T7" fmla="*/ 0 h 59"/>
                      <a:gd name="T8" fmla="*/ 0 w 133"/>
                      <a:gd name="T9" fmla="*/ 0 h 59"/>
                      <a:gd name="T10" fmla="*/ 26 w 133"/>
                      <a:gd name="T11" fmla="*/ 4 h 59"/>
                      <a:gd name="T12" fmla="*/ 47 w 133"/>
                      <a:gd name="T13" fmla="*/ 4 h 59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33"/>
                      <a:gd name="T22" fmla="*/ 0 h 59"/>
                      <a:gd name="T23" fmla="*/ 133 w 133"/>
                      <a:gd name="T24" fmla="*/ 59 h 59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33" h="59">
                        <a:moveTo>
                          <a:pt x="47" y="4"/>
                        </a:moveTo>
                        <a:cubicBezTo>
                          <a:pt x="89" y="4"/>
                          <a:pt x="114" y="28"/>
                          <a:pt x="133" y="59"/>
                        </a:cubicBezTo>
                        <a:cubicBezTo>
                          <a:pt x="133" y="59"/>
                          <a:pt x="133" y="59"/>
                          <a:pt x="133" y="59"/>
                        </a:cubicBezTo>
                        <a:cubicBezTo>
                          <a:pt x="114" y="26"/>
                          <a:pt x="89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0" y="0"/>
                          <a:pt x="18" y="2"/>
                          <a:pt x="26" y="4"/>
                        </a:cubicBezTo>
                        <a:lnTo>
                          <a:pt x="47" y="4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208" name="Freeform 1207"/>
                  <p:cNvSpPr>
                    <a:spLocks noChangeAspect="1"/>
                  </p:cNvSpPr>
                  <p:nvPr/>
                </p:nvSpPr>
                <p:spPr bwMode="auto">
                  <a:xfrm>
                    <a:off x="1383" y="3783"/>
                    <a:ext cx="348" cy="188"/>
                  </a:xfrm>
                  <a:custGeom>
                    <a:avLst/>
                    <a:gdLst>
                      <a:gd name="T0" fmla="*/ 45 w 139"/>
                      <a:gd name="T1" fmla="*/ 0 h 75"/>
                      <a:gd name="T2" fmla="*/ 0 w 139"/>
                      <a:gd name="T3" fmla="*/ 0 h 75"/>
                      <a:gd name="T4" fmla="*/ 95 w 139"/>
                      <a:gd name="T5" fmla="*/ 75 h 75"/>
                      <a:gd name="T6" fmla="*/ 139 w 139"/>
                      <a:gd name="T7" fmla="*/ 75 h 75"/>
                      <a:gd name="T8" fmla="*/ 45 w 139"/>
                      <a:gd name="T9" fmla="*/ 0 h 7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9"/>
                      <a:gd name="T16" fmla="*/ 0 h 75"/>
                      <a:gd name="T17" fmla="*/ 139 w 139"/>
                      <a:gd name="T18" fmla="*/ 75 h 7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9" h="75">
                        <a:moveTo>
                          <a:pt x="45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20" y="42"/>
                          <a:pt x="45" y="75"/>
                          <a:pt x="95" y="75"/>
                        </a:cubicBezTo>
                        <a:cubicBezTo>
                          <a:pt x="139" y="75"/>
                          <a:pt x="139" y="75"/>
                          <a:pt x="139" y="75"/>
                        </a:cubicBezTo>
                        <a:cubicBezTo>
                          <a:pt x="90" y="75"/>
                          <a:pt x="65" y="42"/>
                          <a:pt x="45" y="0"/>
                        </a:cubicBez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209" name="Freeform 1208"/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7938" cap="flat">
                    <a:solidFill>
                      <a:srgbClr val="343434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210" name="Freeform 1209"/>
                  <p:cNvSpPr>
                    <a:spLocks noChangeAspect="1"/>
                  </p:cNvSpPr>
                  <p:nvPr/>
                </p:nvSpPr>
                <p:spPr bwMode="auto">
                  <a:xfrm>
                    <a:off x="1284" y="3561"/>
                    <a:ext cx="107" cy="7"/>
                  </a:xfrm>
                  <a:custGeom>
                    <a:avLst/>
                    <a:gdLst>
                      <a:gd name="T0" fmla="*/ 0 w 107"/>
                      <a:gd name="T1" fmla="*/ 0 h 7"/>
                      <a:gd name="T2" fmla="*/ 104 w 107"/>
                      <a:gd name="T3" fmla="*/ 0 h 7"/>
                      <a:gd name="T4" fmla="*/ 107 w 107"/>
                      <a:gd name="T5" fmla="*/ 7 h 7"/>
                      <a:gd name="T6" fmla="*/ 5 w 107"/>
                      <a:gd name="T7" fmla="*/ 7 h 7"/>
                      <a:gd name="T8" fmla="*/ 0 w 107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7"/>
                      <a:gd name="T17" fmla="*/ 107 w 107"/>
                      <a:gd name="T18" fmla="*/ 7 h 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7">
                        <a:moveTo>
                          <a:pt x="0" y="0"/>
                        </a:moveTo>
                        <a:lnTo>
                          <a:pt x="104" y="0"/>
                        </a:lnTo>
                        <a:lnTo>
                          <a:pt x="107" y="7"/>
                        </a:lnTo>
                        <a:lnTo>
                          <a:pt x="5" y="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211" name="Freeform 1210"/>
                  <p:cNvSpPr>
                    <a:spLocks noChangeAspect="1"/>
                  </p:cNvSpPr>
                  <p:nvPr/>
                </p:nvSpPr>
                <p:spPr bwMode="auto">
                  <a:xfrm>
                    <a:off x="1291" y="3576"/>
                    <a:ext cx="107" cy="2"/>
                  </a:xfrm>
                  <a:custGeom>
                    <a:avLst/>
                    <a:gdLst>
                      <a:gd name="T0" fmla="*/ 0 w 107"/>
                      <a:gd name="T1" fmla="*/ 0 h 2"/>
                      <a:gd name="T2" fmla="*/ 105 w 107"/>
                      <a:gd name="T3" fmla="*/ 0 h 2"/>
                      <a:gd name="T4" fmla="*/ 107 w 107"/>
                      <a:gd name="T5" fmla="*/ 2 h 2"/>
                      <a:gd name="T6" fmla="*/ 3 w 107"/>
                      <a:gd name="T7" fmla="*/ 2 h 2"/>
                      <a:gd name="T8" fmla="*/ 0 w 107"/>
                      <a:gd name="T9" fmla="*/ 0 h 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2"/>
                      <a:gd name="T17" fmla="*/ 107 w 107"/>
                      <a:gd name="T18" fmla="*/ 2 h 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2">
                        <a:moveTo>
                          <a:pt x="0" y="0"/>
                        </a:moveTo>
                        <a:lnTo>
                          <a:pt x="105" y="0"/>
                        </a:lnTo>
                        <a:lnTo>
                          <a:pt x="107" y="2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212" name="Freeform 1211"/>
                  <p:cNvSpPr>
                    <a:spLocks noChangeAspect="1"/>
                  </p:cNvSpPr>
                  <p:nvPr/>
                </p:nvSpPr>
                <p:spPr bwMode="auto">
                  <a:xfrm>
                    <a:off x="1378" y="3773"/>
                    <a:ext cx="110" cy="8"/>
                  </a:xfrm>
                  <a:custGeom>
                    <a:avLst/>
                    <a:gdLst>
                      <a:gd name="T0" fmla="*/ 110 w 110"/>
                      <a:gd name="T1" fmla="*/ 8 h 8"/>
                      <a:gd name="T2" fmla="*/ 5 w 110"/>
                      <a:gd name="T3" fmla="*/ 8 h 8"/>
                      <a:gd name="T4" fmla="*/ 0 w 110"/>
                      <a:gd name="T5" fmla="*/ 0 h 8"/>
                      <a:gd name="T6" fmla="*/ 105 w 110"/>
                      <a:gd name="T7" fmla="*/ 0 h 8"/>
                      <a:gd name="T8" fmla="*/ 110 w 110"/>
                      <a:gd name="T9" fmla="*/ 8 h 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0"/>
                      <a:gd name="T16" fmla="*/ 0 h 8"/>
                      <a:gd name="T17" fmla="*/ 110 w 110"/>
                      <a:gd name="T18" fmla="*/ 8 h 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0" h="8">
                        <a:moveTo>
                          <a:pt x="110" y="8"/>
                        </a:moveTo>
                        <a:lnTo>
                          <a:pt x="5" y="8"/>
                        </a:lnTo>
                        <a:lnTo>
                          <a:pt x="0" y="0"/>
                        </a:lnTo>
                        <a:lnTo>
                          <a:pt x="105" y="0"/>
                        </a:lnTo>
                        <a:lnTo>
                          <a:pt x="110" y="8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213" name="Freeform 1212"/>
                  <p:cNvSpPr>
                    <a:spLocks noChangeAspect="1"/>
                  </p:cNvSpPr>
                  <p:nvPr/>
                </p:nvSpPr>
                <p:spPr bwMode="auto">
                  <a:xfrm>
                    <a:off x="1376" y="3763"/>
                    <a:ext cx="105" cy="3"/>
                  </a:xfrm>
                  <a:custGeom>
                    <a:avLst/>
                    <a:gdLst>
                      <a:gd name="T0" fmla="*/ 105 w 105"/>
                      <a:gd name="T1" fmla="*/ 3 h 3"/>
                      <a:gd name="T2" fmla="*/ 2 w 105"/>
                      <a:gd name="T3" fmla="*/ 3 h 3"/>
                      <a:gd name="T4" fmla="*/ 0 w 105"/>
                      <a:gd name="T5" fmla="*/ 0 h 3"/>
                      <a:gd name="T6" fmla="*/ 102 w 105"/>
                      <a:gd name="T7" fmla="*/ 0 h 3"/>
                      <a:gd name="T8" fmla="*/ 105 w 105"/>
                      <a:gd name="T9" fmla="*/ 3 h 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5"/>
                      <a:gd name="T16" fmla="*/ 0 h 3"/>
                      <a:gd name="T17" fmla="*/ 105 w 105"/>
                      <a:gd name="T18" fmla="*/ 3 h 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5" h="3">
                        <a:moveTo>
                          <a:pt x="105" y="3"/>
                        </a:moveTo>
                        <a:lnTo>
                          <a:pt x="2" y="3"/>
                        </a:lnTo>
                        <a:lnTo>
                          <a:pt x="0" y="0"/>
                        </a:lnTo>
                        <a:lnTo>
                          <a:pt x="102" y="0"/>
                        </a:lnTo>
                        <a:lnTo>
                          <a:pt x="105" y="3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3189" name="Group 1213"/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1848" y="1337"/>
                  <a:ext cx="87" cy="62"/>
                  <a:chOff x="480" y="3413"/>
                  <a:chExt cx="673" cy="560"/>
                </a:xfrm>
              </p:grpSpPr>
              <p:sp>
                <p:nvSpPr>
                  <p:cNvPr id="3203" name="Freeform 1214"/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204" name="Freeform 1215"/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7938" cap="flat">
                    <a:solidFill>
                      <a:srgbClr val="FF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3190" name="Group 1216"/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1825" y="1406"/>
                  <a:ext cx="87" cy="62"/>
                  <a:chOff x="1054" y="3406"/>
                  <a:chExt cx="677" cy="565"/>
                </a:xfrm>
              </p:grpSpPr>
              <p:sp>
                <p:nvSpPr>
                  <p:cNvPr id="3194" name="Freeform 1217"/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195" name="Freeform 1218"/>
                  <p:cNvSpPr>
                    <a:spLocks noChangeAspect="1"/>
                  </p:cNvSpPr>
                  <p:nvPr/>
                </p:nvSpPr>
                <p:spPr bwMode="auto">
                  <a:xfrm>
                    <a:off x="1059" y="3408"/>
                    <a:ext cx="329" cy="148"/>
                  </a:xfrm>
                  <a:custGeom>
                    <a:avLst/>
                    <a:gdLst>
                      <a:gd name="T0" fmla="*/ 44 w 132"/>
                      <a:gd name="T1" fmla="*/ 0 h 59"/>
                      <a:gd name="T2" fmla="*/ 0 w 132"/>
                      <a:gd name="T3" fmla="*/ 0 h 59"/>
                      <a:gd name="T4" fmla="*/ 88 w 132"/>
                      <a:gd name="T5" fmla="*/ 59 h 59"/>
                      <a:gd name="T6" fmla="*/ 132 w 132"/>
                      <a:gd name="T7" fmla="*/ 59 h 59"/>
                      <a:gd name="T8" fmla="*/ 44 w 132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2"/>
                      <a:gd name="T16" fmla="*/ 0 h 59"/>
                      <a:gd name="T17" fmla="*/ 132 w 132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2" h="59">
                        <a:moveTo>
                          <a:pt x="44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43" y="0"/>
                          <a:pt x="69" y="25"/>
                          <a:pt x="88" y="59"/>
                        </a:cubicBezTo>
                        <a:cubicBezTo>
                          <a:pt x="132" y="59"/>
                          <a:pt x="132" y="59"/>
                          <a:pt x="132" y="59"/>
                        </a:cubicBezTo>
                        <a:cubicBezTo>
                          <a:pt x="113" y="25"/>
                          <a:pt x="88" y="0"/>
                          <a:pt x="44" y="0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196" name="Freeform 1219"/>
                  <p:cNvSpPr>
                    <a:spLocks noChangeAspect="1"/>
                  </p:cNvSpPr>
                  <p:nvPr/>
                </p:nvSpPr>
                <p:spPr bwMode="auto">
                  <a:xfrm>
                    <a:off x="1054" y="3406"/>
                    <a:ext cx="332" cy="147"/>
                  </a:xfrm>
                  <a:custGeom>
                    <a:avLst/>
                    <a:gdLst>
                      <a:gd name="T0" fmla="*/ 47 w 133"/>
                      <a:gd name="T1" fmla="*/ 4 h 59"/>
                      <a:gd name="T2" fmla="*/ 133 w 133"/>
                      <a:gd name="T3" fmla="*/ 59 h 59"/>
                      <a:gd name="T4" fmla="*/ 133 w 133"/>
                      <a:gd name="T5" fmla="*/ 59 h 59"/>
                      <a:gd name="T6" fmla="*/ 45 w 133"/>
                      <a:gd name="T7" fmla="*/ 0 h 59"/>
                      <a:gd name="T8" fmla="*/ 0 w 133"/>
                      <a:gd name="T9" fmla="*/ 0 h 59"/>
                      <a:gd name="T10" fmla="*/ 26 w 133"/>
                      <a:gd name="T11" fmla="*/ 4 h 59"/>
                      <a:gd name="T12" fmla="*/ 47 w 133"/>
                      <a:gd name="T13" fmla="*/ 4 h 59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33"/>
                      <a:gd name="T22" fmla="*/ 0 h 59"/>
                      <a:gd name="T23" fmla="*/ 133 w 133"/>
                      <a:gd name="T24" fmla="*/ 59 h 59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33" h="59">
                        <a:moveTo>
                          <a:pt x="47" y="4"/>
                        </a:moveTo>
                        <a:cubicBezTo>
                          <a:pt x="89" y="4"/>
                          <a:pt x="114" y="28"/>
                          <a:pt x="133" y="59"/>
                        </a:cubicBezTo>
                        <a:cubicBezTo>
                          <a:pt x="133" y="59"/>
                          <a:pt x="133" y="59"/>
                          <a:pt x="133" y="59"/>
                        </a:cubicBezTo>
                        <a:cubicBezTo>
                          <a:pt x="114" y="26"/>
                          <a:pt x="89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0" y="0"/>
                          <a:pt x="18" y="2"/>
                          <a:pt x="26" y="4"/>
                        </a:cubicBezTo>
                        <a:lnTo>
                          <a:pt x="47" y="4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197" name="Freeform 1220"/>
                  <p:cNvSpPr>
                    <a:spLocks noChangeAspect="1"/>
                  </p:cNvSpPr>
                  <p:nvPr/>
                </p:nvSpPr>
                <p:spPr bwMode="auto">
                  <a:xfrm>
                    <a:off x="1383" y="3783"/>
                    <a:ext cx="348" cy="188"/>
                  </a:xfrm>
                  <a:custGeom>
                    <a:avLst/>
                    <a:gdLst>
                      <a:gd name="T0" fmla="*/ 45 w 139"/>
                      <a:gd name="T1" fmla="*/ 0 h 75"/>
                      <a:gd name="T2" fmla="*/ 0 w 139"/>
                      <a:gd name="T3" fmla="*/ 0 h 75"/>
                      <a:gd name="T4" fmla="*/ 95 w 139"/>
                      <a:gd name="T5" fmla="*/ 75 h 75"/>
                      <a:gd name="T6" fmla="*/ 139 w 139"/>
                      <a:gd name="T7" fmla="*/ 75 h 75"/>
                      <a:gd name="T8" fmla="*/ 45 w 139"/>
                      <a:gd name="T9" fmla="*/ 0 h 7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9"/>
                      <a:gd name="T16" fmla="*/ 0 h 75"/>
                      <a:gd name="T17" fmla="*/ 139 w 139"/>
                      <a:gd name="T18" fmla="*/ 75 h 7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9" h="75">
                        <a:moveTo>
                          <a:pt x="45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20" y="42"/>
                          <a:pt x="45" y="75"/>
                          <a:pt x="95" y="75"/>
                        </a:cubicBezTo>
                        <a:cubicBezTo>
                          <a:pt x="139" y="75"/>
                          <a:pt x="139" y="75"/>
                          <a:pt x="139" y="75"/>
                        </a:cubicBezTo>
                        <a:cubicBezTo>
                          <a:pt x="90" y="75"/>
                          <a:pt x="65" y="42"/>
                          <a:pt x="45" y="0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198" name="Freeform 1221"/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7938" cap="flat">
                    <a:solidFill>
                      <a:srgbClr val="FF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199" name="Freeform 1222"/>
                  <p:cNvSpPr>
                    <a:spLocks noChangeAspect="1"/>
                  </p:cNvSpPr>
                  <p:nvPr/>
                </p:nvSpPr>
                <p:spPr bwMode="auto">
                  <a:xfrm>
                    <a:off x="1284" y="3561"/>
                    <a:ext cx="107" cy="7"/>
                  </a:xfrm>
                  <a:custGeom>
                    <a:avLst/>
                    <a:gdLst>
                      <a:gd name="T0" fmla="*/ 0 w 107"/>
                      <a:gd name="T1" fmla="*/ 0 h 7"/>
                      <a:gd name="T2" fmla="*/ 104 w 107"/>
                      <a:gd name="T3" fmla="*/ 0 h 7"/>
                      <a:gd name="T4" fmla="*/ 107 w 107"/>
                      <a:gd name="T5" fmla="*/ 7 h 7"/>
                      <a:gd name="T6" fmla="*/ 5 w 107"/>
                      <a:gd name="T7" fmla="*/ 7 h 7"/>
                      <a:gd name="T8" fmla="*/ 0 w 107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7"/>
                      <a:gd name="T17" fmla="*/ 107 w 107"/>
                      <a:gd name="T18" fmla="*/ 7 h 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7">
                        <a:moveTo>
                          <a:pt x="0" y="0"/>
                        </a:moveTo>
                        <a:lnTo>
                          <a:pt x="104" y="0"/>
                        </a:lnTo>
                        <a:lnTo>
                          <a:pt x="107" y="7"/>
                        </a:lnTo>
                        <a:lnTo>
                          <a:pt x="5" y="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200" name="Freeform 1223"/>
                  <p:cNvSpPr>
                    <a:spLocks noChangeAspect="1"/>
                  </p:cNvSpPr>
                  <p:nvPr/>
                </p:nvSpPr>
                <p:spPr bwMode="auto">
                  <a:xfrm>
                    <a:off x="1291" y="3576"/>
                    <a:ext cx="107" cy="2"/>
                  </a:xfrm>
                  <a:custGeom>
                    <a:avLst/>
                    <a:gdLst>
                      <a:gd name="T0" fmla="*/ 0 w 107"/>
                      <a:gd name="T1" fmla="*/ 0 h 2"/>
                      <a:gd name="T2" fmla="*/ 105 w 107"/>
                      <a:gd name="T3" fmla="*/ 0 h 2"/>
                      <a:gd name="T4" fmla="*/ 107 w 107"/>
                      <a:gd name="T5" fmla="*/ 2 h 2"/>
                      <a:gd name="T6" fmla="*/ 3 w 107"/>
                      <a:gd name="T7" fmla="*/ 2 h 2"/>
                      <a:gd name="T8" fmla="*/ 0 w 107"/>
                      <a:gd name="T9" fmla="*/ 0 h 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2"/>
                      <a:gd name="T17" fmla="*/ 107 w 107"/>
                      <a:gd name="T18" fmla="*/ 2 h 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2">
                        <a:moveTo>
                          <a:pt x="0" y="0"/>
                        </a:moveTo>
                        <a:lnTo>
                          <a:pt x="105" y="0"/>
                        </a:lnTo>
                        <a:lnTo>
                          <a:pt x="107" y="2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201" name="Freeform 1224"/>
                  <p:cNvSpPr>
                    <a:spLocks noChangeAspect="1"/>
                  </p:cNvSpPr>
                  <p:nvPr/>
                </p:nvSpPr>
                <p:spPr bwMode="auto">
                  <a:xfrm>
                    <a:off x="1378" y="3773"/>
                    <a:ext cx="110" cy="8"/>
                  </a:xfrm>
                  <a:custGeom>
                    <a:avLst/>
                    <a:gdLst>
                      <a:gd name="T0" fmla="*/ 110 w 110"/>
                      <a:gd name="T1" fmla="*/ 8 h 8"/>
                      <a:gd name="T2" fmla="*/ 5 w 110"/>
                      <a:gd name="T3" fmla="*/ 8 h 8"/>
                      <a:gd name="T4" fmla="*/ 0 w 110"/>
                      <a:gd name="T5" fmla="*/ 0 h 8"/>
                      <a:gd name="T6" fmla="*/ 105 w 110"/>
                      <a:gd name="T7" fmla="*/ 0 h 8"/>
                      <a:gd name="T8" fmla="*/ 110 w 110"/>
                      <a:gd name="T9" fmla="*/ 8 h 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0"/>
                      <a:gd name="T16" fmla="*/ 0 h 8"/>
                      <a:gd name="T17" fmla="*/ 110 w 110"/>
                      <a:gd name="T18" fmla="*/ 8 h 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0" h="8">
                        <a:moveTo>
                          <a:pt x="110" y="8"/>
                        </a:moveTo>
                        <a:lnTo>
                          <a:pt x="5" y="8"/>
                        </a:lnTo>
                        <a:lnTo>
                          <a:pt x="0" y="0"/>
                        </a:lnTo>
                        <a:lnTo>
                          <a:pt x="105" y="0"/>
                        </a:lnTo>
                        <a:lnTo>
                          <a:pt x="110" y="8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202" name="Freeform 1225"/>
                  <p:cNvSpPr>
                    <a:spLocks noChangeAspect="1"/>
                  </p:cNvSpPr>
                  <p:nvPr/>
                </p:nvSpPr>
                <p:spPr bwMode="auto">
                  <a:xfrm>
                    <a:off x="1376" y="3763"/>
                    <a:ext cx="105" cy="3"/>
                  </a:xfrm>
                  <a:custGeom>
                    <a:avLst/>
                    <a:gdLst>
                      <a:gd name="T0" fmla="*/ 105 w 105"/>
                      <a:gd name="T1" fmla="*/ 3 h 3"/>
                      <a:gd name="T2" fmla="*/ 2 w 105"/>
                      <a:gd name="T3" fmla="*/ 3 h 3"/>
                      <a:gd name="T4" fmla="*/ 0 w 105"/>
                      <a:gd name="T5" fmla="*/ 0 h 3"/>
                      <a:gd name="T6" fmla="*/ 102 w 105"/>
                      <a:gd name="T7" fmla="*/ 0 h 3"/>
                      <a:gd name="T8" fmla="*/ 105 w 105"/>
                      <a:gd name="T9" fmla="*/ 3 h 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5"/>
                      <a:gd name="T16" fmla="*/ 0 h 3"/>
                      <a:gd name="T17" fmla="*/ 105 w 105"/>
                      <a:gd name="T18" fmla="*/ 3 h 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5" h="3">
                        <a:moveTo>
                          <a:pt x="105" y="3"/>
                        </a:moveTo>
                        <a:lnTo>
                          <a:pt x="2" y="3"/>
                        </a:lnTo>
                        <a:lnTo>
                          <a:pt x="0" y="0"/>
                        </a:lnTo>
                        <a:lnTo>
                          <a:pt x="102" y="0"/>
                        </a:lnTo>
                        <a:lnTo>
                          <a:pt x="105" y="3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3191" name="Group 1226"/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1803" y="1477"/>
                  <a:ext cx="86" cy="62"/>
                  <a:chOff x="480" y="3413"/>
                  <a:chExt cx="673" cy="560"/>
                </a:xfrm>
              </p:grpSpPr>
              <p:sp>
                <p:nvSpPr>
                  <p:cNvPr id="3192" name="Freeform 1227"/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193" name="Freeform 1228"/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7938" cap="flat">
                    <a:solidFill>
                      <a:srgbClr val="FF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</p:grpSp>
          <p:grpSp>
            <p:nvGrpSpPr>
              <p:cNvPr id="3028" name="Group 1229"/>
              <p:cNvGrpSpPr>
                <a:grpSpLocks/>
              </p:cNvGrpSpPr>
              <p:nvPr/>
            </p:nvGrpSpPr>
            <p:grpSpPr bwMode="auto">
              <a:xfrm>
                <a:off x="2945" y="1661"/>
                <a:ext cx="124" cy="309"/>
                <a:chOff x="1998" y="1253"/>
                <a:chExt cx="124" cy="309"/>
              </a:xfrm>
            </p:grpSpPr>
            <p:grpSp>
              <p:nvGrpSpPr>
                <p:cNvPr id="3162" name="Group 1230"/>
                <p:cNvGrpSpPr>
                  <a:grpSpLocks noChangeAspect="1"/>
                </p:cNvGrpSpPr>
                <p:nvPr/>
              </p:nvGrpSpPr>
              <p:grpSpPr bwMode="auto">
                <a:xfrm rot="-4350386">
                  <a:off x="2003" y="1418"/>
                  <a:ext cx="90" cy="56"/>
                  <a:chOff x="480" y="3413"/>
                  <a:chExt cx="673" cy="560"/>
                </a:xfrm>
              </p:grpSpPr>
              <p:sp>
                <p:nvSpPr>
                  <p:cNvPr id="3186" name="Freeform 1231"/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187" name="Freeform 1232"/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7938" cap="flat">
                    <a:solidFill>
                      <a:srgbClr val="0066FF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3163" name="Group 1233"/>
                <p:cNvGrpSpPr>
                  <a:grpSpLocks noChangeAspect="1"/>
                </p:cNvGrpSpPr>
                <p:nvPr/>
              </p:nvGrpSpPr>
              <p:grpSpPr bwMode="auto">
                <a:xfrm rot="-4350386">
                  <a:off x="2026" y="1343"/>
                  <a:ext cx="91" cy="55"/>
                  <a:chOff x="1054" y="3406"/>
                  <a:chExt cx="677" cy="565"/>
                </a:xfrm>
              </p:grpSpPr>
              <p:sp>
                <p:nvSpPr>
                  <p:cNvPr id="3177" name="Freeform 1234"/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178" name="Freeform 1235"/>
                  <p:cNvSpPr>
                    <a:spLocks noChangeAspect="1"/>
                  </p:cNvSpPr>
                  <p:nvPr/>
                </p:nvSpPr>
                <p:spPr bwMode="auto">
                  <a:xfrm>
                    <a:off x="1059" y="3408"/>
                    <a:ext cx="329" cy="148"/>
                  </a:xfrm>
                  <a:custGeom>
                    <a:avLst/>
                    <a:gdLst>
                      <a:gd name="T0" fmla="*/ 44 w 132"/>
                      <a:gd name="T1" fmla="*/ 0 h 59"/>
                      <a:gd name="T2" fmla="*/ 0 w 132"/>
                      <a:gd name="T3" fmla="*/ 0 h 59"/>
                      <a:gd name="T4" fmla="*/ 88 w 132"/>
                      <a:gd name="T5" fmla="*/ 59 h 59"/>
                      <a:gd name="T6" fmla="*/ 132 w 132"/>
                      <a:gd name="T7" fmla="*/ 59 h 59"/>
                      <a:gd name="T8" fmla="*/ 44 w 132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2"/>
                      <a:gd name="T16" fmla="*/ 0 h 59"/>
                      <a:gd name="T17" fmla="*/ 132 w 132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2" h="59">
                        <a:moveTo>
                          <a:pt x="44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43" y="0"/>
                          <a:pt x="69" y="25"/>
                          <a:pt x="88" y="59"/>
                        </a:cubicBezTo>
                        <a:cubicBezTo>
                          <a:pt x="132" y="59"/>
                          <a:pt x="132" y="59"/>
                          <a:pt x="132" y="59"/>
                        </a:cubicBezTo>
                        <a:cubicBezTo>
                          <a:pt x="113" y="25"/>
                          <a:pt x="88" y="0"/>
                          <a:pt x="44" y="0"/>
                        </a:cubicBez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179" name="Freeform 1236"/>
                  <p:cNvSpPr>
                    <a:spLocks noChangeAspect="1"/>
                  </p:cNvSpPr>
                  <p:nvPr/>
                </p:nvSpPr>
                <p:spPr bwMode="auto">
                  <a:xfrm>
                    <a:off x="1054" y="3406"/>
                    <a:ext cx="332" cy="147"/>
                  </a:xfrm>
                  <a:custGeom>
                    <a:avLst/>
                    <a:gdLst>
                      <a:gd name="T0" fmla="*/ 47 w 133"/>
                      <a:gd name="T1" fmla="*/ 4 h 59"/>
                      <a:gd name="T2" fmla="*/ 133 w 133"/>
                      <a:gd name="T3" fmla="*/ 59 h 59"/>
                      <a:gd name="T4" fmla="*/ 133 w 133"/>
                      <a:gd name="T5" fmla="*/ 59 h 59"/>
                      <a:gd name="T6" fmla="*/ 45 w 133"/>
                      <a:gd name="T7" fmla="*/ 0 h 59"/>
                      <a:gd name="T8" fmla="*/ 0 w 133"/>
                      <a:gd name="T9" fmla="*/ 0 h 59"/>
                      <a:gd name="T10" fmla="*/ 26 w 133"/>
                      <a:gd name="T11" fmla="*/ 4 h 59"/>
                      <a:gd name="T12" fmla="*/ 47 w 133"/>
                      <a:gd name="T13" fmla="*/ 4 h 59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33"/>
                      <a:gd name="T22" fmla="*/ 0 h 59"/>
                      <a:gd name="T23" fmla="*/ 133 w 133"/>
                      <a:gd name="T24" fmla="*/ 59 h 59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33" h="59">
                        <a:moveTo>
                          <a:pt x="47" y="4"/>
                        </a:moveTo>
                        <a:cubicBezTo>
                          <a:pt x="89" y="4"/>
                          <a:pt x="114" y="28"/>
                          <a:pt x="133" y="59"/>
                        </a:cubicBezTo>
                        <a:cubicBezTo>
                          <a:pt x="133" y="59"/>
                          <a:pt x="133" y="59"/>
                          <a:pt x="133" y="59"/>
                        </a:cubicBezTo>
                        <a:cubicBezTo>
                          <a:pt x="114" y="26"/>
                          <a:pt x="89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0" y="0"/>
                          <a:pt x="18" y="2"/>
                          <a:pt x="26" y="4"/>
                        </a:cubicBezTo>
                        <a:lnTo>
                          <a:pt x="47" y="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180" name="Freeform 1237"/>
                  <p:cNvSpPr>
                    <a:spLocks noChangeAspect="1"/>
                  </p:cNvSpPr>
                  <p:nvPr/>
                </p:nvSpPr>
                <p:spPr bwMode="auto">
                  <a:xfrm>
                    <a:off x="1383" y="3783"/>
                    <a:ext cx="348" cy="188"/>
                  </a:xfrm>
                  <a:custGeom>
                    <a:avLst/>
                    <a:gdLst>
                      <a:gd name="T0" fmla="*/ 45 w 139"/>
                      <a:gd name="T1" fmla="*/ 0 h 75"/>
                      <a:gd name="T2" fmla="*/ 0 w 139"/>
                      <a:gd name="T3" fmla="*/ 0 h 75"/>
                      <a:gd name="T4" fmla="*/ 95 w 139"/>
                      <a:gd name="T5" fmla="*/ 75 h 75"/>
                      <a:gd name="T6" fmla="*/ 139 w 139"/>
                      <a:gd name="T7" fmla="*/ 75 h 75"/>
                      <a:gd name="T8" fmla="*/ 45 w 139"/>
                      <a:gd name="T9" fmla="*/ 0 h 7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9"/>
                      <a:gd name="T16" fmla="*/ 0 h 75"/>
                      <a:gd name="T17" fmla="*/ 139 w 139"/>
                      <a:gd name="T18" fmla="*/ 75 h 7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9" h="75">
                        <a:moveTo>
                          <a:pt x="45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20" y="42"/>
                          <a:pt x="45" y="75"/>
                          <a:pt x="95" y="75"/>
                        </a:cubicBezTo>
                        <a:cubicBezTo>
                          <a:pt x="139" y="75"/>
                          <a:pt x="139" y="75"/>
                          <a:pt x="139" y="75"/>
                        </a:cubicBezTo>
                        <a:cubicBezTo>
                          <a:pt x="90" y="75"/>
                          <a:pt x="65" y="42"/>
                          <a:pt x="45" y="0"/>
                        </a:cubicBez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181" name="Freeform 1238"/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7938" cap="flat">
                    <a:solidFill>
                      <a:srgbClr val="0066FF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182" name="Freeform 1239"/>
                  <p:cNvSpPr>
                    <a:spLocks noChangeAspect="1"/>
                  </p:cNvSpPr>
                  <p:nvPr/>
                </p:nvSpPr>
                <p:spPr bwMode="auto">
                  <a:xfrm>
                    <a:off x="1284" y="3561"/>
                    <a:ext cx="107" cy="7"/>
                  </a:xfrm>
                  <a:custGeom>
                    <a:avLst/>
                    <a:gdLst>
                      <a:gd name="T0" fmla="*/ 0 w 107"/>
                      <a:gd name="T1" fmla="*/ 0 h 7"/>
                      <a:gd name="T2" fmla="*/ 104 w 107"/>
                      <a:gd name="T3" fmla="*/ 0 h 7"/>
                      <a:gd name="T4" fmla="*/ 107 w 107"/>
                      <a:gd name="T5" fmla="*/ 7 h 7"/>
                      <a:gd name="T6" fmla="*/ 5 w 107"/>
                      <a:gd name="T7" fmla="*/ 7 h 7"/>
                      <a:gd name="T8" fmla="*/ 0 w 107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7"/>
                      <a:gd name="T17" fmla="*/ 107 w 107"/>
                      <a:gd name="T18" fmla="*/ 7 h 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7">
                        <a:moveTo>
                          <a:pt x="0" y="0"/>
                        </a:moveTo>
                        <a:lnTo>
                          <a:pt x="104" y="0"/>
                        </a:lnTo>
                        <a:lnTo>
                          <a:pt x="107" y="7"/>
                        </a:lnTo>
                        <a:lnTo>
                          <a:pt x="5" y="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183" name="Freeform 1240"/>
                  <p:cNvSpPr>
                    <a:spLocks noChangeAspect="1"/>
                  </p:cNvSpPr>
                  <p:nvPr/>
                </p:nvSpPr>
                <p:spPr bwMode="auto">
                  <a:xfrm>
                    <a:off x="1291" y="3576"/>
                    <a:ext cx="107" cy="2"/>
                  </a:xfrm>
                  <a:custGeom>
                    <a:avLst/>
                    <a:gdLst>
                      <a:gd name="T0" fmla="*/ 0 w 107"/>
                      <a:gd name="T1" fmla="*/ 0 h 2"/>
                      <a:gd name="T2" fmla="*/ 105 w 107"/>
                      <a:gd name="T3" fmla="*/ 0 h 2"/>
                      <a:gd name="T4" fmla="*/ 107 w 107"/>
                      <a:gd name="T5" fmla="*/ 2 h 2"/>
                      <a:gd name="T6" fmla="*/ 3 w 107"/>
                      <a:gd name="T7" fmla="*/ 2 h 2"/>
                      <a:gd name="T8" fmla="*/ 0 w 107"/>
                      <a:gd name="T9" fmla="*/ 0 h 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2"/>
                      <a:gd name="T17" fmla="*/ 107 w 107"/>
                      <a:gd name="T18" fmla="*/ 2 h 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2">
                        <a:moveTo>
                          <a:pt x="0" y="0"/>
                        </a:moveTo>
                        <a:lnTo>
                          <a:pt x="105" y="0"/>
                        </a:lnTo>
                        <a:lnTo>
                          <a:pt x="107" y="2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184" name="Freeform 1241"/>
                  <p:cNvSpPr>
                    <a:spLocks noChangeAspect="1"/>
                  </p:cNvSpPr>
                  <p:nvPr/>
                </p:nvSpPr>
                <p:spPr bwMode="auto">
                  <a:xfrm>
                    <a:off x="1378" y="3773"/>
                    <a:ext cx="110" cy="8"/>
                  </a:xfrm>
                  <a:custGeom>
                    <a:avLst/>
                    <a:gdLst>
                      <a:gd name="T0" fmla="*/ 110 w 110"/>
                      <a:gd name="T1" fmla="*/ 8 h 8"/>
                      <a:gd name="T2" fmla="*/ 5 w 110"/>
                      <a:gd name="T3" fmla="*/ 8 h 8"/>
                      <a:gd name="T4" fmla="*/ 0 w 110"/>
                      <a:gd name="T5" fmla="*/ 0 h 8"/>
                      <a:gd name="T6" fmla="*/ 105 w 110"/>
                      <a:gd name="T7" fmla="*/ 0 h 8"/>
                      <a:gd name="T8" fmla="*/ 110 w 110"/>
                      <a:gd name="T9" fmla="*/ 8 h 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0"/>
                      <a:gd name="T16" fmla="*/ 0 h 8"/>
                      <a:gd name="T17" fmla="*/ 110 w 110"/>
                      <a:gd name="T18" fmla="*/ 8 h 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0" h="8">
                        <a:moveTo>
                          <a:pt x="110" y="8"/>
                        </a:moveTo>
                        <a:lnTo>
                          <a:pt x="5" y="8"/>
                        </a:lnTo>
                        <a:lnTo>
                          <a:pt x="0" y="0"/>
                        </a:lnTo>
                        <a:lnTo>
                          <a:pt x="105" y="0"/>
                        </a:lnTo>
                        <a:lnTo>
                          <a:pt x="110" y="8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185" name="Freeform 1242"/>
                  <p:cNvSpPr>
                    <a:spLocks noChangeAspect="1"/>
                  </p:cNvSpPr>
                  <p:nvPr/>
                </p:nvSpPr>
                <p:spPr bwMode="auto">
                  <a:xfrm>
                    <a:off x="1376" y="3763"/>
                    <a:ext cx="105" cy="3"/>
                  </a:xfrm>
                  <a:custGeom>
                    <a:avLst/>
                    <a:gdLst>
                      <a:gd name="T0" fmla="*/ 105 w 105"/>
                      <a:gd name="T1" fmla="*/ 3 h 3"/>
                      <a:gd name="T2" fmla="*/ 2 w 105"/>
                      <a:gd name="T3" fmla="*/ 3 h 3"/>
                      <a:gd name="T4" fmla="*/ 0 w 105"/>
                      <a:gd name="T5" fmla="*/ 0 h 3"/>
                      <a:gd name="T6" fmla="*/ 102 w 105"/>
                      <a:gd name="T7" fmla="*/ 0 h 3"/>
                      <a:gd name="T8" fmla="*/ 105 w 105"/>
                      <a:gd name="T9" fmla="*/ 3 h 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5"/>
                      <a:gd name="T16" fmla="*/ 0 h 3"/>
                      <a:gd name="T17" fmla="*/ 105 w 105"/>
                      <a:gd name="T18" fmla="*/ 3 h 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5" h="3">
                        <a:moveTo>
                          <a:pt x="105" y="3"/>
                        </a:moveTo>
                        <a:lnTo>
                          <a:pt x="2" y="3"/>
                        </a:lnTo>
                        <a:lnTo>
                          <a:pt x="0" y="0"/>
                        </a:lnTo>
                        <a:lnTo>
                          <a:pt x="102" y="0"/>
                        </a:lnTo>
                        <a:lnTo>
                          <a:pt x="105" y="3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3164" name="Group 1243"/>
                <p:cNvGrpSpPr>
                  <a:grpSpLocks noChangeAspect="1"/>
                </p:cNvGrpSpPr>
                <p:nvPr/>
              </p:nvGrpSpPr>
              <p:grpSpPr bwMode="auto">
                <a:xfrm rot="-4350386">
                  <a:off x="1980" y="1488"/>
                  <a:ext cx="92" cy="56"/>
                  <a:chOff x="1054" y="3406"/>
                  <a:chExt cx="677" cy="565"/>
                </a:xfrm>
              </p:grpSpPr>
              <p:sp>
                <p:nvSpPr>
                  <p:cNvPr id="3168" name="Freeform 1244"/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169" name="Freeform 1245"/>
                  <p:cNvSpPr>
                    <a:spLocks noChangeAspect="1"/>
                  </p:cNvSpPr>
                  <p:nvPr/>
                </p:nvSpPr>
                <p:spPr bwMode="auto">
                  <a:xfrm>
                    <a:off x="1059" y="3408"/>
                    <a:ext cx="329" cy="148"/>
                  </a:xfrm>
                  <a:custGeom>
                    <a:avLst/>
                    <a:gdLst>
                      <a:gd name="T0" fmla="*/ 44 w 132"/>
                      <a:gd name="T1" fmla="*/ 0 h 59"/>
                      <a:gd name="T2" fmla="*/ 0 w 132"/>
                      <a:gd name="T3" fmla="*/ 0 h 59"/>
                      <a:gd name="T4" fmla="*/ 88 w 132"/>
                      <a:gd name="T5" fmla="*/ 59 h 59"/>
                      <a:gd name="T6" fmla="*/ 132 w 132"/>
                      <a:gd name="T7" fmla="*/ 59 h 59"/>
                      <a:gd name="T8" fmla="*/ 44 w 132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2"/>
                      <a:gd name="T16" fmla="*/ 0 h 59"/>
                      <a:gd name="T17" fmla="*/ 132 w 132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2" h="59">
                        <a:moveTo>
                          <a:pt x="44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43" y="0"/>
                          <a:pt x="69" y="25"/>
                          <a:pt x="88" y="59"/>
                        </a:cubicBezTo>
                        <a:cubicBezTo>
                          <a:pt x="132" y="59"/>
                          <a:pt x="132" y="59"/>
                          <a:pt x="132" y="59"/>
                        </a:cubicBezTo>
                        <a:cubicBezTo>
                          <a:pt x="113" y="25"/>
                          <a:pt x="88" y="0"/>
                          <a:pt x="44" y="0"/>
                        </a:cubicBez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170" name="Freeform 1246"/>
                  <p:cNvSpPr>
                    <a:spLocks noChangeAspect="1"/>
                  </p:cNvSpPr>
                  <p:nvPr/>
                </p:nvSpPr>
                <p:spPr bwMode="auto">
                  <a:xfrm>
                    <a:off x="1054" y="3406"/>
                    <a:ext cx="332" cy="147"/>
                  </a:xfrm>
                  <a:custGeom>
                    <a:avLst/>
                    <a:gdLst>
                      <a:gd name="T0" fmla="*/ 47 w 133"/>
                      <a:gd name="T1" fmla="*/ 4 h 59"/>
                      <a:gd name="T2" fmla="*/ 133 w 133"/>
                      <a:gd name="T3" fmla="*/ 59 h 59"/>
                      <a:gd name="T4" fmla="*/ 133 w 133"/>
                      <a:gd name="T5" fmla="*/ 59 h 59"/>
                      <a:gd name="T6" fmla="*/ 45 w 133"/>
                      <a:gd name="T7" fmla="*/ 0 h 59"/>
                      <a:gd name="T8" fmla="*/ 0 w 133"/>
                      <a:gd name="T9" fmla="*/ 0 h 59"/>
                      <a:gd name="T10" fmla="*/ 26 w 133"/>
                      <a:gd name="T11" fmla="*/ 4 h 59"/>
                      <a:gd name="T12" fmla="*/ 47 w 133"/>
                      <a:gd name="T13" fmla="*/ 4 h 59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33"/>
                      <a:gd name="T22" fmla="*/ 0 h 59"/>
                      <a:gd name="T23" fmla="*/ 133 w 133"/>
                      <a:gd name="T24" fmla="*/ 59 h 59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33" h="59">
                        <a:moveTo>
                          <a:pt x="47" y="4"/>
                        </a:moveTo>
                        <a:cubicBezTo>
                          <a:pt x="89" y="4"/>
                          <a:pt x="114" y="28"/>
                          <a:pt x="133" y="59"/>
                        </a:cubicBezTo>
                        <a:cubicBezTo>
                          <a:pt x="133" y="59"/>
                          <a:pt x="133" y="59"/>
                          <a:pt x="133" y="59"/>
                        </a:cubicBezTo>
                        <a:cubicBezTo>
                          <a:pt x="114" y="26"/>
                          <a:pt x="89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0" y="0"/>
                          <a:pt x="18" y="2"/>
                          <a:pt x="26" y="4"/>
                        </a:cubicBezTo>
                        <a:lnTo>
                          <a:pt x="47" y="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171" name="Freeform 1247"/>
                  <p:cNvSpPr>
                    <a:spLocks noChangeAspect="1"/>
                  </p:cNvSpPr>
                  <p:nvPr/>
                </p:nvSpPr>
                <p:spPr bwMode="auto">
                  <a:xfrm>
                    <a:off x="1383" y="3783"/>
                    <a:ext cx="348" cy="188"/>
                  </a:xfrm>
                  <a:custGeom>
                    <a:avLst/>
                    <a:gdLst>
                      <a:gd name="T0" fmla="*/ 45 w 139"/>
                      <a:gd name="T1" fmla="*/ 0 h 75"/>
                      <a:gd name="T2" fmla="*/ 0 w 139"/>
                      <a:gd name="T3" fmla="*/ 0 h 75"/>
                      <a:gd name="T4" fmla="*/ 95 w 139"/>
                      <a:gd name="T5" fmla="*/ 75 h 75"/>
                      <a:gd name="T6" fmla="*/ 139 w 139"/>
                      <a:gd name="T7" fmla="*/ 75 h 75"/>
                      <a:gd name="T8" fmla="*/ 45 w 139"/>
                      <a:gd name="T9" fmla="*/ 0 h 7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9"/>
                      <a:gd name="T16" fmla="*/ 0 h 75"/>
                      <a:gd name="T17" fmla="*/ 139 w 139"/>
                      <a:gd name="T18" fmla="*/ 75 h 7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9" h="75">
                        <a:moveTo>
                          <a:pt x="45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20" y="42"/>
                          <a:pt x="45" y="75"/>
                          <a:pt x="95" y="75"/>
                        </a:cubicBezTo>
                        <a:cubicBezTo>
                          <a:pt x="139" y="75"/>
                          <a:pt x="139" y="75"/>
                          <a:pt x="139" y="75"/>
                        </a:cubicBezTo>
                        <a:cubicBezTo>
                          <a:pt x="90" y="75"/>
                          <a:pt x="65" y="42"/>
                          <a:pt x="45" y="0"/>
                        </a:cubicBez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172" name="Freeform 1248"/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7938" cap="flat">
                    <a:solidFill>
                      <a:srgbClr val="0066FF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173" name="Freeform 1249"/>
                  <p:cNvSpPr>
                    <a:spLocks noChangeAspect="1"/>
                  </p:cNvSpPr>
                  <p:nvPr/>
                </p:nvSpPr>
                <p:spPr bwMode="auto">
                  <a:xfrm>
                    <a:off x="1284" y="3561"/>
                    <a:ext cx="107" cy="7"/>
                  </a:xfrm>
                  <a:custGeom>
                    <a:avLst/>
                    <a:gdLst>
                      <a:gd name="T0" fmla="*/ 0 w 107"/>
                      <a:gd name="T1" fmla="*/ 0 h 7"/>
                      <a:gd name="T2" fmla="*/ 104 w 107"/>
                      <a:gd name="T3" fmla="*/ 0 h 7"/>
                      <a:gd name="T4" fmla="*/ 107 w 107"/>
                      <a:gd name="T5" fmla="*/ 7 h 7"/>
                      <a:gd name="T6" fmla="*/ 5 w 107"/>
                      <a:gd name="T7" fmla="*/ 7 h 7"/>
                      <a:gd name="T8" fmla="*/ 0 w 107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7"/>
                      <a:gd name="T17" fmla="*/ 107 w 107"/>
                      <a:gd name="T18" fmla="*/ 7 h 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7">
                        <a:moveTo>
                          <a:pt x="0" y="0"/>
                        </a:moveTo>
                        <a:lnTo>
                          <a:pt x="104" y="0"/>
                        </a:lnTo>
                        <a:lnTo>
                          <a:pt x="107" y="7"/>
                        </a:lnTo>
                        <a:lnTo>
                          <a:pt x="5" y="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174" name="Freeform 1250"/>
                  <p:cNvSpPr>
                    <a:spLocks noChangeAspect="1"/>
                  </p:cNvSpPr>
                  <p:nvPr/>
                </p:nvSpPr>
                <p:spPr bwMode="auto">
                  <a:xfrm>
                    <a:off x="1291" y="3576"/>
                    <a:ext cx="107" cy="2"/>
                  </a:xfrm>
                  <a:custGeom>
                    <a:avLst/>
                    <a:gdLst>
                      <a:gd name="T0" fmla="*/ 0 w 107"/>
                      <a:gd name="T1" fmla="*/ 0 h 2"/>
                      <a:gd name="T2" fmla="*/ 105 w 107"/>
                      <a:gd name="T3" fmla="*/ 0 h 2"/>
                      <a:gd name="T4" fmla="*/ 107 w 107"/>
                      <a:gd name="T5" fmla="*/ 2 h 2"/>
                      <a:gd name="T6" fmla="*/ 3 w 107"/>
                      <a:gd name="T7" fmla="*/ 2 h 2"/>
                      <a:gd name="T8" fmla="*/ 0 w 107"/>
                      <a:gd name="T9" fmla="*/ 0 h 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2"/>
                      <a:gd name="T17" fmla="*/ 107 w 107"/>
                      <a:gd name="T18" fmla="*/ 2 h 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2">
                        <a:moveTo>
                          <a:pt x="0" y="0"/>
                        </a:moveTo>
                        <a:lnTo>
                          <a:pt x="105" y="0"/>
                        </a:lnTo>
                        <a:lnTo>
                          <a:pt x="107" y="2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175" name="Freeform 1251"/>
                  <p:cNvSpPr>
                    <a:spLocks noChangeAspect="1"/>
                  </p:cNvSpPr>
                  <p:nvPr/>
                </p:nvSpPr>
                <p:spPr bwMode="auto">
                  <a:xfrm>
                    <a:off x="1378" y="3773"/>
                    <a:ext cx="110" cy="8"/>
                  </a:xfrm>
                  <a:custGeom>
                    <a:avLst/>
                    <a:gdLst>
                      <a:gd name="T0" fmla="*/ 110 w 110"/>
                      <a:gd name="T1" fmla="*/ 8 h 8"/>
                      <a:gd name="T2" fmla="*/ 5 w 110"/>
                      <a:gd name="T3" fmla="*/ 8 h 8"/>
                      <a:gd name="T4" fmla="*/ 0 w 110"/>
                      <a:gd name="T5" fmla="*/ 0 h 8"/>
                      <a:gd name="T6" fmla="*/ 105 w 110"/>
                      <a:gd name="T7" fmla="*/ 0 h 8"/>
                      <a:gd name="T8" fmla="*/ 110 w 110"/>
                      <a:gd name="T9" fmla="*/ 8 h 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0"/>
                      <a:gd name="T16" fmla="*/ 0 h 8"/>
                      <a:gd name="T17" fmla="*/ 110 w 110"/>
                      <a:gd name="T18" fmla="*/ 8 h 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0" h="8">
                        <a:moveTo>
                          <a:pt x="110" y="8"/>
                        </a:moveTo>
                        <a:lnTo>
                          <a:pt x="5" y="8"/>
                        </a:lnTo>
                        <a:lnTo>
                          <a:pt x="0" y="0"/>
                        </a:lnTo>
                        <a:lnTo>
                          <a:pt x="105" y="0"/>
                        </a:lnTo>
                        <a:lnTo>
                          <a:pt x="110" y="8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176" name="Freeform 1252"/>
                  <p:cNvSpPr>
                    <a:spLocks noChangeAspect="1"/>
                  </p:cNvSpPr>
                  <p:nvPr/>
                </p:nvSpPr>
                <p:spPr bwMode="auto">
                  <a:xfrm>
                    <a:off x="1376" y="3763"/>
                    <a:ext cx="105" cy="3"/>
                  </a:xfrm>
                  <a:custGeom>
                    <a:avLst/>
                    <a:gdLst>
                      <a:gd name="T0" fmla="*/ 105 w 105"/>
                      <a:gd name="T1" fmla="*/ 3 h 3"/>
                      <a:gd name="T2" fmla="*/ 2 w 105"/>
                      <a:gd name="T3" fmla="*/ 3 h 3"/>
                      <a:gd name="T4" fmla="*/ 0 w 105"/>
                      <a:gd name="T5" fmla="*/ 0 h 3"/>
                      <a:gd name="T6" fmla="*/ 102 w 105"/>
                      <a:gd name="T7" fmla="*/ 0 h 3"/>
                      <a:gd name="T8" fmla="*/ 105 w 105"/>
                      <a:gd name="T9" fmla="*/ 3 h 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5"/>
                      <a:gd name="T16" fmla="*/ 0 h 3"/>
                      <a:gd name="T17" fmla="*/ 105 w 105"/>
                      <a:gd name="T18" fmla="*/ 3 h 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5" h="3">
                        <a:moveTo>
                          <a:pt x="105" y="3"/>
                        </a:moveTo>
                        <a:lnTo>
                          <a:pt x="2" y="3"/>
                        </a:lnTo>
                        <a:lnTo>
                          <a:pt x="0" y="0"/>
                        </a:lnTo>
                        <a:lnTo>
                          <a:pt x="102" y="0"/>
                        </a:lnTo>
                        <a:lnTo>
                          <a:pt x="105" y="3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3165" name="Group 1253"/>
                <p:cNvGrpSpPr>
                  <a:grpSpLocks noChangeAspect="1"/>
                </p:cNvGrpSpPr>
                <p:nvPr/>
              </p:nvGrpSpPr>
              <p:grpSpPr bwMode="auto">
                <a:xfrm rot="-4350386">
                  <a:off x="2050" y="1270"/>
                  <a:ext cx="90" cy="55"/>
                  <a:chOff x="480" y="3413"/>
                  <a:chExt cx="673" cy="560"/>
                </a:xfrm>
              </p:grpSpPr>
              <p:sp>
                <p:nvSpPr>
                  <p:cNvPr id="3166" name="Freeform 1254"/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167" name="Freeform 1255"/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7938" cap="flat">
                    <a:solidFill>
                      <a:srgbClr val="343434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</p:grpSp>
          <p:grpSp>
            <p:nvGrpSpPr>
              <p:cNvPr id="3029" name="Group 1256"/>
              <p:cNvGrpSpPr>
                <a:grpSpLocks noChangeAspect="1"/>
              </p:cNvGrpSpPr>
              <p:nvPr/>
            </p:nvGrpSpPr>
            <p:grpSpPr bwMode="auto">
              <a:xfrm>
                <a:off x="2971" y="1707"/>
                <a:ext cx="155" cy="373"/>
                <a:chOff x="932" y="1304"/>
                <a:chExt cx="141" cy="338"/>
              </a:xfrm>
            </p:grpSpPr>
            <p:grpSp>
              <p:nvGrpSpPr>
                <p:cNvPr id="3126" name="Group 1257"/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1006" y="1315"/>
                  <a:ext cx="78" cy="56"/>
                  <a:chOff x="1054" y="3406"/>
                  <a:chExt cx="677" cy="565"/>
                </a:xfrm>
              </p:grpSpPr>
              <p:sp>
                <p:nvSpPr>
                  <p:cNvPr id="3153" name="Freeform 1258"/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154" name="Freeform 1259"/>
                  <p:cNvSpPr>
                    <a:spLocks noChangeAspect="1"/>
                  </p:cNvSpPr>
                  <p:nvPr/>
                </p:nvSpPr>
                <p:spPr bwMode="auto">
                  <a:xfrm>
                    <a:off x="1059" y="3408"/>
                    <a:ext cx="329" cy="148"/>
                  </a:xfrm>
                  <a:custGeom>
                    <a:avLst/>
                    <a:gdLst>
                      <a:gd name="T0" fmla="*/ 44 w 132"/>
                      <a:gd name="T1" fmla="*/ 0 h 59"/>
                      <a:gd name="T2" fmla="*/ 0 w 132"/>
                      <a:gd name="T3" fmla="*/ 0 h 59"/>
                      <a:gd name="T4" fmla="*/ 88 w 132"/>
                      <a:gd name="T5" fmla="*/ 59 h 59"/>
                      <a:gd name="T6" fmla="*/ 132 w 132"/>
                      <a:gd name="T7" fmla="*/ 59 h 59"/>
                      <a:gd name="T8" fmla="*/ 44 w 132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2"/>
                      <a:gd name="T16" fmla="*/ 0 h 59"/>
                      <a:gd name="T17" fmla="*/ 132 w 132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2" h="59">
                        <a:moveTo>
                          <a:pt x="44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43" y="0"/>
                          <a:pt x="69" y="25"/>
                          <a:pt x="88" y="59"/>
                        </a:cubicBezTo>
                        <a:cubicBezTo>
                          <a:pt x="132" y="59"/>
                          <a:pt x="132" y="59"/>
                          <a:pt x="132" y="59"/>
                        </a:cubicBezTo>
                        <a:cubicBezTo>
                          <a:pt x="113" y="25"/>
                          <a:pt x="88" y="0"/>
                          <a:pt x="44" y="0"/>
                        </a:cubicBez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155" name="Freeform 1260"/>
                  <p:cNvSpPr>
                    <a:spLocks noChangeAspect="1"/>
                  </p:cNvSpPr>
                  <p:nvPr/>
                </p:nvSpPr>
                <p:spPr bwMode="auto">
                  <a:xfrm>
                    <a:off x="1054" y="3406"/>
                    <a:ext cx="332" cy="147"/>
                  </a:xfrm>
                  <a:custGeom>
                    <a:avLst/>
                    <a:gdLst>
                      <a:gd name="T0" fmla="*/ 47 w 133"/>
                      <a:gd name="T1" fmla="*/ 4 h 59"/>
                      <a:gd name="T2" fmla="*/ 133 w 133"/>
                      <a:gd name="T3" fmla="*/ 59 h 59"/>
                      <a:gd name="T4" fmla="*/ 133 w 133"/>
                      <a:gd name="T5" fmla="*/ 59 h 59"/>
                      <a:gd name="T6" fmla="*/ 45 w 133"/>
                      <a:gd name="T7" fmla="*/ 0 h 59"/>
                      <a:gd name="T8" fmla="*/ 0 w 133"/>
                      <a:gd name="T9" fmla="*/ 0 h 59"/>
                      <a:gd name="T10" fmla="*/ 26 w 133"/>
                      <a:gd name="T11" fmla="*/ 4 h 59"/>
                      <a:gd name="T12" fmla="*/ 47 w 133"/>
                      <a:gd name="T13" fmla="*/ 4 h 59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33"/>
                      <a:gd name="T22" fmla="*/ 0 h 59"/>
                      <a:gd name="T23" fmla="*/ 133 w 133"/>
                      <a:gd name="T24" fmla="*/ 59 h 59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33" h="59">
                        <a:moveTo>
                          <a:pt x="47" y="4"/>
                        </a:moveTo>
                        <a:cubicBezTo>
                          <a:pt x="89" y="4"/>
                          <a:pt x="114" y="28"/>
                          <a:pt x="133" y="59"/>
                        </a:cubicBezTo>
                        <a:cubicBezTo>
                          <a:pt x="133" y="59"/>
                          <a:pt x="133" y="59"/>
                          <a:pt x="133" y="59"/>
                        </a:cubicBezTo>
                        <a:cubicBezTo>
                          <a:pt x="114" y="26"/>
                          <a:pt x="89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0" y="0"/>
                          <a:pt x="18" y="2"/>
                          <a:pt x="26" y="4"/>
                        </a:cubicBezTo>
                        <a:lnTo>
                          <a:pt x="47" y="4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156" name="Freeform 1261"/>
                  <p:cNvSpPr>
                    <a:spLocks noChangeAspect="1"/>
                  </p:cNvSpPr>
                  <p:nvPr/>
                </p:nvSpPr>
                <p:spPr bwMode="auto">
                  <a:xfrm>
                    <a:off x="1383" y="3783"/>
                    <a:ext cx="348" cy="188"/>
                  </a:xfrm>
                  <a:custGeom>
                    <a:avLst/>
                    <a:gdLst>
                      <a:gd name="T0" fmla="*/ 45 w 139"/>
                      <a:gd name="T1" fmla="*/ 0 h 75"/>
                      <a:gd name="T2" fmla="*/ 0 w 139"/>
                      <a:gd name="T3" fmla="*/ 0 h 75"/>
                      <a:gd name="T4" fmla="*/ 95 w 139"/>
                      <a:gd name="T5" fmla="*/ 75 h 75"/>
                      <a:gd name="T6" fmla="*/ 139 w 139"/>
                      <a:gd name="T7" fmla="*/ 75 h 75"/>
                      <a:gd name="T8" fmla="*/ 45 w 139"/>
                      <a:gd name="T9" fmla="*/ 0 h 7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9"/>
                      <a:gd name="T16" fmla="*/ 0 h 75"/>
                      <a:gd name="T17" fmla="*/ 139 w 139"/>
                      <a:gd name="T18" fmla="*/ 75 h 7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9" h="75">
                        <a:moveTo>
                          <a:pt x="45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20" y="42"/>
                          <a:pt x="45" y="75"/>
                          <a:pt x="95" y="75"/>
                        </a:cubicBezTo>
                        <a:cubicBezTo>
                          <a:pt x="139" y="75"/>
                          <a:pt x="139" y="75"/>
                          <a:pt x="139" y="75"/>
                        </a:cubicBezTo>
                        <a:cubicBezTo>
                          <a:pt x="90" y="75"/>
                          <a:pt x="65" y="42"/>
                          <a:pt x="45" y="0"/>
                        </a:cubicBez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157" name="Freeform 1262"/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7938" cap="flat">
                    <a:solidFill>
                      <a:srgbClr val="343434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158" name="Freeform 1263"/>
                  <p:cNvSpPr>
                    <a:spLocks noChangeAspect="1"/>
                  </p:cNvSpPr>
                  <p:nvPr/>
                </p:nvSpPr>
                <p:spPr bwMode="auto">
                  <a:xfrm>
                    <a:off x="1284" y="3561"/>
                    <a:ext cx="107" cy="7"/>
                  </a:xfrm>
                  <a:custGeom>
                    <a:avLst/>
                    <a:gdLst>
                      <a:gd name="T0" fmla="*/ 0 w 107"/>
                      <a:gd name="T1" fmla="*/ 0 h 7"/>
                      <a:gd name="T2" fmla="*/ 104 w 107"/>
                      <a:gd name="T3" fmla="*/ 0 h 7"/>
                      <a:gd name="T4" fmla="*/ 107 w 107"/>
                      <a:gd name="T5" fmla="*/ 7 h 7"/>
                      <a:gd name="T6" fmla="*/ 5 w 107"/>
                      <a:gd name="T7" fmla="*/ 7 h 7"/>
                      <a:gd name="T8" fmla="*/ 0 w 107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7"/>
                      <a:gd name="T17" fmla="*/ 107 w 107"/>
                      <a:gd name="T18" fmla="*/ 7 h 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7">
                        <a:moveTo>
                          <a:pt x="0" y="0"/>
                        </a:moveTo>
                        <a:lnTo>
                          <a:pt x="104" y="0"/>
                        </a:lnTo>
                        <a:lnTo>
                          <a:pt x="107" y="7"/>
                        </a:lnTo>
                        <a:lnTo>
                          <a:pt x="5" y="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159" name="Freeform 1264"/>
                  <p:cNvSpPr>
                    <a:spLocks noChangeAspect="1"/>
                  </p:cNvSpPr>
                  <p:nvPr/>
                </p:nvSpPr>
                <p:spPr bwMode="auto">
                  <a:xfrm>
                    <a:off x="1291" y="3576"/>
                    <a:ext cx="107" cy="2"/>
                  </a:xfrm>
                  <a:custGeom>
                    <a:avLst/>
                    <a:gdLst>
                      <a:gd name="T0" fmla="*/ 0 w 107"/>
                      <a:gd name="T1" fmla="*/ 0 h 2"/>
                      <a:gd name="T2" fmla="*/ 105 w 107"/>
                      <a:gd name="T3" fmla="*/ 0 h 2"/>
                      <a:gd name="T4" fmla="*/ 107 w 107"/>
                      <a:gd name="T5" fmla="*/ 2 h 2"/>
                      <a:gd name="T6" fmla="*/ 3 w 107"/>
                      <a:gd name="T7" fmla="*/ 2 h 2"/>
                      <a:gd name="T8" fmla="*/ 0 w 107"/>
                      <a:gd name="T9" fmla="*/ 0 h 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2"/>
                      <a:gd name="T17" fmla="*/ 107 w 107"/>
                      <a:gd name="T18" fmla="*/ 2 h 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2">
                        <a:moveTo>
                          <a:pt x="0" y="0"/>
                        </a:moveTo>
                        <a:lnTo>
                          <a:pt x="105" y="0"/>
                        </a:lnTo>
                        <a:lnTo>
                          <a:pt x="107" y="2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160" name="Freeform 1265"/>
                  <p:cNvSpPr>
                    <a:spLocks noChangeAspect="1"/>
                  </p:cNvSpPr>
                  <p:nvPr/>
                </p:nvSpPr>
                <p:spPr bwMode="auto">
                  <a:xfrm>
                    <a:off x="1378" y="3773"/>
                    <a:ext cx="110" cy="8"/>
                  </a:xfrm>
                  <a:custGeom>
                    <a:avLst/>
                    <a:gdLst>
                      <a:gd name="T0" fmla="*/ 110 w 110"/>
                      <a:gd name="T1" fmla="*/ 8 h 8"/>
                      <a:gd name="T2" fmla="*/ 5 w 110"/>
                      <a:gd name="T3" fmla="*/ 8 h 8"/>
                      <a:gd name="T4" fmla="*/ 0 w 110"/>
                      <a:gd name="T5" fmla="*/ 0 h 8"/>
                      <a:gd name="T6" fmla="*/ 105 w 110"/>
                      <a:gd name="T7" fmla="*/ 0 h 8"/>
                      <a:gd name="T8" fmla="*/ 110 w 110"/>
                      <a:gd name="T9" fmla="*/ 8 h 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0"/>
                      <a:gd name="T16" fmla="*/ 0 h 8"/>
                      <a:gd name="T17" fmla="*/ 110 w 110"/>
                      <a:gd name="T18" fmla="*/ 8 h 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0" h="8">
                        <a:moveTo>
                          <a:pt x="110" y="8"/>
                        </a:moveTo>
                        <a:lnTo>
                          <a:pt x="5" y="8"/>
                        </a:lnTo>
                        <a:lnTo>
                          <a:pt x="0" y="0"/>
                        </a:lnTo>
                        <a:lnTo>
                          <a:pt x="105" y="0"/>
                        </a:lnTo>
                        <a:lnTo>
                          <a:pt x="110" y="8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161" name="Freeform 1266"/>
                  <p:cNvSpPr>
                    <a:spLocks noChangeAspect="1"/>
                  </p:cNvSpPr>
                  <p:nvPr/>
                </p:nvSpPr>
                <p:spPr bwMode="auto">
                  <a:xfrm>
                    <a:off x="1376" y="3763"/>
                    <a:ext cx="105" cy="3"/>
                  </a:xfrm>
                  <a:custGeom>
                    <a:avLst/>
                    <a:gdLst>
                      <a:gd name="T0" fmla="*/ 105 w 105"/>
                      <a:gd name="T1" fmla="*/ 3 h 3"/>
                      <a:gd name="T2" fmla="*/ 2 w 105"/>
                      <a:gd name="T3" fmla="*/ 3 h 3"/>
                      <a:gd name="T4" fmla="*/ 0 w 105"/>
                      <a:gd name="T5" fmla="*/ 0 h 3"/>
                      <a:gd name="T6" fmla="*/ 102 w 105"/>
                      <a:gd name="T7" fmla="*/ 0 h 3"/>
                      <a:gd name="T8" fmla="*/ 105 w 105"/>
                      <a:gd name="T9" fmla="*/ 3 h 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5"/>
                      <a:gd name="T16" fmla="*/ 0 h 3"/>
                      <a:gd name="T17" fmla="*/ 105 w 105"/>
                      <a:gd name="T18" fmla="*/ 3 h 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5" h="3">
                        <a:moveTo>
                          <a:pt x="105" y="3"/>
                        </a:moveTo>
                        <a:lnTo>
                          <a:pt x="2" y="3"/>
                        </a:lnTo>
                        <a:lnTo>
                          <a:pt x="0" y="0"/>
                        </a:lnTo>
                        <a:lnTo>
                          <a:pt x="102" y="0"/>
                        </a:lnTo>
                        <a:lnTo>
                          <a:pt x="105" y="3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3127" name="Group 1267"/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984" y="1380"/>
                  <a:ext cx="79" cy="56"/>
                  <a:chOff x="480" y="3413"/>
                  <a:chExt cx="673" cy="560"/>
                </a:xfrm>
              </p:grpSpPr>
              <p:sp>
                <p:nvSpPr>
                  <p:cNvPr id="3151" name="Freeform 1268"/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152" name="Freeform 1269"/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7938" cap="flat">
                    <a:solidFill>
                      <a:srgbClr val="FF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3128" name="Group 1270"/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963" y="1443"/>
                  <a:ext cx="79" cy="56"/>
                  <a:chOff x="1054" y="3406"/>
                  <a:chExt cx="677" cy="565"/>
                </a:xfrm>
              </p:grpSpPr>
              <p:sp>
                <p:nvSpPr>
                  <p:cNvPr id="3142" name="Freeform 1271"/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143" name="Freeform 1272"/>
                  <p:cNvSpPr>
                    <a:spLocks noChangeAspect="1"/>
                  </p:cNvSpPr>
                  <p:nvPr/>
                </p:nvSpPr>
                <p:spPr bwMode="auto">
                  <a:xfrm>
                    <a:off x="1059" y="3408"/>
                    <a:ext cx="329" cy="148"/>
                  </a:xfrm>
                  <a:custGeom>
                    <a:avLst/>
                    <a:gdLst>
                      <a:gd name="T0" fmla="*/ 44 w 132"/>
                      <a:gd name="T1" fmla="*/ 0 h 59"/>
                      <a:gd name="T2" fmla="*/ 0 w 132"/>
                      <a:gd name="T3" fmla="*/ 0 h 59"/>
                      <a:gd name="T4" fmla="*/ 88 w 132"/>
                      <a:gd name="T5" fmla="*/ 59 h 59"/>
                      <a:gd name="T6" fmla="*/ 132 w 132"/>
                      <a:gd name="T7" fmla="*/ 59 h 59"/>
                      <a:gd name="T8" fmla="*/ 44 w 132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2"/>
                      <a:gd name="T16" fmla="*/ 0 h 59"/>
                      <a:gd name="T17" fmla="*/ 132 w 132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2" h="59">
                        <a:moveTo>
                          <a:pt x="44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43" y="0"/>
                          <a:pt x="69" y="25"/>
                          <a:pt x="88" y="59"/>
                        </a:cubicBezTo>
                        <a:cubicBezTo>
                          <a:pt x="132" y="59"/>
                          <a:pt x="132" y="59"/>
                          <a:pt x="132" y="59"/>
                        </a:cubicBezTo>
                        <a:cubicBezTo>
                          <a:pt x="113" y="25"/>
                          <a:pt x="88" y="0"/>
                          <a:pt x="44" y="0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144" name="Freeform 1273"/>
                  <p:cNvSpPr>
                    <a:spLocks noChangeAspect="1"/>
                  </p:cNvSpPr>
                  <p:nvPr/>
                </p:nvSpPr>
                <p:spPr bwMode="auto">
                  <a:xfrm>
                    <a:off x="1054" y="3406"/>
                    <a:ext cx="332" cy="147"/>
                  </a:xfrm>
                  <a:custGeom>
                    <a:avLst/>
                    <a:gdLst>
                      <a:gd name="T0" fmla="*/ 47 w 133"/>
                      <a:gd name="T1" fmla="*/ 4 h 59"/>
                      <a:gd name="T2" fmla="*/ 133 w 133"/>
                      <a:gd name="T3" fmla="*/ 59 h 59"/>
                      <a:gd name="T4" fmla="*/ 133 w 133"/>
                      <a:gd name="T5" fmla="*/ 59 h 59"/>
                      <a:gd name="T6" fmla="*/ 45 w 133"/>
                      <a:gd name="T7" fmla="*/ 0 h 59"/>
                      <a:gd name="T8" fmla="*/ 0 w 133"/>
                      <a:gd name="T9" fmla="*/ 0 h 59"/>
                      <a:gd name="T10" fmla="*/ 26 w 133"/>
                      <a:gd name="T11" fmla="*/ 4 h 59"/>
                      <a:gd name="T12" fmla="*/ 47 w 133"/>
                      <a:gd name="T13" fmla="*/ 4 h 59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33"/>
                      <a:gd name="T22" fmla="*/ 0 h 59"/>
                      <a:gd name="T23" fmla="*/ 133 w 133"/>
                      <a:gd name="T24" fmla="*/ 59 h 59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33" h="59">
                        <a:moveTo>
                          <a:pt x="47" y="4"/>
                        </a:moveTo>
                        <a:cubicBezTo>
                          <a:pt x="89" y="4"/>
                          <a:pt x="114" y="28"/>
                          <a:pt x="133" y="59"/>
                        </a:cubicBezTo>
                        <a:cubicBezTo>
                          <a:pt x="133" y="59"/>
                          <a:pt x="133" y="59"/>
                          <a:pt x="133" y="59"/>
                        </a:cubicBezTo>
                        <a:cubicBezTo>
                          <a:pt x="114" y="26"/>
                          <a:pt x="89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0" y="0"/>
                          <a:pt x="18" y="2"/>
                          <a:pt x="26" y="4"/>
                        </a:cubicBezTo>
                        <a:lnTo>
                          <a:pt x="47" y="4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145" name="Freeform 1274"/>
                  <p:cNvSpPr>
                    <a:spLocks noChangeAspect="1"/>
                  </p:cNvSpPr>
                  <p:nvPr/>
                </p:nvSpPr>
                <p:spPr bwMode="auto">
                  <a:xfrm>
                    <a:off x="1383" y="3783"/>
                    <a:ext cx="348" cy="188"/>
                  </a:xfrm>
                  <a:custGeom>
                    <a:avLst/>
                    <a:gdLst>
                      <a:gd name="T0" fmla="*/ 45 w 139"/>
                      <a:gd name="T1" fmla="*/ 0 h 75"/>
                      <a:gd name="T2" fmla="*/ 0 w 139"/>
                      <a:gd name="T3" fmla="*/ 0 h 75"/>
                      <a:gd name="T4" fmla="*/ 95 w 139"/>
                      <a:gd name="T5" fmla="*/ 75 h 75"/>
                      <a:gd name="T6" fmla="*/ 139 w 139"/>
                      <a:gd name="T7" fmla="*/ 75 h 75"/>
                      <a:gd name="T8" fmla="*/ 45 w 139"/>
                      <a:gd name="T9" fmla="*/ 0 h 7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9"/>
                      <a:gd name="T16" fmla="*/ 0 h 75"/>
                      <a:gd name="T17" fmla="*/ 139 w 139"/>
                      <a:gd name="T18" fmla="*/ 75 h 7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9" h="75">
                        <a:moveTo>
                          <a:pt x="45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20" y="42"/>
                          <a:pt x="45" y="75"/>
                          <a:pt x="95" y="75"/>
                        </a:cubicBezTo>
                        <a:cubicBezTo>
                          <a:pt x="139" y="75"/>
                          <a:pt x="139" y="75"/>
                          <a:pt x="139" y="75"/>
                        </a:cubicBezTo>
                        <a:cubicBezTo>
                          <a:pt x="90" y="75"/>
                          <a:pt x="65" y="42"/>
                          <a:pt x="45" y="0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146" name="Freeform 1275"/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7938" cap="flat">
                    <a:solidFill>
                      <a:srgbClr val="FF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147" name="Freeform 1276"/>
                  <p:cNvSpPr>
                    <a:spLocks noChangeAspect="1"/>
                  </p:cNvSpPr>
                  <p:nvPr/>
                </p:nvSpPr>
                <p:spPr bwMode="auto">
                  <a:xfrm>
                    <a:off x="1284" y="3561"/>
                    <a:ext cx="107" cy="7"/>
                  </a:xfrm>
                  <a:custGeom>
                    <a:avLst/>
                    <a:gdLst>
                      <a:gd name="T0" fmla="*/ 0 w 107"/>
                      <a:gd name="T1" fmla="*/ 0 h 7"/>
                      <a:gd name="T2" fmla="*/ 104 w 107"/>
                      <a:gd name="T3" fmla="*/ 0 h 7"/>
                      <a:gd name="T4" fmla="*/ 107 w 107"/>
                      <a:gd name="T5" fmla="*/ 7 h 7"/>
                      <a:gd name="T6" fmla="*/ 5 w 107"/>
                      <a:gd name="T7" fmla="*/ 7 h 7"/>
                      <a:gd name="T8" fmla="*/ 0 w 107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7"/>
                      <a:gd name="T17" fmla="*/ 107 w 107"/>
                      <a:gd name="T18" fmla="*/ 7 h 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7">
                        <a:moveTo>
                          <a:pt x="0" y="0"/>
                        </a:moveTo>
                        <a:lnTo>
                          <a:pt x="104" y="0"/>
                        </a:lnTo>
                        <a:lnTo>
                          <a:pt x="107" y="7"/>
                        </a:lnTo>
                        <a:lnTo>
                          <a:pt x="5" y="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148" name="Freeform 1277"/>
                  <p:cNvSpPr>
                    <a:spLocks noChangeAspect="1"/>
                  </p:cNvSpPr>
                  <p:nvPr/>
                </p:nvSpPr>
                <p:spPr bwMode="auto">
                  <a:xfrm>
                    <a:off x="1291" y="3576"/>
                    <a:ext cx="107" cy="2"/>
                  </a:xfrm>
                  <a:custGeom>
                    <a:avLst/>
                    <a:gdLst>
                      <a:gd name="T0" fmla="*/ 0 w 107"/>
                      <a:gd name="T1" fmla="*/ 0 h 2"/>
                      <a:gd name="T2" fmla="*/ 105 w 107"/>
                      <a:gd name="T3" fmla="*/ 0 h 2"/>
                      <a:gd name="T4" fmla="*/ 107 w 107"/>
                      <a:gd name="T5" fmla="*/ 2 h 2"/>
                      <a:gd name="T6" fmla="*/ 3 w 107"/>
                      <a:gd name="T7" fmla="*/ 2 h 2"/>
                      <a:gd name="T8" fmla="*/ 0 w 107"/>
                      <a:gd name="T9" fmla="*/ 0 h 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2"/>
                      <a:gd name="T17" fmla="*/ 107 w 107"/>
                      <a:gd name="T18" fmla="*/ 2 h 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2">
                        <a:moveTo>
                          <a:pt x="0" y="0"/>
                        </a:moveTo>
                        <a:lnTo>
                          <a:pt x="105" y="0"/>
                        </a:lnTo>
                        <a:lnTo>
                          <a:pt x="107" y="2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149" name="Freeform 1278"/>
                  <p:cNvSpPr>
                    <a:spLocks noChangeAspect="1"/>
                  </p:cNvSpPr>
                  <p:nvPr/>
                </p:nvSpPr>
                <p:spPr bwMode="auto">
                  <a:xfrm>
                    <a:off x="1378" y="3773"/>
                    <a:ext cx="110" cy="8"/>
                  </a:xfrm>
                  <a:custGeom>
                    <a:avLst/>
                    <a:gdLst>
                      <a:gd name="T0" fmla="*/ 110 w 110"/>
                      <a:gd name="T1" fmla="*/ 8 h 8"/>
                      <a:gd name="T2" fmla="*/ 5 w 110"/>
                      <a:gd name="T3" fmla="*/ 8 h 8"/>
                      <a:gd name="T4" fmla="*/ 0 w 110"/>
                      <a:gd name="T5" fmla="*/ 0 h 8"/>
                      <a:gd name="T6" fmla="*/ 105 w 110"/>
                      <a:gd name="T7" fmla="*/ 0 h 8"/>
                      <a:gd name="T8" fmla="*/ 110 w 110"/>
                      <a:gd name="T9" fmla="*/ 8 h 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0"/>
                      <a:gd name="T16" fmla="*/ 0 h 8"/>
                      <a:gd name="T17" fmla="*/ 110 w 110"/>
                      <a:gd name="T18" fmla="*/ 8 h 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0" h="8">
                        <a:moveTo>
                          <a:pt x="110" y="8"/>
                        </a:moveTo>
                        <a:lnTo>
                          <a:pt x="5" y="8"/>
                        </a:lnTo>
                        <a:lnTo>
                          <a:pt x="0" y="0"/>
                        </a:lnTo>
                        <a:lnTo>
                          <a:pt x="105" y="0"/>
                        </a:lnTo>
                        <a:lnTo>
                          <a:pt x="110" y="8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150" name="Freeform 1279"/>
                  <p:cNvSpPr>
                    <a:spLocks noChangeAspect="1"/>
                  </p:cNvSpPr>
                  <p:nvPr/>
                </p:nvSpPr>
                <p:spPr bwMode="auto">
                  <a:xfrm>
                    <a:off x="1376" y="3763"/>
                    <a:ext cx="105" cy="3"/>
                  </a:xfrm>
                  <a:custGeom>
                    <a:avLst/>
                    <a:gdLst>
                      <a:gd name="T0" fmla="*/ 105 w 105"/>
                      <a:gd name="T1" fmla="*/ 3 h 3"/>
                      <a:gd name="T2" fmla="*/ 2 w 105"/>
                      <a:gd name="T3" fmla="*/ 3 h 3"/>
                      <a:gd name="T4" fmla="*/ 0 w 105"/>
                      <a:gd name="T5" fmla="*/ 0 h 3"/>
                      <a:gd name="T6" fmla="*/ 102 w 105"/>
                      <a:gd name="T7" fmla="*/ 0 h 3"/>
                      <a:gd name="T8" fmla="*/ 105 w 105"/>
                      <a:gd name="T9" fmla="*/ 3 h 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5"/>
                      <a:gd name="T16" fmla="*/ 0 h 3"/>
                      <a:gd name="T17" fmla="*/ 105 w 105"/>
                      <a:gd name="T18" fmla="*/ 3 h 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5" h="3">
                        <a:moveTo>
                          <a:pt x="105" y="3"/>
                        </a:moveTo>
                        <a:lnTo>
                          <a:pt x="2" y="3"/>
                        </a:lnTo>
                        <a:lnTo>
                          <a:pt x="0" y="0"/>
                        </a:lnTo>
                        <a:lnTo>
                          <a:pt x="102" y="0"/>
                        </a:lnTo>
                        <a:lnTo>
                          <a:pt x="105" y="3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3129" name="Group 1280"/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943" y="1507"/>
                  <a:ext cx="78" cy="56"/>
                  <a:chOff x="480" y="3413"/>
                  <a:chExt cx="673" cy="560"/>
                </a:xfrm>
              </p:grpSpPr>
              <p:sp>
                <p:nvSpPr>
                  <p:cNvPr id="3140" name="Freeform 1281"/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141" name="Freeform 1282"/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7938" cap="flat">
                    <a:solidFill>
                      <a:srgbClr val="FF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3130" name="Group 1283"/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920" y="1575"/>
                  <a:ext cx="79" cy="56"/>
                  <a:chOff x="1054" y="3406"/>
                  <a:chExt cx="677" cy="565"/>
                </a:xfrm>
              </p:grpSpPr>
              <p:sp>
                <p:nvSpPr>
                  <p:cNvPr id="3131" name="Freeform 1284"/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132" name="Freeform 1285"/>
                  <p:cNvSpPr>
                    <a:spLocks noChangeAspect="1"/>
                  </p:cNvSpPr>
                  <p:nvPr/>
                </p:nvSpPr>
                <p:spPr bwMode="auto">
                  <a:xfrm>
                    <a:off x="1059" y="3408"/>
                    <a:ext cx="329" cy="148"/>
                  </a:xfrm>
                  <a:custGeom>
                    <a:avLst/>
                    <a:gdLst>
                      <a:gd name="T0" fmla="*/ 44 w 132"/>
                      <a:gd name="T1" fmla="*/ 0 h 59"/>
                      <a:gd name="T2" fmla="*/ 0 w 132"/>
                      <a:gd name="T3" fmla="*/ 0 h 59"/>
                      <a:gd name="T4" fmla="*/ 88 w 132"/>
                      <a:gd name="T5" fmla="*/ 59 h 59"/>
                      <a:gd name="T6" fmla="*/ 132 w 132"/>
                      <a:gd name="T7" fmla="*/ 59 h 59"/>
                      <a:gd name="T8" fmla="*/ 44 w 132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2"/>
                      <a:gd name="T16" fmla="*/ 0 h 59"/>
                      <a:gd name="T17" fmla="*/ 132 w 132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2" h="59">
                        <a:moveTo>
                          <a:pt x="44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43" y="0"/>
                          <a:pt x="69" y="25"/>
                          <a:pt x="88" y="59"/>
                        </a:cubicBezTo>
                        <a:cubicBezTo>
                          <a:pt x="132" y="59"/>
                          <a:pt x="132" y="59"/>
                          <a:pt x="132" y="59"/>
                        </a:cubicBezTo>
                        <a:cubicBezTo>
                          <a:pt x="113" y="25"/>
                          <a:pt x="88" y="0"/>
                          <a:pt x="44" y="0"/>
                        </a:cubicBez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133" name="Freeform 1286"/>
                  <p:cNvSpPr>
                    <a:spLocks noChangeAspect="1"/>
                  </p:cNvSpPr>
                  <p:nvPr/>
                </p:nvSpPr>
                <p:spPr bwMode="auto">
                  <a:xfrm>
                    <a:off x="1054" y="3406"/>
                    <a:ext cx="332" cy="147"/>
                  </a:xfrm>
                  <a:custGeom>
                    <a:avLst/>
                    <a:gdLst>
                      <a:gd name="T0" fmla="*/ 47 w 133"/>
                      <a:gd name="T1" fmla="*/ 4 h 59"/>
                      <a:gd name="T2" fmla="*/ 133 w 133"/>
                      <a:gd name="T3" fmla="*/ 59 h 59"/>
                      <a:gd name="T4" fmla="*/ 133 w 133"/>
                      <a:gd name="T5" fmla="*/ 59 h 59"/>
                      <a:gd name="T6" fmla="*/ 45 w 133"/>
                      <a:gd name="T7" fmla="*/ 0 h 59"/>
                      <a:gd name="T8" fmla="*/ 0 w 133"/>
                      <a:gd name="T9" fmla="*/ 0 h 59"/>
                      <a:gd name="T10" fmla="*/ 26 w 133"/>
                      <a:gd name="T11" fmla="*/ 4 h 59"/>
                      <a:gd name="T12" fmla="*/ 47 w 133"/>
                      <a:gd name="T13" fmla="*/ 4 h 59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33"/>
                      <a:gd name="T22" fmla="*/ 0 h 59"/>
                      <a:gd name="T23" fmla="*/ 133 w 133"/>
                      <a:gd name="T24" fmla="*/ 59 h 59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33" h="59">
                        <a:moveTo>
                          <a:pt x="47" y="4"/>
                        </a:moveTo>
                        <a:cubicBezTo>
                          <a:pt x="89" y="4"/>
                          <a:pt x="114" y="28"/>
                          <a:pt x="133" y="59"/>
                        </a:cubicBezTo>
                        <a:cubicBezTo>
                          <a:pt x="133" y="59"/>
                          <a:pt x="133" y="59"/>
                          <a:pt x="133" y="59"/>
                        </a:cubicBezTo>
                        <a:cubicBezTo>
                          <a:pt x="114" y="26"/>
                          <a:pt x="89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0" y="0"/>
                          <a:pt x="18" y="2"/>
                          <a:pt x="26" y="4"/>
                        </a:cubicBezTo>
                        <a:lnTo>
                          <a:pt x="47" y="4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134" name="Freeform 1287"/>
                  <p:cNvSpPr>
                    <a:spLocks noChangeAspect="1"/>
                  </p:cNvSpPr>
                  <p:nvPr/>
                </p:nvSpPr>
                <p:spPr bwMode="auto">
                  <a:xfrm>
                    <a:off x="1383" y="3783"/>
                    <a:ext cx="348" cy="188"/>
                  </a:xfrm>
                  <a:custGeom>
                    <a:avLst/>
                    <a:gdLst>
                      <a:gd name="T0" fmla="*/ 45 w 139"/>
                      <a:gd name="T1" fmla="*/ 0 h 75"/>
                      <a:gd name="T2" fmla="*/ 0 w 139"/>
                      <a:gd name="T3" fmla="*/ 0 h 75"/>
                      <a:gd name="T4" fmla="*/ 95 w 139"/>
                      <a:gd name="T5" fmla="*/ 75 h 75"/>
                      <a:gd name="T6" fmla="*/ 139 w 139"/>
                      <a:gd name="T7" fmla="*/ 75 h 75"/>
                      <a:gd name="T8" fmla="*/ 45 w 139"/>
                      <a:gd name="T9" fmla="*/ 0 h 7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9"/>
                      <a:gd name="T16" fmla="*/ 0 h 75"/>
                      <a:gd name="T17" fmla="*/ 139 w 139"/>
                      <a:gd name="T18" fmla="*/ 75 h 7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9" h="75">
                        <a:moveTo>
                          <a:pt x="45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20" y="42"/>
                          <a:pt x="45" y="75"/>
                          <a:pt x="95" y="75"/>
                        </a:cubicBezTo>
                        <a:cubicBezTo>
                          <a:pt x="139" y="75"/>
                          <a:pt x="139" y="75"/>
                          <a:pt x="139" y="75"/>
                        </a:cubicBezTo>
                        <a:cubicBezTo>
                          <a:pt x="90" y="75"/>
                          <a:pt x="65" y="42"/>
                          <a:pt x="45" y="0"/>
                        </a:cubicBez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135" name="Freeform 1288"/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7938" cap="flat">
                    <a:solidFill>
                      <a:srgbClr val="343434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136" name="Freeform 1289"/>
                  <p:cNvSpPr>
                    <a:spLocks noChangeAspect="1"/>
                  </p:cNvSpPr>
                  <p:nvPr/>
                </p:nvSpPr>
                <p:spPr bwMode="auto">
                  <a:xfrm>
                    <a:off x="1284" y="3561"/>
                    <a:ext cx="107" cy="7"/>
                  </a:xfrm>
                  <a:custGeom>
                    <a:avLst/>
                    <a:gdLst>
                      <a:gd name="T0" fmla="*/ 0 w 107"/>
                      <a:gd name="T1" fmla="*/ 0 h 7"/>
                      <a:gd name="T2" fmla="*/ 104 w 107"/>
                      <a:gd name="T3" fmla="*/ 0 h 7"/>
                      <a:gd name="T4" fmla="*/ 107 w 107"/>
                      <a:gd name="T5" fmla="*/ 7 h 7"/>
                      <a:gd name="T6" fmla="*/ 5 w 107"/>
                      <a:gd name="T7" fmla="*/ 7 h 7"/>
                      <a:gd name="T8" fmla="*/ 0 w 107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7"/>
                      <a:gd name="T17" fmla="*/ 107 w 107"/>
                      <a:gd name="T18" fmla="*/ 7 h 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7">
                        <a:moveTo>
                          <a:pt x="0" y="0"/>
                        </a:moveTo>
                        <a:lnTo>
                          <a:pt x="104" y="0"/>
                        </a:lnTo>
                        <a:lnTo>
                          <a:pt x="107" y="7"/>
                        </a:lnTo>
                        <a:lnTo>
                          <a:pt x="5" y="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137" name="Freeform 1290"/>
                  <p:cNvSpPr>
                    <a:spLocks noChangeAspect="1"/>
                  </p:cNvSpPr>
                  <p:nvPr/>
                </p:nvSpPr>
                <p:spPr bwMode="auto">
                  <a:xfrm>
                    <a:off x="1291" y="3576"/>
                    <a:ext cx="107" cy="2"/>
                  </a:xfrm>
                  <a:custGeom>
                    <a:avLst/>
                    <a:gdLst>
                      <a:gd name="T0" fmla="*/ 0 w 107"/>
                      <a:gd name="T1" fmla="*/ 0 h 2"/>
                      <a:gd name="T2" fmla="*/ 105 w 107"/>
                      <a:gd name="T3" fmla="*/ 0 h 2"/>
                      <a:gd name="T4" fmla="*/ 107 w 107"/>
                      <a:gd name="T5" fmla="*/ 2 h 2"/>
                      <a:gd name="T6" fmla="*/ 3 w 107"/>
                      <a:gd name="T7" fmla="*/ 2 h 2"/>
                      <a:gd name="T8" fmla="*/ 0 w 107"/>
                      <a:gd name="T9" fmla="*/ 0 h 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2"/>
                      <a:gd name="T17" fmla="*/ 107 w 107"/>
                      <a:gd name="T18" fmla="*/ 2 h 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2">
                        <a:moveTo>
                          <a:pt x="0" y="0"/>
                        </a:moveTo>
                        <a:lnTo>
                          <a:pt x="105" y="0"/>
                        </a:lnTo>
                        <a:lnTo>
                          <a:pt x="107" y="2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138" name="Freeform 1291"/>
                  <p:cNvSpPr>
                    <a:spLocks noChangeAspect="1"/>
                  </p:cNvSpPr>
                  <p:nvPr/>
                </p:nvSpPr>
                <p:spPr bwMode="auto">
                  <a:xfrm>
                    <a:off x="1378" y="3773"/>
                    <a:ext cx="110" cy="8"/>
                  </a:xfrm>
                  <a:custGeom>
                    <a:avLst/>
                    <a:gdLst>
                      <a:gd name="T0" fmla="*/ 110 w 110"/>
                      <a:gd name="T1" fmla="*/ 8 h 8"/>
                      <a:gd name="T2" fmla="*/ 5 w 110"/>
                      <a:gd name="T3" fmla="*/ 8 h 8"/>
                      <a:gd name="T4" fmla="*/ 0 w 110"/>
                      <a:gd name="T5" fmla="*/ 0 h 8"/>
                      <a:gd name="T6" fmla="*/ 105 w 110"/>
                      <a:gd name="T7" fmla="*/ 0 h 8"/>
                      <a:gd name="T8" fmla="*/ 110 w 110"/>
                      <a:gd name="T9" fmla="*/ 8 h 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0"/>
                      <a:gd name="T16" fmla="*/ 0 h 8"/>
                      <a:gd name="T17" fmla="*/ 110 w 110"/>
                      <a:gd name="T18" fmla="*/ 8 h 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0" h="8">
                        <a:moveTo>
                          <a:pt x="110" y="8"/>
                        </a:moveTo>
                        <a:lnTo>
                          <a:pt x="5" y="8"/>
                        </a:lnTo>
                        <a:lnTo>
                          <a:pt x="0" y="0"/>
                        </a:lnTo>
                        <a:lnTo>
                          <a:pt x="105" y="0"/>
                        </a:lnTo>
                        <a:lnTo>
                          <a:pt x="110" y="8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139" name="Freeform 1292"/>
                  <p:cNvSpPr>
                    <a:spLocks noChangeAspect="1"/>
                  </p:cNvSpPr>
                  <p:nvPr/>
                </p:nvSpPr>
                <p:spPr bwMode="auto">
                  <a:xfrm>
                    <a:off x="1376" y="3763"/>
                    <a:ext cx="105" cy="3"/>
                  </a:xfrm>
                  <a:custGeom>
                    <a:avLst/>
                    <a:gdLst>
                      <a:gd name="T0" fmla="*/ 105 w 105"/>
                      <a:gd name="T1" fmla="*/ 3 h 3"/>
                      <a:gd name="T2" fmla="*/ 2 w 105"/>
                      <a:gd name="T3" fmla="*/ 3 h 3"/>
                      <a:gd name="T4" fmla="*/ 0 w 105"/>
                      <a:gd name="T5" fmla="*/ 0 h 3"/>
                      <a:gd name="T6" fmla="*/ 102 w 105"/>
                      <a:gd name="T7" fmla="*/ 0 h 3"/>
                      <a:gd name="T8" fmla="*/ 105 w 105"/>
                      <a:gd name="T9" fmla="*/ 3 h 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5"/>
                      <a:gd name="T16" fmla="*/ 0 h 3"/>
                      <a:gd name="T17" fmla="*/ 105 w 105"/>
                      <a:gd name="T18" fmla="*/ 3 h 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5" h="3">
                        <a:moveTo>
                          <a:pt x="105" y="3"/>
                        </a:moveTo>
                        <a:lnTo>
                          <a:pt x="2" y="3"/>
                        </a:lnTo>
                        <a:lnTo>
                          <a:pt x="0" y="0"/>
                        </a:lnTo>
                        <a:lnTo>
                          <a:pt x="102" y="0"/>
                        </a:lnTo>
                        <a:lnTo>
                          <a:pt x="105" y="3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</p:grpSp>
          <p:grpSp>
            <p:nvGrpSpPr>
              <p:cNvPr id="3030" name="Group 1293"/>
              <p:cNvGrpSpPr>
                <a:grpSpLocks/>
              </p:cNvGrpSpPr>
              <p:nvPr/>
            </p:nvGrpSpPr>
            <p:grpSpPr bwMode="auto">
              <a:xfrm>
                <a:off x="2880" y="1706"/>
                <a:ext cx="268" cy="409"/>
                <a:chOff x="2880" y="1207"/>
                <a:chExt cx="268" cy="409"/>
              </a:xfrm>
            </p:grpSpPr>
            <p:grpSp>
              <p:nvGrpSpPr>
                <p:cNvPr id="3031" name="Group 1294"/>
                <p:cNvGrpSpPr>
                  <a:grpSpLocks/>
                </p:cNvGrpSpPr>
                <p:nvPr/>
              </p:nvGrpSpPr>
              <p:grpSpPr bwMode="auto">
                <a:xfrm>
                  <a:off x="2880" y="1207"/>
                  <a:ext cx="126" cy="317"/>
                  <a:chOff x="1655" y="1234"/>
                  <a:chExt cx="126" cy="317"/>
                </a:xfrm>
              </p:grpSpPr>
              <p:grpSp>
                <p:nvGrpSpPr>
                  <p:cNvPr id="3100" name="Group 1295"/>
                  <p:cNvGrpSpPr>
                    <a:grpSpLocks noChangeAspect="1"/>
                  </p:cNvGrpSpPr>
                  <p:nvPr/>
                </p:nvGrpSpPr>
                <p:grpSpPr bwMode="auto">
                  <a:xfrm rot="-4350386">
                    <a:off x="1685" y="1327"/>
                    <a:ext cx="90" cy="56"/>
                    <a:chOff x="480" y="3413"/>
                    <a:chExt cx="673" cy="560"/>
                  </a:xfrm>
                </p:grpSpPr>
                <p:sp>
                  <p:nvSpPr>
                    <p:cNvPr id="3124" name="Freeform 1296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80" y="3413"/>
                      <a:ext cx="673" cy="560"/>
                    </a:xfrm>
                    <a:custGeom>
                      <a:avLst/>
                      <a:gdLst>
                        <a:gd name="T0" fmla="*/ 269 w 269"/>
                        <a:gd name="T1" fmla="*/ 0 h 224"/>
                        <a:gd name="T2" fmla="*/ 45 w 269"/>
                        <a:gd name="T3" fmla="*/ 224 h 224"/>
                        <a:gd name="T4" fmla="*/ 0 w 269"/>
                        <a:gd name="T5" fmla="*/ 224 h 224"/>
                        <a:gd name="T6" fmla="*/ 224 w 269"/>
                        <a:gd name="T7" fmla="*/ 0 h 224"/>
                        <a:gd name="T8" fmla="*/ 269 w 269"/>
                        <a:gd name="T9" fmla="*/ 0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0"/>
                          </a:moveTo>
                          <a:cubicBezTo>
                            <a:pt x="141" y="0"/>
                            <a:pt x="175" y="224"/>
                            <a:pt x="45" y="224"/>
                          </a:cubicBezTo>
                          <a:cubicBezTo>
                            <a:pt x="0" y="224"/>
                            <a:pt x="0" y="224"/>
                            <a:pt x="0" y="224"/>
                          </a:cubicBezTo>
                          <a:cubicBezTo>
                            <a:pt x="130" y="224"/>
                            <a:pt x="96" y="0"/>
                            <a:pt x="224" y="0"/>
                          </a:cubicBezTo>
                          <a:lnTo>
                            <a:pt x="269" y="0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3125" name="Freeform 1297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80" y="3413"/>
                      <a:ext cx="673" cy="560"/>
                    </a:xfrm>
                    <a:custGeom>
                      <a:avLst/>
                      <a:gdLst>
                        <a:gd name="T0" fmla="*/ 269 w 269"/>
                        <a:gd name="T1" fmla="*/ 0 h 224"/>
                        <a:gd name="T2" fmla="*/ 45 w 269"/>
                        <a:gd name="T3" fmla="*/ 224 h 224"/>
                        <a:gd name="T4" fmla="*/ 0 w 269"/>
                        <a:gd name="T5" fmla="*/ 224 h 224"/>
                        <a:gd name="T6" fmla="*/ 224 w 269"/>
                        <a:gd name="T7" fmla="*/ 0 h 224"/>
                        <a:gd name="T8" fmla="*/ 269 w 269"/>
                        <a:gd name="T9" fmla="*/ 0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0"/>
                          </a:moveTo>
                          <a:cubicBezTo>
                            <a:pt x="141" y="0"/>
                            <a:pt x="175" y="224"/>
                            <a:pt x="45" y="224"/>
                          </a:cubicBezTo>
                          <a:cubicBezTo>
                            <a:pt x="0" y="224"/>
                            <a:pt x="0" y="224"/>
                            <a:pt x="0" y="224"/>
                          </a:cubicBezTo>
                          <a:cubicBezTo>
                            <a:pt x="130" y="224"/>
                            <a:pt x="96" y="0"/>
                            <a:pt x="224" y="0"/>
                          </a:cubicBezTo>
                          <a:lnTo>
                            <a:pt x="269" y="0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7938" cap="flat">
                      <a:solidFill>
                        <a:srgbClr val="0066FF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</p:grpSp>
              <p:grpSp>
                <p:nvGrpSpPr>
                  <p:cNvPr id="3101" name="Group 1298"/>
                  <p:cNvGrpSpPr>
                    <a:grpSpLocks noChangeAspect="1"/>
                  </p:cNvGrpSpPr>
                  <p:nvPr/>
                </p:nvGrpSpPr>
                <p:grpSpPr bwMode="auto">
                  <a:xfrm rot="-4350386">
                    <a:off x="1708" y="1252"/>
                    <a:ext cx="91" cy="55"/>
                    <a:chOff x="1054" y="3406"/>
                    <a:chExt cx="677" cy="565"/>
                  </a:xfrm>
                </p:grpSpPr>
                <p:sp>
                  <p:nvSpPr>
                    <p:cNvPr id="3115" name="Freeform 1299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6" y="3408"/>
                      <a:ext cx="672" cy="561"/>
                    </a:xfrm>
                    <a:custGeom>
                      <a:avLst/>
                      <a:gdLst>
                        <a:gd name="T0" fmla="*/ 269 w 269"/>
                        <a:gd name="T1" fmla="*/ 224 h 224"/>
                        <a:gd name="T2" fmla="*/ 45 w 269"/>
                        <a:gd name="T3" fmla="*/ 0 h 224"/>
                        <a:gd name="T4" fmla="*/ 0 w 269"/>
                        <a:gd name="T5" fmla="*/ 0 h 224"/>
                        <a:gd name="T6" fmla="*/ 225 w 269"/>
                        <a:gd name="T7" fmla="*/ 224 h 224"/>
                        <a:gd name="T8" fmla="*/ 269 w 269"/>
                        <a:gd name="T9" fmla="*/ 224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224"/>
                          </a:moveTo>
                          <a:cubicBezTo>
                            <a:pt x="141" y="224"/>
                            <a:pt x="175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30" y="0"/>
                            <a:pt x="96" y="224"/>
                            <a:pt x="225" y="224"/>
                          </a:cubicBezTo>
                          <a:lnTo>
                            <a:pt x="269" y="224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3116" name="Freeform 1300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9" y="3408"/>
                      <a:ext cx="329" cy="148"/>
                    </a:xfrm>
                    <a:custGeom>
                      <a:avLst/>
                      <a:gdLst>
                        <a:gd name="T0" fmla="*/ 44 w 132"/>
                        <a:gd name="T1" fmla="*/ 0 h 59"/>
                        <a:gd name="T2" fmla="*/ 0 w 132"/>
                        <a:gd name="T3" fmla="*/ 0 h 59"/>
                        <a:gd name="T4" fmla="*/ 88 w 132"/>
                        <a:gd name="T5" fmla="*/ 59 h 59"/>
                        <a:gd name="T6" fmla="*/ 132 w 132"/>
                        <a:gd name="T7" fmla="*/ 59 h 59"/>
                        <a:gd name="T8" fmla="*/ 44 w 132"/>
                        <a:gd name="T9" fmla="*/ 0 h 59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32"/>
                        <a:gd name="T16" fmla="*/ 0 h 59"/>
                        <a:gd name="T17" fmla="*/ 132 w 132"/>
                        <a:gd name="T18" fmla="*/ 59 h 59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32" h="59">
                          <a:moveTo>
                            <a:pt x="44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43" y="0"/>
                            <a:pt x="69" y="25"/>
                            <a:pt x="88" y="59"/>
                          </a:cubicBezTo>
                          <a:cubicBezTo>
                            <a:pt x="132" y="59"/>
                            <a:pt x="132" y="59"/>
                            <a:pt x="132" y="59"/>
                          </a:cubicBezTo>
                          <a:cubicBezTo>
                            <a:pt x="113" y="25"/>
                            <a:pt x="88" y="0"/>
                            <a:pt x="44" y="0"/>
                          </a:cubicBez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3117" name="Freeform 1301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4" y="3406"/>
                      <a:ext cx="332" cy="147"/>
                    </a:xfrm>
                    <a:custGeom>
                      <a:avLst/>
                      <a:gdLst>
                        <a:gd name="T0" fmla="*/ 47 w 133"/>
                        <a:gd name="T1" fmla="*/ 4 h 59"/>
                        <a:gd name="T2" fmla="*/ 133 w 133"/>
                        <a:gd name="T3" fmla="*/ 59 h 59"/>
                        <a:gd name="T4" fmla="*/ 133 w 133"/>
                        <a:gd name="T5" fmla="*/ 59 h 59"/>
                        <a:gd name="T6" fmla="*/ 45 w 133"/>
                        <a:gd name="T7" fmla="*/ 0 h 59"/>
                        <a:gd name="T8" fmla="*/ 0 w 133"/>
                        <a:gd name="T9" fmla="*/ 0 h 59"/>
                        <a:gd name="T10" fmla="*/ 26 w 133"/>
                        <a:gd name="T11" fmla="*/ 4 h 59"/>
                        <a:gd name="T12" fmla="*/ 47 w 133"/>
                        <a:gd name="T13" fmla="*/ 4 h 59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w 133"/>
                        <a:gd name="T22" fmla="*/ 0 h 59"/>
                        <a:gd name="T23" fmla="*/ 133 w 133"/>
                        <a:gd name="T24" fmla="*/ 59 h 59"/>
                      </a:gdLst>
                      <a:ahLst/>
                      <a:cxnLst>
                        <a:cxn ang="T14">
                          <a:pos x="T0" y="T1"/>
                        </a:cxn>
                        <a:cxn ang="T15">
                          <a:pos x="T2" y="T3"/>
                        </a:cxn>
                        <a:cxn ang="T16">
                          <a:pos x="T4" y="T5"/>
                        </a:cxn>
                        <a:cxn ang="T17">
                          <a:pos x="T6" y="T7"/>
                        </a:cxn>
                        <a:cxn ang="T18">
                          <a:pos x="T8" y="T9"/>
                        </a:cxn>
                        <a:cxn ang="T19">
                          <a:pos x="T10" y="T11"/>
                        </a:cxn>
                        <a:cxn ang="T20">
                          <a:pos x="T12" y="T13"/>
                        </a:cxn>
                      </a:cxnLst>
                      <a:rect l="T21" t="T22" r="T23" b="T24"/>
                      <a:pathLst>
                        <a:path w="133" h="59">
                          <a:moveTo>
                            <a:pt x="47" y="4"/>
                          </a:moveTo>
                          <a:cubicBezTo>
                            <a:pt x="89" y="4"/>
                            <a:pt x="114" y="28"/>
                            <a:pt x="133" y="59"/>
                          </a:cubicBezTo>
                          <a:cubicBezTo>
                            <a:pt x="133" y="59"/>
                            <a:pt x="133" y="59"/>
                            <a:pt x="133" y="59"/>
                          </a:cubicBezTo>
                          <a:cubicBezTo>
                            <a:pt x="114" y="26"/>
                            <a:pt x="89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0" y="0"/>
                            <a:pt x="18" y="2"/>
                            <a:pt x="26" y="4"/>
                          </a:cubicBezTo>
                          <a:lnTo>
                            <a:pt x="47" y="4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3118" name="Freeform 1302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83" y="3783"/>
                      <a:ext cx="348" cy="188"/>
                    </a:xfrm>
                    <a:custGeom>
                      <a:avLst/>
                      <a:gdLst>
                        <a:gd name="T0" fmla="*/ 45 w 139"/>
                        <a:gd name="T1" fmla="*/ 0 h 75"/>
                        <a:gd name="T2" fmla="*/ 0 w 139"/>
                        <a:gd name="T3" fmla="*/ 0 h 75"/>
                        <a:gd name="T4" fmla="*/ 95 w 139"/>
                        <a:gd name="T5" fmla="*/ 75 h 75"/>
                        <a:gd name="T6" fmla="*/ 139 w 139"/>
                        <a:gd name="T7" fmla="*/ 75 h 75"/>
                        <a:gd name="T8" fmla="*/ 45 w 139"/>
                        <a:gd name="T9" fmla="*/ 0 h 75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39"/>
                        <a:gd name="T16" fmla="*/ 0 h 75"/>
                        <a:gd name="T17" fmla="*/ 139 w 139"/>
                        <a:gd name="T18" fmla="*/ 75 h 75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39" h="75">
                          <a:moveTo>
                            <a:pt x="45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20" y="42"/>
                            <a:pt x="45" y="75"/>
                            <a:pt x="95" y="75"/>
                          </a:cubicBezTo>
                          <a:cubicBezTo>
                            <a:pt x="139" y="75"/>
                            <a:pt x="139" y="75"/>
                            <a:pt x="139" y="75"/>
                          </a:cubicBezTo>
                          <a:cubicBezTo>
                            <a:pt x="90" y="75"/>
                            <a:pt x="65" y="42"/>
                            <a:pt x="45" y="0"/>
                          </a:cubicBez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3119" name="Freeform 1303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6" y="3408"/>
                      <a:ext cx="672" cy="561"/>
                    </a:xfrm>
                    <a:custGeom>
                      <a:avLst/>
                      <a:gdLst>
                        <a:gd name="T0" fmla="*/ 269 w 269"/>
                        <a:gd name="T1" fmla="*/ 224 h 224"/>
                        <a:gd name="T2" fmla="*/ 45 w 269"/>
                        <a:gd name="T3" fmla="*/ 0 h 224"/>
                        <a:gd name="T4" fmla="*/ 0 w 269"/>
                        <a:gd name="T5" fmla="*/ 0 h 224"/>
                        <a:gd name="T6" fmla="*/ 225 w 269"/>
                        <a:gd name="T7" fmla="*/ 224 h 224"/>
                        <a:gd name="T8" fmla="*/ 269 w 269"/>
                        <a:gd name="T9" fmla="*/ 224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224"/>
                          </a:moveTo>
                          <a:cubicBezTo>
                            <a:pt x="141" y="224"/>
                            <a:pt x="175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30" y="0"/>
                            <a:pt x="96" y="224"/>
                            <a:pt x="225" y="224"/>
                          </a:cubicBezTo>
                          <a:lnTo>
                            <a:pt x="269" y="224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7938" cap="flat">
                      <a:solidFill>
                        <a:srgbClr val="0066FF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3120" name="Freeform 1304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4" y="3561"/>
                      <a:ext cx="107" cy="7"/>
                    </a:xfrm>
                    <a:custGeom>
                      <a:avLst/>
                      <a:gdLst>
                        <a:gd name="T0" fmla="*/ 0 w 107"/>
                        <a:gd name="T1" fmla="*/ 0 h 7"/>
                        <a:gd name="T2" fmla="*/ 104 w 107"/>
                        <a:gd name="T3" fmla="*/ 0 h 7"/>
                        <a:gd name="T4" fmla="*/ 107 w 107"/>
                        <a:gd name="T5" fmla="*/ 7 h 7"/>
                        <a:gd name="T6" fmla="*/ 5 w 107"/>
                        <a:gd name="T7" fmla="*/ 7 h 7"/>
                        <a:gd name="T8" fmla="*/ 0 w 107"/>
                        <a:gd name="T9" fmla="*/ 0 h 7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7"/>
                        <a:gd name="T16" fmla="*/ 0 h 7"/>
                        <a:gd name="T17" fmla="*/ 107 w 107"/>
                        <a:gd name="T18" fmla="*/ 7 h 7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7" h="7">
                          <a:moveTo>
                            <a:pt x="0" y="0"/>
                          </a:moveTo>
                          <a:lnTo>
                            <a:pt x="104" y="0"/>
                          </a:lnTo>
                          <a:lnTo>
                            <a:pt x="107" y="7"/>
                          </a:lnTo>
                          <a:lnTo>
                            <a:pt x="5" y="7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3121" name="Freeform 1305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91" y="3576"/>
                      <a:ext cx="107" cy="2"/>
                    </a:xfrm>
                    <a:custGeom>
                      <a:avLst/>
                      <a:gdLst>
                        <a:gd name="T0" fmla="*/ 0 w 107"/>
                        <a:gd name="T1" fmla="*/ 0 h 2"/>
                        <a:gd name="T2" fmla="*/ 105 w 107"/>
                        <a:gd name="T3" fmla="*/ 0 h 2"/>
                        <a:gd name="T4" fmla="*/ 107 w 107"/>
                        <a:gd name="T5" fmla="*/ 2 h 2"/>
                        <a:gd name="T6" fmla="*/ 3 w 107"/>
                        <a:gd name="T7" fmla="*/ 2 h 2"/>
                        <a:gd name="T8" fmla="*/ 0 w 107"/>
                        <a:gd name="T9" fmla="*/ 0 h 2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7"/>
                        <a:gd name="T16" fmla="*/ 0 h 2"/>
                        <a:gd name="T17" fmla="*/ 107 w 107"/>
                        <a:gd name="T18" fmla="*/ 2 h 2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7" h="2">
                          <a:moveTo>
                            <a:pt x="0" y="0"/>
                          </a:moveTo>
                          <a:lnTo>
                            <a:pt x="105" y="0"/>
                          </a:lnTo>
                          <a:lnTo>
                            <a:pt x="107" y="2"/>
                          </a:lnTo>
                          <a:lnTo>
                            <a:pt x="3" y="2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3122" name="Freeform 1306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8" y="3773"/>
                      <a:ext cx="110" cy="8"/>
                    </a:xfrm>
                    <a:custGeom>
                      <a:avLst/>
                      <a:gdLst>
                        <a:gd name="T0" fmla="*/ 110 w 110"/>
                        <a:gd name="T1" fmla="*/ 8 h 8"/>
                        <a:gd name="T2" fmla="*/ 5 w 110"/>
                        <a:gd name="T3" fmla="*/ 8 h 8"/>
                        <a:gd name="T4" fmla="*/ 0 w 110"/>
                        <a:gd name="T5" fmla="*/ 0 h 8"/>
                        <a:gd name="T6" fmla="*/ 105 w 110"/>
                        <a:gd name="T7" fmla="*/ 0 h 8"/>
                        <a:gd name="T8" fmla="*/ 110 w 110"/>
                        <a:gd name="T9" fmla="*/ 8 h 8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10"/>
                        <a:gd name="T16" fmla="*/ 0 h 8"/>
                        <a:gd name="T17" fmla="*/ 110 w 110"/>
                        <a:gd name="T18" fmla="*/ 8 h 8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10" h="8">
                          <a:moveTo>
                            <a:pt x="110" y="8"/>
                          </a:moveTo>
                          <a:lnTo>
                            <a:pt x="5" y="8"/>
                          </a:lnTo>
                          <a:lnTo>
                            <a:pt x="0" y="0"/>
                          </a:lnTo>
                          <a:lnTo>
                            <a:pt x="105" y="0"/>
                          </a:lnTo>
                          <a:lnTo>
                            <a:pt x="110" y="8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3123" name="Freeform 1307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6" y="3763"/>
                      <a:ext cx="105" cy="3"/>
                    </a:xfrm>
                    <a:custGeom>
                      <a:avLst/>
                      <a:gdLst>
                        <a:gd name="T0" fmla="*/ 105 w 105"/>
                        <a:gd name="T1" fmla="*/ 3 h 3"/>
                        <a:gd name="T2" fmla="*/ 2 w 105"/>
                        <a:gd name="T3" fmla="*/ 3 h 3"/>
                        <a:gd name="T4" fmla="*/ 0 w 105"/>
                        <a:gd name="T5" fmla="*/ 0 h 3"/>
                        <a:gd name="T6" fmla="*/ 102 w 105"/>
                        <a:gd name="T7" fmla="*/ 0 h 3"/>
                        <a:gd name="T8" fmla="*/ 105 w 105"/>
                        <a:gd name="T9" fmla="*/ 3 h 3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5"/>
                        <a:gd name="T16" fmla="*/ 0 h 3"/>
                        <a:gd name="T17" fmla="*/ 105 w 105"/>
                        <a:gd name="T18" fmla="*/ 3 h 3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5" h="3">
                          <a:moveTo>
                            <a:pt x="105" y="3"/>
                          </a:moveTo>
                          <a:lnTo>
                            <a:pt x="2" y="3"/>
                          </a:lnTo>
                          <a:lnTo>
                            <a:pt x="0" y="0"/>
                          </a:lnTo>
                          <a:lnTo>
                            <a:pt x="102" y="0"/>
                          </a:lnTo>
                          <a:lnTo>
                            <a:pt x="105" y="3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</p:grpSp>
              <p:grpSp>
                <p:nvGrpSpPr>
                  <p:cNvPr id="3102" name="Group 1308"/>
                  <p:cNvGrpSpPr>
                    <a:grpSpLocks noChangeAspect="1"/>
                  </p:cNvGrpSpPr>
                  <p:nvPr/>
                </p:nvGrpSpPr>
                <p:grpSpPr bwMode="auto">
                  <a:xfrm rot="-4350386">
                    <a:off x="1662" y="1397"/>
                    <a:ext cx="92" cy="56"/>
                    <a:chOff x="1054" y="3406"/>
                    <a:chExt cx="677" cy="565"/>
                  </a:xfrm>
                </p:grpSpPr>
                <p:sp>
                  <p:nvSpPr>
                    <p:cNvPr id="3106" name="Freeform 1309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6" y="3408"/>
                      <a:ext cx="672" cy="561"/>
                    </a:xfrm>
                    <a:custGeom>
                      <a:avLst/>
                      <a:gdLst>
                        <a:gd name="T0" fmla="*/ 269 w 269"/>
                        <a:gd name="T1" fmla="*/ 224 h 224"/>
                        <a:gd name="T2" fmla="*/ 45 w 269"/>
                        <a:gd name="T3" fmla="*/ 0 h 224"/>
                        <a:gd name="T4" fmla="*/ 0 w 269"/>
                        <a:gd name="T5" fmla="*/ 0 h 224"/>
                        <a:gd name="T6" fmla="*/ 225 w 269"/>
                        <a:gd name="T7" fmla="*/ 224 h 224"/>
                        <a:gd name="T8" fmla="*/ 269 w 269"/>
                        <a:gd name="T9" fmla="*/ 224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224"/>
                          </a:moveTo>
                          <a:cubicBezTo>
                            <a:pt x="141" y="224"/>
                            <a:pt x="175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30" y="0"/>
                            <a:pt x="96" y="224"/>
                            <a:pt x="225" y="224"/>
                          </a:cubicBezTo>
                          <a:lnTo>
                            <a:pt x="269" y="224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3107" name="Freeform 1310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9" y="3408"/>
                      <a:ext cx="329" cy="148"/>
                    </a:xfrm>
                    <a:custGeom>
                      <a:avLst/>
                      <a:gdLst>
                        <a:gd name="T0" fmla="*/ 44 w 132"/>
                        <a:gd name="T1" fmla="*/ 0 h 59"/>
                        <a:gd name="T2" fmla="*/ 0 w 132"/>
                        <a:gd name="T3" fmla="*/ 0 h 59"/>
                        <a:gd name="T4" fmla="*/ 88 w 132"/>
                        <a:gd name="T5" fmla="*/ 59 h 59"/>
                        <a:gd name="T6" fmla="*/ 132 w 132"/>
                        <a:gd name="T7" fmla="*/ 59 h 59"/>
                        <a:gd name="T8" fmla="*/ 44 w 132"/>
                        <a:gd name="T9" fmla="*/ 0 h 59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32"/>
                        <a:gd name="T16" fmla="*/ 0 h 59"/>
                        <a:gd name="T17" fmla="*/ 132 w 132"/>
                        <a:gd name="T18" fmla="*/ 59 h 59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32" h="59">
                          <a:moveTo>
                            <a:pt x="44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43" y="0"/>
                            <a:pt x="69" y="25"/>
                            <a:pt x="88" y="59"/>
                          </a:cubicBezTo>
                          <a:cubicBezTo>
                            <a:pt x="132" y="59"/>
                            <a:pt x="132" y="59"/>
                            <a:pt x="132" y="59"/>
                          </a:cubicBezTo>
                          <a:cubicBezTo>
                            <a:pt x="113" y="25"/>
                            <a:pt x="88" y="0"/>
                            <a:pt x="44" y="0"/>
                          </a:cubicBez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3108" name="Freeform 1311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4" y="3406"/>
                      <a:ext cx="332" cy="147"/>
                    </a:xfrm>
                    <a:custGeom>
                      <a:avLst/>
                      <a:gdLst>
                        <a:gd name="T0" fmla="*/ 47 w 133"/>
                        <a:gd name="T1" fmla="*/ 4 h 59"/>
                        <a:gd name="T2" fmla="*/ 133 w 133"/>
                        <a:gd name="T3" fmla="*/ 59 h 59"/>
                        <a:gd name="T4" fmla="*/ 133 w 133"/>
                        <a:gd name="T5" fmla="*/ 59 h 59"/>
                        <a:gd name="T6" fmla="*/ 45 w 133"/>
                        <a:gd name="T7" fmla="*/ 0 h 59"/>
                        <a:gd name="T8" fmla="*/ 0 w 133"/>
                        <a:gd name="T9" fmla="*/ 0 h 59"/>
                        <a:gd name="T10" fmla="*/ 26 w 133"/>
                        <a:gd name="T11" fmla="*/ 4 h 59"/>
                        <a:gd name="T12" fmla="*/ 47 w 133"/>
                        <a:gd name="T13" fmla="*/ 4 h 59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w 133"/>
                        <a:gd name="T22" fmla="*/ 0 h 59"/>
                        <a:gd name="T23" fmla="*/ 133 w 133"/>
                        <a:gd name="T24" fmla="*/ 59 h 59"/>
                      </a:gdLst>
                      <a:ahLst/>
                      <a:cxnLst>
                        <a:cxn ang="T14">
                          <a:pos x="T0" y="T1"/>
                        </a:cxn>
                        <a:cxn ang="T15">
                          <a:pos x="T2" y="T3"/>
                        </a:cxn>
                        <a:cxn ang="T16">
                          <a:pos x="T4" y="T5"/>
                        </a:cxn>
                        <a:cxn ang="T17">
                          <a:pos x="T6" y="T7"/>
                        </a:cxn>
                        <a:cxn ang="T18">
                          <a:pos x="T8" y="T9"/>
                        </a:cxn>
                        <a:cxn ang="T19">
                          <a:pos x="T10" y="T11"/>
                        </a:cxn>
                        <a:cxn ang="T20">
                          <a:pos x="T12" y="T13"/>
                        </a:cxn>
                      </a:cxnLst>
                      <a:rect l="T21" t="T22" r="T23" b="T24"/>
                      <a:pathLst>
                        <a:path w="133" h="59">
                          <a:moveTo>
                            <a:pt x="47" y="4"/>
                          </a:moveTo>
                          <a:cubicBezTo>
                            <a:pt x="89" y="4"/>
                            <a:pt x="114" y="28"/>
                            <a:pt x="133" y="59"/>
                          </a:cubicBezTo>
                          <a:cubicBezTo>
                            <a:pt x="133" y="59"/>
                            <a:pt x="133" y="59"/>
                            <a:pt x="133" y="59"/>
                          </a:cubicBezTo>
                          <a:cubicBezTo>
                            <a:pt x="114" y="26"/>
                            <a:pt x="89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0" y="0"/>
                            <a:pt x="18" y="2"/>
                            <a:pt x="26" y="4"/>
                          </a:cubicBezTo>
                          <a:lnTo>
                            <a:pt x="47" y="4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3109" name="Freeform 1312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83" y="3783"/>
                      <a:ext cx="348" cy="188"/>
                    </a:xfrm>
                    <a:custGeom>
                      <a:avLst/>
                      <a:gdLst>
                        <a:gd name="T0" fmla="*/ 45 w 139"/>
                        <a:gd name="T1" fmla="*/ 0 h 75"/>
                        <a:gd name="T2" fmla="*/ 0 w 139"/>
                        <a:gd name="T3" fmla="*/ 0 h 75"/>
                        <a:gd name="T4" fmla="*/ 95 w 139"/>
                        <a:gd name="T5" fmla="*/ 75 h 75"/>
                        <a:gd name="T6" fmla="*/ 139 w 139"/>
                        <a:gd name="T7" fmla="*/ 75 h 75"/>
                        <a:gd name="T8" fmla="*/ 45 w 139"/>
                        <a:gd name="T9" fmla="*/ 0 h 75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39"/>
                        <a:gd name="T16" fmla="*/ 0 h 75"/>
                        <a:gd name="T17" fmla="*/ 139 w 139"/>
                        <a:gd name="T18" fmla="*/ 75 h 75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39" h="75">
                          <a:moveTo>
                            <a:pt x="45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20" y="42"/>
                            <a:pt x="45" y="75"/>
                            <a:pt x="95" y="75"/>
                          </a:cubicBezTo>
                          <a:cubicBezTo>
                            <a:pt x="139" y="75"/>
                            <a:pt x="139" y="75"/>
                            <a:pt x="139" y="75"/>
                          </a:cubicBezTo>
                          <a:cubicBezTo>
                            <a:pt x="90" y="75"/>
                            <a:pt x="65" y="42"/>
                            <a:pt x="45" y="0"/>
                          </a:cubicBez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3110" name="Freeform 1313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6" y="3408"/>
                      <a:ext cx="672" cy="561"/>
                    </a:xfrm>
                    <a:custGeom>
                      <a:avLst/>
                      <a:gdLst>
                        <a:gd name="T0" fmla="*/ 269 w 269"/>
                        <a:gd name="T1" fmla="*/ 224 h 224"/>
                        <a:gd name="T2" fmla="*/ 45 w 269"/>
                        <a:gd name="T3" fmla="*/ 0 h 224"/>
                        <a:gd name="T4" fmla="*/ 0 w 269"/>
                        <a:gd name="T5" fmla="*/ 0 h 224"/>
                        <a:gd name="T6" fmla="*/ 225 w 269"/>
                        <a:gd name="T7" fmla="*/ 224 h 224"/>
                        <a:gd name="T8" fmla="*/ 269 w 269"/>
                        <a:gd name="T9" fmla="*/ 224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224"/>
                          </a:moveTo>
                          <a:cubicBezTo>
                            <a:pt x="141" y="224"/>
                            <a:pt x="175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30" y="0"/>
                            <a:pt x="96" y="224"/>
                            <a:pt x="225" y="224"/>
                          </a:cubicBezTo>
                          <a:lnTo>
                            <a:pt x="269" y="224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7938" cap="flat">
                      <a:solidFill>
                        <a:srgbClr val="0066FF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3111" name="Freeform 1314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4" y="3561"/>
                      <a:ext cx="107" cy="7"/>
                    </a:xfrm>
                    <a:custGeom>
                      <a:avLst/>
                      <a:gdLst>
                        <a:gd name="T0" fmla="*/ 0 w 107"/>
                        <a:gd name="T1" fmla="*/ 0 h 7"/>
                        <a:gd name="T2" fmla="*/ 104 w 107"/>
                        <a:gd name="T3" fmla="*/ 0 h 7"/>
                        <a:gd name="T4" fmla="*/ 107 w 107"/>
                        <a:gd name="T5" fmla="*/ 7 h 7"/>
                        <a:gd name="T6" fmla="*/ 5 w 107"/>
                        <a:gd name="T7" fmla="*/ 7 h 7"/>
                        <a:gd name="T8" fmla="*/ 0 w 107"/>
                        <a:gd name="T9" fmla="*/ 0 h 7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7"/>
                        <a:gd name="T16" fmla="*/ 0 h 7"/>
                        <a:gd name="T17" fmla="*/ 107 w 107"/>
                        <a:gd name="T18" fmla="*/ 7 h 7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7" h="7">
                          <a:moveTo>
                            <a:pt x="0" y="0"/>
                          </a:moveTo>
                          <a:lnTo>
                            <a:pt x="104" y="0"/>
                          </a:lnTo>
                          <a:lnTo>
                            <a:pt x="107" y="7"/>
                          </a:lnTo>
                          <a:lnTo>
                            <a:pt x="5" y="7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3112" name="Freeform 1315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91" y="3576"/>
                      <a:ext cx="107" cy="2"/>
                    </a:xfrm>
                    <a:custGeom>
                      <a:avLst/>
                      <a:gdLst>
                        <a:gd name="T0" fmla="*/ 0 w 107"/>
                        <a:gd name="T1" fmla="*/ 0 h 2"/>
                        <a:gd name="T2" fmla="*/ 105 w 107"/>
                        <a:gd name="T3" fmla="*/ 0 h 2"/>
                        <a:gd name="T4" fmla="*/ 107 w 107"/>
                        <a:gd name="T5" fmla="*/ 2 h 2"/>
                        <a:gd name="T6" fmla="*/ 3 w 107"/>
                        <a:gd name="T7" fmla="*/ 2 h 2"/>
                        <a:gd name="T8" fmla="*/ 0 w 107"/>
                        <a:gd name="T9" fmla="*/ 0 h 2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7"/>
                        <a:gd name="T16" fmla="*/ 0 h 2"/>
                        <a:gd name="T17" fmla="*/ 107 w 107"/>
                        <a:gd name="T18" fmla="*/ 2 h 2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7" h="2">
                          <a:moveTo>
                            <a:pt x="0" y="0"/>
                          </a:moveTo>
                          <a:lnTo>
                            <a:pt x="105" y="0"/>
                          </a:lnTo>
                          <a:lnTo>
                            <a:pt x="107" y="2"/>
                          </a:lnTo>
                          <a:lnTo>
                            <a:pt x="3" y="2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3113" name="Freeform 1316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8" y="3773"/>
                      <a:ext cx="110" cy="8"/>
                    </a:xfrm>
                    <a:custGeom>
                      <a:avLst/>
                      <a:gdLst>
                        <a:gd name="T0" fmla="*/ 110 w 110"/>
                        <a:gd name="T1" fmla="*/ 8 h 8"/>
                        <a:gd name="T2" fmla="*/ 5 w 110"/>
                        <a:gd name="T3" fmla="*/ 8 h 8"/>
                        <a:gd name="T4" fmla="*/ 0 w 110"/>
                        <a:gd name="T5" fmla="*/ 0 h 8"/>
                        <a:gd name="T6" fmla="*/ 105 w 110"/>
                        <a:gd name="T7" fmla="*/ 0 h 8"/>
                        <a:gd name="T8" fmla="*/ 110 w 110"/>
                        <a:gd name="T9" fmla="*/ 8 h 8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10"/>
                        <a:gd name="T16" fmla="*/ 0 h 8"/>
                        <a:gd name="T17" fmla="*/ 110 w 110"/>
                        <a:gd name="T18" fmla="*/ 8 h 8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10" h="8">
                          <a:moveTo>
                            <a:pt x="110" y="8"/>
                          </a:moveTo>
                          <a:lnTo>
                            <a:pt x="5" y="8"/>
                          </a:lnTo>
                          <a:lnTo>
                            <a:pt x="0" y="0"/>
                          </a:lnTo>
                          <a:lnTo>
                            <a:pt x="105" y="0"/>
                          </a:lnTo>
                          <a:lnTo>
                            <a:pt x="110" y="8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3114" name="Freeform 1317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6" y="3763"/>
                      <a:ext cx="105" cy="3"/>
                    </a:xfrm>
                    <a:custGeom>
                      <a:avLst/>
                      <a:gdLst>
                        <a:gd name="T0" fmla="*/ 105 w 105"/>
                        <a:gd name="T1" fmla="*/ 3 h 3"/>
                        <a:gd name="T2" fmla="*/ 2 w 105"/>
                        <a:gd name="T3" fmla="*/ 3 h 3"/>
                        <a:gd name="T4" fmla="*/ 0 w 105"/>
                        <a:gd name="T5" fmla="*/ 0 h 3"/>
                        <a:gd name="T6" fmla="*/ 102 w 105"/>
                        <a:gd name="T7" fmla="*/ 0 h 3"/>
                        <a:gd name="T8" fmla="*/ 105 w 105"/>
                        <a:gd name="T9" fmla="*/ 3 h 3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5"/>
                        <a:gd name="T16" fmla="*/ 0 h 3"/>
                        <a:gd name="T17" fmla="*/ 105 w 105"/>
                        <a:gd name="T18" fmla="*/ 3 h 3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5" h="3">
                          <a:moveTo>
                            <a:pt x="105" y="3"/>
                          </a:moveTo>
                          <a:lnTo>
                            <a:pt x="2" y="3"/>
                          </a:lnTo>
                          <a:lnTo>
                            <a:pt x="0" y="0"/>
                          </a:lnTo>
                          <a:lnTo>
                            <a:pt x="102" y="0"/>
                          </a:lnTo>
                          <a:lnTo>
                            <a:pt x="105" y="3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</p:grpSp>
              <p:grpSp>
                <p:nvGrpSpPr>
                  <p:cNvPr id="3103" name="Group 1318"/>
                  <p:cNvGrpSpPr>
                    <a:grpSpLocks noChangeAspect="1"/>
                  </p:cNvGrpSpPr>
                  <p:nvPr/>
                </p:nvGrpSpPr>
                <p:grpSpPr bwMode="auto">
                  <a:xfrm rot="-4350386">
                    <a:off x="1638" y="1478"/>
                    <a:ext cx="90" cy="55"/>
                    <a:chOff x="480" y="3413"/>
                    <a:chExt cx="673" cy="560"/>
                  </a:xfrm>
                </p:grpSpPr>
                <p:sp>
                  <p:nvSpPr>
                    <p:cNvPr id="3104" name="Freeform 1319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80" y="3413"/>
                      <a:ext cx="673" cy="560"/>
                    </a:xfrm>
                    <a:custGeom>
                      <a:avLst/>
                      <a:gdLst>
                        <a:gd name="T0" fmla="*/ 269 w 269"/>
                        <a:gd name="T1" fmla="*/ 0 h 224"/>
                        <a:gd name="T2" fmla="*/ 45 w 269"/>
                        <a:gd name="T3" fmla="*/ 224 h 224"/>
                        <a:gd name="T4" fmla="*/ 0 w 269"/>
                        <a:gd name="T5" fmla="*/ 224 h 224"/>
                        <a:gd name="T6" fmla="*/ 224 w 269"/>
                        <a:gd name="T7" fmla="*/ 0 h 224"/>
                        <a:gd name="T8" fmla="*/ 269 w 269"/>
                        <a:gd name="T9" fmla="*/ 0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0"/>
                          </a:moveTo>
                          <a:cubicBezTo>
                            <a:pt x="141" y="0"/>
                            <a:pt x="175" y="224"/>
                            <a:pt x="45" y="224"/>
                          </a:cubicBezTo>
                          <a:cubicBezTo>
                            <a:pt x="0" y="224"/>
                            <a:pt x="0" y="224"/>
                            <a:pt x="0" y="224"/>
                          </a:cubicBezTo>
                          <a:cubicBezTo>
                            <a:pt x="130" y="224"/>
                            <a:pt x="96" y="0"/>
                            <a:pt x="224" y="0"/>
                          </a:cubicBezTo>
                          <a:lnTo>
                            <a:pt x="269" y="0"/>
                          </a:lnTo>
                          <a:close/>
                        </a:path>
                      </a:pathLst>
                    </a:custGeom>
                    <a:solidFill>
                      <a:schemeClr val="tx1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3105" name="Freeform 1320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80" y="3413"/>
                      <a:ext cx="673" cy="560"/>
                    </a:xfrm>
                    <a:custGeom>
                      <a:avLst/>
                      <a:gdLst>
                        <a:gd name="T0" fmla="*/ 269 w 269"/>
                        <a:gd name="T1" fmla="*/ 0 h 224"/>
                        <a:gd name="T2" fmla="*/ 45 w 269"/>
                        <a:gd name="T3" fmla="*/ 224 h 224"/>
                        <a:gd name="T4" fmla="*/ 0 w 269"/>
                        <a:gd name="T5" fmla="*/ 224 h 224"/>
                        <a:gd name="T6" fmla="*/ 224 w 269"/>
                        <a:gd name="T7" fmla="*/ 0 h 224"/>
                        <a:gd name="T8" fmla="*/ 269 w 269"/>
                        <a:gd name="T9" fmla="*/ 0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0"/>
                          </a:moveTo>
                          <a:cubicBezTo>
                            <a:pt x="141" y="0"/>
                            <a:pt x="175" y="224"/>
                            <a:pt x="45" y="224"/>
                          </a:cubicBezTo>
                          <a:cubicBezTo>
                            <a:pt x="0" y="224"/>
                            <a:pt x="0" y="224"/>
                            <a:pt x="0" y="224"/>
                          </a:cubicBezTo>
                          <a:cubicBezTo>
                            <a:pt x="130" y="224"/>
                            <a:pt x="96" y="0"/>
                            <a:pt x="224" y="0"/>
                          </a:cubicBezTo>
                          <a:lnTo>
                            <a:pt x="269" y="0"/>
                          </a:lnTo>
                          <a:close/>
                        </a:path>
                      </a:pathLst>
                    </a:custGeom>
                    <a:solidFill>
                      <a:schemeClr val="tx1"/>
                    </a:solidFill>
                    <a:ln w="7938" cap="flat">
                      <a:solidFill>
                        <a:srgbClr val="343434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</p:grpSp>
            </p:grpSp>
            <p:grpSp>
              <p:nvGrpSpPr>
                <p:cNvPr id="3032" name="Group 1321"/>
                <p:cNvGrpSpPr>
                  <a:grpSpLocks/>
                </p:cNvGrpSpPr>
                <p:nvPr/>
              </p:nvGrpSpPr>
              <p:grpSpPr bwMode="auto">
                <a:xfrm>
                  <a:off x="2926" y="1298"/>
                  <a:ext cx="108" cy="227"/>
                  <a:chOff x="2926" y="1324"/>
                  <a:chExt cx="108" cy="227"/>
                </a:xfrm>
              </p:grpSpPr>
              <p:grpSp>
                <p:nvGrpSpPr>
                  <p:cNvPr id="3084" name="Group 1322"/>
                  <p:cNvGrpSpPr>
                    <a:grpSpLocks noChangeAspect="1"/>
                  </p:cNvGrpSpPr>
                  <p:nvPr/>
                </p:nvGrpSpPr>
                <p:grpSpPr bwMode="auto">
                  <a:xfrm rot="-4304073">
                    <a:off x="2959" y="1337"/>
                    <a:ext cx="87" cy="62"/>
                    <a:chOff x="480" y="3413"/>
                    <a:chExt cx="673" cy="560"/>
                  </a:xfrm>
                </p:grpSpPr>
                <p:sp>
                  <p:nvSpPr>
                    <p:cNvPr id="3098" name="Freeform 1323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80" y="3413"/>
                      <a:ext cx="673" cy="560"/>
                    </a:xfrm>
                    <a:custGeom>
                      <a:avLst/>
                      <a:gdLst>
                        <a:gd name="T0" fmla="*/ 269 w 269"/>
                        <a:gd name="T1" fmla="*/ 0 h 224"/>
                        <a:gd name="T2" fmla="*/ 45 w 269"/>
                        <a:gd name="T3" fmla="*/ 224 h 224"/>
                        <a:gd name="T4" fmla="*/ 0 w 269"/>
                        <a:gd name="T5" fmla="*/ 224 h 224"/>
                        <a:gd name="T6" fmla="*/ 224 w 269"/>
                        <a:gd name="T7" fmla="*/ 0 h 224"/>
                        <a:gd name="T8" fmla="*/ 269 w 269"/>
                        <a:gd name="T9" fmla="*/ 0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0"/>
                          </a:moveTo>
                          <a:cubicBezTo>
                            <a:pt x="141" y="0"/>
                            <a:pt x="175" y="224"/>
                            <a:pt x="45" y="224"/>
                          </a:cubicBezTo>
                          <a:cubicBezTo>
                            <a:pt x="0" y="224"/>
                            <a:pt x="0" y="224"/>
                            <a:pt x="0" y="224"/>
                          </a:cubicBezTo>
                          <a:cubicBezTo>
                            <a:pt x="130" y="224"/>
                            <a:pt x="96" y="0"/>
                            <a:pt x="224" y="0"/>
                          </a:cubicBezTo>
                          <a:lnTo>
                            <a:pt x="269" y="0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3099" name="Freeform 1324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80" y="3413"/>
                      <a:ext cx="673" cy="560"/>
                    </a:xfrm>
                    <a:custGeom>
                      <a:avLst/>
                      <a:gdLst>
                        <a:gd name="T0" fmla="*/ 269 w 269"/>
                        <a:gd name="T1" fmla="*/ 0 h 224"/>
                        <a:gd name="T2" fmla="*/ 45 w 269"/>
                        <a:gd name="T3" fmla="*/ 224 h 224"/>
                        <a:gd name="T4" fmla="*/ 0 w 269"/>
                        <a:gd name="T5" fmla="*/ 224 h 224"/>
                        <a:gd name="T6" fmla="*/ 224 w 269"/>
                        <a:gd name="T7" fmla="*/ 0 h 224"/>
                        <a:gd name="T8" fmla="*/ 269 w 269"/>
                        <a:gd name="T9" fmla="*/ 0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0"/>
                          </a:moveTo>
                          <a:cubicBezTo>
                            <a:pt x="141" y="0"/>
                            <a:pt x="175" y="224"/>
                            <a:pt x="45" y="224"/>
                          </a:cubicBezTo>
                          <a:cubicBezTo>
                            <a:pt x="0" y="224"/>
                            <a:pt x="0" y="224"/>
                            <a:pt x="0" y="224"/>
                          </a:cubicBezTo>
                          <a:cubicBezTo>
                            <a:pt x="130" y="224"/>
                            <a:pt x="96" y="0"/>
                            <a:pt x="224" y="0"/>
                          </a:cubicBezTo>
                          <a:lnTo>
                            <a:pt x="269" y="0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7938" cap="flat">
                      <a:solidFill>
                        <a:srgbClr val="FF0000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</p:grpSp>
              <p:grpSp>
                <p:nvGrpSpPr>
                  <p:cNvPr id="3085" name="Group 1325"/>
                  <p:cNvGrpSpPr>
                    <a:grpSpLocks noChangeAspect="1"/>
                  </p:cNvGrpSpPr>
                  <p:nvPr/>
                </p:nvGrpSpPr>
                <p:grpSpPr bwMode="auto">
                  <a:xfrm rot="-4304073">
                    <a:off x="2936" y="1406"/>
                    <a:ext cx="87" cy="62"/>
                    <a:chOff x="1054" y="3406"/>
                    <a:chExt cx="677" cy="565"/>
                  </a:xfrm>
                </p:grpSpPr>
                <p:sp>
                  <p:nvSpPr>
                    <p:cNvPr id="3089" name="Freeform 1326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6" y="3408"/>
                      <a:ext cx="672" cy="561"/>
                    </a:xfrm>
                    <a:custGeom>
                      <a:avLst/>
                      <a:gdLst>
                        <a:gd name="T0" fmla="*/ 269 w 269"/>
                        <a:gd name="T1" fmla="*/ 224 h 224"/>
                        <a:gd name="T2" fmla="*/ 45 w 269"/>
                        <a:gd name="T3" fmla="*/ 0 h 224"/>
                        <a:gd name="T4" fmla="*/ 0 w 269"/>
                        <a:gd name="T5" fmla="*/ 0 h 224"/>
                        <a:gd name="T6" fmla="*/ 225 w 269"/>
                        <a:gd name="T7" fmla="*/ 224 h 224"/>
                        <a:gd name="T8" fmla="*/ 269 w 269"/>
                        <a:gd name="T9" fmla="*/ 224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224"/>
                          </a:moveTo>
                          <a:cubicBezTo>
                            <a:pt x="141" y="224"/>
                            <a:pt x="175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30" y="0"/>
                            <a:pt x="96" y="224"/>
                            <a:pt x="225" y="224"/>
                          </a:cubicBezTo>
                          <a:lnTo>
                            <a:pt x="269" y="224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3090" name="Freeform 1327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9" y="3408"/>
                      <a:ext cx="329" cy="148"/>
                    </a:xfrm>
                    <a:custGeom>
                      <a:avLst/>
                      <a:gdLst>
                        <a:gd name="T0" fmla="*/ 44 w 132"/>
                        <a:gd name="T1" fmla="*/ 0 h 59"/>
                        <a:gd name="T2" fmla="*/ 0 w 132"/>
                        <a:gd name="T3" fmla="*/ 0 h 59"/>
                        <a:gd name="T4" fmla="*/ 88 w 132"/>
                        <a:gd name="T5" fmla="*/ 59 h 59"/>
                        <a:gd name="T6" fmla="*/ 132 w 132"/>
                        <a:gd name="T7" fmla="*/ 59 h 59"/>
                        <a:gd name="T8" fmla="*/ 44 w 132"/>
                        <a:gd name="T9" fmla="*/ 0 h 59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32"/>
                        <a:gd name="T16" fmla="*/ 0 h 59"/>
                        <a:gd name="T17" fmla="*/ 132 w 132"/>
                        <a:gd name="T18" fmla="*/ 59 h 59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32" h="59">
                          <a:moveTo>
                            <a:pt x="44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43" y="0"/>
                            <a:pt x="69" y="25"/>
                            <a:pt x="88" y="59"/>
                          </a:cubicBezTo>
                          <a:cubicBezTo>
                            <a:pt x="132" y="59"/>
                            <a:pt x="132" y="59"/>
                            <a:pt x="132" y="59"/>
                          </a:cubicBezTo>
                          <a:cubicBezTo>
                            <a:pt x="113" y="25"/>
                            <a:pt x="88" y="0"/>
                            <a:pt x="44" y="0"/>
                          </a:cubicBez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3091" name="Freeform 1328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4" y="3406"/>
                      <a:ext cx="332" cy="147"/>
                    </a:xfrm>
                    <a:custGeom>
                      <a:avLst/>
                      <a:gdLst>
                        <a:gd name="T0" fmla="*/ 47 w 133"/>
                        <a:gd name="T1" fmla="*/ 4 h 59"/>
                        <a:gd name="T2" fmla="*/ 133 w 133"/>
                        <a:gd name="T3" fmla="*/ 59 h 59"/>
                        <a:gd name="T4" fmla="*/ 133 w 133"/>
                        <a:gd name="T5" fmla="*/ 59 h 59"/>
                        <a:gd name="T6" fmla="*/ 45 w 133"/>
                        <a:gd name="T7" fmla="*/ 0 h 59"/>
                        <a:gd name="T8" fmla="*/ 0 w 133"/>
                        <a:gd name="T9" fmla="*/ 0 h 59"/>
                        <a:gd name="T10" fmla="*/ 26 w 133"/>
                        <a:gd name="T11" fmla="*/ 4 h 59"/>
                        <a:gd name="T12" fmla="*/ 47 w 133"/>
                        <a:gd name="T13" fmla="*/ 4 h 59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w 133"/>
                        <a:gd name="T22" fmla="*/ 0 h 59"/>
                        <a:gd name="T23" fmla="*/ 133 w 133"/>
                        <a:gd name="T24" fmla="*/ 59 h 59"/>
                      </a:gdLst>
                      <a:ahLst/>
                      <a:cxnLst>
                        <a:cxn ang="T14">
                          <a:pos x="T0" y="T1"/>
                        </a:cxn>
                        <a:cxn ang="T15">
                          <a:pos x="T2" y="T3"/>
                        </a:cxn>
                        <a:cxn ang="T16">
                          <a:pos x="T4" y="T5"/>
                        </a:cxn>
                        <a:cxn ang="T17">
                          <a:pos x="T6" y="T7"/>
                        </a:cxn>
                        <a:cxn ang="T18">
                          <a:pos x="T8" y="T9"/>
                        </a:cxn>
                        <a:cxn ang="T19">
                          <a:pos x="T10" y="T11"/>
                        </a:cxn>
                        <a:cxn ang="T20">
                          <a:pos x="T12" y="T13"/>
                        </a:cxn>
                      </a:cxnLst>
                      <a:rect l="T21" t="T22" r="T23" b="T24"/>
                      <a:pathLst>
                        <a:path w="133" h="59">
                          <a:moveTo>
                            <a:pt x="47" y="4"/>
                          </a:moveTo>
                          <a:cubicBezTo>
                            <a:pt x="89" y="4"/>
                            <a:pt x="114" y="28"/>
                            <a:pt x="133" y="59"/>
                          </a:cubicBezTo>
                          <a:cubicBezTo>
                            <a:pt x="133" y="59"/>
                            <a:pt x="133" y="59"/>
                            <a:pt x="133" y="59"/>
                          </a:cubicBezTo>
                          <a:cubicBezTo>
                            <a:pt x="114" y="26"/>
                            <a:pt x="89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0" y="0"/>
                            <a:pt x="18" y="2"/>
                            <a:pt x="26" y="4"/>
                          </a:cubicBezTo>
                          <a:lnTo>
                            <a:pt x="47" y="4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3092" name="Freeform 1329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83" y="3783"/>
                      <a:ext cx="348" cy="188"/>
                    </a:xfrm>
                    <a:custGeom>
                      <a:avLst/>
                      <a:gdLst>
                        <a:gd name="T0" fmla="*/ 45 w 139"/>
                        <a:gd name="T1" fmla="*/ 0 h 75"/>
                        <a:gd name="T2" fmla="*/ 0 w 139"/>
                        <a:gd name="T3" fmla="*/ 0 h 75"/>
                        <a:gd name="T4" fmla="*/ 95 w 139"/>
                        <a:gd name="T5" fmla="*/ 75 h 75"/>
                        <a:gd name="T6" fmla="*/ 139 w 139"/>
                        <a:gd name="T7" fmla="*/ 75 h 75"/>
                        <a:gd name="T8" fmla="*/ 45 w 139"/>
                        <a:gd name="T9" fmla="*/ 0 h 75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39"/>
                        <a:gd name="T16" fmla="*/ 0 h 75"/>
                        <a:gd name="T17" fmla="*/ 139 w 139"/>
                        <a:gd name="T18" fmla="*/ 75 h 75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39" h="75">
                          <a:moveTo>
                            <a:pt x="45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20" y="42"/>
                            <a:pt x="45" y="75"/>
                            <a:pt x="95" y="75"/>
                          </a:cubicBezTo>
                          <a:cubicBezTo>
                            <a:pt x="139" y="75"/>
                            <a:pt x="139" y="75"/>
                            <a:pt x="139" y="75"/>
                          </a:cubicBezTo>
                          <a:cubicBezTo>
                            <a:pt x="90" y="75"/>
                            <a:pt x="65" y="42"/>
                            <a:pt x="45" y="0"/>
                          </a:cubicBez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3093" name="Freeform 1330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6" y="3408"/>
                      <a:ext cx="672" cy="561"/>
                    </a:xfrm>
                    <a:custGeom>
                      <a:avLst/>
                      <a:gdLst>
                        <a:gd name="T0" fmla="*/ 269 w 269"/>
                        <a:gd name="T1" fmla="*/ 224 h 224"/>
                        <a:gd name="T2" fmla="*/ 45 w 269"/>
                        <a:gd name="T3" fmla="*/ 0 h 224"/>
                        <a:gd name="T4" fmla="*/ 0 w 269"/>
                        <a:gd name="T5" fmla="*/ 0 h 224"/>
                        <a:gd name="T6" fmla="*/ 225 w 269"/>
                        <a:gd name="T7" fmla="*/ 224 h 224"/>
                        <a:gd name="T8" fmla="*/ 269 w 269"/>
                        <a:gd name="T9" fmla="*/ 224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224"/>
                          </a:moveTo>
                          <a:cubicBezTo>
                            <a:pt x="141" y="224"/>
                            <a:pt x="175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30" y="0"/>
                            <a:pt x="96" y="224"/>
                            <a:pt x="225" y="224"/>
                          </a:cubicBezTo>
                          <a:lnTo>
                            <a:pt x="269" y="224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7938" cap="flat">
                      <a:solidFill>
                        <a:srgbClr val="FF0000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3094" name="Freeform 1331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4" y="3561"/>
                      <a:ext cx="107" cy="7"/>
                    </a:xfrm>
                    <a:custGeom>
                      <a:avLst/>
                      <a:gdLst>
                        <a:gd name="T0" fmla="*/ 0 w 107"/>
                        <a:gd name="T1" fmla="*/ 0 h 7"/>
                        <a:gd name="T2" fmla="*/ 104 w 107"/>
                        <a:gd name="T3" fmla="*/ 0 h 7"/>
                        <a:gd name="T4" fmla="*/ 107 w 107"/>
                        <a:gd name="T5" fmla="*/ 7 h 7"/>
                        <a:gd name="T6" fmla="*/ 5 w 107"/>
                        <a:gd name="T7" fmla="*/ 7 h 7"/>
                        <a:gd name="T8" fmla="*/ 0 w 107"/>
                        <a:gd name="T9" fmla="*/ 0 h 7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7"/>
                        <a:gd name="T16" fmla="*/ 0 h 7"/>
                        <a:gd name="T17" fmla="*/ 107 w 107"/>
                        <a:gd name="T18" fmla="*/ 7 h 7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7" h="7">
                          <a:moveTo>
                            <a:pt x="0" y="0"/>
                          </a:moveTo>
                          <a:lnTo>
                            <a:pt x="104" y="0"/>
                          </a:lnTo>
                          <a:lnTo>
                            <a:pt x="107" y="7"/>
                          </a:lnTo>
                          <a:lnTo>
                            <a:pt x="5" y="7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3095" name="Freeform 1332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91" y="3576"/>
                      <a:ext cx="107" cy="2"/>
                    </a:xfrm>
                    <a:custGeom>
                      <a:avLst/>
                      <a:gdLst>
                        <a:gd name="T0" fmla="*/ 0 w 107"/>
                        <a:gd name="T1" fmla="*/ 0 h 2"/>
                        <a:gd name="T2" fmla="*/ 105 w 107"/>
                        <a:gd name="T3" fmla="*/ 0 h 2"/>
                        <a:gd name="T4" fmla="*/ 107 w 107"/>
                        <a:gd name="T5" fmla="*/ 2 h 2"/>
                        <a:gd name="T6" fmla="*/ 3 w 107"/>
                        <a:gd name="T7" fmla="*/ 2 h 2"/>
                        <a:gd name="T8" fmla="*/ 0 w 107"/>
                        <a:gd name="T9" fmla="*/ 0 h 2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7"/>
                        <a:gd name="T16" fmla="*/ 0 h 2"/>
                        <a:gd name="T17" fmla="*/ 107 w 107"/>
                        <a:gd name="T18" fmla="*/ 2 h 2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7" h="2">
                          <a:moveTo>
                            <a:pt x="0" y="0"/>
                          </a:moveTo>
                          <a:lnTo>
                            <a:pt x="105" y="0"/>
                          </a:lnTo>
                          <a:lnTo>
                            <a:pt x="107" y="2"/>
                          </a:lnTo>
                          <a:lnTo>
                            <a:pt x="3" y="2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3096" name="Freeform 1333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8" y="3773"/>
                      <a:ext cx="110" cy="8"/>
                    </a:xfrm>
                    <a:custGeom>
                      <a:avLst/>
                      <a:gdLst>
                        <a:gd name="T0" fmla="*/ 110 w 110"/>
                        <a:gd name="T1" fmla="*/ 8 h 8"/>
                        <a:gd name="T2" fmla="*/ 5 w 110"/>
                        <a:gd name="T3" fmla="*/ 8 h 8"/>
                        <a:gd name="T4" fmla="*/ 0 w 110"/>
                        <a:gd name="T5" fmla="*/ 0 h 8"/>
                        <a:gd name="T6" fmla="*/ 105 w 110"/>
                        <a:gd name="T7" fmla="*/ 0 h 8"/>
                        <a:gd name="T8" fmla="*/ 110 w 110"/>
                        <a:gd name="T9" fmla="*/ 8 h 8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10"/>
                        <a:gd name="T16" fmla="*/ 0 h 8"/>
                        <a:gd name="T17" fmla="*/ 110 w 110"/>
                        <a:gd name="T18" fmla="*/ 8 h 8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10" h="8">
                          <a:moveTo>
                            <a:pt x="110" y="8"/>
                          </a:moveTo>
                          <a:lnTo>
                            <a:pt x="5" y="8"/>
                          </a:lnTo>
                          <a:lnTo>
                            <a:pt x="0" y="0"/>
                          </a:lnTo>
                          <a:lnTo>
                            <a:pt x="105" y="0"/>
                          </a:lnTo>
                          <a:lnTo>
                            <a:pt x="110" y="8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3097" name="Freeform 1334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6" y="3763"/>
                      <a:ext cx="105" cy="3"/>
                    </a:xfrm>
                    <a:custGeom>
                      <a:avLst/>
                      <a:gdLst>
                        <a:gd name="T0" fmla="*/ 105 w 105"/>
                        <a:gd name="T1" fmla="*/ 3 h 3"/>
                        <a:gd name="T2" fmla="*/ 2 w 105"/>
                        <a:gd name="T3" fmla="*/ 3 h 3"/>
                        <a:gd name="T4" fmla="*/ 0 w 105"/>
                        <a:gd name="T5" fmla="*/ 0 h 3"/>
                        <a:gd name="T6" fmla="*/ 102 w 105"/>
                        <a:gd name="T7" fmla="*/ 0 h 3"/>
                        <a:gd name="T8" fmla="*/ 105 w 105"/>
                        <a:gd name="T9" fmla="*/ 3 h 3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5"/>
                        <a:gd name="T16" fmla="*/ 0 h 3"/>
                        <a:gd name="T17" fmla="*/ 105 w 105"/>
                        <a:gd name="T18" fmla="*/ 3 h 3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5" h="3">
                          <a:moveTo>
                            <a:pt x="105" y="3"/>
                          </a:moveTo>
                          <a:lnTo>
                            <a:pt x="2" y="3"/>
                          </a:lnTo>
                          <a:lnTo>
                            <a:pt x="0" y="0"/>
                          </a:lnTo>
                          <a:lnTo>
                            <a:pt x="102" y="0"/>
                          </a:lnTo>
                          <a:lnTo>
                            <a:pt x="105" y="3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</p:grpSp>
              <p:grpSp>
                <p:nvGrpSpPr>
                  <p:cNvPr id="3086" name="Group 1335"/>
                  <p:cNvGrpSpPr>
                    <a:grpSpLocks noChangeAspect="1"/>
                  </p:cNvGrpSpPr>
                  <p:nvPr/>
                </p:nvGrpSpPr>
                <p:grpSpPr bwMode="auto">
                  <a:xfrm rot="-4304073">
                    <a:off x="2914" y="1477"/>
                    <a:ext cx="86" cy="62"/>
                    <a:chOff x="480" y="3413"/>
                    <a:chExt cx="673" cy="560"/>
                  </a:xfrm>
                </p:grpSpPr>
                <p:sp>
                  <p:nvSpPr>
                    <p:cNvPr id="3087" name="Freeform 1336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80" y="3413"/>
                      <a:ext cx="673" cy="560"/>
                    </a:xfrm>
                    <a:custGeom>
                      <a:avLst/>
                      <a:gdLst>
                        <a:gd name="T0" fmla="*/ 269 w 269"/>
                        <a:gd name="T1" fmla="*/ 0 h 224"/>
                        <a:gd name="T2" fmla="*/ 45 w 269"/>
                        <a:gd name="T3" fmla="*/ 224 h 224"/>
                        <a:gd name="T4" fmla="*/ 0 w 269"/>
                        <a:gd name="T5" fmla="*/ 224 h 224"/>
                        <a:gd name="T6" fmla="*/ 224 w 269"/>
                        <a:gd name="T7" fmla="*/ 0 h 224"/>
                        <a:gd name="T8" fmla="*/ 269 w 269"/>
                        <a:gd name="T9" fmla="*/ 0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0"/>
                          </a:moveTo>
                          <a:cubicBezTo>
                            <a:pt x="141" y="0"/>
                            <a:pt x="175" y="224"/>
                            <a:pt x="45" y="224"/>
                          </a:cubicBezTo>
                          <a:cubicBezTo>
                            <a:pt x="0" y="224"/>
                            <a:pt x="0" y="224"/>
                            <a:pt x="0" y="224"/>
                          </a:cubicBezTo>
                          <a:cubicBezTo>
                            <a:pt x="130" y="224"/>
                            <a:pt x="96" y="0"/>
                            <a:pt x="224" y="0"/>
                          </a:cubicBezTo>
                          <a:lnTo>
                            <a:pt x="269" y="0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3088" name="Freeform 1337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80" y="3413"/>
                      <a:ext cx="673" cy="560"/>
                    </a:xfrm>
                    <a:custGeom>
                      <a:avLst/>
                      <a:gdLst>
                        <a:gd name="T0" fmla="*/ 269 w 269"/>
                        <a:gd name="T1" fmla="*/ 0 h 224"/>
                        <a:gd name="T2" fmla="*/ 45 w 269"/>
                        <a:gd name="T3" fmla="*/ 224 h 224"/>
                        <a:gd name="T4" fmla="*/ 0 w 269"/>
                        <a:gd name="T5" fmla="*/ 224 h 224"/>
                        <a:gd name="T6" fmla="*/ 224 w 269"/>
                        <a:gd name="T7" fmla="*/ 0 h 224"/>
                        <a:gd name="T8" fmla="*/ 269 w 269"/>
                        <a:gd name="T9" fmla="*/ 0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0"/>
                          </a:moveTo>
                          <a:cubicBezTo>
                            <a:pt x="141" y="0"/>
                            <a:pt x="175" y="224"/>
                            <a:pt x="45" y="224"/>
                          </a:cubicBezTo>
                          <a:cubicBezTo>
                            <a:pt x="0" y="224"/>
                            <a:pt x="0" y="224"/>
                            <a:pt x="0" y="224"/>
                          </a:cubicBezTo>
                          <a:cubicBezTo>
                            <a:pt x="130" y="224"/>
                            <a:pt x="96" y="0"/>
                            <a:pt x="224" y="0"/>
                          </a:cubicBezTo>
                          <a:lnTo>
                            <a:pt x="269" y="0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7938" cap="flat">
                      <a:solidFill>
                        <a:srgbClr val="FF0000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</p:grpSp>
            </p:grpSp>
            <p:grpSp>
              <p:nvGrpSpPr>
                <p:cNvPr id="3033" name="Group 1338"/>
                <p:cNvGrpSpPr>
                  <a:grpSpLocks/>
                </p:cNvGrpSpPr>
                <p:nvPr/>
              </p:nvGrpSpPr>
              <p:grpSpPr bwMode="auto">
                <a:xfrm>
                  <a:off x="3006" y="1239"/>
                  <a:ext cx="101" cy="237"/>
                  <a:chOff x="3016" y="1279"/>
                  <a:chExt cx="101" cy="237"/>
                </a:xfrm>
              </p:grpSpPr>
              <p:grpSp>
                <p:nvGrpSpPr>
                  <p:cNvPr id="3061" name="Group 1339"/>
                  <p:cNvGrpSpPr>
                    <a:grpSpLocks noChangeAspect="1"/>
                  </p:cNvGrpSpPr>
                  <p:nvPr/>
                </p:nvGrpSpPr>
                <p:grpSpPr bwMode="auto">
                  <a:xfrm rot="-4350386">
                    <a:off x="3021" y="1372"/>
                    <a:ext cx="90" cy="56"/>
                    <a:chOff x="480" y="3413"/>
                    <a:chExt cx="673" cy="560"/>
                  </a:xfrm>
                </p:grpSpPr>
                <p:sp>
                  <p:nvSpPr>
                    <p:cNvPr id="3082" name="Freeform 1340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80" y="3413"/>
                      <a:ext cx="673" cy="560"/>
                    </a:xfrm>
                    <a:custGeom>
                      <a:avLst/>
                      <a:gdLst>
                        <a:gd name="T0" fmla="*/ 269 w 269"/>
                        <a:gd name="T1" fmla="*/ 0 h 224"/>
                        <a:gd name="T2" fmla="*/ 45 w 269"/>
                        <a:gd name="T3" fmla="*/ 224 h 224"/>
                        <a:gd name="T4" fmla="*/ 0 w 269"/>
                        <a:gd name="T5" fmla="*/ 224 h 224"/>
                        <a:gd name="T6" fmla="*/ 224 w 269"/>
                        <a:gd name="T7" fmla="*/ 0 h 224"/>
                        <a:gd name="T8" fmla="*/ 269 w 269"/>
                        <a:gd name="T9" fmla="*/ 0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0"/>
                          </a:moveTo>
                          <a:cubicBezTo>
                            <a:pt x="141" y="0"/>
                            <a:pt x="175" y="224"/>
                            <a:pt x="45" y="224"/>
                          </a:cubicBezTo>
                          <a:cubicBezTo>
                            <a:pt x="0" y="224"/>
                            <a:pt x="0" y="224"/>
                            <a:pt x="0" y="224"/>
                          </a:cubicBezTo>
                          <a:cubicBezTo>
                            <a:pt x="130" y="224"/>
                            <a:pt x="96" y="0"/>
                            <a:pt x="224" y="0"/>
                          </a:cubicBezTo>
                          <a:lnTo>
                            <a:pt x="269" y="0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3083" name="Freeform 1341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80" y="3413"/>
                      <a:ext cx="673" cy="560"/>
                    </a:xfrm>
                    <a:custGeom>
                      <a:avLst/>
                      <a:gdLst>
                        <a:gd name="T0" fmla="*/ 269 w 269"/>
                        <a:gd name="T1" fmla="*/ 0 h 224"/>
                        <a:gd name="T2" fmla="*/ 45 w 269"/>
                        <a:gd name="T3" fmla="*/ 224 h 224"/>
                        <a:gd name="T4" fmla="*/ 0 w 269"/>
                        <a:gd name="T5" fmla="*/ 224 h 224"/>
                        <a:gd name="T6" fmla="*/ 224 w 269"/>
                        <a:gd name="T7" fmla="*/ 0 h 224"/>
                        <a:gd name="T8" fmla="*/ 269 w 269"/>
                        <a:gd name="T9" fmla="*/ 0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0"/>
                          </a:moveTo>
                          <a:cubicBezTo>
                            <a:pt x="141" y="0"/>
                            <a:pt x="175" y="224"/>
                            <a:pt x="45" y="224"/>
                          </a:cubicBezTo>
                          <a:cubicBezTo>
                            <a:pt x="0" y="224"/>
                            <a:pt x="0" y="224"/>
                            <a:pt x="0" y="224"/>
                          </a:cubicBezTo>
                          <a:cubicBezTo>
                            <a:pt x="130" y="224"/>
                            <a:pt x="96" y="0"/>
                            <a:pt x="224" y="0"/>
                          </a:cubicBezTo>
                          <a:lnTo>
                            <a:pt x="269" y="0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7938" cap="flat">
                      <a:solidFill>
                        <a:srgbClr val="0066FF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</p:grpSp>
              <p:grpSp>
                <p:nvGrpSpPr>
                  <p:cNvPr id="3062" name="Group 1342"/>
                  <p:cNvGrpSpPr>
                    <a:grpSpLocks noChangeAspect="1"/>
                  </p:cNvGrpSpPr>
                  <p:nvPr/>
                </p:nvGrpSpPr>
                <p:grpSpPr bwMode="auto">
                  <a:xfrm rot="-4350386">
                    <a:off x="3044" y="1297"/>
                    <a:ext cx="91" cy="55"/>
                    <a:chOff x="1054" y="3406"/>
                    <a:chExt cx="677" cy="565"/>
                  </a:xfrm>
                </p:grpSpPr>
                <p:sp>
                  <p:nvSpPr>
                    <p:cNvPr id="3073" name="Freeform 1343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6" y="3408"/>
                      <a:ext cx="672" cy="561"/>
                    </a:xfrm>
                    <a:custGeom>
                      <a:avLst/>
                      <a:gdLst>
                        <a:gd name="T0" fmla="*/ 269 w 269"/>
                        <a:gd name="T1" fmla="*/ 224 h 224"/>
                        <a:gd name="T2" fmla="*/ 45 w 269"/>
                        <a:gd name="T3" fmla="*/ 0 h 224"/>
                        <a:gd name="T4" fmla="*/ 0 w 269"/>
                        <a:gd name="T5" fmla="*/ 0 h 224"/>
                        <a:gd name="T6" fmla="*/ 225 w 269"/>
                        <a:gd name="T7" fmla="*/ 224 h 224"/>
                        <a:gd name="T8" fmla="*/ 269 w 269"/>
                        <a:gd name="T9" fmla="*/ 224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224"/>
                          </a:moveTo>
                          <a:cubicBezTo>
                            <a:pt x="141" y="224"/>
                            <a:pt x="175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30" y="0"/>
                            <a:pt x="96" y="224"/>
                            <a:pt x="225" y="224"/>
                          </a:cubicBezTo>
                          <a:lnTo>
                            <a:pt x="269" y="224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3074" name="Freeform 1344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9" y="3408"/>
                      <a:ext cx="329" cy="148"/>
                    </a:xfrm>
                    <a:custGeom>
                      <a:avLst/>
                      <a:gdLst>
                        <a:gd name="T0" fmla="*/ 44 w 132"/>
                        <a:gd name="T1" fmla="*/ 0 h 59"/>
                        <a:gd name="T2" fmla="*/ 0 w 132"/>
                        <a:gd name="T3" fmla="*/ 0 h 59"/>
                        <a:gd name="T4" fmla="*/ 88 w 132"/>
                        <a:gd name="T5" fmla="*/ 59 h 59"/>
                        <a:gd name="T6" fmla="*/ 132 w 132"/>
                        <a:gd name="T7" fmla="*/ 59 h 59"/>
                        <a:gd name="T8" fmla="*/ 44 w 132"/>
                        <a:gd name="T9" fmla="*/ 0 h 59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32"/>
                        <a:gd name="T16" fmla="*/ 0 h 59"/>
                        <a:gd name="T17" fmla="*/ 132 w 132"/>
                        <a:gd name="T18" fmla="*/ 59 h 59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32" h="59">
                          <a:moveTo>
                            <a:pt x="44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43" y="0"/>
                            <a:pt x="69" y="25"/>
                            <a:pt x="88" y="59"/>
                          </a:cubicBezTo>
                          <a:cubicBezTo>
                            <a:pt x="132" y="59"/>
                            <a:pt x="132" y="59"/>
                            <a:pt x="132" y="59"/>
                          </a:cubicBezTo>
                          <a:cubicBezTo>
                            <a:pt x="113" y="25"/>
                            <a:pt x="88" y="0"/>
                            <a:pt x="44" y="0"/>
                          </a:cubicBez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3075" name="Freeform 1345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4" y="3406"/>
                      <a:ext cx="332" cy="147"/>
                    </a:xfrm>
                    <a:custGeom>
                      <a:avLst/>
                      <a:gdLst>
                        <a:gd name="T0" fmla="*/ 47 w 133"/>
                        <a:gd name="T1" fmla="*/ 4 h 59"/>
                        <a:gd name="T2" fmla="*/ 133 w 133"/>
                        <a:gd name="T3" fmla="*/ 59 h 59"/>
                        <a:gd name="T4" fmla="*/ 133 w 133"/>
                        <a:gd name="T5" fmla="*/ 59 h 59"/>
                        <a:gd name="T6" fmla="*/ 45 w 133"/>
                        <a:gd name="T7" fmla="*/ 0 h 59"/>
                        <a:gd name="T8" fmla="*/ 0 w 133"/>
                        <a:gd name="T9" fmla="*/ 0 h 59"/>
                        <a:gd name="T10" fmla="*/ 26 w 133"/>
                        <a:gd name="T11" fmla="*/ 4 h 59"/>
                        <a:gd name="T12" fmla="*/ 47 w 133"/>
                        <a:gd name="T13" fmla="*/ 4 h 59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w 133"/>
                        <a:gd name="T22" fmla="*/ 0 h 59"/>
                        <a:gd name="T23" fmla="*/ 133 w 133"/>
                        <a:gd name="T24" fmla="*/ 59 h 59"/>
                      </a:gdLst>
                      <a:ahLst/>
                      <a:cxnLst>
                        <a:cxn ang="T14">
                          <a:pos x="T0" y="T1"/>
                        </a:cxn>
                        <a:cxn ang="T15">
                          <a:pos x="T2" y="T3"/>
                        </a:cxn>
                        <a:cxn ang="T16">
                          <a:pos x="T4" y="T5"/>
                        </a:cxn>
                        <a:cxn ang="T17">
                          <a:pos x="T6" y="T7"/>
                        </a:cxn>
                        <a:cxn ang="T18">
                          <a:pos x="T8" y="T9"/>
                        </a:cxn>
                        <a:cxn ang="T19">
                          <a:pos x="T10" y="T11"/>
                        </a:cxn>
                        <a:cxn ang="T20">
                          <a:pos x="T12" y="T13"/>
                        </a:cxn>
                      </a:cxnLst>
                      <a:rect l="T21" t="T22" r="T23" b="T24"/>
                      <a:pathLst>
                        <a:path w="133" h="59">
                          <a:moveTo>
                            <a:pt x="47" y="4"/>
                          </a:moveTo>
                          <a:cubicBezTo>
                            <a:pt x="89" y="4"/>
                            <a:pt x="114" y="28"/>
                            <a:pt x="133" y="59"/>
                          </a:cubicBezTo>
                          <a:cubicBezTo>
                            <a:pt x="133" y="59"/>
                            <a:pt x="133" y="59"/>
                            <a:pt x="133" y="59"/>
                          </a:cubicBezTo>
                          <a:cubicBezTo>
                            <a:pt x="114" y="26"/>
                            <a:pt x="89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0" y="0"/>
                            <a:pt x="18" y="2"/>
                            <a:pt x="26" y="4"/>
                          </a:cubicBezTo>
                          <a:lnTo>
                            <a:pt x="47" y="4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3076" name="Freeform 1346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83" y="3783"/>
                      <a:ext cx="348" cy="188"/>
                    </a:xfrm>
                    <a:custGeom>
                      <a:avLst/>
                      <a:gdLst>
                        <a:gd name="T0" fmla="*/ 45 w 139"/>
                        <a:gd name="T1" fmla="*/ 0 h 75"/>
                        <a:gd name="T2" fmla="*/ 0 w 139"/>
                        <a:gd name="T3" fmla="*/ 0 h 75"/>
                        <a:gd name="T4" fmla="*/ 95 w 139"/>
                        <a:gd name="T5" fmla="*/ 75 h 75"/>
                        <a:gd name="T6" fmla="*/ 139 w 139"/>
                        <a:gd name="T7" fmla="*/ 75 h 75"/>
                        <a:gd name="T8" fmla="*/ 45 w 139"/>
                        <a:gd name="T9" fmla="*/ 0 h 75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39"/>
                        <a:gd name="T16" fmla="*/ 0 h 75"/>
                        <a:gd name="T17" fmla="*/ 139 w 139"/>
                        <a:gd name="T18" fmla="*/ 75 h 75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39" h="75">
                          <a:moveTo>
                            <a:pt x="45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20" y="42"/>
                            <a:pt x="45" y="75"/>
                            <a:pt x="95" y="75"/>
                          </a:cubicBezTo>
                          <a:cubicBezTo>
                            <a:pt x="139" y="75"/>
                            <a:pt x="139" y="75"/>
                            <a:pt x="139" y="75"/>
                          </a:cubicBezTo>
                          <a:cubicBezTo>
                            <a:pt x="90" y="75"/>
                            <a:pt x="65" y="42"/>
                            <a:pt x="45" y="0"/>
                          </a:cubicBez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3077" name="Freeform 1347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6" y="3408"/>
                      <a:ext cx="672" cy="561"/>
                    </a:xfrm>
                    <a:custGeom>
                      <a:avLst/>
                      <a:gdLst>
                        <a:gd name="T0" fmla="*/ 269 w 269"/>
                        <a:gd name="T1" fmla="*/ 224 h 224"/>
                        <a:gd name="T2" fmla="*/ 45 w 269"/>
                        <a:gd name="T3" fmla="*/ 0 h 224"/>
                        <a:gd name="T4" fmla="*/ 0 w 269"/>
                        <a:gd name="T5" fmla="*/ 0 h 224"/>
                        <a:gd name="T6" fmla="*/ 225 w 269"/>
                        <a:gd name="T7" fmla="*/ 224 h 224"/>
                        <a:gd name="T8" fmla="*/ 269 w 269"/>
                        <a:gd name="T9" fmla="*/ 224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224"/>
                          </a:moveTo>
                          <a:cubicBezTo>
                            <a:pt x="141" y="224"/>
                            <a:pt x="175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30" y="0"/>
                            <a:pt x="96" y="224"/>
                            <a:pt x="225" y="224"/>
                          </a:cubicBezTo>
                          <a:lnTo>
                            <a:pt x="269" y="224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7938" cap="flat">
                      <a:solidFill>
                        <a:srgbClr val="0066FF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3078" name="Freeform 1348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4" y="3561"/>
                      <a:ext cx="107" cy="7"/>
                    </a:xfrm>
                    <a:custGeom>
                      <a:avLst/>
                      <a:gdLst>
                        <a:gd name="T0" fmla="*/ 0 w 107"/>
                        <a:gd name="T1" fmla="*/ 0 h 7"/>
                        <a:gd name="T2" fmla="*/ 104 w 107"/>
                        <a:gd name="T3" fmla="*/ 0 h 7"/>
                        <a:gd name="T4" fmla="*/ 107 w 107"/>
                        <a:gd name="T5" fmla="*/ 7 h 7"/>
                        <a:gd name="T6" fmla="*/ 5 w 107"/>
                        <a:gd name="T7" fmla="*/ 7 h 7"/>
                        <a:gd name="T8" fmla="*/ 0 w 107"/>
                        <a:gd name="T9" fmla="*/ 0 h 7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7"/>
                        <a:gd name="T16" fmla="*/ 0 h 7"/>
                        <a:gd name="T17" fmla="*/ 107 w 107"/>
                        <a:gd name="T18" fmla="*/ 7 h 7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7" h="7">
                          <a:moveTo>
                            <a:pt x="0" y="0"/>
                          </a:moveTo>
                          <a:lnTo>
                            <a:pt x="104" y="0"/>
                          </a:lnTo>
                          <a:lnTo>
                            <a:pt x="107" y="7"/>
                          </a:lnTo>
                          <a:lnTo>
                            <a:pt x="5" y="7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3079" name="Freeform 1349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91" y="3576"/>
                      <a:ext cx="107" cy="2"/>
                    </a:xfrm>
                    <a:custGeom>
                      <a:avLst/>
                      <a:gdLst>
                        <a:gd name="T0" fmla="*/ 0 w 107"/>
                        <a:gd name="T1" fmla="*/ 0 h 2"/>
                        <a:gd name="T2" fmla="*/ 105 w 107"/>
                        <a:gd name="T3" fmla="*/ 0 h 2"/>
                        <a:gd name="T4" fmla="*/ 107 w 107"/>
                        <a:gd name="T5" fmla="*/ 2 h 2"/>
                        <a:gd name="T6" fmla="*/ 3 w 107"/>
                        <a:gd name="T7" fmla="*/ 2 h 2"/>
                        <a:gd name="T8" fmla="*/ 0 w 107"/>
                        <a:gd name="T9" fmla="*/ 0 h 2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7"/>
                        <a:gd name="T16" fmla="*/ 0 h 2"/>
                        <a:gd name="T17" fmla="*/ 107 w 107"/>
                        <a:gd name="T18" fmla="*/ 2 h 2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7" h="2">
                          <a:moveTo>
                            <a:pt x="0" y="0"/>
                          </a:moveTo>
                          <a:lnTo>
                            <a:pt x="105" y="0"/>
                          </a:lnTo>
                          <a:lnTo>
                            <a:pt x="107" y="2"/>
                          </a:lnTo>
                          <a:lnTo>
                            <a:pt x="3" y="2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3080" name="Freeform 1350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8" y="3773"/>
                      <a:ext cx="110" cy="8"/>
                    </a:xfrm>
                    <a:custGeom>
                      <a:avLst/>
                      <a:gdLst>
                        <a:gd name="T0" fmla="*/ 110 w 110"/>
                        <a:gd name="T1" fmla="*/ 8 h 8"/>
                        <a:gd name="T2" fmla="*/ 5 w 110"/>
                        <a:gd name="T3" fmla="*/ 8 h 8"/>
                        <a:gd name="T4" fmla="*/ 0 w 110"/>
                        <a:gd name="T5" fmla="*/ 0 h 8"/>
                        <a:gd name="T6" fmla="*/ 105 w 110"/>
                        <a:gd name="T7" fmla="*/ 0 h 8"/>
                        <a:gd name="T8" fmla="*/ 110 w 110"/>
                        <a:gd name="T9" fmla="*/ 8 h 8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10"/>
                        <a:gd name="T16" fmla="*/ 0 h 8"/>
                        <a:gd name="T17" fmla="*/ 110 w 110"/>
                        <a:gd name="T18" fmla="*/ 8 h 8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10" h="8">
                          <a:moveTo>
                            <a:pt x="110" y="8"/>
                          </a:moveTo>
                          <a:lnTo>
                            <a:pt x="5" y="8"/>
                          </a:lnTo>
                          <a:lnTo>
                            <a:pt x="0" y="0"/>
                          </a:lnTo>
                          <a:lnTo>
                            <a:pt x="105" y="0"/>
                          </a:lnTo>
                          <a:lnTo>
                            <a:pt x="110" y="8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3081" name="Freeform 1351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6" y="3763"/>
                      <a:ext cx="105" cy="3"/>
                    </a:xfrm>
                    <a:custGeom>
                      <a:avLst/>
                      <a:gdLst>
                        <a:gd name="T0" fmla="*/ 105 w 105"/>
                        <a:gd name="T1" fmla="*/ 3 h 3"/>
                        <a:gd name="T2" fmla="*/ 2 w 105"/>
                        <a:gd name="T3" fmla="*/ 3 h 3"/>
                        <a:gd name="T4" fmla="*/ 0 w 105"/>
                        <a:gd name="T5" fmla="*/ 0 h 3"/>
                        <a:gd name="T6" fmla="*/ 102 w 105"/>
                        <a:gd name="T7" fmla="*/ 0 h 3"/>
                        <a:gd name="T8" fmla="*/ 105 w 105"/>
                        <a:gd name="T9" fmla="*/ 3 h 3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5"/>
                        <a:gd name="T16" fmla="*/ 0 h 3"/>
                        <a:gd name="T17" fmla="*/ 105 w 105"/>
                        <a:gd name="T18" fmla="*/ 3 h 3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5" h="3">
                          <a:moveTo>
                            <a:pt x="105" y="3"/>
                          </a:moveTo>
                          <a:lnTo>
                            <a:pt x="2" y="3"/>
                          </a:lnTo>
                          <a:lnTo>
                            <a:pt x="0" y="0"/>
                          </a:lnTo>
                          <a:lnTo>
                            <a:pt x="102" y="0"/>
                          </a:lnTo>
                          <a:lnTo>
                            <a:pt x="105" y="3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</p:grpSp>
              <p:grpSp>
                <p:nvGrpSpPr>
                  <p:cNvPr id="3063" name="Group 1352"/>
                  <p:cNvGrpSpPr>
                    <a:grpSpLocks noChangeAspect="1"/>
                  </p:cNvGrpSpPr>
                  <p:nvPr/>
                </p:nvGrpSpPr>
                <p:grpSpPr bwMode="auto">
                  <a:xfrm rot="-4350386">
                    <a:off x="2998" y="1442"/>
                    <a:ext cx="92" cy="56"/>
                    <a:chOff x="1054" y="3406"/>
                    <a:chExt cx="677" cy="565"/>
                  </a:xfrm>
                </p:grpSpPr>
                <p:sp>
                  <p:nvSpPr>
                    <p:cNvPr id="3064" name="Freeform 1353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6" y="3408"/>
                      <a:ext cx="672" cy="561"/>
                    </a:xfrm>
                    <a:custGeom>
                      <a:avLst/>
                      <a:gdLst>
                        <a:gd name="T0" fmla="*/ 269 w 269"/>
                        <a:gd name="T1" fmla="*/ 224 h 224"/>
                        <a:gd name="T2" fmla="*/ 45 w 269"/>
                        <a:gd name="T3" fmla="*/ 0 h 224"/>
                        <a:gd name="T4" fmla="*/ 0 w 269"/>
                        <a:gd name="T5" fmla="*/ 0 h 224"/>
                        <a:gd name="T6" fmla="*/ 225 w 269"/>
                        <a:gd name="T7" fmla="*/ 224 h 224"/>
                        <a:gd name="T8" fmla="*/ 269 w 269"/>
                        <a:gd name="T9" fmla="*/ 224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224"/>
                          </a:moveTo>
                          <a:cubicBezTo>
                            <a:pt x="141" y="224"/>
                            <a:pt x="175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30" y="0"/>
                            <a:pt x="96" y="224"/>
                            <a:pt x="225" y="224"/>
                          </a:cubicBezTo>
                          <a:lnTo>
                            <a:pt x="269" y="224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3065" name="Freeform 1354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9" y="3408"/>
                      <a:ext cx="329" cy="148"/>
                    </a:xfrm>
                    <a:custGeom>
                      <a:avLst/>
                      <a:gdLst>
                        <a:gd name="T0" fmla="*/ 44 w 132"/>
                        <a:gd name="T1" fmla="*/ 0 h 59"/>
                        <a:gd name="T2" fmla="*/ 0 w 132"/>
                        <a:gd name="T3" fmla="*/ 0 h 59"/>
                        <a:gd name="T4" fmla="*/ 88 w 132"/>
                        <a:gd name="T5" fmla="*/ 59 h 59"/>
                        <a:gd name="T6" fmla="*/ 132 w 132"/>
                        <a:gd name="T7" fmla="*/ 59 h 59"/>
                        <a:gd name="T8" fmla="*/ 44 w 132"/>
                        <a:gd name="T9" fmla="*/ 0 h 59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32"/>
                        <a:gd name="T16" fmla="*/ 0 h 59"/>
                        <a:gd name="T17" fmla="*/ 132 w 132"/>
                        <a:gd name="T18" fmla="*/ 59 h 59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32" h="59">
                          <a:moveTo>
                            <a:pt x="44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43" y="0"/>
                            <a:pt x="69" y="25"/>
                            <a:pt x="88" y="59"/>
                          </a:cubicBezTo>
                          <a:cubicBezTo>
                            <a:pt x="132" y="59"/>
                            <a:pt x="132" y="59"/>
                            <a:pt x="132" y="59"/>
                          </a:cubicBezTo>
                          <a:cubicBezTo>
                            <a:pt x="113" y="25"/>
                            <a:pt x="88" y="0"/>
                            <a:pt x="44" y="0"/>
                          </a:cubicBez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3066" name="Freeform 1355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4" y="3406"/>
                      <a:ext cx="332" cy="147"/>
                    </a:xfrm>
                    <a:custGeom>
                      <a:avLst/>
                      <a:gdLst>
                        <a:gd name="T0" fmla="*/ 47 w 133"/>
                        <a:gd name="T1" fmla="*/ 4 h 59"/>
                        <a:gd name="T2" fmla="*/ 133 w 133"/>
                        <a:gd name="T3" fmla="*/ 59 h 59"/>
                        <a:gd name="T4" fmla="*/ 133 w 133"/>
                        <a:gd name="T5" fmla="*/ 59 h 59"/>
                        <a:gd name="T6" fmla="*/ 45 w 133"/>
                        <a:gd name="T7" fmla="*/ 0 h 59"/>
                        <a:gd name="T8" fmla="*/ 0 w 133"/>
                        <a:gd name="T9" fmla="*/ 0 h 59"/>
                        <a:gd name="T10" fmla="*/ 26 w 133"/>
                        <a:gd name="T11" fmla="*/ 4 h 59"/>
                        <a:gd name="T12" fmla="*/ 47 w 133"/>
                        <a:gd name="T13" fmla="*/ 4 h 59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w 133"/>
                        <a:gd name="T22" fmla="*/ 0 h 59"/>
                        <a:gd name="T23" fmla="*/ 133 w 133"/>
                        <a:gd name="T24" fmla="*/ 59 h 59"/>
                      </a:gdLst>
                      <a:ahLst/>
                      <a:cxnLst>
                        <a:cxn ang="T14">
                          <a:pos x="T0" y="T1"/>
                        </a:cxn>
                        <a:cxn ang="T15">
                          <a:pos x="T2" y="T3"/>
                        </a:cxn>
                        <a:cxn ang="T16">
                          <a:pos x="T4" y="T5"/>
                        </a:cxn>
                        <a:cxn ang="T17">
                          <a:pos x="T6" y="T7"/>
                        </a:cxn>
                        <a:cxn ang="T18">
                          <a:pos x="T8" y="T9"/>
                        </a:cxn>
                        <a:cxn ang="T19">
                          <a:pos x="T10" y="T11"/>
                        </a:cxn>
                        <a:cxn ang="T20">
                          <a:pos x="T12" y="T13"/>
                        </a:cxn>
                      </a:cxnLst>
                      <a:rect l="T21" t="T22" r="T23" b="T24"/>
                      <a:pathLst>
                        <a:path w="133" h="59">
                          <a:moveTo>
                            <a:pt x="47" y="4"/>
                          </a:moveTo>
                          <a:cubicBezTo>
                            <a:pt x="89" y="4"/>
                            <a:pt x="114" y="28"/>
                            <a:pt x="133" y="59"/>
                          </a:cubicBezTo>
                          <a:cubicBezTo>
                            <a:pt x="133" y="59"/>
                            <a:pt x="133" y="59"/>
                            <a:pt x="133" y="59"/>
                          </a:cubicBezTo>
                          <a:cubicBezTo>
                            <a:pt x="114" y="26"/>
                            <a:pt x="89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0" y="0"/>
                            <a:pt x="18" y="2"/>
                            <a:pt x="26" y="4"/>
                          </a:cubicBezTo>
                          <a:lnTo>
                            <a:pt x="47" y="4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3067" name="Freeform 1356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83" y="3783"/>
                      <a:ext cx="348" cy="188"/>
                    </a:xfrm>
                    <a:custGeom>
                      <a:avLst/>
                      <a:gdLst>
                        <a:gd name="T0" fmla="*/ 45 w 139"/>
                        <a:gd name="T1" fmla="*/ 0 h 75"/>
                        <a:gd name="T2" fmla="*/ 0 w 139"/>
                        <a:gd name="T3" fmla="*/ 0 h 75"/>
                        <a:gd name="T4" fmla="*/ 95 w 139"/>
                        <a:gd name="T5" fmla="*/ 75 h 75"/>
                        <a:gd name="T6" fmla="*/ 139 w 139"/>
                        <a:gd name="T7" fmla="*/ 75 h 75"/>
                        <a:gd name="T8" fmla="*/ 45 w 139"/>
                        <a:gd name="T9" fmla="*/ 0 h 75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39"/>
                        <a:gd name="T16" fmla="*/ 0 h 75"/>
                        <a:gd name="T17" fmla="*/ 139 w 139"/>
                        <a:gd name="T18" fmla="*/ 75 h 75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39" h="75">
                          <a:moveTo>
                            <a:pt x="45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20" y="42"/>
                            <a:pt x="45" y="75"/>
                            <a:pt x="95" y="75"/>
                          </a:cubicBezTo>
                          <a:cubicBezTo>
                            <a:pt x="139" y="75"/>
                            <a:pt x="139" y="75"/>
                            <a:pt x="139" y="75"/>
                          </a:cubicBezTo>
                          <a:cubicBezTo>
                            <a:pt x="90" y="75"/>
                            <a:pt x="65" y="42"/>
                            <a:pt x="45" y="0"/>
                          </a:cubicBez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3068" name="Freeform 1357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6" y="3408"/>
                      <a:ext cx="672" cy="561"/>
                    </a:xfrm>
                    <a:custGeom>
                      <a:avLst/>
                      <a:gdLst>
                        <a:gd name="T0" fmla="*/ 269 w 269"/>
                        <a:gd name="T1" fmla="*/ 224 h 224"/>
                        <a:gd name="T2" fmla="*/ 45 w 269"/>
                        <a:gd name="T3" fmla="*/ 0 h 224"/>
                        <a:gd name="T4" fmla="*/ 0 w 269"/>
                        <a:gd name="T5" fmla="*/ 0 h 224"/>
                        <a:gd name="T6" fmla="*/ 225 w 269"/>
                        <a:gd name="T7" fmla="*/ 224 h 224"/>
                        <a:gd name="T8" fmla="*/ 269 w 269"/>
                        <a:gd name="T9" fmla="*/ 224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224"/>
                          </a:moveTo>
                          <a:cubicBezTo>
                            <a:pt x="141" y="224"/>
                            <a:pt x="175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30" y="0"/>
                            <a:pt x="96" y="224"/>
                            <a:pt x="225" y="224"/>
                          </a:cubicBezTo>
                          <a:lnTo>
                            <a:pt x="269" y="224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7938" cap="flat">
                      <a:solidFill>
                        <a:srgbClr val="0066FF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3069" name="Freeform 1358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4" y="3561"/>
                      <a:ext cx="107" cy="7"/>
                    </a:xfrm>
                    <a:custGeom>
                      <a:avLst/>
                      <a:gdLst>
                        <a:gd name="T0" fmla="*/ 0 w 107"/>
                        <a:gd name="T1" fmla="*/ 0 h 7"/>
                        <a:gd name="T2" fmla="*/ 104 w 107"/>
                        <a:gd name="T3" fmla="*/ 0 h 7"/>
                        <a:gd name="T4" fmla="*/ 107 w 107"/>
                        <a:gd name="T5" fmla="*/ 7 h 7"/>
                        <a:gd name="T6" fmla="*/ 5 w 107"/>
                        <a:gd name="T7" fmla="*/ 7 h 7"/>
                        <a:gd name="T8" fmla="*/ 0 w 107"/>
                        <a:gd name="T9" fmla="*/ 0 h 7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7"/>
                        <a:gd name="T16" fmla="*/ 0 h 7"/>
                        <a:gd name="T17" fmla="*/ 107 w 107"/>
                        <a:gd name="T18" fmla="*/ 7 h 7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7" h="7">
                          <a:moveTo>
                            <a:pt x="0" y="0"/>
                          </a:moveTo>
                          <a:lnTo>
                            <a:pt x="104" y="0"/>
                          </a:lnTo>
                          <a:lnTo>
                            <a:pt x="107" y="7"/>
                          </a:lnTo>
                          <a:lnTo>
                            <a:pt x="5" y="7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3070" name="Freeform 1359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91" y="3576"/>
                      <a:ext cx="107" cy="2"/>
                    </a:xfrm>
                    <a:custGeom>
                      <a:avLst/>
                      <a:gdLst>
                        <a:gd name="T0" fmla="*/ 0 w 107"/>
                        <a:gd name="T1" fmla="*/ 0 h 2"/>
                        <a:gd name="T2" fmla="*/ 105 w 107"/>
                        <a:gd name="T3" fmla="*/ 0 h 2"/>
                        <a:gd name="T4" fmla="*/ 107 w 107"/>
                        <a:gd name="T5" fmla="*/ 2 h 2"/>
                        <a:gd name="T6" fmla="*/ 3 w 107"/>
                        <a:gd name="T7" fmla="*/ 2 h 2"/>
                        <a:gd name="T8" fmla="*/ 0 w 107"/>
                        <a:gd name="T9" fmla="*/ 0 h 2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7"/>
                        <a:gd name="T16" fmla="*/ 0 h 2"/>
                        <a:gd name="T17" fmla="*/ 107 w 107"/>
                        <a:gd name="T18" fmla="*/ 2 h 2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7" h="2">
                          <a:moveTo>
                            <a:pt x="0" y="0"/>
                          </a:moveTo>
                          <a:lnTo>
                            <a:pt x="105" y="0"/>
                          </a:lnTo>
                          <a:lnTo>
                            <a:pt x="107" y="2"/>
                          </a:lnTo>
                          <a:lnTo>
                            <a:pt x="3" y="2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3071" name="Freeform 1360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8" y="3773"/>
                      <a:ext cx="110" cy="8"/>
                    </a:xfrm>
                    <a:custGeom>
                      <a:avLst/>
                      <a:gdLst>
                        <a:gd name="T0" fmla="*/ 110 w 110"/>
                        <a:gd name="T1" fmla="*/ 8 h 8"/>
                        <a:gd name="T2" fmla="*/ 5 w 110"/>
                        <a:gd name="T3" fmla="*/ 8 h 8"/>
                        <a:gd name="T4" fmla="*/ 0 w 110"/>
                        <a:gd name="T5" fmla="*/ 0 h 8"/>
                        <a:gd name="T6" fmla="*/ 105 w 110"/>
                        <a:gd name="T7" fmla="*/ 0 h 8"/>
                        <a:gd name="T8" fmla="*/ 110 w 110"/>
                        <a:gd name="T9" fmla="*/ 8 h 8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10"/>
                        <a:gd name="T16" fmla="*/ 0 h 8"/>
                        <a:gd name="T17" fmla="*/ 110 w 110"/>
                        <a:gd name="T18" fmla="*/ 8 h 8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10" h="8">
                          <a:moveTo>
                            <a:pt x="110" y="8"/>
                          </a:moveTo>
                          <a:lnTo>
                            <a:pt x="5" y="8"/>
                          </a:lnTo>
                          <a:lnTo>
                            <a:pt x="0" y="0"/>
                          </a:lnTo>
                          <a:lnTo>
                            <a:pt x="105" y="0"/>
                          </a:lnTo>
                          <a:lnTo>
                            <a:pt x="110" y="8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3072" name="Freeform 1361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6" y="3763"/>
                      <a:ext cx="105" cy="3"/>
                    </a:xfrm>
                    <a:custGeom>
                      <a:avLst/>
                      <a:gdLst>
                        <a:gd name="T0" fmla="*/ 105 w 105"/>
                        <a:gd name="T1" fmla="*/ 3 h 3"/>
                        <a:gd name="T2" fmla="*/ 2 w 105"/>
                        <a:gd name="T3" fmla="*/ 3 h 3"/>
                        <a:gd name="T4" fmla="*/ 0 w 105"/>
                        <a:gd name="T5" fmla="*/ 0 h 3"/>
                        <a:gd name="T6" fmla="*/ 102 w 105"/>
                        <a:gd name="T7" fmla="*/ 0 h 3"/>
                        <a:gd name="T8" fmla="*/ 105 w 105"/>
                        <a:gd name="T9" fmla="*/ 3 h 3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5"/>
                        <a:gd name="T16" fmla="*/ 0 h 3"/>
                        <a:gd name="T17" fmla="*/ 105 w 105"/>
                        <a:gd name="T18" fmla="*/ 3 h 3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5" h="3">
                          <a:moveTo>
                            <a:pt x="105" y="3"/>
                          </a:moveTo>
                          <a:lnTo>
                            <a:pt x="2" y="3"/>
                          </a:lnTo>
                          <a:lnTo>
                            <a:pt x="0" y="0"/>
                          </a:lnTo>
                          <a:lnTo>
                            <a:pt x="102" y="0"/>
                          </a:lnTo>
                          <a:lnTo>
                            <a:pt x="105" y="3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</p:grpSp>
            </p:grpSp>
            <p:grpSp>
              <p:nvGrpSpPr>
                <p:cNvPr id="3034" name="Group 1362"/>
                <p:cNvGrpSpPr>
                  <a:grpSpLocks/>
                </p:cNvGrpSpPr>
                <p:nvPr/>
              </p:nvGrpSpPr>
              <p:grpSpPr bwMode="auto">
                <a:xfrm>
                  <a:off x="3016" y="1314"/>
                  <a:ext cx="132" cy="302"/>
                  <a:chOff x="2109" y="1324"/>
                  <a:chExt cx="132" cy="302"/>
                </a:xfrm>
              </p:grpSpPr>
              <p:grpSp>
                <p:nvGrpSpPr>
                  <p:cNvPr id="3035" name="Group 1363"/>
                  <p:cNvGrpSpPr>
                    <a:grpSpLocks noChangeAspect="1"/>
                  </p:cNvGrpSpPr>
                  <p:nvPr/>
                </p:nvGrpSpPr>
                <p:grpSpPr bwMode="auto">
                  <a:xfrm rot="-4304073">
                    <a:off x="2166" y="1337"/>
                    <a:ext cx="87" cy="62"/>
                    <a:chOff x="480" y="3413"/>
                    <a:chExt cx="673" cy="560"/>
                  </a:xfrm>
                </p:grpSpPr>
                <p:sp>
                  <p:nvSpPr>
                    <p:cNvPr id="3059" name="Freeform 1364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80" y="3413"/>
                      <a:ext cx="673" cy="560"/>
                    </a:xfrm>
                    <a:custGeom>
                      <a:avLst/>
                      <a:gdLst>
                        <a:gd name="T0" fmla="*/ 269 w 269"/>
                        <a:gd name="T1" fmla="*/ 0 h 224"/>
                        <a:gd name="T2" fmla="*/ 45 w 269"/>
                        <a:gd name="T3" fmla="*/ 224 h 224"/>
                        <a:gd name="T4" fmla="*/ 0 w 269"/>
                        <a:gd name="T5" fmla="*/ 224 h 224"/>
                        <a:gd name="T6" fmla="*/ 224 w 269"/>
                        <a:gd name="T7" fmla="*/ 0 h 224"/>
                        <a:gd name="T8" fmla="*/ 269 w 269"/>
                        <a:gd name="T9" fmla="*/ 0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0"/>
                          </a:moveTo>
                          <a:cubicBezTo>
                            <a:pt x="141" y="0"/>
                            <a:pt x="175" y="224"/>
                            <a:pt x="45" y="224"/>
                          </a:cubicBezTo>
                          <a:cubicBezTo>
                            <a:pt x="0" y="224"/>
                            <a:pt x="0" y="224"/>
                            <a:pt x="0" y="224"/>
                          </a:cubicBezTo>
                          <a:cubicBezTo>
                            <a:pt x="130" y="224"/>
                            <a:pt x="96" y="0"/>
                            <a:pt x="224" y="0"/>
                          </a:cubicBezTo>
                          <a:lnTo>
                            <a:pt x="269" y="0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3060" name="Freeform 1365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80" y="3413"/>
                      <a:ext cx="673" cy="560"/>
                    </a:xfrm>
                    <a:custGeom>
                      <a:avLst/>
                      <a:gdLst>
                        <a:gd name="T0" fmla="*/ 269 w 269"/>
                        <a:gd name="T1" fmla="*/ 0 h 224"/>
                        <a:gd name="T2" fmla="*/ 45 w 269"/>
                        <a:gd name="T3" fmla="*/ 224 h 224"/>
                        <a:gd name="T4" fmla="*/ 0 w 269"/>
                        <a:gd name="T5" fmla="*/ 224 h 224"/>
                        <a:gd name="T6" fmla="*/ 224 w 269"/>
                        <a:gd name="T7" fmla="*/ 0 h 224"/>
                        <a:gd name="T8" fmla="*/ 269 w 269"/>
                        <a:gd name="T9" fmla="*/ 0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0"/>
                          </a:moveTo>
                          <a:cubicBezTo>
                            <a:pt x="141" y="0"/>
                            <a:pt x="175" y="224"/>
                            <a:pt x="45" y="224"/>
                          </a:cubicBezTo>
                          <a:cubicBezTo>
                            <a:pt x="0" y="224"/>
                            <a:pt x="0" y="224"/>
                            <a:pt x="0" y="224"/>
                          </a:cubicBezTo>
                          <a:cubicBezTo>
                            <a:pt x="130" y="224"/>
                            <a:pt x="96" y="0"/>
                            <a:pt x="224" y="0"/>
                          </a:cubicBezTo>
                          <a:lnTo>
                            <a:pt x="269" y="0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7938" cap="flat">
                      <a:solidFill>
                        <a:srgbClr val="FF0000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</p:grpSp>
              <p:grpSp>
                <p:nvGrpSpPr>
                  <p:cNvPr id="3036" name="Group 1366"/>
                  <p:cNvGrpSpPr>
                    <a:grpSpLocks noChangeAspect="1"/>
                  </p:cNvGrpSpPr>
                  <p:nvPr/>
                </p:nvGrpSpPr>
                <p:grpSpPr bwMode="auto">
                  <a:xfrm rot="-4304073">
                    <a:off x="2143" y="1406"/>
                    <a:ext cx="87" cy="62"/>
                    <a:chOff x="1054" y="3406"/>
                    <a:chExt cx="677" cy="565"/>
                  </a:xfrm>
                </p:grpSpPr>
                <p:sp>
                  <p:nvSpPr>
                    <p:cNvPr id="3050" name="Freeform 1367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6" y="3408"/>
                      <a:ext cx="672" cy="561"/>
                    </a:xfrm>
                    <a:custGeom>
                      <a:avLst/>
                      <a:gdLst>
                        <a:gd name="T0" fmla="*/ 269 w 269"/>
                        <a:gd name="T1" fmla="*/ 224 h 224"/>
                        <a:gd name="T2" fmla="*/ 45 w 269"/>
                        <a:gd name="T3" fmla="*/ 0 h 224"/>
                        <a:gd name="T4" fmla="*/ 0 w 269"/>
                        <a:gd name="T5" fmla="*/ 0 h 224"/>
                        <a:gd name="T6" fmla="*/ 225 w 269"/>
                        <a:gd name="T7" fmla="*/ 224 h 224"/>
                        <a:gd name="T8" fmla="*/ 269 w 269"/>
                        <a:gd name="T9" fmla="*/ 224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224"/>
                          </a:moveTo>
                          <a:cubicBezTo>
                            <a:pt x="141" y="224"/>
                            <a:pt x="175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30" y="0"/>
                            <a:pt x="96" y="224"/>
                            <a:pt x="225" y="224"/>
                          </a:cubicBezTo>
                          <a:lnTo>
                            <a:pt x="269" y="224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3051" name="Freeform 1368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9" y="3408"/>
                      <a:ext cx="329" cy="148"/>
                    </a:xfrm>
                    <a:custGeom>
                      <a:avLst/>
                      <a:gdLst>
                        <a:gd name="T0" fmla="*/ 44 w 132"/>
                        <a:gd name="T1" fmla="*/ 0 h 59"/>
                        <a:gd name="T2" fmla="*/ 0 w 132"/>
                        <a:gd name="T3" fmla="*/ 0 h 59"/>
                        <a:gd name="T4" fmla="*/ 88 w 132"/>
                        <a:gd name="T5" fmla="*/ 59 h 59"/>
                        <a:gd name="T6" fmla="*/ 132 w 132"/>
                        <a:gd name="T7" fmla="*/ 59 h 59"/>
                        <a:gd name="T8" fmla="*/ 44 w 132"/>
                        <a:gd name="T9" fmla="*/ 0 h 59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32"/>
                        <a:gd name="T16" fmla="*/ 0 h 59"/>
                        <a:gd name="T17" fmla="*/ 132 w 132"/>
                        <a:gd name="T18" fmla="*/ 59 h 59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32" h="59">
                          <a:moveTo>
                            <a:pt x="44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43" y="0"/>
                            <a:pt x="69" y="25"/>
                            <a:pt x="88" y="59"/>
                          </a:cubicBezTo>
                          <a:cubicBezTo>
                            <a:pt x="132" y="59"/>
                            <a:pt x="132" y="59"/>
                            <a:pt x="132" y="59"/>
                          </a:cubicBezTo>
                          <a:cubicBezTo>
                            <a:pt x="113" y="25"/>
                            <a:pt x="88" y="0"/>
                            <a:pt x="44" y="0"/>
                          </a:cubicBez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3052" name="Freeform 1369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4" y="3406"/>
                      <a:ext cx="332" cy="147"/>
                    </a:xfrm>
                    <a:custGeom>
                      <a:avLst/>
                      <a:gdLst>
                        <a:gd name="T0" fmla="*/ 47 w 133"/>
                        <a:gd name="T1" fmla="*/ 4 h 59"/>
                        <a:gd name="T2" fmla="*/ 133 w 133"/>
                        <a:gd name="T3" fmla="*/ 59 h 59"/>
                        <a:gd name="T4" fmla="*/ 133 w 133"/>
                        <a:gd name="T5" fmla="*/ 59 h 59"/>
                        <a:gd name="T6" fmla="*/ 45 w 133"/>
                        <a:gd name="T7" fmla="*/ 0 h 59"/>
                        <a:gd name="T8" fmla="*/ 0 w 133"/>
                        <a:gd name="T9" fmla="*/ 0 h 59"/>
                        <a:gd name="T10" fmla="*/ 26 w 133"/>
                        <a:gd name="T11" fmla="*/ 4 h 59"/>
                        <a:gd name="T12" fmla="*/ 47 w 133"/>
                        <a:gd name="T13" fmla="*/ 4 h 59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w 133"/>
                        <a:gd name="T22" fmla="*/ 0 h 59"/>
                        <a:gd name="T23" fmla="*/ 133 w 133"/>
                        <a:gd name="T24" fmla="*/ 59 h 59"/>
                      </a:gdLst>
                      <a:ahLst/>
                      <a:cxnLst>
                        <a:cxn ang="T14">
                          <a:pos x="T0" y="T1"/>
                        </a:cxn>
                        <a:cxn ang="T15">
                          <a:pos x="T2" y="T3"/>
                        </a:cxn>
                        <a:cxn ang="T16">
                          <a:pos x="T4" y="T5"/>
                        </a:cxn>
                        <a:cxn ang="T17">
                          <a:pos x="T6" y="T7"/>
                        </a:cxn>
                        <a:cxn ang="T18">
                          <a:pos x="T8" y="T9"/>
                        </a:cxn>
                        <a:cxn ang="T19">
                          <a:pos x="T10" y="T11"/>
                        </a:cxn>
                        <a:cxn ang="T20">
                          <a:pos x="T12" y="T13"/>
                        </a:cxn>
                      </a:cxnLst>
                      <a:rect l="T21" t="T22" r="T23" b="T24"/>
                      <a:pathLst>
                        <a:path w="133" h="59">
                          <a:moveTo>
                            <a:pt x="47" y="4"/>
                          </a:moveTo>
                          <a:cubicBezTo>
                            <a:pt x="89" y="4"/>
                            <a:pt x="114" y="28"/>
                            <a:pt x="133" y="59"/>
                          </a:cubicBezTo>
                          <a:cubicBezTo>
                            <a:pt x="133" y="59"/>
                            <a:pt x="133" y="59"/>
                            <a:pt x="133" y="59"/>
                          </a:cubicBezTo>
                          <a:cubicBezTo>
                            <a:pt x="114" y="26"/>
                            <a:pt x="89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0" y="0"/>
                            <a:pt x="18" y="2"/>
                            <a:pt x="26" y="4"/>
                          </a:cubicBezTo>
                          <a:lnTo>
                            <a:pt x="47" y="4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3053" name="Freeform 1370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83" y="3783"/>
                      <a:ext cx="348" cy="188"/>
                    </a:xfrm>
                    <a:custGeom>
                      <a:avLst/>
                      <a:gdLst>
                        <a:gd name="T0" fmla="*/ 45 w 139"/>
                        <a:gd name="T1" fmla="*/ 0 h 75"/>
                        <a:gd name="T2" fmla="*/ 0 w 139"/>
                        <a:gd name="T3" fmla="*/ 0 h 75"/>
                        <a:gd name="T4" fmla="*/ 95 w 139"/>
                        <a:gd name="T5" fmla="*/ 75 h 75"/>
                        <a:gd name="T6" fmla="*/ 139 w 139"/>
                        <a:gd name="T7" fmla="*/ 75 h 75"/>
                        <a:gd name="T8" fmla="*/ 45 w 139"/>
                        <a:gd name="T9" fmla="*/ 0 h 75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39"/>
                        <a:gd name="T16" fmla="*/ 0 h 75"/>
                        <a:gd name="T17" fmla="*/ 139 w 139"/>
                        <a:gd name="T18" fmla="*/ 75 h 75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39" h="75">
                          <a:moveTo>
                            <a:pt x="45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20" y="42"/>
                            <a:pt x="45" y="75"/>
                            <a:pt x="95" y="75"/>
                          </a:cubicBezTo>
                          <a:cubicBezTo>
                            <a:pt x="139" y="75"/>
                            <a:pt x="139" y="75"/>
                            <a:pt x="139" y="75"/>
                          </a:cubicBezTo>
                          <a:cubicBezTo>
                            <a:pt x="90" y="75"/>
                            <a:pt x="65" y="42"/>
                            <a:pt x="45" y="0"/>
                          </a:cubicBez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3054" name="Freeform 1371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6" y="3408"/>
                      <a:ext cx="672" cy="561"/>
                    </a:xfrm>
                    <a:custGeom>
                      <a:avLst/>
                      <a:gdLst>
                        <a:gd name="T0" fmla="*/ 269 w 269"/>
                        <a:gd name="T1" fmla="*/ 224 h 224"/>
                        <a:gd name="T2" fmla="*/ 45 w 269"/>
                        <a:gd name="T3" fmla="*/ 0 h 224"/>
                        <a:gd name="T4" fmla="*/ 0 w 269"/>
                        <a:gd name="T5" fmla="*/ 0 h 224"/>
                        <a:gd name="T6" fmla="*/ 225 w 269"/>
                        <a:gd name="T7" fmla="*/ 224 h 224"/>
                        <a:gd name="T8" fmla="*/ 269 w 269"/>
                        <a:gd name="T9" fmla="*/ 224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224"/>
                          </a:moveTo>
                          <a:cubicBezTo>
                            <a:pt x="141" y="224"/>
                            <a:pt x="175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30" y="0"/>
                            <a:pt x="96" y="224"/>
                            <a:pt x="225" y="224"/>
                          </a:cubicBezTo>
                          <a:lnTo>
                            <a:pt x="269" y="224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7938" cap="flat">
                      <a:solidFill>
                        <a:srgbClr val="FF0000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3055" name="Freeform 1372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4" y="3561"/>
                      <a:ext cx="107" cy="7"/>
                    </a:xfrm>
                    <a:custGeom>
                      <a:avLst/>
                      <a:gdLst>
                        <a:gd name="T0" fmla="*/ 0 w 107"/>
                        <a:gd name="T1" fmla="*/ 0 h 7"/>
                        <a:gd name="T2" fmla="*/ 104 w 107"/>
                        <a:gd name="T3" fmla="*/ 0 h 7"/>
                        <a:gd name="T4" fmla="*/ 107 w 107"/>
                        <a:gd name="T5" fmla="*/ 7 h 7"/>
                        <a:gd name="T6" fmla="*/ 5 w 107"/>
                        <a:gd name="T7" fmla="*/ 7 h 7"/>
                        <a:gd name="T8" fmla="*/ 0 w 107"/>
                        <a:gd name="T9" fmla="*/ 0 h 7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7"/>
                        <a:gd name="T16" fmla="*/ 0 h 7"/>
                        <a:gd name="T17" fmla="*/ 107 w 107"/>
                        <a:gd name="T18" fmla="*/ 7 h 7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7" h="7">
                          <a:moveTo>
                            <a:pt x="0" y="0"/>
                          </a:moveTo>
                          <a:lnTo>
                            <a:pt x="104" y="0"/>
                          </a:lnTo>
                          <a:lnTo>
                            <a:pt x="107" y="7"/>
                          </a:lnTo>
                          <a:lnTo>
                            <a:pt x="5" y="7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3056" name="Freeform 1373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91" y="3576"/>
                      <a:ext cx="107" cy="2"/>
                    </a:xfrm>
                    <a:custGeom>
                      <a:avLst/>
                      <a:gdLst>
                        <a:gd name="T0" fmla="*/ 0 w 107"/>
                        <a:gd name="T1" fmla="*/ 0 h 2"/>
                        <a:gd name="T2" fmla="*/ 105 w 107"/>
                        <a:gd name="T3" fmla="*/ 0 h 2"/>
                        <a:gd name="T4" fmla="*/ 107 w 107"/>
                        <a:gd name="T5" fmla="*/ 2 h 2"/>
                        <a:gd name="T6" fmla="*/ 3 w 107"/>
                        <a:gd name="T7" fmla="*/ 2 h 2"/>
                        <a:gd name="T8" fmla="*/ 0 w 107"/>
                        <a:gd name="T9" fmla="*/ 0 h 2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7"/>
                        <a:gd name="T16" fmla="*/ 0 h 2"/>
                        <a:gd name="T17" fmla="*/ 107 w 107"/>
                        <a:gd name="T18" fmla="*/ 2 h 2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7" h="2">
                          <a:moveTo>
                            <a:pt x="0" y="0"/>
                          </a:moveTo>
                          <a:lnTo>
                            <a:pt x="105" y="0"/>
                          </a:lnTo>
                          <a:lnTo>
                            <a:pt x="107" y="2"/>
                          </a:lnTo>
                          <a:lnTo>
                            <a:pt x="3" y="2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3057" name="Freeform 1374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8" y="3773"/>
                      <a:ext cx="110" cy="8"/>
                    </a:xfrm>
                    <a:custGeom>
                      <a:avLst/>
                      <a:gdLst>
                        <a:gd name="T0" fmla="*/ 110 w 110"/>
                        <a:gd name="T1" fmla="*/ 8 h 8"/>
                        <a:gd name="T2" fmla="*/ 5 w 110"/>
                        <a:gd name="T3" fmla="*/ 8 h 8"/>
                        <a:gd name="T4" fmla="*/ 0 w 110"/>
                        <a:gd name="T5" fmla="*/ 0 h 8"/>
                        <a:gd name="T6" fmla="*/ 105 w 110"/>
                        <a:gd name="T7" fmla="*/ 0 h 8"/>
                        <a:gd name="T8" fmla="*/ 110 w 110"/>
                        <a:gd name="T9" fmla="*/ 8 h 8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10"/>
                        <a:gd name="T16" fmla="*/ 0 h 8"/>
                        <a:gd name="T17" fmla="*/ 110 w 110"/>
                        <a:gd name="T18" fmla="*/ 8 h 8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10" h="8">
                          <a:moveTo>
                            <a:pt x="110" y="8"/>
                          </a:moveTo>
                          <a:lnTo>
                            <a:pt x="5" y="8"/>
                          </a:lnTo>
                          <a:lnTo>
                            <a:pt x="0" y="0"/>
                          </a:lnTo>
                          <a:lnTo>
                            <a:pt x="105" y="0"/>
                          </a:lnTo>
                          <a:lnTo>
                            <a:pt x="110" y="8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3058" name="Freeform 1375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6" y="3763"/>
                      <a:ext cx="105" cy="3"/>
                    </a:xfrm>
                    <a:custGeom>
                      <a:avLst/>
                      <a:gdLst>
                        <a:gd name="T0" fmla="*/ 105 w 105"/>
                        <a:gd name="T1" fmla="*/ 3 h 3"/>
                        <a:gd name="T2" fmla="*/ 2 w 105"/>
                        <a:gd name="T3" fmla="*/ 3 h 3"/>
                        <a:gd name="T4" fmla="*/ 0 w 105"/>
                        <a:gd name="T5" fmla="*/ 0 h 3"/>
                        <a:gd name="T6" fmla="*/ 102 w 105"/>
                        <a:gd name="T7" fmla="*/ 0 h 3"/>
                        <a:gd name="T8" fmla="*/ 105 w 105"/>
                        <a:gd name="T9" fmla="*/ 3 h 3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5"/>
                        <a:gd name="T16" fmla="*/ 0 h 3"/>
                        <a:gd name="T17" fmla="*/ 105 w 105"/>
                        <a:gd name="T18" fmla="*/ 3 h 3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5" h="3">
                          <a:moveTo>
                            <a:pt x="105" y="3"/>
                          </a:moveTo>
                          <a:lnTo>
                            <a:pt x="2" y="3"/>
                          </a:lnTo>
                          <a:lnTo>
                            <a:pt x="0" y="0"/>
                          </a:lnTo>
                          <a:lnTo>
                            <a:pt x="102" y="0"/>
                          </a:lnTo>
                          <a:lnTo>
                            <a:pt x="105" y="3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</p:grpSp>
              <p:grpSp>
                <p:nvGrpSpPr>
                  <p:cNvPr id="3037" name="Group 1376"/>
                  <p:cNvGrpSpPr>
                    <a:grpSpLocks noChangeAspect="1"/>
                  </p:cNvGrpSpPr>
                  <p:nvPr/>
                </p:nvGrpSpPr>
                <p:grpSpPr bwMode="auto">
                  <a:xfrm rot="-4304073">
                    <a:off x="2121" y="1477"/>
                    <a:ext cx="86" cy="62"/>
                    <a:chOff x="480" y="3413"/>
                    <a:chExt cx="673" cy="560"/>
                  </a:xfrm>
                </p:grpSpPr>
                <p:sp>
                  <p:nvSpPr>
                    <p:cNvPr id="3048" name="Freeform 1377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80" y="3413"/>
                      <a:ext cx="673" cy="560"/>
                    </a:xfrm>
                    <a:custGeom>
                      <a:avLst/>
                      <a:gdLst>
                        <a:gd name="T0" fmla="*/ 269 w 269"/>
                        <a:gd name="T1" fmla="*/ 0 h 224"/>
                        <a:gd name="T2" fmla="*/ 45 w 269"/>
                        <a:gd name="T3" fmla="*/ 224 h 224"/>
                        <a:gd name="T4" fmla="*/ 0 w 269"/>
                        <a:gd name="T5" fmla="*/ 224 h 224"/>
                        <a:gd name="T6" fmla="*/ 224 w 269"/>
                        <a:gd name="T7" fmla="*/ 0 h 224"/>
                        <a:gd name="T8" fmla="*/ 269 w 269"/>
                        <a:gd name="T9" fmla="*/ 0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0"/>
                          </a:moveTo>
                          <a:cubicBezTo>
                            <a:pt x="141" y="0"/>
                            <a:pt x="175" y="224"/>
                            <a:pt x="45" y="224"/>
                          </a:cubicBezTo>
                          <a:cubicBezTo>
                            <a:pt x="0" y="224"/>
                            <a:pt x="0" y="224"/>
                            <a:pt x="0" y="224"/>
                          </a:cubicBezTo>
                          <a:cubicBezTo>
                            <a:pt x="130" y="224"/>
                            <a:pt x="96" y="0"/>
                            <a:pt x="224" y="0"/>
                          </a:cubicBezTo>
                          <a:lnTo>
                            <a:pt x="269" y="0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3049" name="Freeform 1378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80" y="3413"/>
                      <a:ext cx="673" cy="560"/>
                    </a:xfrm>
                    <a:custGeom>
                      <a:avLst/>
                      <a:gdLst>
                        <a:gd name="T0" fmla="*/ 269 w 269"/>
                        <a:gd name="T1" fmla="*/ 0 h 224"/>
                        <a:gd name="T2" fmla="*/ 45 w 269"/>
                        <a:gd name="T3" fmla="*/ 224 h 224"/>
                        <a:gd name="T4" fmla="*/ 0 w 269"/>
                        <a:gd name="T5" fmla="*/ 224 h 224"/>
                        <a:gd name="T6" fmla="*/ 224 w 269"/>
                        <a:gd name="T7" fmla="*/ 0 h 224"/>
                        <a:gd name="T8" fmla="*/ 269 w 269"/>
                        <a:gd name="T9" fmla="*/ 0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0"/>
                          </a:moveTo>
                          <a:cubicBezTo>
                            <a:pt x="141" y="0"/>
                            <a:pt x="175" y="224"/>
                            <a:pt x="45" y="224"/>
                          </a:cubicBezTo>
                          <a:cubicBezTo>
                            <a:pt x="0" y="224"/>
                            <a:pt x="0" y="224"/>
                            <a:pt x="0" y="224"/>
                          </a:cubicBezTo>
                          <a:cubicBezTo>
                            <a:pt x="130" y="224"/>
                            <a:pt x="96" y="0"/>
                            <a:pt x="224" y="0"/>
                          </a:cubicBezTo>
                          <a:lnTo>
                            <a:pt x="269" y="0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7938" cap="flat">
                      <a:solidFill>
                        <a:srgbClr val="FF0000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</p:grpSp>
              <p:grpSp>
                <p:nvGrpSpPr>
                  <p:cNvPr id="3038" name="Group 1379"/>
                  <p:cNvGrpSpPr>
                    <a:grpSpLocks noChangeAspect="1"/>
                  </p:cNvGrpSpPr>
                  <p:nvPr/>
                </p:nvGrpSpPr>
                <p:grpSpPr bwMode="auto">
                  <a:xfrm rot="-4304073">
                    <a:off x="2096" y="1552"/>
                    <a:ext cx="87" cy="62"/>
                    <a:chOff x="1054" y="3406"/>
                    <a:chExt cx="677" cy="565"/>
                  </a:xfrm>
                </p:grpSpPr>
                <p:sp>
                  <p:nvSpPr>
                    <p:cNvPr id="3039" name="Freeform 1380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6" y="3408"/>
                      <a:ext cx="672" cy="561"/>
                    </a:xfrm>
                    <a:custGeom>
                      <a:avLst/>
                      <a:gdLst>
                        <a:gd name="T0" fmla="*/ 269 w 269"/>
                        <a:gd name="T1" fmla="*/ 224 h 224"/>
                        <a:gd name="T2" fmla="*/ 45 w 269"/>
                        <a:gd name="T3" fmla="*/ 0 h 224"/>
                        <a:gd name="T4" fmla="*/ 0 w 269"/>
                        <a:gd name="T5" fmla="*/ 0 h 224"/>
                        <a:gd name="T6" fmla="*/ 225 w 269"/>
                        <a:gd name="T7" fmla="*/ 224 h 224"/>
                        <a:gd name="T8" fmla="*/ 269 w 269"/>
                        <a:gd name="T9" fmla="*/ 224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224"/>
                          </a:moveTo>
                          <a:cubicBezTo>
                            <a:pt x="141" y="224"/>
                            <a:pt x="175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30" y="0"/>
                            <a:pt x="96" y="224"/>
                            <a:pt x="225" y="224"/>
                          </a:cubicBezTo>
                          <a:lnTo>
                            <a:pt x="269" y="224"/>
                          </a:lnTo>
                          <a:close/>
                        </a:path>
                      </a:pathLst>
                    </a:custGeom>
                    <a:solidFill>
                      <a:schemeClr val="tx1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3040" name="Freeform 1381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9" y="3408"/>
                      <a:ext cx="329" cy="148"/>
                    </a:xfrm>
                    <a:custGeom>
                      <a:avLst/>
                      <a:gdLst>
                        <a:gd name="T0" fmla="*/ 44 w 132"/>
                        <a:gd name="T1" fmla="*/ 0 h 59"/>
                        <a:gd name="T2" fmla="*/ 0 w 132"/>
                        <a:gd name="T3" fmla="*/ 0 h 59"/>
                        <a:gd name="T4" fmla="*/ 88 w 132"/>
                        <a:gd name="T5" fmla="*/ 59 h 59"/>
                        <a:gd name="T6" fmla="*/ 132 w 132"/>
                        <a:gd name="T7" fmla="*/ 59 h 59"/>
                        <a:gd name="T8" fmla="*/ 44 w 132"/>
                        <a:gd name="T9" fmla="*/ 0 h 59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32"/>
                        <a:gd name="T16" fmla="*/ 0 h 59"/>
                        <a:gd name="T17" fmla="*/ 132 w 132"/>
                        <a:gd name="T18" fmla="*/ 59 h 59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32" h="59">
                          <a:moveTo>
                            <a:pt x="44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43" y="0"/>
                            <a:pt x="69" y="25"/>
                            <a:pt x="88" y="59"/>
                          </a:cubicBezTo>
                          <a:cubicBezTo>
                            <a:pt x="132" y="59"/>
                            <a:pt x="132" y="59"/>
                            <a:pt x="132" y="59"/>
                          </a:cubicBezTo>
                          <a:cubicBezTo>
                            <a:pt x="113" y="25"/>
                            <a:pt x="88" y="0"/>
                            <a:pt x="44" y="0"/>
                          </a:cubicBezTo>
                          <a:close/>
                        </a:path>
                      </a:pathLst>
                    </a:custGeom>
                    <a:solidFill>
                      <a:schemeClr val="tx1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3041" name="Freeform 1382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4" y="3406"/>
                      <a:ext cx="332" cy="147"/>
                    </a:xfrm>
                    <a:custGeom>
                      <a:avLst/>
                      <a:gdLst>
                        <a:gd name="T0" fmla="*/ 47 w 133"/>
                        <a:gd name="T1" fmla="*/ 4 h 59"/>
                        <a:gd name="T2" fmla="*/ 133 w 133"/>
                        <a:gd name="T3" fmla="*/ 59 h 59"/>
                        <a:gd name="T4" fmla="*/ 133 w 133"/>
                        <a:gd name="T5" fmla="*/ 59 h 59"/>
                        <a:gd name="T6" fmla="*/ 45 w 133"/>
                        <a:gd name="T7" fmla="*/ 0 h 59"/>
                        <a:gd name="T8" fmla="*/ 0 w 133"/>
                        <a:gd name="T9" fmla="*/ 0 h 59"/>
                        <a:gd name="T10" fmla="*/ 26 w 133"/>
                        <a:gd name="T11" fmla="*/ 4 h 59"/>
                        <a:gd name="T12" fmla="*/ 47 w 133"/>
                        <a:gd name="T13" fmla="*/ 4 h 59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w 133"/>
                        <a:gd name="T22" fmla="*/ 0 h 59"/>
                        <a:gd name="T23" fmla="*/ 133 w 133"/>
                        <a:gd name="T24" fmla="*/ 59 h 59"/>
                      </a:gdLst>
                      <a:ahLst/>
                      <a:cxnLst>
                        <a:cxn ang="T14">
                          <a:pos x="T0" y="T1"/>
                        </a:cxn>
                        <a:cxn ang="T15">
                          <a:pos x="T2" y="T3"/>
                        </a:cxn>
                        <a:cxn ang="T16">
                          <a:pos x="T4" y="T5"/>
                        </a:cxn>
                        <a:cxn ang="T17">
                          <a:pos x="T6" y="T7"/>
                        </a:cxn>
                        <a:cxn ang="T18">
                          <a:pos x="T8" y="T9"/>
                        </a:cxn>
                        <a:cxn ang="T19">
                          <a:pos x="T10" y="T11"/>
                        </a:cxn>
                        <a:cxn ang="T20">
                          <a:pos x="T12" y="T13"/>
                        </a:cxn>
                      </a:cxnLst>
                      <a:rect l="T21" t="T22" r="T23" b="T24"/>
                      <a:pathLst>
                        <a:path w="133" h="59">
                          <a:moveTo>
                            <a:pt x="47" y="4"/>
                          </a:moveTo>
                          <a:cubicBezTo>
                            <a:pt x="89" y="4"/>
                            <a:pt x="114" y="28"/>
                            <a:pt x="133" y="59"/>
                          </a:cubicBezTo>
                          <a:cubicBezTo>
                            <a:pt x="133" y="59"/>
                            <a:pt x="133" y="59"/>
                            <a:pt x="133" y="59"/>
                          </a:cubicBezTo>
                          <a:cubicBezTo>
                            <a:pt x="114" y="26"/>
                            <a:pt x="89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0" y="0"/>
                            <a:pt x="18" y="2"/>
                            <a:pt x="26" y="4"/>
                          </a:cubicBezTo>
                          <a:lnTo>
                            <a:pt x="47" y="4"/>
                          </a:lnTo>
                          <a:close/>
                        </a:path>
                      </a:pathLst>
                    </a:custGeom>
                    <a:solidFill>
                      <a:schemeClr val="tx1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3042" name="Freeform 1383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83" y="3783"/>
                      <a:ext cx="348" cy="188"/>
                    </a:xfrm>
                    <a:custGeom>
                      <a:avLst/>
                      <a:gdLst>
                        <a:gd name="T0" fmla="*/ 45 w 139"/>
                        <a:gd name="T1" fmla="*/ 0 h 75"/>
                        <a:gd name="T2" fmla="*/ 0 w 139"/>
                        <a:gd name="T3" fmla="*/ 0 h 75"/>
                        <a:gd name="T4" fmla="*/ 95 w 139"/>
                        <a:gd name="T5" fmla="*/ 75 h 75"/>
                        <a:gd name="T6" fmla="*/ 139 w 139"/>
                        <a:gd name="T7" fmla="*/ 75 h 75"/>
                        <a:gd name="T8" fmla="*/ 45 w 139"/>
                        <a:gd name="T9" fmla="*/ 0 h 75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39"/>
                        <a:gd name="T16" fmla="*/ 0 h 75"/>
                        <a:gd name="T17" fmla="*/ 139 w 139"/>
                        <a:gd name="T18" fmla="*/ 75 h 75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39" h="75">
                          <a:moveTo>
                            <a:pt x="45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20" y="42"/>
                            <a:pt x="45" y="75"/>
                            <a:pt x="95" y="75"/>
                          </a:cubicBezTo>
                          <a:cubicBezTo>
                            <a:pt x="139" y="75"/>
                            <a:pt x="139" y="75"/>
                            <a:pt x="139" y="75"/>
                          </a:cubicBezTo>
                          <a:cubicBezTo>
                            <a:pt x="90" y="75"/>
                            <a:pt x="65" y="42"/>
                            <a:pt x="45" y="0"/>
                          </a:cubicBezTo>
                          <a:close/>
                        </a:path>
                      </a:pathLst>
                    </a:custGeom>
                    <a:solidFill>
                      <a:schemeClr val="tx1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3043" name="Freeform 1384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6" y="3408"/>
                      <a:ext cx="672" cy="561"/>
                    </a:xfrm>
                    <a:custGeom>
                      <a:avLst/>
                      <a:gdLst>
                        <a:gd name="T0" fmla="*/ 269 w 269"/>
                        <a:gd name="T1" fmla="*/ 224 h 224"/>
                        <a:gd name="T2" fmla="*/ 45 w 269"/>
                        <a:gd name="T3" fmla="*/ 0 h 224"/>
                        <a:gd name="T4" fmla="*/ 0 w 269"/>
                        <a:gd name="T5" fmla="*/ 0 h 224"/>
                        <a:gd name="T6" fmla="*/ 225 w 269"/>
                        <a:gd name="T7" fmla="*/ 224 h 224"/>
                        <a:gd name="T8" fmla="*/ 269 w 269"/>
                        <a:gd name="T9" fmla="*/ 224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224"/>
                          </a:moveTo>
                          <a:cubicBezTo>
                            <a:pt x="141" y="224"/>
                            <a:pt x="175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30" y="0"/>
                            <a:pt x="96" y="224"/>
                            <a:pt x="225" y="224"/>
                          </a:cubicBezTo>
                          <a:lnTo>
                            <a:pt x="269" y="224"/>
                          </a:lnTo>
                          <a:close/>
                        </a:path>
                      </a:pathLst>
                    </a:custGeom>
                    <a:solidFill>
                      <a:schemeClr val="tx1"/>
                    </a:solidFill>
                    <a:ln w="7938" cap="flat">
                      <a:solidFill>
                        <a:srgbClr val="343434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3044" name="Freeform 1385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4" y="3561"/>
                      <a:ext cx="107" cy="7"/>
                    </a:xfrm>
                    <a:custGeom>
                      <a:avLst/>
                      <a:gdLst>
                        <a:gd name="T0" fmla="*/ 0 w 107"/>
                        <a:gd name="T1" fmla="*/ 0 h 7"/>
                        <a:gd name="T2" fmla="*/ 104 w 107"/>
                        <a:gd name="T3" fmla="*/ 0 h 7"/>
                        <a:gd name="T4" fmla="*/ 107 w 107"/>
                        <a:gd name="T5" fmla="*/ 7 h 7"/>
                        <a:gd name="T6" fmla="*/ 5 w 107"/>
                        <a:gd name="T7" fmla="*/ 7 h 7"/>
                        <a:gd name="T8" fmla="*/ 0 w 107"/>
                        <a:gd name="T9" fmla="*/ 0 h 7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7"/>
                        <a:gd name="T16" fmla="*/ 0 h 7"/>
                        <a:gd name="T17" fmla="*/ 107 w 107"/>
                        <a:gd name="T18" fmla="*/ 7 h 7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7" h="7">
                          <a:moveTo>
                            <a:pt x="0" y="0"/>
                          </a:moveTo>
                          <a:lnTo>
                            <a:pt x="104" y="0"/>
                          </a:lnTo>
                          <a:lnTo>
                            <a:pt x="107" y="7"/>
                          </a:lnTo>
                          <a:lnTo>
                            <a:pt x="5" y="7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chemeClr val="tx1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3045" name="Freeform 1386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91" y="3576"/>
                      <a:ext cx="107" cy="2"/>
                    </a:xfrm>
                    <a:custGeom>
                      <a:avLst/>
                      <a:gdLst>
                        <a:gd name="T0" fmla="*/ 0 w 107"/>
                        <a:gd name="T1" fmla="*/ 0 h 2"/>
                        <a:gd name="T2" fmla="*/ 105 w 107"/>
                        <a:gd name="T3" fmla="*/ 0 h 2"/>
                        <a:gd name="T4" fmla="*/ 107 w 107"/>
                        <a:gd name="T5" fmla="*/ 2 h 2"/>
                        <a:gd name="T6" fmla="*/ 3 w 107"/>
                        <a:gd name="T7" fmla="*/ 2 h 2"/>
                        <a:gd name="T8" fmla="*/ 0 w 107"/>
                        <a:gd name="T9" fmla="*/ 0 h 2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7"/>
                        <a:gd name="T16" fmla="*/ 0 h 2"/>
                        <a:gd name="T17" fmla="*/ 107 w 107"/>
                        <a:gd name="T18" fmla="*/ 2 h 2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7" h="2">
                          <a:moveTo>
                            <a:pt x="0" y="0"/>
                          </a:moveTo>
                          <a:lnTo>
                            <a:pt x="105" y="0"/>
                          </a:lnTo>
                          <a:lnTo>
                            <a:pt x="107" y="2"/>
                          </a:lnTo>
                          <a:lnTo>
                            <a:pt x="3" y="2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chemeClr val="tx1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3046" name="Freeform 1387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8" y="3773"/>
                      <a:ext cx="110" cy="8"/>
                    </a:xfrm>
                    <a:custGeom>
                      <a:avLst/>
                      <a:gdLst>
                        <a:gd name="T0" fmla="*/ 110 w 110"/>
                        <a:gd name="T1" fmla="*/ 8 h 8"/>
                        <a:gd name="T2" fmla="*/ 5 w 110"/>
                        <a:gd name="T3" fmla="*/ 8 h 8"/>
                        <a:gd name="T4" fmla="*/ 0 w 110"/>
                        <a:gd name="T5" fmla="*/ 0 h 8"/>
                        <a:gd name="T6" fmla="*/ 105 w 110"/>
                        <a:gd name="T7" fmla="*/ 0 h 8"/>
                        <a:gd name="T8" fmla="*/ 110 w 110"/>
                        <a:gd name="T9" fmla="*/ 8 h 8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10"/>
                        <a:gd name="T16" fmla="*/ 0 h 8"/>
                        <a:gd name="T17" fmla="*/ 110 w 110"/>
                        <a:gd name="T18" fmla="*/ 8 h 8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10" h="8">
                          <a:moveTo>
                            <a:pt x="110" y="8"/>
                          </a:moveTo>
                          <a:lnTo>
                            <a:pt x="5" y="8"/>
                          </a:lnTo>
                          <a:lnTo>
                            <a:pt x="0" y="0"/>
                          </a:lnTo>
                          <a:lnTo>
                            <a:pt x="105" y="0"/>
                          </a:lnTo>
                          <a:lnTo>
                            <a:pt x="110" y="8"/>
                          </a:lnTo>
                          <a:close/>
                        </a:path>
                      </a:pathLst>
                    </a:custGeom>
                    <a:solidFill>
                      <a:schemeClr val="tx1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3047" name="Freeform 1388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6" y="3763"/>
                      <a:ext cx="105" cy="3"/>
                    </a:xfrm>
                    <a:custGeom>
                      <a:avLst/>
                      <a:gdLst>
                        <a:gd name="T0" fmla="*/ 105 w 105"/>
                        <a:gd name="T1" fmla="*/ 3 h 3"/>
                        <a:gd name="T2" fmla="*/ 2 w 105"/>
                        <a:gd name="T3" fmla="*/ 3 h 3"/>
                        <a:gd name="T4" fmla="*/ 0 w 105"/>
                        <a:gd name="T5" fmla="*/ 0 h 3"/>
                        <a:gd name="T6" fmla="*/ 102 w 105"/>
                        <a:gd name="T7" fmla="*/ 0 h 3"/>
                        <a:gd name="T8" fmla="*/ 105 w 105"/>
                        <a:gd name="T9" fmla="*/ 3 h 3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5"/>
                        <a:gd name="T16" fmla="*/ 0 h 3"/>
                        <a:gd name="T17" fmla="*/ 105 w 105"/>
                        <a:gd name="T18" fmla="*/ 3 h 3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5" h="3">
                          <a:moveTo>
                            <a:pt x="105" y="3"/>
                          </a:moveTo>
                          <a:lnTo>
                            <a:pt x="2" y="3"/>
                          </a:lnTo>
                          <a:lnTo>
                            <a:pt x="0" y="0"/>
                          </a:lnTo>
                          <a:lnTo>
                            <a:pt x="102" y="0"/>
                          </a:lnTo>
                          <a:lnTo>
                            <a:pt x="105" y="3"/>
                          </a:lnTo>
                          <a:close/>
                        </a:path>
                      </a:pathLst>
                    </a:custGeom>
                    <a:solidFill>
                      <a:schemeClr val="tx1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</p:grpSp>
            </p:grpSp>
          </p:grpSp>
        </p:grpSp>
        <p:grpSp>
          <p:nvGrpSpPr>
            <p:cNvPr id="1891" name="Group 1389"/>
            <p:cNvGrpSpPr>
              <a:grpSpLocks/>
            </p:cNvGrpSpPr>
            <p:nvPr/>
          </p:nvGrpSpPr>
          <p:grpSpPr bwMode="auto">
            <a:xfrm>
              <a:off x="5190" y="2428"/>
              <a:ext cx="268" cy="409"/>
              <a:chOff x="2880" y="1207"/>
              <a:chExt cx="268" cy="409"/>
            </a:xfrm>
          </p:grpSpPr>
          <p:grpSp>
            <p:nvGrpSpPr>
              <p:cNvPr id="2932" name="Group 1390"/>
              <p:cNvGrpSpPr>
                <a:grpSpLocks/>
              </p:cNvGrpSpPr>
              <p:nvPr/>
            </p:nvGrpSpPr>
            <p:grpSpPr bwMode="auto">
              <a:xfrm>
                <a:off x="2880" y="1207"/>
                <a:ext cx="126" cy="317"/>
                <a:chOff x="1655" y="1234"/>
                <a:chExt cx="126" cy="317"/>
              </a:xfrm>
            </p:grpSpPr>
            <p:grpSp>
              <p:nvGrpSpPr>
                <p:cNvPr id="3001" name="Group 1391"/>
                <p:cNvGrpSpPr>
                  <a:grpSpLocks noChangeAspect="1"/>
                </p:cNvGrpSpPr>
                <p:nvPr/>
              </p:nvGrpSpPr>
              <p:grpSpPr bwMode="auto">
                <a:xfrm rot="-4350386">
                  <a:off x="1685" y="1327"/>
                  <a:ext cx="90" cy="56"/>
                  <a:chOff x="480" y="3413"/>
                  <a:chExt cx="673" cy="560"/>
                </a:xfrm>
              </p:grpSpPr>
              <p:sp>
                <p:nvSpPr>
                  <p:cNvPr id="3025" name="Freeform 1392"/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026" name="Freeform 1393"/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7938" cap="flat">
                    <a:solidFill>
                      <a:srgbClr val="0066FF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3002" name="Group 1394"/>
                <p:cNvGrpSpPr>
                  <a:grpSpLocks noChangeAspect="1"/>
                </p:cNvGrpSpPr>
                <p:nvPr/>
              </p:nvGrpSpPr>
              <p:grpSpPr bwMode="auto">
                <a:xfrm rot="-4350386">
                  <a:off x="1708" y="1252"/>
                  <a:ext cx="91" cy="55"/>
                  <a:chOff x="1054" y="3406"/>
                  <a:chExt cx="677" cy="565"/>
                </a:xfrm>
              </p:grpSpPr>
              <p:sp>
                <p:nvSpPr>
                  <p:cNvPr id="3016" name="Freeform 1395"/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017" name="Freeform 1396"/>
                  <p:cNvSpPr>
                    <a:spLocks noChangeAspect="1"/>
                  </p:cNvSpPr>
                  <p:nvPr/>
                </p:nvSpPr>
                <p:spPr bwMode="auto">
                  <a:xfrm>
                    <a:off x="1059" y="3408"/>
                    <a:ext cx="329" cy="148"/>
                  </a:xfrm>
                  <a:custGeom>
                    <a:avLst/>
                    <a:gdLst>
                      <a:gd name="T0" fmla="*/ 44 w 132"/>
                      <a:gd name="T1" fmla="*/ 0 h 59"/>
                      <a:gd name="T2" fmla="*/ 0 w 132"/>
                      <a:gd name="T3" fmla="*/ 0 h 59"/>
                      <a:gd name="T4" fmla="*/ 88 w 132"/>
                      <a:gd name="T5" fmla="*/ 59 h 59"/>
                      <a:gd name="T6" fmla="*/ 132 w 132"/>
                      <a:gd name="T7" fmla="*/ 59 h 59"/>
                      <a:gd name="T8" fmla="*/ 44 w 132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2"/>
                      <a:gd name="T16" fmla="*/ 0 h 59"/>
                      <a:gd name="T17" fmla="*/ 132 w 132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2" h="59">
                        <a:moveTo>
                          <a:pt x="44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43" y="0"/>
                          <a:pt x="69" y="25"/>
                          <a:pt x="88" y="59"/>
                        </a:cubicBezTo>
                        <a:cubicBezTo>
                          <a:pt x="132" y="59"/>
                          <a:pt x="132" y="59"/>
                          <a:pt x="132" y="59"/>
                        </a:cubicBezTo>
                        <a:cubicBezTo>
                          <a:pt x="113" y="25"/>
                          <a:pt x="88" y="0"/>
                          <a:pt x="44" y="0"/>
                        </a:cubicBez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018" name="Freeform 1397"/>
                  <p:cNvSpPr>
                    <a:spLocks noChangeAspect="1"/>
                  </p:cNvSpPr>
                  <p:nvPr/>
                </p:nvSpPr>
                <p:spPr bwMode="auto">
                  <a:xfrm>
                    <a:off x="1054" y="3406"/>
                    <a:ext cx="332" cy="147"/>
                  </a:xfrm>
                  <a:custGeom>
                    <a:avLst/>
                    <a:gdLst>
                      <a:gd name="T0" fmla="*/ 47 w 133"/>
                      <a:gd name="T1" fmla="*/ 4 h 59"/>
                      <a:gd name="T2" fmla="*/ 133 w 133"/>
                      <a:gd name="T3" fmla="*/ 59 h 59"/>
                      <a:gd name="T4" fmla="*/ 133 w 133"/>
                      <a:gd name="T5" fmla="*/ 59 h 59"/>
                      <a:gd name="T6" fmla="*/ 45 w 133"/>
                      <a:gd name="T7" fmla="*/ 0 h 59"/>
                      <a:gd name="T8" fmla="*/ 0 w 133"/>
                      <a:gd name="T9" fmla="*/ 0 h 59"/>
                      <a:gd name="T10" fmla="*/ 26 w 133"/>
                      <a:gd name="T11" fmla="*/ 4 h 59"/>
                      <a:gd name="T12" fmla="*/ 47 w 133"/>
                      <a:gd name="T13" fmla="*/ 4 h 59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33"/>
                      <a:gd name="T22" fmla="*/ 0 h 59"/>
                      <a:gd name="T23" fmla="*/ 133 w 133"/>
                      <a:gd name="T24" fmla="*/ 59 h 59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33" h="59">
                        <a:moveTo>
                          <a:pt x="47" y="4"/>
                        </a:moveTo>
                        <a:cubicBezTo>
                          <a:pt x="89" y="4"/>
                          <a:pt x="114" y="28"/>
                          <a:pt x="133" y="59"/>
                        </a:cubicBezTo>
                        <a:cubicBezTo>
                          <a:pt x="133" y="59"/>
                          <a:pt x="133" y="59"/>
                          <a:pt x="133" y="59"/>
                        </a:cubicBezTo>
                        <a:cubicBezTo>
                          <a:pt x="114" y="26"/>
                          <a:pt x="89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0" y="0"/>
                          <a:pt x="18" y="2"/>
                          <a:pt x="26" y="4"/>
                        </a:cubicBezTo>
                        <a:lnTo>
                          <a:pt x="47" y="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019" name="Freeform 1398"/>
                  <p:cNvSpPr>
                    <a:spLocks noChangeAspect="1"/>
                  </p:cNvSpPr>
                  <p:nvPr/>
                </p:nvSpPr>
                <p:spPr bwMode="auto">
                  <a:xfrm>
                    <a:off x="1383" y="3783"/>
                    <a:ext cx="348" cy="188"/>
                  </a:xfrm>
                  <a:custGeom>
                    <a:avLst/>
                    <a:gdLst>
                      <a:gd name="T0" fmla="*/ 45 w 139"/>
                      <a:gd name="T1" fmla="*/ 0 h 75"/>
                      <a:gd name="T2" fmla="*/ 0 w 139"/>
                      <a:gd name="T3" fmla="*/ 0 h 75"/>
                      <a:gd name="T4" fmla="*/ 95 w 139"/>
                      <a:gd name="T5" fmla="*/ 75 h 75"/>
                      <a:gd name="T6" fmla="*/ 139 w 139"/>
                      <a:gd name="T7" fmla="*/ 75 h 75"/>
                      <a:gd name="T8" fmla="*/ 45 w 139"/>
                      <a:gd name="T9" fmla="*/ 0 h 7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9"/>
                      <a:gd name="T16" fmla="*/ 0 h 75"/>
                      <a:gd name="T17" fmla="*/ 139 w 139"/>
                      <a:gd name="T18" fmla="*/ 75 h 7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9" h="75">
                        <a:moveTo>
                          <a:pt x="45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20" y="42"/>
                          <a:pt x="45" y="75"/>
                          <a:pt x="95" y="75"/>
                        </a:cubicBezTo>
                        <a:cubicBezTo>
                          <a:pt x="139" y="75"/>
                          <a:pt x="139" y="75"/>
                          <a:pt x="139" y="75"/>
                        </a:cubicBezTo>
                        <a:cubicBezTo>
                          <a:pt x="90" y="75"/>
                          <a:pt x="65" y="42"/>
                          <a:pt x="45" y="0"/>
                        </a:cubicBez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020" name="Freeform 1399"/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7938" cap="flat">
                    <a:solidFill>
                      <a:srgbClr val="0066FF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021" name="Freeform 1400"/>
                  <p:cNvSpPr>
                    <a:spLocks noChangeAspect="1"/>
                  </p:cNvSpPr>
                  <p:nvPr/>
                </p:nvSpPr>
                <p:spPr bwMode="auto">
                  <a:xfrm>
                    <a:off x="1284" y="3561"/>
                    <a:ext cx="107" cy="7"/>
                  </a:xfrm>
                  <a:custGeom>
                    <a:avLst/>
                    <a:gdLst>
                      <a:gd name="T0" fmla="*/ 0 w 107"/>
                      <a:gd name="T1" fmla="*/ 0 h 7"/>
                      <a:gd name="T2" fmla="*/ 104 w 107"/>
                      <a:gd name="T3" fmla="*/ 0 h 7"/>
                      <a:gd name="T4" fmla="*/ 107 w 107"/>
                      <a:gd name="T5" fmla="*/ 7 h 7"/>
                      <a:gd name="T6" fmla="*/ 5 w 107"/>
                      <a:gd name="T7" fmla="*/ 7 h 7"/>
                      <a:gd name="T8" fmla="*/ 0 w 107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7"/>
                      <a:gd name="T17" fmla="*/ 107 w 107"/>
                      <a:gd name="T18" fmla="*/ 7 h 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7">
                        <a:moveTo>
                          <a:pt x="0" y="0"/>
                        </a:moveTo>
                        <a:lnTo>
                          <a:pt x="104" y="0"/>
                        </a:lnTo>
                        <a:lnTo>
                          <a:pt x="107" y="7"/>
                        </a:lnTo>
                        <a:lnTo>
                          <a:pt x="5" y="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022" name="Freeform 1401"/>
                  <p:cNvSpPr>
                    <a:spLocks noChangeAspect="1"/>
                  </p:cNvSpPr>
                  <p:nvPr/>
                </p:nvSpPr>
                <p:spPr bwMode="auto">
                  <a:xfrm>
                    <a:off x="1291" y="3576"/>
                    <a:ext cx="107" cy="2"/>
                  </a:xfrm>
                  <a:custGeom>
                    <a:avLst/>
                    <a:gdLst>
                      <a:gd name="T0" fmla="*/ 0 w 107"/>
                      <a:gd name="T1" fmla="*/ 0 h 2"/>
                      <a:gd name="T2" fmla="*/ 105 w 107"/>
                      <a:gd name="T3" fmla="*/ 0 h 2"/>
                      <a:gd name="T4" fmla="*/ 107 w 107"/>
                      <a:gd name="T5" fmla="*/ 2 h 2"/>
                      <a:gd name="T6" fmla="*/ 3 w 107"/>
                      <a:gd name="T7" fmla="*/ 2 h 2"/>
                      <a:gd name="T8" fmla="*/ 0 w 107"/>
                      <a:gd name="T9" fmla="*/ 0 h 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2"/>
                      <a:gd name="T17" fmla="*/ 107 w 107"/>
                      <a:gd name="T18" fmla="*/ 2 h 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2">
                        <a:moveTo>
                          <a:pt x="0" y="0"/>
                        </a:moveTo>
                        <a:lnTo>
                          <a:pt x="105" y="0"/>
                        </a:lnTo>
                        <a:lnTo>
                          <a:pt x="107" y="2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023" name="Freeform 1402"/>
                  <p:cNvSpPr>
                    <a:spLocks noChangeAspect="1"/>
                  </p:cNvSpPr>
                  <p:nvPr/>
                </p:nvSpPr>
                <p:spPr bwMode="auto">
                  <a:xfrm>
                    <a:off x="1378" y="3773"/>
                    <a:ext cx="110" cy="8"/>
                  </a:xfrm>
                  <a:custGeom>
                    <a:avLst/>
                    <a:gdLst>
                      <a:gd name="T0" fmla="*/ 110 w 110"/>
                      <a:gd name="T1" fmla="*/ 8 h 8"/>
                      <a:gd name="T2" fmla="*/ 5 w 110"/>
                      <a:gd name="T3" fmla="*/ 8 h 8"/>
                      <a:gd name="T4" fmla="*/ 0 w 110"/>
                      <a:gd name="T5" fmla="*/ 0 h 8"/>
                      <a:gd name="T6" fmla="*/ 105 w 110"/>
                      <a:gd name="T7" fmla="*/ 0 h 8"/>
                      <a:gd name="T8" fmla="*/ 110 w 110"/>
                      <a:gd name="T9" fmla="*/ 8 h 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0"/>
                      <a:gd name="T16" fmla="*/ 0 h 8"/>
                      <a:gd name="T17" fmla="*/ 110 w 110"/>
                      <a:gd name="T18" fmla="*/ 8 h 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0" h="8">
                        <a:moveTo>
                          <a:pt x="110" y="8"/>
                        </a:moveTo>
                        <a:lnTo>
                          <a:pt x="5" y="8"/>
                        </a:lnTo>
                        <a:lnTo>
                          <a:pt x="0" y="0"/>
                        </a:lnTo>
                        <a:lnTo>
                          <a:pt x="105" y="0"/>
                        </a:lnTo>
                        <a:lnTo>
                          <a:pt x="110" y="8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024" name="Freeform 1403"/>
                  <p:cNvSpPr>
                    <a:spLocks noChangeAspect="1"/>
                  </p:cNvSpPr>
                  <p:nvPr/>
                </p:nvSpPr>
                <p:spPr bwMode="auto">
                  <a:xfrm>
                    <a:off x="1376" y="3763"/>
                    <a:ext cx="105" cy="3"/>
                  </a:xfrm>
                  <a:custGeom>
                    <a:avLst/>
                    <a:gdLst>
                      <a:gd name="T0" fmla="*/ 105 w 105"/>
                      <a:gd name="T1" fmla="*/ 3 h 3"/>
                      <a:gd name="T2" fmla="*/ 2 w 105"/>
                      <a:gd name="T3" fmla="*/ 3 h 3"/>
                      <a:gd name="T4" fmla="*/ 0 w 105"/>
                      <a:gd name="T5" fmla="*/ 0 h 3"/>
                      <a:gd name="T6" fmla="*/ 102 w 105"/>
                      <a:gd name="T7" fmla="*/ 0 h 3"/>
                      <a:gd name="T8" fmla="*/ 105 w 105"/>
                      <a:gd name="T9" fmla="*/ 3 h 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5"/>
                      <a:gd name="T16" fmla="*/ 0 h 3"/>
                      <a:gd name="T17" fmla="*/ 105 w 105"/>
                      <a:gd name="T18" fmla="*/ 3 h 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5" h="3">
                        <a:moveTo>
                          <a:pt x="105" y="3"/>
                        </a:moveTo>
                        <a:lnTo>
                          <a:pt x="2" y="3"/>
                        </a:lnTo>
                        <a:lnTo>
                          <a:pt x="0" y="0"/>
                        </a:lnTo>
                        <a:lnTo>
                          <a:pt x="102" y="0"/>
                        </a:lnTo>
                        <a:lnTo>
                          <a:pt x="105" y="3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3003" name="Group 1404"/>
                <p:cNvGrpSpPr>
                  <a:grpSpLocks noChangeAspect="1"/>
                </p:cNvGrpSpPr>
                <p:nvPr/>
              </p:nvGrpSpPr>
              <p:grpSpPr bwMode="auto">
                <a:xfrm rot="-4350386">
                  <a:off x="1662" y="1397"/>
                  <a:ext cx="92" cy="56"/>
                  <a:chOff x="1054" y="3406"/>
                  <a:chExt cx="677" cy="565"/>
                </a:xfrm>
              </p:grpSpPr>
              <p:sp>
                <p:nvSpPr>
                  <p:cNvPr id="3007" name="Freeform 1405"/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008" name="Freeform 1406"/>
                  <p:cNvSpPr>
                    <a:spLocks noChangeAspect="1"/>
                  </p:cNvSpPr>
                  <p:nvPr/>
                </p:nvSpPr>
                <p:spPr bwMode="auto">
                  <a:xfrm>
                    <a:off x="1059" y="3408"/>
                    <a:ext cx="329" cy="148"/>
                  </a:xfrm>
                  <a:custGeom>
                    <a:avLst/>
                    <a:gdLst>
                      <a:gd name="T0" fmla="*/ 44 w 132"/>
                      <a:gd name="T1" fmla="*/ 0 h 59"/>
                      <a:gd name="T2" fmla="*/ 0 w 132"/>
                      <a:gd name="T3" fmla="*/ 0 h 59"/>
                      <a:gd name="T4" fmla="*/ 88 w 132"/>
                      <a:gd name="T5" fmla="*/ 59 h 59"/>
                      <a:gd name="T6" fmla="*/ 132 w 132"/>
                      <a:gd name="T7" fmla="*/ 59 h 59"/>
                      <a:gd name="T8" fmla="*/ 44 w 132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2"/>
                      <a:gd name="T16" fmla="*/ 0 h 59"/>
                      <a:gd name="T17" fmla="*/ 132 w 132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2" h="59">
                        <a:moveTo>
                          <a:pt x="44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43" y="0"/>
                          <a:pt x="69" y="25"/>
                          <a:pt x="88" y="59"/>
                        </a:cubicBezTo>
                        <a:cubicBezTo>
                          <a:pt x="132" y="59"/>
                          <a:pt x="132" y="59"/>
                          <a:pt x="132" y="59"/>
                        </a:cubicBezTo>
                        <a:cubicBezTo>
                          <a:pt x="113" y="25"/>
                          <a:pt x="88" y="0"/>
                          <a:pt x="44" y="0"/>
                        </a:cubicBez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009" name="Freeform 1407"/>
                  <p:cNvSpPr>
                    <a:spLocks noChangeAspect="1"/>
                  </p:cNvSpPr>
                  <p:nvPr/>
                </p:nvSpPr>
                <p:spPr bwMode="auto">
                  <a:xfrm>
                    <a:off x="1054" y="3406"/>
                    <a:ext cx="332" cy="147"/>
                  </a:xfrm>
                  <a:custGeom>
                    <a:avLst/>
                    <a:gdLst>
                      <a:gd name="T0" fmla="*/ 47 w 133"/>
                      <a:gd name="T1" fmla="*/ 4 h 59"/>
                      <a:gd name="T2" fmla="*/ 133 w 133"/>
                      <a:gd name="T3" fmla="*/ 59 h 59"/>
                      <a:gd name="T4" fmla="*/ 133 w 133"/>
                      <a:gd name="T5" fmla="*/ 59 h 59"/>
                      <a:gd name="T6" fmla="*/ 45 w 133"/>
                      <a:gd name="T7" fmla="*/ 0 h 59"/>
                      <a:gd name="T8" fmla="*/ 0 w 133"/>
                      <a:gd name="T9" fmla="*/ 0 h 59"/>
                      <a:gd name="T10" fmla="*/ 26 w 133"/>
                      <a:gd name="T11" fmla="*/ 4 h 59"/>
                      <a:gd name="T12" fmla="*/ 47 w 133"/>
                      <a:gd name="T13" fmla="*/ 4 h 59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33"/>
                      <a:gd name="T22" fmla="*/ 0 h 59"/>
                      <a:gd name="T23" fmla="*/ 133 w 133"/>
                      <a:gd name="T24" fmla="*/ 59 h 59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33" h="59">
                        <a:moveTo>
                          <a:pt x="47" y="4"/>
                        </a:moveTo>
                        <a:cubicBezTo>
                          <a:pt x="89" y="4"/>
                          <a:pt x="114" y="28"/>
                          <a:pt x="133" y="59"/>
                        </a:cubicBezTo>
                        <a:cubicBezTo>
                          <a:pt x="133" y="59"/>
                          <a:pt x="133" y="59"/>
                          <a:pt x="133" y="59"/>
                        </a:cubicBezTo>
                        <a:cubicBezTo>
                          <a:pt x="114" y="26"/>
                          <a:pt x="89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0" y="0"/>
                          <a:pt x="18" y="2"/>
                          <a:pt x="26" y="4"/>
                        </a:cubicBezTo>
                        <a:lnTo>
                          <a:pt x="47" y="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010" name="Freeform 1408"/>
                  <p:cNvSpPr>
                    <a:spLocks noChangeAspect="1"/>
                  </p:cNvSpPr>
                  <p:nvPr/>
                </p:nvSpPr>
                <p:spPr bwMode="auto">
                  <a:xfrm>
                    <a:off x="1383" y="3783"/>
                    <a:ext cx="348" cy="188"/>
                  </a:xfrm>
                  <a:custGeom>
                    <a:avLst/>
                    <a:gdLst>
                      <a:gd name="T0" fmla="*/ 45 w 139"/>
                      <a:gd name="T1" fmla="*/ 0 h 75"/>
                      <a:gd name="T2" fmla="*/ 0 w 139"/>
                      <a:gd name="T3" fmla="*/ 0 h 75"/>
                      <a:gd name="T4" fmla="*/ 95 w 139"/>
                      <a:gd name="T5" fmla="*/ 75 h 75"/>
                      <a:gd name="T6" fmla="*/ 139 w 139"/>
                      <a:gd name="T7" fmla="*/ 75 h 75"/>
                      <a:gd name="T8" fmla="*/ 45 w 139"/>
                      <a:gd name="T9" fmla="*/ 0 h 7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9"/>
                      <a:gd name="T16" fmla="*/ 0 h 75"/>
                      <a:gd name="T17" fmla="*/ 139 w 139"/>
                      <a:gd name="T18" fmla="*/ 75 h 7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9" h="75">
                        <a:moveTo>
                          <a:pt x="45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20" y="42"/>
                          <a:pt x="45" y="75"/>
                          <a:pt x="95" y="75"/>
                        </a:cubicBezTo>
                        <a:cubicBezTo>
                          <a:pt x="139" y="75"/>
                          <a:pt x="139" y="75"/>
                          <a:pt x="139" y="75"/>
                        </a:cubicBezTo>
                        <a:cubicBezTo>
                          <a:pt x="90" y="75"/>
                          <a:pt x="65" y="42"/>
                          <a:pt x="45" y="0"/>
                        </a:cubicBez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011" name="Freeform 1409"/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7938" cap="flat">
                    <a:solidFill>
                      <a:srgbClr val="0066FF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012" name="Freeform 1410"/>
                  <p:cNvSpPr>
                    <a:spLocks noChangeAspect="1"/>
                  </p:cNvSpPr>
                  <p:nvPr/>
                </p:nvSpPr>
                <p:spPr bwMode="auto">
                  <a:xfrm>
                    <a:off x="1284" y="3561"/>
                    <a:ext cx="107" cy="7"/>
                  </a:xfrm>
                  <a:custGeom>
                    <a:avLst/>
                    <a:gdLst>
                      <a:gd name="T0" fmla="*/ 0 w 107"/>
                      <a:gd name="T1" fmla="*/ 0 h 7"/>
                      <a:gd name="T2" fmla="*/ 104 w 107"/>
                      <a:gd name="T3" fmla="*/ 0 h 7"/>
                      <a:gd name="T4" fmla="*/ 107 w 107"/>
                      <a:gd name="T5" fmla="*/ 7 h 7"/>
                      <a:gd name="T6" fmla="*/ 5 w 107"/>
                      <a:gd name="T7" fmla="*/ 7 h 7"/>
                      <a:gd name="T8" fmla="*/ 0 w 107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7"/>
                      <a:gd name="T17" fmla="*/ 107 w 107"/>
                      <a:gd name="T18" fmla="*/ 7 h 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7">
                        <a:moveTo>
                          <a:pt x="0" y="0"/>
                        </a:moveTo>
                        <a:lnTo>
                          <a:pt x="104" y="0"/>
                        </a:lnTo>
                        <a:lnTo>
                          <a:pt x="107" y="7"/>
                        </a:lnTo>
                        <a:lnTo>
                          <a:pt x="5" y="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013" name="Freeform 1411"/>
                  <p:cNvSpPr>
                    <a:spLocks noChangeAspect="1"/>
                  </p:cNvSpPr>
                  <p:nvPr/>
                </p:nvSpPr>
                <p:spPr bwMode="auto">
                  <a:xfrm>
                    <a:off x="1291" y="3576"/>
                    <a:ext cx="107" cy="2"/>
                  </a:xfrm>
                  <a:custGeom>
                    <a:avLst/>
                    <a:gdLst>
                      <a:gd name="T0" fmla="*/ 0 w 107"/>
                      <a:gd name="T1" fmla="*/ 0 h 2"/>
                      <a:gd name="T2" fmla="*/ 105 w 107"/>
                      <a:gd name="T3" fmla="*/ 0 h 2"/>
                      <a:gd name="T4" fmla="*/ 107 w 107"/>
                      <a:gd name="T5" fmla="*/ 2 h 2"/>
                      <a:gd name="T6" fmla="*/ 3 w 107"/>
                      <a:gd name="T7" fmla="*/ 2 h 2"/>
                      <a:gd name="T8" fmla="*/ 0 w 107"/>
                      <a:gd name="T9" fmla="*/ 0 h 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2"/>
                      <a:gd name="T17" fmla="*/ 107 w 107"/>
                      <a:gd name="T18" fmla="*/ 2 h 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2">
                        <a:moveTo>
                          <a:pt x="0" y="0"/>
                        </a:moveTo>
                        <a:lnTo>
                          <a:pt x="105" y="0"/>
                        </a:lnTo>
                        <a:lnTo>
                          <a:pt x="107" y="2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014" name="Freeform 1412"/>
                  <p:cNvSpPr>
                    <a:spLocks noChangeAspect="1"/>
                  </p:cNvSpPr>
                  <p:nvPr/>
                </p:nvSpPr>
                <p:spPr bwMode="auto">
                  <a:xfrm>
                    <a:off x="1378" y="3773"/>
                    <a:ext cx="110" cy="8"/>
                  </a:xfrm>
                  <a:custGeom>
                    <a:avLst/>
                    <a:gdLst>
                      <a:gd name="T0" fmla="*/ 110 w 110"/>
                      <a:gd name="T1" fmla="*/ 8 h 8"/>
                      <a:gd name="T2" fmla="*/ 5 w 110"/>
                      <a:gd name="T3" fmla="*/ 8 h 8"/>
                      <a:gd name="T4" fmla="*/ 0 w 110"/>
                      <a:gd name="T5" fmla="*/ 0 h 8"/>
                      <a:gd name="T6" fmla="*/ 105 w 110"/>
                      <a:gd name="T7" fmla="*/ 0 h 8"/>
                      <a:gd name="T8" fmla="*/ 110 w 110"/>
                      <a:gd name="T9" fmla="*/ 8 h 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0"/>
                      <a:gd name="T16" fmla="*/ 0 h 8"/>
                      <a:gd name="T17" fmla="*/ 110 w 110"/>
                      <a:gd name="T18" fmla="*/ 8 h 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0" h="8">
                        <a:moveTo>
                          <a:pt x="110" y="8"/>
                        </a:moveTo>
                        <a:lnTo>
                          <a:pt x="5" y="8"/>
                        </a:lnTo>
                        <a:lnTo>
                          <a:pt x="0" y="0"/>
                        </a:lnTo>
                        <a:lnTo>
                          <a:pt x="105" y="0"/>
                        </a:lnTo>
                        <a:lnTo>
                          <a:pt x="110" y="8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015" name="Freeform 1413"/>
                  <p:cNvSpPr>
                    <a:spLocks noChangeAspect="1"/>
                  </p:cNvSpPr>
                  <p:nvPr/>
                </p:nvSpPr>
                <p:spPr bwMode="auto">
                  <a:xfrm>
                    <a:off x="1376" y="3763"/>
                    <a:ext cx="105" cy="3"/>
                  </a:xfrm>
                  <a:custGeom>
                    <a:avLst/>
                    <a:gdLst>
                      <a:gd name="T0" fmla="*/ 105 w 105"/>
                      <a:gd name="T1" fmla="*/ 3 h 3"/>
                      <a:gd name="T2" fmla="*/ 2 w 105"/>
                      <a:gd name="T3" fmla="*/ 3 h 3"/>
                      <a:gd name="T4" fmla="*/ 0 w 105"/>
                      <a:gd name="T5" fmla="*/ 0 h 3"/>
                      <a:gd name="T6" fmla="*/ 102 w 105"/>
                      <a:gd name="T7" fmla="*/ 0 h 3"/>
                      <a:gd name="T8" fmla="*/ 105 w 105"/>
                      <a:gd name="T9" fmla="*/ 3 h 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5"/>
                      <a:gd name="T16" fmla="*/ 0 h 3"/>
                      <a:gd name="T17" fmla="*/ 105 w 105"/>
                      <a:gd name="T18" fmla="*/ 3 h 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5" h="3">
                        <a:moveTo>
                          <a:pt x="105" y="3"/>
                        </a:moveTo>
                        <a:lnTo>
                          <a:pt x="2" y="3"/>
                        </a:lnTo>
                        <a:lnTo>
                          <a:pt x="0" y="0"/>
                        </a:lnTo>
                        <a:lnTo>
                          <a:pt x="102" y="0"/>
                        </a:lnTo>
                        <a:lnTo>
                          <a:pt x="105" y="3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3004" name="Group 1414"/>
                <p:cNvGrpSpPr>
                  <a:grpSpLocks noChangeAspect="1"/>
                </p:cNvGrpSpPr>
                <p:nvPr/>
              </p:nvGrpSpPr>
              <p:grpSpPr bwMode="auto">
                <a:xfrm rot="-4350386">
                  <a:off x="1638" y="1478"/>
                  <a:ext cx="90" cy="55"/>
                  <a:chOff x="480" y="3413"/>
                  <a:chExt cx="673" cy="560"/>
                </a:xfrm>
              </p:grpSpPr>
              <p:sp>
                <p:nvSpPr>
                  <p:cNvPr id="3005" name="Freeform 1415"/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006" name="Freeform 1416"/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7938" cap="flat">
                    <a:solidFill>
                      <a:srgbClr val="343434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</p:grpSp>
          <p:grpSp>
            <p:nvGrpSpPr>
              <p:cNvPr id="2933" name="Group 1417"/>
              <p:cNvGrpSpPr>
                <a:grpSpLocks/>
              </p:cNvGrpSpPr>
              <p:nvPr/>
            </p:nvGrpSpPr>
            <p:grpSpPr bwMode="auto">
              <a:xfrm>
                <a:off x="2926" y="1298"/>
                <a:ext cx="108" cy="227"/>
                <a:chOff x="2926" y="1324"/>
                <a:chExt cx="108" cy="227"/>
              </a:xfrm>
            </p:grpSpPr>
            <p:grpSp>
              <p:nvGrpSpPr>
                <p:cNvPr id="2985" name="Group 1418"/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2959" y="1337"/>
                  <a:ext cx="87" cy="62"/>
                  <a:chOff x="480" y="3413"/>
                  <a:chExt cx="673" cy="560"/>
                </a:xfrm>
              </p:grpSpPr>
              <p:sp>
                <p:nvSpPr>
                  <p:cNvPr id="2999" name="Freeform 1419"/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000" name="Freeform 1420"/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7938" cap="flat">
                    <a:solidFill>
                      <a:srgbClr val="FF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2986" name="Group 1421"/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2936" y="1406"/>
                  <a:ext cx="87" cy="62"/>
                  <a:chOff x="1054" y="3406"/>
                  <a:chExt cx="677" cy="565"/>
                </a:xfrm>
              </p:grpSpPr>
              <p:sp>
                <p:nvSpPr>
                  <p:cNvPr id="2990" name="Freeform 1422"/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991" name="Freeform 1423"/>
                  <p:cNvSpPr>
                    <a:spLocks noChangeAspect="1"/>
                  </p:cNvSpPr>
                  <p:nvPr/>
                </p:nvSpPr>
                <p:spPr bwMode="auto">
                  <a:xfrm>
                    <a:off x="1059" y="3408"/>
                    <a:ext cx="329" cy="148"/>
                  </a:xfrm>
                  <a:custGeom>
                    <a:avLst/>
                    <a:gdLst>
                      <a:gd name="T0" fmla="*/ 44 w 132"/>
                      <a:gd name="T1" fmla="*/ 0 h 59"/>
                      <a:gd name="T2" fmla="*/ 0 w 132"/>
                      <a:gd name="T3" fmla="*/ 0 h 59"/>
                      <a:gd name="T4" fmla="*/ 88 w 132"/>
                      <a:gd name="T5" fmla="*/ 59 h 59"/>
                      <a:gd name="T6" fmla="*/ 132 w 132"/>
                      <a:gd name="T7" fmla="*/ 59 h 59"/>
                      <a:gd name="T8" fmla="*/ 44 w 132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2"/>
                      <a:gd name="T16" fmla="*/ 0 h 59"/>
                      <a:gd name="T17" fmla="*/ 132 w 132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2" h="59">
                        <a:moveTo>
                          <a:pt x="44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43" y="0"/>
                          <a:pt x="69" y="25"/>
                          <a:pt x="88" y="59"/>
                        </a:cubicBezTo>
                        <a:cubicBezTo>
                          <a:pt x="132" y="59"/>
                          <a:pt x="132" y="59"/>
                          <a:pt x="132" y="59"/>
                        </a:cubicBezTo>
                        <a:cubicBezTo>
                          <a:pt x="113" y="25"/>
                          <a:pt x="88" y="0"/>
                          <a:pt x="44" y="0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992" name="Freeform 1424"/>
                  <p:cNvSpPr>
                    <a:spLocks noChangeAspect="1"/>
                  </p:cNvSpPr>
                  <p:nvPr/>
                </p:nvSpPr>
                <p:spPr bwMode="auto">
                  <a:xfrm>
                    <a:off x="1054" y="3406"/>
                    <a:ext cx="332" cy="147"/>
                  </a:xfrm>
                  <a:custGeom>
                    <a:avLst/>
                    <a:gdLst>
                      <a:gd name="T0" fmla="*/ 47 w 133"/>
                      <a:gd name="T1" fmla="*/ 4 h 59"/>
                      <a:gd name="T2" fmla="*/ 133 w 133"/>
                      <a:gd name="T3" fmla="*/ 59 h 59"/>
                      <a:gd name="T4" fmla="*/ 133 w 133"/>
                      <a:gd name="T5" fmla="*/ 59 h 59"/>
                      <a:gd name="T6" fmla="*/ 45 w 133"/>
                      <a:gd name="T7" fmla="*/ 0 h 59"/>
                      <a:gd name="T8" fmla="*/ 0 w 133"/>
                      <a:gd name="T9" fmla="*/ 0 h 59"/>
                      <a:gd name="T10" fmla="*/ 26 w 133"/>
                      <a:gd name="T11" fmla="*/ 4 h 59"/>
                      <a:gd name="T12" fmla="*/ 47 w 133"/>
                      <a:gd name="T13" fmla="*/ 4 h 59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33"/>
                      <a:gd name="T22" fmla="*/ 0 h 59"/>
                      <a:gd name="T23" fmla="*/ 133 w 133"/>
                      <a:gd name="T24" fmla="*/ 59 h 59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33" h="59">
                        <a:moveTo>
                          <a:pt x="47" y="4"/>
                        </a:moveTo>
                        <a:cubicBezTo>
                          <a:pt x="89" y="4"/>
                          <a:pt x="114" y="28"/>
                          <a:pt x="133" y="59"/>
                        </a:cubicBezTo>
                        <a:cubicBezTo>
                          <a:pt x="133" y="59"/>
                          <a:pt x="133" y="59"/>
                          <a:pt x="133" y="59"/>
                        </a:cubicBezTo>
                        <a:cubicBezTo>
                          <a:pt x="114" y="26"/>
                          <a:pt x="89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0" y="0"/>
                          <a:pt x="18" y="2"/>
                          <a:pt x="26" y="4"/>
                        </a:cubicBezTo>
                        <a:lnTo>
                          <a:pt x="47" y="4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993" name="Freeform 1425"/>
                  <p:cNvSpPr>
                    <a:spLocks noChangeAspect="1"/>
                  </p:cNvSpPr>
                  <p:nvPr/>
                </p:nvSpPr>
                <p:spPr bwMode="auto">
                  <a:xfrm>
                    <a:off x="1383" y="3783"/>
                    <a:ext cx="348" cy="188"/>
                  </a:xfrm>
                  <a:custGeom>
                    <a:avLst/>
                    <a:gdLst>
                      <a:gd name="T0" fmla="*/ 45 w 139"/>
                      <a:gd name="T1" fmla="*/ 0 h 75"/>
                      <a:gd name="T2" fmla="*/ 0 w 139"/>
                      <a:gd name="T3" fmla="*/ 0 h 75"/>
                      <a:gd name="T4" fmla="*/ 95 w 139"/>
                      <a:gd name="T5" fmla="*/ 75 h 75"/>
                      <a:gd name="T6" fmla="*/ 139 w 139"/>
                      <a:gd name="T7" fmla="*/ 75 h 75"/>
                      <a:gd name="T8" fmla="*/ 45 w 139"/>
                      <a:gd name="T9" fmla="*/ 0 h 7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9"/>
                      <a:gd name="T16" fmla="*/ 0 h 75"/>
                      <a:gd name="T17" fmla="*/ 139 w 139"/>
                      <a:gd name="T18" fmla="*/ 75 h 7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9" h="75">
                        <a:moveTo>
                          <a:pt x="45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20" y="42"/>
                          <a:pt x="45" y="75"/>
                          <a:pt x="95" y="75"/>
                        </a:cubicBezTo>
                        <a:cubicBezTo>
                          <a:pt x="139" y="75"/>
                          <a:pt x="139" y="75"/>
                          <a:pt x="139" y="75"/>
                        </a:cubicBezTo>
                        <a:cubicBezTo>
                          <a:pt x="90" y="75"/>
                          <a:pt x="65" y="42"/>
                          <a:pt x="45" y="0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994" name="Freeform 1426"/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7938" cap="flat">
                    <a:solidFill>
                      <a:srgbClr val="FF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995" name="Freeform 1427"/>
                  <p:cNvSpPr>
                    <a:spLocks noChangeAspect="1"/>
                  </p:cNvSpPr>
                  <p:nvPr/>
                </p:nvSpPr>
                <p:spPr bwMode="auto">
                  <a:xfrm>
                    <a:off x="1284" y="3561"/>
                    <a:ext cx="107" cy="7"/>
                  </a:xfrm>
                  <a:custGeom>
                    <a:avLst/>
                    <a:gdLst>
                      <a:gd name="T0" fmla="*/ 0 w 107"/>
                      <a:gd name="T1" fmla="*/ 0 h 7"/>
                      <a:gd name="T2" fmla="*/ 104 w 107"/>
                      <a:gd name="T3" fmla="*/ 0 h 7"/>
                      <a:gd name="T4" fmla="*/ 107 w 107"/>
                      <a:gd name="T5" fmla="*/ 7 h 7"/>
                      <a:gd name="T6" fmla="*/ 5 w 107"/>
                      <a:gd name="T7" fmla="*/ 7 h 7"/>
                      <a:gd name="T8" fmla="*/ 0 w 107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7"/>
                      <a:gd name="T17" fmla="*/ 107 w 107"/>
                      <a:gd name="T18" fmla="*/ 7 h 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7">
                        <a:moveTo>
                          <a:pt x="0" y="0"/>
                        </a:moveTo>
                        <a:lnTo>
                          <a:pt x="104" y="0"/>
                        </a:lnTo>
                        <a:lnTo>
                          <a:pt x="107" y="7"/>
                        </a:lnTo>
                        <a:lnTo>
                          <a:pt x="5" y="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996" name="Freeform 1428"/>
                  <p:cNvSpPr>
                    <a:spLocks noChangeAspect="1"/>
                  </p:cNvSpPr>
                  <p:nvPr/>
                </p:nvSpPr>
                <p:spPr bwMode="auto">
                  <a:xfrm>
                    <a:off x="1291" y="3576"/>
                    <a:ext cx="107" cy="2"/>
                  </a:xfrm>
                  <a:custGeom>
                    <a:avLst/>
                    <a:gdLst>
                      <a:gd name="T0" fmla="*/ 0 w 107"/>
                      <a:gd name="T1" fmla="*/ 0 h 2"/>
                      <a:gd name="T2" fmla="*/ 105 w 107"/>
                      <a:gd name="T3" fmla="*/ 0 h 2"/>
                      <a:gd name="T4" fmla="*/ 107 w 107"/>
                      <a:gd name="T5" fmla="*/ 2 h 2"/>
                      <a:gd name="T6" fmla="*/ 3 w 107"/>
                      <a:gd name="T7" fmla="*/ 2 h 2"/>
                      <a:gd name="T8" fmla="*/ 0 w 107"/>
                      <a:gd name="T9" fmla="*/ 0 h 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2"/>
                      <a:gd name="T17" fmla="*/ 107 w 107"/>
                      <a:gd name="T18" fmla="*/ 2 h 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2">
                        <a:moveTo>
                          <a:pt x="0" y="0"/>
                        </a:moveTo>
                        <a:lnTo>
                          <a:pt x="105" y="0"/>
                        </a:lnTo>
                        <a:lnTo>
                          <a:pt x="107" y="2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997" name="Freeform 1429"/>
                  <p:cNvSpPr>
                    <a:spLocks noChangeAspect="1"/>
                  </p:cNvSpPr>
                  <p:nvPr/>
                </p:nvSpPr>
                <p:spPr bwMode="auto">
                  <a:xfrm>
                    <a:off x="1378" y="3773"/>
                    <a:ext cx="110" cy="8"/>
                  </a:xfrm>
                  <a:custGeom>
                    <a:avLst/>
                    <a:gdLst>
                      <a:gd name="T0" fmla="*/ 110 w 110"/>
                      <a:gd name="T1" fmla="*/ 8 h 8"/>
                      <a:gd name="T2" fmla="*/ 5 w 110"/>
                      <a:gd name="T3" fmla="*/ 8 h 8"/>
                      <a:gd name="T4" fmla="*/ 0 w 110"/>
                      <a:gd name="T5" fmla="*/ 0 h 8"/>
                      <a:gd name="T6" fmla="*/ 105 w 110"/>
                      <a:gd name="T7" fmla="*/ 0 h 8"/>
                      <a:gd name="T8" fmla="*/ 110 w 110"/>
                      <a:gd name="T9" fmla="*/ 8 h 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0"/>
                      <a:gd name="T16" fmla="*/ 0 h 8"/>
                      <a:gd name="T17" fmla="*/ 110 w 110"/>
                      <a:gd name="T18" fmla="*/ 8 h 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0" h="8">
                        <a:moveTo>
                          <a:pt x="110" y="8"/>
                        </a:moveTo>
                        <a:lnTo>
                          <a:pt x="5" y="8"/>
                        </a:lnTo>
                        <a:lnTo>
                          <a:pt x="0" y="0"/>
                        </a:lnTo>
                        <a:lnTo>
                          <a:pt x="105" y="0"/>
                        </a:lnTo>
                        <a:lnTo>
                          <a:pt x="110" y="8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998" name="Freeform 1430"/>
                  <p:cNvSpPr>
                    <a:spLocks noChangeAspect="1"/>
                  </p:cNvSpPr>
                  <p:nvPr/>
                </p:nvSpPr>
                <p:spPr bwMode="auto">
                  <a:xfrm>
                    <a:off x="1376" y="3763"/>
                    <a:ext cx="105" cy="3"/>
                  </a:xfrm>
                  <a:custGeom>
                    <a:avLst/>
                    <a:gdLst>
                      <a:gd name="T0" fmla="*/ 105 w 105"/>
                      <a:gd name="T1" fmla="*/ 3 h 3"/>
                      <a:gd name="T2" fmla="*/ 2 w 105"/>
                      <a:gd name="T3" fmla="*/ 3 h 3"/>
                      <a:gd name="T4" fmla="*/ 0 w 105"/>
                      <a:gd name="T5" fmla="*/ 0 h 3"/>
                      <a:gd name="T6" fmla="*/ 102 w 105"/>
                      <a:gd name="T7" fmla="*/ 0 h 3"/>
                      <a:gd name="T8" fmla="*/ 105 w 105"/>
                      <a:gd name="T9" fmla="*/ 3 h 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5"/>
                      <a:gd name="T16" fmla="*/ 0 h 3"/>
                      <a:gd name="T17" fmla="*/ 105 w 105"/>
                      <a:gd name="T18" fmla="*/ 3 h 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5" h="3">
                        <a:moveTo>
                          <a:pt x="105" y="3"/>
                        </a:moveTo>
                        <a:lnTo>
                          <a:pt x="2" y="3"/>
                        </a:lnTo>
                        <a:lnTo>
                          <a:pt x="0" y="0"/>
                        </a:lnTo>
                        <a:lnTo>
                          <a:pt x="102" y="0"/>
                        </a:lnTo>
                        <a:lnTo>
                          <a:pt x="105" y="3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2987" name="Group 1431"/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2914" y="1477"/>
                  <a:ext cx="86" cy="62"/>
                  <a:chOff x="480" y="3413"/>
                  <a:chExt cx="673" cy="560"/>
                </a:xfrm>
              </p:grpSpPr>
              <p:sp>
                <p:nvSpPr>
                  <p:cNvPr id="2988" name="Freeform 1432"/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989" name="Freeform 1433"/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7938" cap="flat">
                    <a:solidFill>
                      <a:srgbClr val="FF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</p:grpSp>
          <p:grpSp>
            <p:nvGrpSpPr>
              <p:cNvPr id="2934" name="Group 1434"/>
              <p:cNvGrpSpPr>
                <a:grpSpLocks/>
              </p:cNvGrpSpPr>
              <p:nvPr/>
            </p:nvGrpSpPr>
            <p:grpSpPr bwMode="auto">
              <a:xfrm>
                <a:off x="3006" y="1239"/>
                <a:ext cx="101" cy="237"/>
                <a:chOff x="3016" y="1279"/>
                <a:chExt cx="101" cy="237"/>
              </a:xfrm>
            </p:grpSpPr>
            <p:grpSp>
              <p:nvGrpSpPr>
                <p:cNvPr id="2962" name="Group 1435"/>
                <p:cNvGrpSpPr>
                  <a:grpSpLocks noChangeAspect="1"/>
                </p:cNvGrpSpPr>
                <p:nvPr/>
              </p:nvGrpSpPr>
              <p:grpSpPr bwMode="auto">
                <a:xfrm rot="-4350386">
                  <a:off x="3021" y="1372"/>
                  <a:ext cx="90" cy="56"/>
                  <a:chOff x="480" y="3413"/>
                  <a:chExt cx="673" cy="560"/>
                </a:xfrm>
              </p:grpSpPr>
              <p:sp>
                <p:nvSpPr>
                  <p:cNvPr id="2983" name="Freeform 1436"/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984" name="Freeform 1437"/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7938" cap="flat">
                    <a:solidFill>
                      <a:srgbClr val="0066FF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2963" name="Group 1438"/>
                <p:cNvGrpSpPr>
                  <a:grpSpLocks noChangeAspect="1"/>
                </p:cNvGrpSpPr>
                <p:nvPr/>
              </p:nvGrpSpPr>
              <p:grpSpPr bwMode="auto">
                <a:xfrm rot="-4350386">
                  <a:off x="3044" y="1297"/>
                  <a:ext cx="91" cy="55"/>
                  <a:chOff x="1054" y="3406"/>
                  <a:chExt cx="677" cy="565"/>
                </a:xfrm>
              </p:grpSpPr>
              <p:sp>
                <p:nvSpPr>
                  <p:cNvPr id="2974" name="Freeform 1439"/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975" name="Freeform 1440"/>
                  <p:cNvSpPr>
                    <a:spLocks noChangeAspect="1"/>
                  </p:cNvSpPr>
                  <p:nvPr/>
                </p:nvSpPr>
                <p:spPr bwMode="auto">
                  <a:xfrm>
                    <a:off x="1059" y="3408"/>
                    <a:ext cx="329" cy="148"/>
                  </a:xfrm>
                  <a:custGeom>
                    <a:avLst/>
                    <a:gdLst>
                      <a:gd name="T0" fmla="*/ 44 w 132"/>
                      <a:gd name="T1" fmla="*/ 0 h 59"/>
                      <a:gd name="T2" fmla="*/ 0 w 132"/>
                      <a:gd name="T3" fmla="*/ 0 h 59"/>
                      <a:gd name="T4" fmla="*/ 88 w 132"/>
                      <a:gd name="T5" fmla="*/ 59 h 59"/>
                      <a:gd name="T6" fmla="*/ 132 w 132"/>
                      <a:gd name="T7" fmla="*/ 59 h 59"/>
                      <a:gd name="T8" fmla="*/ 44 w 132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2"/>
                      <a:gd name="T16" fmla="*/ 0 h 59"/>
                      <a:gd name="T17" fmla="*/ 132 w 132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2" h="59">
                        <a:moveTo>
                          <a:pt x="44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43" y="0"/>
                          <a:pt x="69" y="25"/>
                          <a:pt x="88" y="59"/>
                        </a:cubicBezTo>
                        <a:cubicBezTo>
                          <a:pt x="132" y="59"/>
                          <a:pt x="132" y="59"/>
                          <a:pt x="132" y="59"/>
                        </a:cubicBezTo>
                        <a:cubicBezTo>
                          <a:pt x="113" y="25"/>
                          <a:pt x="88" y="0"/>
                          <a:pt x="44" y="0"/>
                        </a:cubicBez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976" name="Freeform 1441"/>
                  <p:cNvSpPr>
                    <a:spLocks noChangeAspect="1"/>
                  </p:cNvSpPr>
                  <p:nvPr/>
                </p:nvSpPr>
                <p:spPr bwMode="auto">
                  <a:xfrm>
                    <a:off x="1054" y="3406"/>
                    <a:ext cx="332" cy="147"/>
                  </a:xfrm>
                  <a:custGeom>
                    <a:avLst/>
                    <a:gdLst>
                      <a:gd name="T0" fmla="*/ 47 w 133"/>
                      <a:gd name="T1" fmla="*/ 4 h 59"/>
                      <a:gd name="T2" fmla="*/ 133 w 133"/>
                      <a:gd name="T3" fmla="*/ 59 h 59"/>
                      <a:gd name="T4" fmla="*/ 133 w 133"/>
                      <a:gd name="T5" fmla="*/ 59 h 59"/>
                      <a:gd name="T6" fmla="*/ 45 w 133"/>
                      <a:gd name="T7" fmla="*/ 0 h 59"/>
                      <a:gd name="T8" fmla="*/ 0 w 133"/>
                      <a:gd name="T9" fmla="*/ 0 h 59"/>
                      <a:gd name="T10" fmla="*/ 26 w 133"/>
                      <a:gd name="T11" fmla="*/ 4 h 59"/>
                      <a:gd name="T12" fmla="*/ 47 w 133"/>
                      <a:gd name="T13" fmla="*/ 4 h 59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33"/>
                      <a:gd name="T22" fmla="*/ 0 h 59"/>
                      <a:gd name="T23" fmla="*/ 133 w 133"/>
                      <a:gd name="T24" fmla="*/ 59 h 59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33" h="59">
                        <a:moveTo>
                          <a:pt x="47" y="4"/>
                        </a:moveTo>
                        <a:cubicBezTo>
                          <a:pt x="89" y="4"/>
                          <a:pt x="114" y="28"/>
                          <a:pt x="133" y="59"/>
                        </a:cubicBezTo>
                        <a:cubicBezTo>
                          <a:pt x="133" y="59"/>
                          <a:pt x="133" y="59"/>
                          <a:pt x="133" y="59"/>
                        </a:cubicBezTo>
                        <a:cubicBezTo>
                          <a:pt x="114" y="26"/>
                          <a:pt x="89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0" y="0"/>
                          <a:pt x="18" y="2"/>
                          <a:pt x="26" y="4"/>
                        </a:cubicBezTo>
                        <a:lnTo>
                          <a:pt x="47" y="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977" name="Freeform 1442"/>
                  <p:cNvSpPr>
                    <a:spLocks noChangeAspect="1"/>
                  </p:cNvSpPr>
                  <p:nvPr/>
                </p:nvSpPr>
                <p:spPr bwMode="auto">
                  <a:xfrm>
                    <a:off x="1383" y="3783"/>
                    <a:ext cx="348" cy="188"/>
                  </a:xfrm>
                  <a:custGeom>
                    <a:avLst/>
                    <a:gdLst>
                      <a:gd name="T0" fmla="*/ 45 w 139"/>
                      <a:gd name="T1" fmla="*/ 0 h 75"/>
                      <a:gd name="T2" fmla="*/ 0 w 139"/>
                      <a:gd name="T3" fmla="*/ 0 h 75"/>
                      <a:gd name="T4" fmla="*/ 95 w 139"/>
                      <a:gd name="T5" fmla="*/ 75 h 75"/>
                      <a:gd name="T6" fmla="*/ 139 w 139"/>
                      <a:gd name="T7" fmla="*/ 75 h 75"/>
                      <a:gd name="T8" fmla="*/ 45 w 139"/>
                      <a:gd name="T9" fmla="*/ 0 h 7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9"/>
                      <a:gd name="T16" fmla="*/ 0 h 75"/>
                      <a:gd name="T17" fmla="*/ 139 w 139"/>
                      <a:gd name="T18" fmla="*/ 75 h 7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9" h="75">
                        <a:moveTo>
                          <a:pt x="45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20" y="42"/>
                          <a:pt x="45" y="75"/>
                          <a:pt x="95" y="75"/>
                        </a:cubicBezTo>
                        <a:cubicBezTo>
                          <a:pt x="139" y="75"/>
                          <a:pt x="139" y="75"/>
                          <a:pt x="139" y="75"/>
                        </a:cubicBezTo>
                        <a:cubicBezTo>
                          <a:pt x="90" y="75"/>
                          <a:pt x="65" y="42"/>
                          <a:pt x="45" y="0"/>
                        </a:cubicBez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978" name="Freeform 1443"/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7938" cap="flat">
                    <a:solidFill>
                      <a:srgbClr val="0066FF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979" name="Freeform 1444"/>
                  <p:cNvSpPr>
                    <a:spLocks noChangeAspect="1"/>
                  </p:cNvSpPr>
                  <p:nvPr/>
                </p:nvSpPr>
                <p:spPr bwMode="auto">
                  <a:xfrm>
                    <a:off x="1284" y="3561"/>
                    <a:ext cx="107" cy="7"/>
                  </a:xfrm>
                  <a:custGeom>
                    <a:avLst/>
                    <a:gdLst>
                      <a:gd name="T0" fmla="*/ 0 w 107"/>
                      <a:gd name="T1" fmla="*/ 0 h 7"/>
                      <a:gd name="T2" fmla="*/ 104 w 107"/>
                      <a:gd name="T3" fmla="*/ 0 h 7"/>
                      <a:gd name="T4" fmla="*/ 107 w 107"/>
                      <a:gd name="T5" fmla="*/ 7 h 7"/>
                      <a:gd name="T6" fmla="*/ 5 w 107"/>
                      <a:gd name="T7" fmla="*/ 7 h 7"/>
                      <a:gd name="T8" fmla="*/ 0 w 107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7"/>
                      <a:gd name="T17" fmla="*/ 107 w 107"/>
                      <a:gd name="T18" fmla="*/ 7 h 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7">
                        <a:moveTo>
                          <a:pt x="0" y="0"/>
                        </a:moveTo>
                        <a:lnTo>
                          <a:pt x="104" y="0"/>
                        </a:lnTo>
                        <a:lnTo>
                          <a:pt x="107" y="7"/>
                        </a:lnTo>
                        <a:lnTo>
                          <a:pt x="5" y="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980" name="Freeform 1445"/>
                  <p:cNvSpPr>
                    <a:spLocks noChangeAspect="1"/>
                  </p:cNvSpPr>
                  <p:nvPr/>
                </p:nvSpPr>
                <p:spPr bwMode="auto">
                  <a:xfrm>
                    <a:off x="1291" y="3576"/>
                    <a:ext cx="107" cy="2"/>
                  </a:xfrm>
                  <a:custGeom>
                    <a:avLst/>
                    <a:gdLst>
                      <a:gd name="T0" fmla="*/ 0 w 107"/>
                      <a:gd name="T1" fmla="*/ 0 h 2"/>
                      <a:gd name="T2" fmla="*/ 105 w 107"/>
                      <a:gd name="T3" fmla="*/ 0 h 2"/>
                      <a:gd name="T4" fmla="*/ 107 w 107"/>
                      <a:gd name="T5" fmla="*/ 2 h 2"/>
                      <a:gd name="T6" fmla="*/ 3 w 107"/>
                      <a:gd name="T7" fmla="*/ 2 h 2"/>
                      <a:gd name="T8" fmla="*/ 0 w 107"/>
                      <a:gd name="T9" fmla="*/ 0 h 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2"/>
                      <a:gd name="T17" fmla="*/ 107 w 107"/>
                      <a:gd name="T18" fmla="*/ 2 h 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2">
                        <a:moveTo>
                          <a:pt x="0" y="0"/>
                        </a:moveTo>
                        <a:lnTo>
                          <a:pt x="105" y="0"/>
                        </a:lnTo>
                        <a:lnTo>
                          <a:pt x="107" y="2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981" name="Freeform 1446"/>
                  <p:cNvSpPr>
                    <a:spLocks noChangeAspect="1"/>
                  </p:cNvSpPr>
                  <p:nvPr/>
                </p:nvSpPr>
                <p:spPr bwMode="auto">
                  <a:xfrm>
                    <a:off x="1378" y="3773"/>
                    <a:ext cx="110" cy="8"/>
                  </a:xfrm>
                  <a:custGeom>
                    <a:avLst/>
                    <a:gdLst>
                      <a:gd name="T0" fmla="*/ 110 w 110"/>
                      <a:gd name="T1" fmla="*/ 8 h 8"/>
                      <a:gd name="T2" fmla="*/ 5 w 110"/>
                      <a:gd name="T3" fmla="*/ 8 h 8"/>
                      <a:gd name="T4" fmla="*/ 0 w 110"/>
                      <a:gd name="T5" fmla="*/ 0 h 8"/>
                      <a:gd name="T6" fmla="*/ 105 w 110"/>
                      <a:gd name="T7" fmla="*/ 0 h 8"/>
                      <a:gd name="T8" fmla="*/ 110 w 110"/>
                      <a:gd name="T9" fmla="*/ 8 h 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0"/>
                      <a:gd name="T16" fmla="*/ 0 h 8"/>
                      <a:gd name="T17" fmla="*/ 110 w 110"/>
                      <a:gd name="T18" fmla="*/ 8 h 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0" h="8">
                        <a:moveTo>
                          <a:pt x="110" y="8"/>
                        </a:moveTo>
                        <a:lnTo>
                          <a:pt x="5" y="8"/>
                        </a:lnTo>
                        <a:lnTo>
                          <a:pt x="0" y="0"/>
                        </a:lnTo>
                        <a:lnTo>
                          <a:pt x="105" y="0"/>
                        </a:lnTo>
                        <a:lnTo>
                          <a:pt x="110" y="8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982" name="Freeform 1447"/>
                  <p:cNvSpPr>
                    <a:spLocks noChangeAspect="1"/>
                  </p:cNvSpPr>
                  <p:nvPr/>
                </p:nvSpPr>
                <p:spPr bwMode="auto">
                  <a:xfrm>
                    <a:off x="1376" y="3763"/>
                    <a:ext cx="105" cy="3"/>
                  </a:xfrm>
                  <a:custGeom>
                    <a:avLst/>
                    <a:gdLst>
                      <a:gd name="T0" fmla="*/ 105 w 105"/>
                      <a:gd name="T1" fmla="*/ 3 h 3"/>
                      <a:gd name="T2" fmla="*/ 2 w 105"/>
                      <a:gd name="T3" fmla="*/ 3 h 3"/>
                      <a:gd name="T4" fmla="*/ 0 w 105"/>
                      <a:gd name="T5" fmla="*/ 0 h 3"/>
                      <a:gd name="T6" fmla="*/ 102 w 105"/>
                      <a:gd name="T7" fmla="*/ 0 h 3"/>
                      <a:gd name="T8" fmla="*/ 105 w 105"/>
                      <a:gd name="T9" fmla="*/ 3 h 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5"/>
                      <a:gd name="T16" fmla="*/ 0 h 3"/>
                      <a:gd name="T17" fmla="*/ 105 w 105"/>
                      <a:gd name="T18" fmla="*/ 3 h 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5" h="3">
                        <a:moveTo>
                          <a:pt x="105" y="3"/>
                        </a:moveTo>
                        <a:lnTo>
                          <a:pt x="2" y="3"/>
                        </a:lnTo>
                        <a:lnTo>
                          <a:pt x="0" y="0"/>
                        </a:lnTo>
                        <a:lnTo>
                          <a:pt x="102" y="0"/>
                        </a:lnTo>
                        <a:lnTo>
                          <a:pt x="105" y="3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2964" name="Group 1448"/>
                <p:cNvGrpSpPr>
                  <a:grpSpLocks noChangeAspect="1"/>
                </p:cNvGrpSpPr>
                <p:nvPr/>
              </p:nvGrpSpPr>
              <p:grpSpPr bwMode="auto">
                <a:xfrm rot="-4350386">
                  <a:off x="2998" y="1442"/>
                  <a:ext cx="92" cy="56"/>
                  <a:chOff x="1054" y="3406"/>
                  <a:chExt cx="677" cy="565"/>
                </a:xfrm>
              </p:grpSpPr>
              <p:sp>
                <p:nvSpPr>
                  <p:cNvPr id="2965" name="Freeform 1449"/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966" name="Freeform 1450"/>
                  <p:cNvSpPr>
                    <a:spLocks noChangeAspect="1"/>
                  </p:cNvSpPr>
                  <p:nvPr/>
                </p:nvSpPr>
                <p:spPr bwMode="auto">
                  <a:xfrm>
                    <a:off x="1059" y="3408"/>
                    <a:ext cx="329" cy="148"/>
                  </a:xfrm>
                  <a:custGeom>
                    <a:avLst/>
                    <a:gdLst>
                      <a:gd name="T0" fmla="*/ 44 w 132"/>
                      <a:gd name="T1" fmla="*/ 0 h 59"/>
                      <a:gd name="T2" fmla="*/ 0 w 132"/>
                      <a:gd name="T3" fmla="*/ 0 h 59"/>
                      <a:gd name="T4" fmla="*/ 88 w 132"/>
                      <a:gd name="T5" fmla="*/ 59 h 59"/>
                      <a:gd name="T6" fmla="*/ 132 w 132"/>
                      <a:gd name="T7" fmla="*/ 59 h 59"/>
                      <a:gd name="T8" fmla="*/ 44 w 132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2"/>
                      <a:gd name="T16" fmla="*/ 0 h 59"/>
                      <a:gd name="T17" fmla="*/ 132 w 132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2" h="59">
                        <a:moveTo>
                          <a:pt x="44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43" y="0"/>
                          <a:pt x="69" y="25"/>
                          <a:pt x="88" y="59"/>
                        </a:cubicBezTo>
                        <a:cubicBezTo>
                          <a:pt x="132" y="59"/>
                          <a:pt x="132" y="59"/>
                          <a:pt x="132" y="59"/>
                        </a:cubicBezTo>
                        <a:cubicBezTo>
                          <a:pt x="113" y="25"/>
                          <a:pt x="88" y="0"/>
                          <a:pt x="44" y="0"/>
                        </a:cubicBez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967" name="Freeform 1451"/>
                  <p:cNvSpPr>
                    <a:spLocks noChangeAspect="1"/>
                  </p:cNvSpPr>
                  <p:nvPr/>
                </p:nvSpPr>
                <p:spPr bwMode="auto">
                  <a:xfrm>
                    <a:off x="1054" y="3406"/>
                    <a:ext cx="332" cy="147"/>
                  </a:xfrm>
                  <a:custGeom>
                    <a:avLst/>
                    <a:gdLst>
                      <a:gd name="T0" fmla="*/ 47 w 133"/>
                      <a:gd name="T1" fmla="*/ 4 h 59"/>
                      <a:gd name="T2" fmla="*/ 133 w 133"/>
                      <a:gd name="T3" fmla="*/ 59 h 59"/>
                      <a:gd name="T4" fmla="*/ 133 w 133"/>
                      <a:gd name="T5" fmla="*/ 59 h 59"/>
                      <a:gd name="T6" fmla="*/ 45 w 133"/>
                      <a:gd name="T7" fmla="*/ 0 h 59"/>
                      <a:gd name="T8" fmla="*/ 0 w 133"/>
                      <a:gd name="T9" fmla="*/ 0 h 59"/>
                      <a:gd name="T10" fmla="*/ 26 w 133"/>
                      <a:gd name="T11" fmla="*/ 4 h 59"/>
                      <a:gd name="T12" fmla="*/ 47 w 133"/>
                      <a:gd name="T13" fmla="*/ 4 h 59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33"/>
                      <a:gd name="T22" fmla="*/ 0 h 59"/>
                      <a:gd name="T23" fmla="*/ 133 w 133"/>
                      <a:gd name="T24" fmla="*/ 59 h 59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33" h="59">
                        <a:moveTo>
                          <a:pt x="47" y="4"/>
                        </a:moveTo>
                        <a:cubicBezTo>
                          <a:pt x="89" y="4"/>
                          <a:pt x="114" y="28"/>
                          <a:pt x="133" y="59"/>
                        </a:cubicBezTo>
                        <a:cubicBezTo>
                          <a:pt x="133" y="59"/>
                          <a:pt x="133" y="59"/>
                          <a:pt x="133" y="59"/>
                        </a:cubicBezTo>
                        <a:cubicBezTo>
                          <a:pt x="114" y="26"/>
                          <a:pt x="89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0" y="0"/>
                          <a:pt x="18" y="2"/>
                          <a:pt x="26" y="4"/>
                        </a:cubicBezTo>
                        <a:lnTo>
                          <a:pt x="47" y="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968" name="Freeform 1452"/>
                  <p:cNvSpPr>
                    <a:spLocks noChangeAspect="1"/>
                  </p:cNvSpPr>
                  <p:nvPr/>
                </p:nvSpPr>
                <p:spPr bwMode="auto">
                  <a:xfrm>
                    <a:off x="1383" y="3783"/>
                    <a:ext cx="348" cy="188"/>
                  </a:xfrm>
                  <a:custGeom>
                    <a:avLst/>
                    <a:gdLst>
                      <a:gd name="T0" fmla="*/ 45 w 139"/>
                      <a:gd name="T1" fmla="*/ 0 h 75"/>
                      <a:gd name="T2" fmla="*/ 0 w 139"/>
                      <a:gd name="T3" fmla="*/ 0 h 75"/>
                      <a:gd name="T4" fmla="*/ 95 w 139"/>
                      <a:gd name="T5" fmla="*/ 75 h 75"/>
                      <a:gd name="T6" fmla="*/ 139 w 139"/>
                      <a:gd name="T7" fmla="*/ 75 h 75"/>
                      <a:gd name="T8" fmla="*/ 45 w 139"/>
                      <a:gd name="T9" fmla="*/ 0 h 7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9"/>
                      <a:gd name="T16" fmla="*/ 0 h 75"/>
                      <a:gd name="T17" fmla="*/ 139 w 139"/>
                      <a:gd name="T18" fmla="*/ 75 h 7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9" h="75">
                        <a:moveTo>
                          <a:pt x="45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20" y="42"/>
                          <a:pt x="45" y="75"/>
                          <a:pt x="95" y="75"/>
                        </a:cubicBezTo>
                        <a:cubicBezTo>
                          <a:pt x="139" y="75"/>
                          <a:pt x="139" y="75"/>
                          <a:pt x="139" y="75"/>
                        </a:cubicBezTo>
                        <a:cubicBezTo>
                          <a:pt x="90" y="75"/>
                          <a:pt x="65" y="42"/>
                          <a:pt x="45" y="0"/>
                        </a:cubicBez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969" name="Freeform 1453"/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7938" cap="flat">
                    <a:solidFill>
                      <a:srgbClr val="0066FF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970" name="Freeform 1454"/>
                  <p:cNvSpPr>
                    <a:spLocks noChangeAspect="1"/>
                  </p:cNvSpPr>
                  <p:nvPr/>
                </p:nvSpPr>
                <p:spPr bwMode="auto">
                  <a:xfrm>
                    <a:off x="1284" y="3561"/>
                    <a:ext cx="107" cy="7"/>
                  </a:xfrm>
                  <a:custGeom>
                    <a:avLst/>
                    <a:gdLst>
                      <a:gd name="T0" fmla="*/ 0 w 107"/>
                      <a:gd name="T1" fmla="*/ 0 h 7"/>
                      <a:gd name="T2" fmla="*/ 104 w 107"/>
                      <a:gd name="T3" fmla="*/ 0 h 7"/>
                      <a:gd name="T4" fmla="*/ 107 w 107"/>
                      <a:gd name="T5" fmla="*/ 7 h 7"/>
                      <a:gd name="T6" fmla="*/ 5 w 107"/>
                      <a:gd name="T7" fmla="*/ 7 h 7"/>
                      <a:gd name="T8" fmla="*/ 0 w 107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7"/>
                      <a:gd name="T17" fmla="*/ 107 w 107"/>
                      <a:gd name="T18" fmla="*/ 7 h 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7">
                        <a:moveTo>
                          <a:pt x="0" y="0"/>
                        </a:moveTo>
                        <a:lnTo>
                          <a:pt x="104" y="0"/>
                        </a:lnTo>
                        <a:lnTo>
                          <a:pt x="107" y="7"/>
                        </a:lnTo>
                        <a:lnTo>
                          <a:pt x="5" y="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971" name="Freeform 1455"/>
                  <p:cNvSpPr>
                    <a:spLocks noChangeAspect="1"/>
                  </p:cNvSpPr>
                  <p:nvPr/>
                </p:nvSpPr>
                <p:spPr bwMode="auto">
                  <a:xfrm>
                    <a:off x="1291" y="3576"/>
                    <a:ext cx="107" cy="2"/>
                  </a:xfrm>
                  <a:custGeom>
                    <a:avLst/>
                    <a:gdLst>
                      <a:gd name="T0" fmla="*/ 0 w 107"/>
                      <a:gd name="T1" fmla="*/ 0 h 2"/>
                      <a:gd name="T2" fmla="*/ 105 w 107"/>
                      <a:gd name="T3" fmla="*/ 0 h 2"/>
                      <a:gd name="T4" fmla="*/ 107 w 107"/>
                      <a:gd name="T5" fmla="*/ 2 h 2"/>
                      <a:gd name="T6" fmla="*/ 3 w 107"/>
                      <a:gd name="T7" fmla="*/ 2 h 2"/>
                      <a:gd name="T8" fmla="*/ 0 w 107"/>
                      <a:gd name="T9" fmla="*/ 0 h 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2"/>
                      <a:gd name="T17" fmla="*/ 107 w 107"/>
                      <a:gd name="T18" fmla="*/ 2 h 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2">
                        <a:moveTo>
                          <a:pt x="0" y="0"/>
                        </a:moveTo>
                        <a:lnTo>
                          <a:pt x="105" y="0"/>
                        </a:lnTo>
                        <a:lnTo>
                          <a:pt x="107" y="2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972" name="Freeform 1456"/>
                  <p:cNvSpPr>
                    <a:spLocks noChangeAspect="1"/>
                  </p:cNvSpPr>
                  <p:nvPr/>
                </p:nvSpPr>
                <p:spPr bwMode="auto">
                  <a:xfrm>
                    <a:off x="1378" y="3773"/>
                    <a:ext cx="110" cy="8"/>
                  </a:xfrm>
                  <a:custGeom>
                    <a:avLst/>
                    <a:gdLst>
                      <a:gd name="T0" fmla="*/ 110 w 110"/>
                      <a:gd name="T1" fmla="*/ 8 h 8"/>
                      <a:gd name="T2" fmla="*/ 5 w 110"/>
                      <a:gd name="T3" fmla="*/ 8 h 8"/>
                      <a:gd name="T4" fmla="*/ 0 w 110"/>
                      <a:gd name="T5" fmla="*/ 0 h 8"/>
                      <a:gd name="T6" fmla="*/ 105 w 110"/>
                      <a:gd name="T7" fmla="*/ 0 h 8"/>
                      <a:gd name="T8" fmla="*/ 110 w 110"/>
                      <a:gd name="T9" fmla="*/ 8 h 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0"/>
                      <a:gd name="T16" fmla="*/ 0 h 8"/>
                      <a:gd name="T17" fmla="*/ 110 w 110"/>
                      <a:gd name="T18" fmla="*/ 8 h 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0" h="8">
                        <a:moveTo>
                          <a:pt x="110" y="8"/>
                        </a:moveTo>
                        <a:lnTo>
                          <a:pt x="5" y="8"/>
                        </a:lnTo>
                        <a:lnTo>
                          <a:pt x="0" y="0"/>
                        </a:lnTo>
                        <a:lnTo>
                          <a:pt x="105" y="0"/>
                        </a:lnTo>
                        <a:lnTo>
                          <a:pt x="110" y="8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973" name="Freeform 1457"/>
                  <p:cNvSpPr>
                    <a:spLocks noChangeAspect="1"/>
                  </p:cNvSpPr>
                  <p:nvPr/>
                </p:nvSpPr>
                <p:spPr bwMode="auto">
                  <a:xfrm>
                    <a:off x="1376" y="3763"/>
                    <a:ext cx="105" cy="3"/>
                  </a:xfrm>
                  <a:custGeom>
                    <a:avLst/>
                    <a:gdLst>
                      <a:gd name="T0" fmla="*/ 105 w 105"/>
                      <a:gd name="T1" fmla="*/ 3 h 3"/>
                      <a:gd name="T2" fmla="*/ 2 w 105"/>
                      <a:gd name="T3" fmla="*/ 3 h 3"/>
                      <a:gd name="T4" fmla="*/ 0 w 105"/>
                      <a:gd name="T5" fmla="*/ 0 h 3"/>
                      <a:gd name="T6" fmla="*/ 102 w 105"/>
                      <a:gd name="T7" fmla="*/ 0 h 3"/>
                      <a:gd name="T8" fmla="*/ 105 w 105"/>
                      <a:gd name="T9" fmla="*/ 3 h 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5"/>
                      <a:gd name="T16" fmla="*/ 0 h 3"/>
                      <a:gd name="T17" fmla="*/ 105 w 105"/>
                      <a:gd name="T18" fmla="*/ 3 h 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5" h="3">
                        <a:moveTo>
                          <a:pt x="105" y="3"/>
                        </a:moveTo>
                        <a:lnTo>
                          <a:pt x="2" y="3"/>
                        </a:lnTo>
                        <a:lnTo>
                          <a:pt x="0" y="0"/>
                        </a:lnTo>
                        <a:lnTo>
                          <a:pt x="102" y="0"/>
                        </a:lnTo>
                        <a:lnTo>
                          <a:pt x="105" y="3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</p:grpSp>
          <p:grpSp>
            <p:nvGrpSpPr>
              <p:cNvPr id="2935" name="Group 1458"/>
              <p:cNvGrpSpPr>
                <a:grpSpLocks/>
              </p:cNvGrpSpPr>
              <p:nvPr/>
            </p:nvGrpSpPr>
            <p:grpSpPr bwMode="auto">
              <a:xfrm>
                <a:off x="3016" y="1314"/>
                <a:ext cx="132" cy="302"/>
                <a:chOff x="2109" y="1324"/>
                <a:chExt cx="132" cy="302"/>
              </a:xfrm>
            </p:grpSpPr>
            <p:grpSp>
              <p:nvGrpSpPr>
                <p:cNvPr id="2936" name="Group 1459"/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2166" y="1337"/>
                  <a:ext cx="87" cy="62"/>
                  <a:chOff x="480" y="3413"/>
                  <a:chExt cx="673" cy="560"/>
                </a:xfrm>
              </p:grpSpPr>
              <p:sp>
                <p:nvSpPr>
                  <p:cNvPr id="2960" name="Freeform 1460"/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961" name="Freeform 1461"/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7938" cap="flat">
                    <a:solidFill>
                      <a:srgbClr val="FF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2937" name="Group 1462"/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2143" y="1406"/>
                  <a:ext cx="87" cy="62"/>
                  <a:chOff x="1054" y="3406"/>
                  <a:chExt cx="677" cy="565"/>
                </a:xfrm>
              </p:grpSpPr>
              <p:sp>
                <p:nvSpPr>
                  <p:cNvPr id="2951" name="Freeform 1463"/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952" name="Freeform 1464"/>
                  <p:cNvSpPr>
                    <a:spLocks noChangeAspect="1"/>
                  </p:cNvSpPr>
                  <p:nvPr/>
                </p:nvSpPr>
                <p:spPr bwMode="auto">
                  <a:xfrm>
                    <a:off x="1059" y="3408"/>
                    <a:ext cx="329" cy="148"/>
                  </a:xfrm>
                  <a:custGeom>
                    <a:avLst/>
                    <a:gdLst>
                      <a:gd name="T0" fmla="*/ 44 w 132"/>
                      <a:gd name="T1" fmla="*/ 0 h 59"/>
                      <a:gd name="T2" fmla="*/ 0 w 132"/>
                      <a:gd name="T3" fmla="*/ 0 h 59"/>
                      <a:gd name="T4" fmla="*/ 88 w 132"/>
                      <a:gd name="T5" fmla="*/ 59 h 59"/>
                      <a:gd name="T6" fmla="*/ 132 w 132"/>
                      <a:gd name="T7" fmla="*/ 59 h 59"/>
                      <a:gd name="T8" fmla="*/ 44 w 132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2"/>
                      <a:gd name="T16" fmla="*/ 0 h 59"/>
                      <a:gd name="T17" fmla="*/ 132 w 132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2" h="59">
                        <a:moveTo>
                          <a:pt x="44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43" y="0"/>
                          <a:pt x="69" y="25"/>
                          <a:pt x="88" y="59"/>
                        </a:cubicBezTo>
                        <a:cubicBezTo>
                          <a:pt x="132" y="59"/>
                          <a:pt x="132" y="59"/>
                          <a:pt x="132" y="59"/>
                        </a:cubicBezTo>
                        <a:cubicBezTo>
                          <a:pt x="113" y="25"/>
                          <a:pt x="88" y="0"/>
                          <a:pt x="44" y="0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953" name="Freeform 1465"/>
                  <p:cNvSpPr>
                    <a:spLocks noChangeAspect="1"/>
                  </p:cNvSpPr>
                  <p:nvPr/>
                </p:nvSpPr>
                <p:spPr bwMode="auto">
                  <a:xfrm>
                    <a:off x="1054" y="3406"/>
                    <a:ext cx="332" cy="147"/>
                  </a:xfrm>
                  <a:custGeom>
                    <a:avLst/>
                    <a:gdLst>
                      <a:gd name="T0" fmla="*/ 47 w 133"/>
                      <a:gd name="T1" fmla="*/ 4 h 59"/>
                      <a:gd name="T2" fmla="*/ 133 w 133"/>
                      <a:gd name="T3" fmla="*/ 59 h 59"/>
                      <a:gd name="T4" fmla="*/ 133 w 133"/>
                      <a:gd name="T5" fmla="*/ 59 h 59"/>
                      <a:gd name="T6" fmla="*/ 45 w 133"/>
                      <a:gd name="T7" fmla="*/ 0 h 59"/>
                      <a:gd name="T8" fmla="*/ 0 w 133"/>
                      <a:gd name="T9" fmla="*/ 0 h 59"/>
                      <a:gd name="T10" fmla="*/ 26 w 133"/>
                      <a:gd name="T11" fmla="*/ 4 h 59"/>
                      <a:gd name="T12" fmla="*/ 47 w 133"/>
                      <a:gd name="T13" fmla="*/ 4 h 59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33"/>
                      <a:gd name="T22" fmla="*/ 0 h 59"/>
                      <a:gd name="T23" fmla="*/ 133 w 133"/>
                      <a:gd name="T24" fmla="*/ 59 h 59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33" h="59">
                        <a:moveTo>
                          <a:pt x="47" y="4"/>
                        </a:moveTo>
                        <a:cubicBezTo>
                          <a:pt x="89" y="4"/>
                          <a:pt x="114" y="28"/>
                          <a:pt x="133" y="59"/>
                        </a:cubicBezTo>
                        <a:cubicBezTo>
                          <a:pt x="133" y="59"/>
                          <a:pt x="133" y="59"/>
                          <a:pt x="133" y="59"/>
                        </a:cubicBezTo>
                        <a:cubicBezTo>
                          <a:pt x="114" y="26"/>
                          <a:pt x="89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0" y="0"/>
                          <a:pt x="18" y="2"/>
                          <a:pt x="26" y="4"/>
                        </a:cubicBezTo>
                        <a:lnTo>
                          <a:pt x="47" y="4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954" name="Freeform 1466"/>
                  <p:cNvSpPr>
                    <a:spLocks noChangeAspect="1"/>
                  </p:cNvSpPr>
                  <p:nvPr/>
                </p:nvSpPr>
                <p:spPr bwMode="auto">
                  <a:xfrm>
                    <a:off x="1383" y="3783"/>
                    <a:ext cx="348" cy="188"/>
                  </a:xfrm>
                  <a:custGeom>
                    <a:avLst/>
                    <a:gdLst>
                      <a:gd name="T0" fmla="*/ 45 w 139"/>
                      <a:gd name="T1" fmla="*/ 0 h 75"/>
                      <a:gd name="T2" fmla="*/ 0 w 139"/>
                      <a:gd name="T3" fmla="*/ 0 h 75"/>
                      <a:gd name="T4" fmla="*/ 95 w 139"/>
                      <a:gd name="T5" fmla="*/ 75 h 75"/>
                      <a:gd name="T6" fmla="*/ 139 w 139"/>
                      <a:gd name="T7" fmla="*/ 75 h 75"/>
                      <a:gd name="T8" fmla="*/ 45 w 139"/>
                      <a:gd name="T9" fmla="*/ 0 h 7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9"/>
                      <a:gd name="T16" fmla="*/ 0 h 75"/>
                      <a:gd name="T17" fmla="*/ 139 w 139"/>
                      <a:gd name="T18" fmla="*/ 75 h 7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9" h="75">
                        <a:moveTo>
                          <a:pt x="45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20" y="42"/>
                          <a:pt x="45" y="75"/>
                          <a:pt x="95" y="75"/>
                        </a:cubicBezTo>
                        <a:cubicBezTo>
                          <a:pt x="139" y="75"/>
                          <a:pt x="139" y="75"/>
                          <a:pt x="139" y="75"/>
                        </a:cubicBezTo>
                        <a:cubicBezTo>
                          <a:pt x="90" y="75"/>
                          <a:pt x="65" y="42"/>
                          <a:pt x="45" y="0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955" name="Freeform 1467"/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7938" cap="flat">
                    <a:solidFill>
                      <a:srgbClr val="FF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956" name="Freeform 1468"/>
                  <p:cNvSpPr>
                    <a:spLocks noChangeAspect="1"/>
                  </p:cNvSpPr>
                  <p:nvPr/>
                </p:nvSpPr>
                <p:spPr bwMode="auto">
                  <a:xfrm>
                    <a:off x="1284" y="3561"/>
                    <a:ext cx="107" cy="7"/>
                  </a:xfrm>
                  <a:custGeom>
                    <a:avLst/>
                    <a:gdLst>
                      <a:gd name="T0" fmla="*/ 0 w 107"/>
                      <a:gd name="T1" fmla="*/ 0 h 7"/>
                      <a:gd name="T2" fmla="*/ 104 w 107"/>
                      <a:gd name="T3" fmla="*/ 0 h 7"/>
                      <a:gd name="T4" fmla="*/ 107 w 107"/>
                      <a:gd name="T5" fmla="*/ 7 h 7"/>
                      <a:gd name="T6" fmla="*/ 5 w 107"/>
                      <a:gd name="T7" fmla="*/ 7 h 7"/>
                      <a:gd name="T8" fmla="*/ 0 w 107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7"/>
                      <a:gd name="T17" fmla="*/ 107 w 107"/>
                      <a:gd name="T18" fmla="*/ 7 h 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7">
                        <a:moveTo>
                          <a:pt x="0" y="0"/>
                        </a:moveTo>
                        <a:lnTo>
                          <a:pt x="104" y="0"/>
                        </a:lnTo>
                        <a:lnTo>
                          <a:pt x="107" y="7"/>
                        </a:lnTo>
                        <a:lnTo>
                          <a:pt x="5" y="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957" name="Freeform 1469"/>
                  <p:cNvSpPr>
                    <a:spLocks noChangeAspect="1"/>
                  </p:cNvSpPr>
                  <p:nvPr/>
                </p:nvSpPr>
                <p:spPr bwMode="auto">
                  <a:xfrm>
                    <a:off x="1291" y="3576"/>
                    <a:ext cx="107" cy="2"/>
                  </a:xfrm>
                  <a:custGeom>
                    <a:avLst/>
                    <a:gdLst>
                      <a:gd name="T0" fmla="*/ 0 w 107"/>
                      <a:gd name="T1" fmla="*/ 0 h 2"/>
                      <a:gd name="T2" fmla="*/ 105 w 107"/>
                      <a:gd name="T3" fmla="*/ 0 h 2"/>
                      <a:gd name="T4" fmla="*/ 107 w 107"/>
                      <a:gd name="T5" fmla="*/ 2 h 2"/>
                      <a:gd name="T6" fmla="*/ 3 w 107"/>
                      <a:gd name="T7" fmla="*/ 2 h 2"/>
                      <a:gd name="T8" fmla="*/ 0 w 107"/>
                      <a:gd name="T9" fmla="*/ 0 h 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2"/>
                      <a:gd name="T17" fmla="*/ 107 w 107"/>
                      <a:gd name="T18" fmla="*/ 2 h 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2">
                        <a:moveTo>
                          <a:pt x="0" y="0"/>
                        </a:moveTo>
                        <a:lnTo>
                          <a:pt x="105" y="0"/>
                        </a:lnTo>
                        <a:lnTo>
                          <a:pt x="107" y="2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958" name="Freeform 1470"/>
                  <p:cNvSpPr>
                    <a:spLocks noChangeAspect="1"/>
                  </p:cNvSpPr>
                  <p:nvPr/>
                </p:nvSpPr>
                <p:spPr bwMode="auto">
                  <a:xfrm>
                    <a:off x="1378" y="3773"/>
                    <a:ext cx="110" cy="8"/>
                  </a:xfrm>
                  <a:custGeom>
                    <a:avLst/>
                    <a:gdLst>
                      <a:gd name="T0" fmla="*/ 110 w 110"/>
                      <a:gd name="T1" fmla="*/ 8 h 8"/>
                      <a:gd name="T2" fmla="*/ 5 w 110"/>
                      <a:gd name="T3" fmla="*/ 8 h 8"/>
                      <a:gd name="T4" fmla="*/ 0 w 110"/>
                      <a:gd name="T5" fmla="*/ 0 h 8"/>
                      <a:gd name="T6" fmla="*/ 105 w 110"/>
                      <a:gd name="T7" fmla="*/ 0 h 8"/>
                      <a:gd name="T8" fmla="*/ 110 w 110"/>
                      <a:gd name="T9" fmla="*/ 8 h 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0"/>
                      <a:gd name="T16" fmla="*/ 0 h 8"/>
                      <a:gd name="T17" fmla="*/ 110 w 110"/>
                      <a:gd name="T18" fmla="*/ 8 h 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0" h="8">
                        <a:moveTo>
                          <a:pt x="110" y="8"/>
                        </a:moveTo>
                        <a:lnTo>
                          <a:pt x="5" y="8"/>
                        </a:lnTo>
                        <a:lnTo>
                          <a:pt x="0" y="0"/>
                        </a:lnTo>
                        <a:lnTo>
                          <a:pt x="105" y="0"/>
                        </a:lnTo>
                        <a:lnTo>
                          <a:pt x="110" y="8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959" name="Freeform 1471"/>
                  <p:cNvSpPr>
                    <a:spLocks noChangeAspect="1"/>
                  </p:cNvSpPr>
                  <p:nvPr/>
                </p:nvSpPr>
                <p:spPr bwMode="auto">
                  <a:xfrm>
                    <a:off x="1376" y="3763"/>
                    <a:ext cx="105" cy="3"/>
                  </a:xfrm>
                  <a:custGeom>
                    <a:avLst/>
                    <a:gdLst>
                      <a:gd name="T0" fmla="*/ 105 w 105"/>
                      <a:gd name="T1" fmla="*/ 3 h 3"/>
                      <a:gd name="T2" fmla="*/ 2 w 105"/>
                      <a:gd name="T3" fmla="*/ 3 h 3"/>
                      <a:gd name="T4" fmla="*/ 0 w 105"/>
                      <a:gd name="T5" fmla="*/ 0 h 3"/>
                      <a:gd name="T6" fmla="*/ 102 w 105"/>
                      <a:gd name="T7" fmla="*/ 0 h 3"/>
                      <a:gd name="T8" fmla="*/ 105 w 105"/>
                      <a:gd name="T9" fmla="*/ 3 h 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5"/>
                      <a:gd name="T16" fmla="*/ 0 h 3"/>
                      <a:gd name="T17" fmla="*/ 105 w 105"/>
                      <a:gd name="T18" fmla="*/ 3 h 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5" h="3">
                        <a:moveTo>
                          <a:pt x="105" y="3"/>
                        </a:moveTo>
                        <a:lnTo>
                          <a:pt x="2" y="3"/>
                        </a:lnTo>
                        <a:lnTo>
                          <a:pt x="0" y="0"/>
                        </a:lnTo>
                        <a:lnTo>
                          <a:pt x="102" y="0"/>
                        </a:lnTo>
                        <a:lnTo>
                          <a:pt x="105" y="3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2938" name="Group 1472"/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2121" y="1477"/>
                  <a:ext cx="86" cy="62"/>
                  <a:chOff x="480" y="3413"/>
                  <a:chExt cx="673" cy="560"/>
                </a:xfrm>
              </p:grpSpPr>
              <p:sp>
                <p:nvSpPr>
                  <p:cNvPr id="2949" name="Freeform 1473"/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950" name="Freeform 1474"/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7938" cap="flat">
                    <a:solidFill>
                      <a:srgbClr val="FF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2939" name="Group 1475"/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2096" y="1552"/>
                  <a:ext cx="87" cy="62"/>
                  <a:chOff x="1054" y="3406"/>
                  <a:chExt cx="677" cy="565"/>
                </a:xfrm>
              </p:grpSpPr>
              <p:sp>
                <p:nvSpPr>
                  <p:cNvPr id="2940" name="Freeform 1476"/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941" name="Freeform 1477"/>
                  <p:cNvSpPr>
                    <a:spLocks noChangeAspect="1"/>
                  </p:cNvSpPr>
                  <p:nvPr/>
                </p:nvSpPr>
                <p:spPr bwMode="auto">
                  <a:xfrm>
                    <a:off x="1059" y="3408"/>
                    <a:ext cx="329" cy="148"/>
                  </a:xfrm>
                  <a:custGeom>
                    <a:avLst/>
                    <a:gdLst>
                      <a:gd name="T0" fmla="*/ 44 w 132"/>
                      <a:gd name="T1" fmla="*/ 0 h 59"/>
                      <a:gd name="T2" fmla="*/ 0 w 132"/>
                      <a:gd name="T3" fmla="*/ 0 h 59"/>
                      <a:gd name="T4" fmla="*/ 88 w 132"/>
                      <a:gd name="T5" fmla="*/ 59 h 59"/>
                      <a:gd name="T6" fmla="*/ 132 w 132"/>
                      <a:gd name="T7" fmla="*/ 59 h 59"/>
                      <a:gd name="T8" fmla="*/ 44 w 132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2"/>
                      <a:gd name="T16" fmla="*/ 0 h 59"/>
                      <a:gd name="T17" fmla="*/ 132 w 132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2" h="59">
                        <a:moveTo>
                          <a:pt x="44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43" y="0"/>
                          <a:pt x="69" y="25"/>
                          <a:pt x="88" y="59"/>
                        </a:cubicBezTo>
                        <a:cubicBezTo>
                          <a:pt x="132" y="59"/>
                          <a:pt x="132" y="59"/>
                          <a:pt x="132" y="59"/>
                        </a:cubicBezTo>
                        <a:cubicBezTo>
                          <a:pt x="113" y="25"/>
                          <a:pt x="88" y="0"/>
                          <a:pt x="44" y="0"/>
                        </a:cubicBez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942" name="Freeform 1478"/>
                  <p:cNvSpPr>
                    <a:spLocks noChangeAspect="1"/>
                  </p:cNvSpPr>
                  <p:nvPr/>
                </p:nvSpPr>
                <p:spPr bwMode="auto">
                  <a:xfrm>
                    <a:off x="1054" y="3406"/>
                    <a:ext cx="332" cy="147"/>
                  </a:xfrm>
                  <a:custGeom>
                    <a:avLst/>
                    <a:gdLst>
                      <a:gd name="T0" fmla="*/ 47 w 133"/>
                      <a:gd name="T1" fmla="*/ 4 h 59"/>
                      <a:gd name="T2" fmla="*/ 133 w 133"/>
                      <a:gd name="T3" fmla="*/ 59 h 59"/>
                      <a:gd name="T4" fmla="*/ 133 w 133"/>
                      <a:gd name="T5" fmla="*/ 59 h 59"/>
                      <a:gd name="T6" fmla="*/ 45 w 133"/>
                      <a:gd name="T7" fmla="*/ 0 h 59"/>
                      <a:gd name="T8" fmla="*/ 0 w 133"/>
                      <a:gd name="T9" fmla="*/ 0 h 59"/>
                      <a:gd name="T10" fmla="*/ 26 w 133"/>
                      <a:gd name="T11" fmla="*/ 4 h 59"/>
                      <a:gd name="T12" fmla="*/ 47 w 133"/>
                      <a:gd name="T13" fmla="*/ 4 h 59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33"/>
                      <a:gd name="T22" fmla="*/ 0 h 59"/>
                      <a:gd name="T23" fmla="*/ 133 w 133"/>
                      <a:gd name="T24" fmla="*/ 59 h 59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33" h="59">
                        <a:moveTo>
                          <a:pt x="47" y="4"/>
                        </a:moveTo>
                        <a:cubicBezTo>
                          <a:pt x="89" y="4"/>
                          <a:pt x="114" y="28"/>
                          <a:pt x="133" y="59"/>
                        </a:cubicBezTo>
                        <a:cubicBezTo>
                          <a:pt x="133" y="59"/>
                          <a:pt x="133" y="59"/>
                          <a:pt x="133" y="59"/>
                        </a:cubicBezTo>
                        <a:cubicBezTo>
                          <a:pt x="114" y="26"/>
                          <a:pt x="89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0" y="0"/>
                          <a:pt x="18" y="2"/>
                          <a:pt x="26" y="4"/>
                        </a:cubicBezTo>
                        <a:lnTo>
                          <a:pt x="47" y="4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943" name="Freeform 1479"/>
                  <p:cNvSpPr>
                    <a:spLocks noChangeAspect="1"/>
                  </p:cNvSpPr>
                  <p:nvPr/>
                </p:nvSpPr>
                <p:spPr bwMode="auto">
                  <a:xfrm>
                    <a:off x="1383" y="3783"/>
                    <a:ext cx="348" cy="188"/>
                  </a:xfrm>
                  <a:custGeom>
                    <a:avLst/>
                    <a:gdLst>
                      <a:gd name="T0" fmla="*/ 45 w 139"/>
                      <a:gd name="T1" fmla="*/ 0 h 75"/>
                      <a:gd name="T2" fmla="*/ 0 w 139"/>
                      <a:gd name="T3" fmla="*/ 0 h 75"/>
                      <a:gd name="T4" fmla="*/ 95 w 139"/>
                      <a:gd name="T5" fmla="*/ 75 h 75"/>
                      <a:gd name="T6" fmla="*/ 139 w 139"/>
                      <a:gd name="T7" fmla="*/ 75 h 75"/>
                      <a:gd name="T8" fmla="*/ 45 w 139"/>
                      <a:gd name="T9" fmla="*/ 0 h 7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9"/>
                      <a:gd name="T16" fmla="*/ 0 h 75"/>
                      <a:gd name="T17" fmla="*/ 139 w 139"/>
                      <a:gd name="T18" fmla="*/ 75 h 7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9" h="75">
                        <a:moveTo>
                          <a:pt x="45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20" y="42"/>
                          <a:pt x="45" y="75"/>
                          <a:pt x="95" y="75"/>
                        </a:cubicBezTo>
                        <a:cubicBezTo>
                          <a:pt x="139" y="75"/>
                          <a:pt x="139" y="75"/>
                          <a:pt x="139" y="75"/>
                        </a:cubicBezTo>
                        <a:cubicBezTo>
                          <a:pt x="90" y="75"/>
                          <a:pt x="65" y="42"/>
                          <a:pt x="45" y="0"/>
                        </a:cubicBez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944" name="Freeform 1480"/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7938" cap="flat">
                    <a:solidFill>
                      <a:srgbClr val="343434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945" name="Freeform 1481"/>
                  <p:cNvSpPr>
                    <a:spLocks noChangeAspect="1"/>
                  </p:cNvSpPr>
                  <p:nvPr/>
                </p:nvSpPr>
                <p:spPr bwMode="auto">
                  <a:xfrm>
                    <a:off x="1284" y="3561"/>
                    <a:ext cx="107" cy="7"/>
                  </a:xfrm>
                  <a:custGeom>
                    <a:avLst/>
                    <a:gdLst>
                      <a:gd name="T0" fmla="*/ 0 w 107"/>
                      <a:gd name="T1" fmla="*/ 0 h 7"/>
                      <a:gd name="T2" fmla="*/ 104 w 107"/>
                      <a:gd name="T3" fmla="*/ 0 h 7"/>
                      <a:gd name="T4" fmla="*/ 107 w 107"/>
                      <a:gd name="T5" fmla="*/ 7 h 7"/>
                      <a:gd name="T6" fmla="*/ 5 w 107"/>
                      <a:gd name="T7" fmla="*/ 7 h 7"/>
                      <a:gd name="T8" fmla="*/ 0 w 107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7"/>
                      <a:gd name="T17" fmla="*/ 107 w 107"/>
                      <a:gd name="T18" fmla="*/ 7 h 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7">
                        <a:moveTo>
                          <a:pt x="0" y="0"/>
                        </a:moveTo>
                        <a:lnTo>
                          <a:pt x="104" y="0"/>
                        </a:lnTo>
                        <a:lnTo>
                          <a:pt x="107" y="7"/>
                        </a:lnTo>
                        <a:lnTo>
                          <a:pt x="5" y="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946" name="Freeform 1482"/>
                  <p:cNvSpPr>
                    <a:spLocks noChangeAspect="1"/>
                  </p:cNvSpPr>
                  <p:nvPr/>
                </p:nvSpPr>
                <p:spPr bwMode="auto">
                  <a:xfrm>
                    <a:off x="1291" y="3576"/>
                    <a:ext cx="107" cy="2"/>
                  </a:xfrm>
                  <a:custGeom>
                    <a:avLst/>
                    <a:gdLst>
                      <a:gd name="T0" fmla="*/ 0 w 107"/>
                      <a:gd name="T1" fmla="*/ 0 h 2"/>
                      <a:gd name="T2" fmla="*/ 105 w 107"/>
                      <a:gd name="T3" fmla="*/ 0 h 2"/>
                      <a:gd name="T4" fmla="*/ 107 w 107"/>
                      <a:gd name="T5" fmla="*/ 2 h 2"/>
                      <a:gd name="T6" fmla="*/ 3 w 107"/>
                      <a:gd name="T7" fmla="*/ 2 h 2"/>
                      <a:gd name="T8" fmla="*/ 0 w 107"/>
                      <a:gd name="T9" fmla="*/ 0 h 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2"/>
                      <a:gd name="T17" fmla="*/ 107 w 107"/>
                      <a:gd name="T18" fmla="*/ 2 h 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2">
                        <a:moveTo>
                          <a:pt x="0" y="0"/>
                        </a:moveTo>
                        <a:lnTo>
                          <a:pt x="105" y="0"/>
                        </a:lnTo>
                        <a:lnTo>
                          <a:pt x="107" y="2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947" name="Freeform 1483"/>
                  <p:cNvSpPr>
                    <a:spLocks noChangeAspect="1"/>
                  </p:cNvSpPr>
                  <p:nvPr/>
                </p:nvSpPr>
                <p:spPr bwMode="auto">
                  <a:xfrm>
                    <a:off x="1378" y="3773"/>
                    <a:ext cx="110" cy="8"/>
                  </a:xfrm>
                  <a:custGeom>
                    <a:avLst/>
                    <a:gdLst>
                      <a:gd name="T0" fmla="*/ 110 w 110"/>
                      <a:gd name="T1" fmla="*/ 8 h 8"/>
                      <a:gd name="T2" fmla="*/ 5 w 110"/>
                      <a:gd name="T3" fmla="*/ 8 h 8"/>
                      <a:gd name="T4" fmla="*/ 0 w 110"/>
                      <a:gd name="T5" fmla="*/ 0 h 8"/>
                      <a:gd name="T6" fmla="*/ 105 w 110"/>
                      <a:gd name="T7" fmla="*/ 0 h 8"/>
                      <a:gd name="T8" fmla="*/ 110 w 110"/>
                      <a:gd name="T9" fmla="*/ 8 h 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0"/>
                      <a:gd name="T16" fmla="*/ 0 h 8"/>
                      <a:gd name="T17" fmla="*/ 110 w 110"/>
                      <a:gd name="T18" fmla="*/ 8 h 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0" h="8">
                        <a:moveTo>
                          <a:pt x="110" y="8"/>
                        </a:moveTo>
                        <a:lnTo>
                          <a:pt x="5" y="8"/>
                        </a:lnTo>
                        <a:lnTo>
                          <a:pt x="0" y="0"/>
                        </a:lnTo>
                        <a:lnTo>
                          <a:pt x="105" y="0"/>
                        </a:lnTo>
                        <a:lnTo>
                          <a:pt x="110" y="8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948" name="Freeform 1484"/>
                  <p:cNvSpPr>
                    <a:spLocks noChangeAspect="1"/>
                  </p:cNvSpPr>
                  <p:nvPr/>
                </p:nvSpPr>
                <p:spPr bwMode="auto">
                  <a:xfrm>
                    <a:off x="1376" y="3763"/>
                    <a:ext cx="105" cy="3"/>
                  </a:xfrm>
                  <a:custGeom>
                    <a:avLst/>
                    <a:gdLst>
                      <a:gd name="T0" fmla="*/ 105 w 105"/>
                      <a:gd name="T1" fmla="*/ 3 h 3"/>
                      <a:gd name="T2" fmla="*/ 2 w 105"/>
                      <a:gd name="T3" fmla="*/ 3 h 3"/>
                      <a:gd name="T4" fmla="*/ 0 w 105"/>
                      <a:gd name="T5" fmla="*/ 0 h 3"/>
                      <a:gd name="T6" fmla="*/ 102 w 105"/>
                      <a:gd name="T7" fmla="*/ 0 h 3"/>
                      <a:gd name="T8" fmla="*/ 105 w 105"/>
                      <a:gd name="T9" fmla="*/ 3 h 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5"/>
                      <a:gd name="T16" fmla="*/ 0 h 3"/>
                      <a:gd name="T17" fmla="*/ 105 w 105"/>
                      <a:gd name="T18" fmla="*/ 3 h 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5" h="3">
                        <a:moveTo>
                          <a:pt x="105" y="3"/>
                        </a:moveTo>
                        <a:lnTo>
                          <a:pt x="2" y="3"/>
                        </a:lnTo>
                        <a:lnTo>
                          <a:pt x="0" y="0"/>
                        </a:lnTo>
                        <a:lnTo>
                          <a:pt x="102" y="0"/>
                        </a:lnTo>
                        <a:lnTo>
                          <a:pt x="105" y="3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</p:grpSp>
        </p:grpSp>
        <p:grpSp>
          <p:nvGrpSpPr>
            <p:cNvPr id="1892" name="Group 1485"/>
            <p:cNvGrpSpPr>
              <a:grpSpLocks/>
            </p:cNvGrpSpPr>
            <p:nvPr/>
          </p:nvGrpSpPr>
          <p:grpSpPr bwMode="auto">
            <a:xfrm>
              <a:off x="5231" y="2473"/>
              <a:ext cx="280" cy="454"/>
              <a:chOff x="2868" y="1661"/>
              <a:chExt cx="280" cy="454"/>
            </a:xfrm>
          </p:grpSpPr>
          <p:grpSp>
            <p:nvGrpSpPr>
              <p:cNvPr id="2745" name="Group 1486"/>
              <p:cNvGrpSpPr>
                <a:grpSpLocks/>
              </p:cNvGrpSpPr>
              <p:nvPr/>
            </p:nvGrpSpPr>
            <p:grpSpPr bwMode="auto">
              <a:xfrm>
                <a:off x="2868" y="1707"/>
                <a:ext cx="131" cy="298"/>
                <a:chOff x="1815" y="1253"/>
                <a:chExt cx="131" cy="298"/>
              </a:xfrm>
            </p:grpSpPr>
            <p:grpSp>
              <p:nvGrpSpPr>
                <p:cNvPr id="2906" name="Group 1487"/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1872" y="1265"/>
                  <a:ext cx="86" cy="62"/>
                  <a:chOff x="1054" y="3406"/>
                  <a:chExt cx="677" cy="565"/>
                </a:xfrm>
              </p:grpSpPr>
              <p:sp>
                <p:nvSpPr>
                  <p:cNvPr id="2923" name="Freeform 1488"/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924" name="Freeform 1489"/>
                  <p:cNvSpPr>
                    <a:spLocks noChangeAspect="1"/>
                  </p:cNvSpPr>
                  <p:nvPr/>
                </p:nvSpPr>
                <p:spPr bwMode="auto">
                  <a:xfrm>
                    <a:off x="1059" y="3408"/>
                    <a:ext cx="329" cy="148"/>
                  </a:xfrm>
                  <a:custGeom>
                    <a:avLst/>
                    <a:gdLst>
                      <a:gd name="T0" fmla="*/ 44 w 132"/>
                      <a:gd name="T1" fmla="*/ 0 h 59"/>
                      <a:gd name="T2" fmla="*/ 0 w 132"/>
                      <a:gd name="T3" fmla="*/ 0 h 59"/>
                      <a:gd name="T4" fmla="*/ 88 w 132"/>
                      <a:gd name="T5" fmla="*/ 59 h 59"/>
                      <a:gd name="T6" fmla="*/ 132 w 132"/>
                      <a:gd name="T7" fmla="*/ 59 h 59"/>
                      <a:gd name="T8" fmla="*/ 44 w 132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2"/>
                      <a:gd name="T16" fmla="*/ 0 h 59"/>
                      <a:gd name="T17" fmla="*/ 132 w 132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2" h="59">
                        <a:moveTo>
                          <a:pt x="44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43" y="0"/>
                          <a:pt x="69" y="25"/>
                          <a:pt x="88" y="59"/>
                        </a:cubicBezTo>
                        <a:cubicBezTo>
                          <a:pt x="132" y="59"/>
                          <a:pt x="132" y="59"/>
                          <a:pt x="132" y="59"/>
                        </a:cubicBezTo>
                        <a:cubicBezTo>
                          <a:pt x="113" y="25"/>
                          <a:pt x="88" y="0"/>
                          <a:pt x="44" y="0"/>
                        </a:cubicBez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925" name="Freeform 1490"/>
                  <p:cNvSpPr>
                    <a:spLocks noChangeAspect="1"/>
                  </p:cNvSpPr>
                  <p:nvPr/>
                </p:nvSpPr>
                <p:spPr bwMode="auto">
                  <a:xfrm>
                    <a:off x="1054" y="3406"/>
                    <a:ext cx="332" cy="147"/>
                  </a:xfrm>
                  <a:custGeom>
                    <a:avLst/>
                    <a:gdLst>
                      <a:gd name="T0" fmla="*/ 47 w 133"/>
                      <a:gd name="T1" fmla="*/ 4 h 59"/>
                      <a:gd name="T2" fmla="*/ 133 w 133"/>
                      <a:gd name="T3" fmla="*/ 59 h 59"/>
                      <a:gd name="T4" fmla="*/ 133 w 133"/>
                      <a:gd name="T5" fmla="*/ 59 h 59"/>
                      <a:gd name="T6" fmla="*/ 45 w 133"/>
                      <a:gd name="T7" fmla="*/ 0 h 59"/>
                      <a:gd name="T8" fmla="*/ 0 w 133"/>
                      <a:gd name="T9" fmla="*/ 0 h 59"/>
                      <a:gd name="T10" fmla="*/ 26 w 133"/>
                      <a:gd name="T11" fmla="*/ 4 h 59"/>
                      <a:gd name="T12" fmla="*/ 47 w 133"/>
                      <a:gd name="T13" fmla="*/ 4 h 59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33"/>
                      <a:gd name="T22" fmla="*/ 0 h 59"/>
                      <a:gd name="T23" fmla="*/ 133 w 133"/>
                      <a:gd name="T24" fmla="*/ 59 h 59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33" h="59">
                        <a:moveTo>
                          <a:pt x="47" y="4"/>
                        </a:moveTo>
                        <a:cubicBezTo>
                          <a:pt x="89" y="4"/>
                          <a:pt x="114" y="28"/>
                          <a:pt x="133" y="59"/>
                        </a:cubicBezTo>
                        <a:cubicBezTo>
                          <a:pt x="133" y="59"/>
                          <a:pt x="133" y="59"/>
                          <a:pt x="133" y="59"/>
                        </a:cubicBezTo>
                        <a:cubicBezTo>
                          <a:pt x="114" y="26"/>
                          <a:pt x="89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0" y="0"/>
                          <a:pt x="18" y="2"/>
                          <a:pt x="26" y="4"/>
                        </a:cubicBezTo>
                        <a:lnTo>
                          <a:pt x="47" y="4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926" name="Freeform 1491"/>
                  <p:cNvSpPr>
                    <a:spLocks noChangeAspect="1"/>
                  </p:cNvSpPr>
                  <p:nvPr/>
                </p:nvSpPr>
                <p:spPr bwMode="auto">
                  <a:xfrm>
                    <a:off x="1383" y="3783"/>
                    <a:ext cx="348" cy="188"/>
                  </a:xfrm>
                  <a:custGeom>
                    <a:avLst/>
                    <a:gdLst>
                      <a:gd name="T0" fmla="*/ 45 w 139"/>
                      <a:gd name="T1" fmla="*/ 0 h 75"/>
                      <a:gd name="T2" fmla="*/ 0 w 139"/>
                      <a:gd name="T3" fmla="*/ 0 h 75"/>
                      <a:gd name="T4" fmla="*/ 95 w 139"/>
                      <a:gd name="T5" fmla="*/ 75 h 75"/>
                      <a:gd name="T6" fmla="*/ 139 w 139"/>
                      <a:gd name="T7" fmla="*/ 75 h 75"/>
                      <a:gd name="T8" fmla="*/ 45 w 139"/>
                      <a:gd name="T9" fmla="*/ 0 h 7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9"/>
                      <a:gd name="T16" fmla="*/ 0 h 75"/>
                      <a:gd name="T17" fmla="*/ 139 w 139"/>
                      <a:gd name="T18" fmla="*/ 75 h 7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9" h="75">
                        <a:moveTo>
                          <a:pt x="45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20" y="42"/>
                          <a:pt x="45" y="75"/>
                          <a:pt x="95" y="75"/>
                        </a:cubicBezTo>
                        <a:cubicBezTo>
                          <a:pt x="139" y="75"/>
                          <a:pt x="139" y="75"/>
                          <a:pt x="139" y="75"/>
                        </a:cubicBezTo>
                        <a:cubicBezTo>
                          <a:pt x="90" y="75"/>
                          <a:pt x="65" y="42"/>
                          <a:pt x="45" y="0"/>
                        </a:cubicBez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927" name="Freeform 1492"/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7938" cap="flat">
                    <a:solidFill>
                      <a:srgbClr val="343434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928" name="Freeform 1493"/>
                  <p:cNvSpPr>
                    <a:spLocks noChangeAspect="1"/>
                  </p:cNvSpPr>
                  <p:nvPr/>
                </p:nvSpPr>
                <p:spPr bwMode="auto">
                  <a:xfrm>
                    <a:off x="1284" y="3561"/>
                    <a:ext cx="107" cy="7"/>
                  </a:xfrm>
                  <a:custGeom>
                    <a:avLst/>
                    <a:gdLst>
                      <a:gd name="T0" fmla="*/ 0 w 107"/>
                      <a:gd name="T1" fmla="*/ 0 h 7"/>
                      <a:gd name="T2" fmla="*/ 104 w 107"/>
                      <a:gd name="T3" fmla="*/ 0 h 7"/>
                      <a:gd name="T4" fmla="*/ 107 w 107"/>
                      <a:gd name="T5" fmla="*/ 7 h 7"/>
                      <a:gd name="T6" fmla="*/ 5 w 107"/>
                      <a:gd name="T7" fmla="*/ 7 h 7"/>
                      <a:gd name="T8" fmla="*/ 0 w 107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7"/>
                      <a:gd name="T17" fmla="*/ 107 w 107"/>
                      <a:gd name="T18" fmla="*/ 7 h 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7">
                        <a:moveTo>
                          <a:pt x="0" y="0"/>
                        </a:moveTo>
                        <a:lnTo>
                          <a:pt x="104" y="0"/>
                        </a:lnTo>
                        <a:lnTo>
                          <a:pt x="107" y="7"/>
                        </a:lnTo>
                        <a:lnTo>
                          <a:pt x="5" y="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929" name="Freeform 1494"/>
                  <p:cNvSpPr>
                    <a:spLocks noChangeAspect="1"/>
                  </p:cNvSpPr>
                  <p:nvPr/>
                </p:nvSpPr>
                <p:spPr bwMode="auto">
                  <a:xfrm>
                    <a:off x="1291" y="3576"/>
                    <a:ext cx="107" cy="2"/>
                  </a:xfrm>
                  <a:custGeom>
                    <a:avLst/>
                    <a:gdLst>
                      <a:gd name="T0" fmla="*/ 0 w 107"/>
                      <a:gd name="T1" fmla="*/ 0 h 2"/>
                      <a:gd name="T2" fmla="*/ 105 w 107"/>
                      <a:gd name="T3" fmla="*/ 0 h 2"/>
                      <a:gd name="T4" fmla="*/ 107 w 107"/>
                      <a:gd name="T5" fmla="*/ 2 h 2"/>
                      <a:gd name="T6" fmla="*/ 3 w 107"/>
                      <a:gd name="T7" fmla="*/ 2 h 2"/>
                      <a:gd name="T8" fmla="*/ 0 w 107"/>
                      <a:gd name="T9" fmla="*/ 0 h 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2"/>
                      <a:gd name="T17" fmla="*/ 107 w 107"/>
                      <a:gd name="T18" fmla="*/ 2 h 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2">
                        <a:moveTo>
                          <a:pt x="0" y="0"/>
                        </a:moveTo>
                        <a:lnTo>
                          <a:pt x="105" y="0"/>
                        </a:lnTo>
                        <a:lnTo>
                          <a:pt x="107" y="2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930" name="Freeform 1495"/>
                  <p:cNvSpPr>
                    <a:spLocks noChangeAspect="1"/>
                  </p:cNvSpPr>
                  <p:nvPr/>
                </p:nvSpPr>
                <p:spPr bwMode="auto">
                  <a:xfrm>
                    <a:off x="1378" y="3773"/>
                    <a:ext cx="110" cy="8"/>
                  </a:xfrm>
                  <a:custGeom>
                    <a:avLst/>
                    <a:gdLst>
                      <a:gd name="T0" fmla="*/ 110 w 110"/>
                      <a:gd name="T1" fmla="*/ 8 h 8"/>
                      <a:gd name="T2" fmla="*/ 5 w 110"/>
                      <a:gd name="T3" fmla="*/ 8 h 8"/>
                      <a:gd name="T4" fmla="*/ 0 w 110"/>
                      <a:gd name="T5" fmla="*/ 0 h 8"/>
                      <a:gd name="T6" fmla="*/ 105 w 110"/>
                      <a:gd name="T7" fmla="*/ 0 h 8"/>
                      <a:gd name="T8" fmla="*/ 110 w 110"/>
                      <a:gd name="T9" fmla="*/ 8 h 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0"/>
                      <a:gd name="T16" fmla="*/ 0 h 8"/>
                      <a:gd name="T17" fmla="*/ 110 w 110"/>
                      <a:gd name="T18" fmla="*/ 8 h 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0" h="8">
                        <a:moveTo>
                          <a:pt x="110" y="8"/>
                        </a:moveTo>
                        <a:lnTo>
                          <a:pt x="5" y="8"/>
                        </a:lnTo>
                        <a:lnTo>
                          <a:pt x="0" y="0"/>
                        </a:lnTo>
                        <a:lnTo>
                          <a:pt x="105" y="0"/>
                        </a:lnTo>
                        <a:lnTo>
                          <a:pt x="110" y="8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931" name="Freeform 1496"/>
                  <p:cNvSpPr>
                    <a:spLocks noChangeAspect="1"/>
                  </p:cNvSpPr>
                  <p:nvPr/>
                </p:nvSpPr>
                <p:spPr bwMode="auto">
                  <a:xfrm>
                    <a:off x="1376" y="3763"/>
                    <a:ext cx="105" cy="3"/>
                  </a:xfrm>
                  <a:custGeom>
                    <a:avLst/>
                    <a:gdLst>
                      <a:gd name="T0" fmla="*/ 105 w 105"/>
                      <a:gd name="T1" fmla="*/ 3 h 3"/>
                      <a:gd name="T2" fmla="*/ 2 w 105"/>
                      <a:gd name="T3" fmla="*/ 3 h 3"/>
                      <a:gd name="T4" fmla="*/ 0 w 105"/>
                      <a:gd name="T5" fmla="*/ 0 h 3"/>
                      <a:gd name="T6" fmla="*/ 102 w 105"/>
                      <a:gd name="T7" fmla="*/ 0 h 3"/>
                      <a:gd name="T8" fmla="*/ 105 w 105"/>
                      <a:gd name="T9" fmla="*/ 3 h 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5"/>
                      <a:gd name="T16" fmla="*/ 0 h 3"/>
                      <a:gd name="T17" fmla="*/ 105 w 105"/>
                      <a:gd name="T18" fmla="*/ 3 h 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5" h="3">
                        <a:moveTo>
                          <a:pt x="105" y="3"/>
                        </a:moveTo>
                        <a:lnTo>
                          <a:pt x="2" y="3"/>
                        </a:lnTo>
                        <a:lnTo>
                          <a:pt x="0" y="0"/>
                        </a:lnTo>
                        <a:lnTo>
                          <a:pt x="102" y="0"/>
                        </a:lnTo>
                        <a:lnTo>
                          <a:pt x="105" y="3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2907" name="Group 1497"/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1848" y="1337"/>
                  <a:ext cx="87" cy="62"/>
                  <a:chOff x="480" y="3413"/>
                  <a:chExt cx="673" cy="560"/>
                </a:xfrm>
              </p:grpSpPr>
              <p:sp>
                <p:nvSpPr>
                  <p:cNvPr id="2921" name="Freeform 1498"/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922" name="Freeform 1499"/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7938" cap="flat">
                    <a:solidFill>
                      <a:srgbClr val="FF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2908" name="Group 1500"/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1825" y="1406"/>
                  <a:ext cx="87" cy="62"/>
                  <a:chOff x="1054" y="3406"/>
                  <a:chExt cx="677" cy="565"/>
                </a:xfrm>
              </p:grpSpPr>
              <p:sp>
                <p:nvSpPr>
                  <p:cNvPr id="2912" name="Freeform 1501"/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913" name="Freeform 1502"/>
                  <p:cNvSpPr>
                    <a:spLocks noChangeAspect="1"/>
                  </p:cNvSpPr>
                  <p:nvPr/>
                </p:nvSpPr>
                <p:spPr bwMode="auto">
                  <a:xfrm>
                    <a:off x="1059" y="3408"/>
                    <a:ext cx="329" cy="148"/>
                  </a:xfrm>
                  <a:custGeom>
                    <a:avLst/>
                    <a:gdLst>
                      <a:gd name="T0" fmla="*/ 44 w 132"/>
                      <a:gd name="T1" fmla="*/ 0 h 59"/>
                      <a:gd name="T2" fmla="*/ 0 w 132"/>
                      <a:gd name="T3" fmla="*/ 0 h 59"/>
                      <a:gd name="T4" fmla="*/ 88 w 132"/>
                      <a:gd name="T5" fmla="*/ 59 h 59"/>
                      <a:gd name="T6" fmla="*/ 132 w 132"/>
                      <a:gd name="T7" fmla="*/ 59 h 59"/>
                      <a:gd name="T8" fmla="*/ 44 w 132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2"/>
                      <a:gd name="T16" fmla="*/ 0 h 59"/>
                      <a:gd name="T17" fmla="*/ 132 w 132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2" h="59">
                        <a:moveTo>
                          <a:pt x="44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43" y="0"/>
                          <a:pt x="69" y="25"/>
                          <a:pt x="88" y="59"/>
                        </a:cubicBezTo>
                        <a:cubicBezTo>
                          <a:pt x="132" y="59"/>
                          <a:pt x="132" y="59"/>
                          <a:pt x="132" y="59"/>
                        </a:cubicBezTo>
                        <a:cubicBezTo>
                          <a:pt x="113" y="25"/>
                          <a:pt x="88" y="0"/>
                          <a:pt x="44" y="0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914" name="Freeform 1503"/>
                  <p:cNvSpPr>
                    <a:spLocks noChangeAspect="1"/>
                  </p:cNvSpPr>
                  <p:nvPr/>
                </p:nvSpPr>
                <p:spPr bwMode="auto">
                  <a:xfrm>
                    <a:off x="1054" y="3406"/>
                    <a:ext cx="332" cy="147"/>
                  </a:xfrm>
                  <a:custGeom>
                    <a:avLst/>
                    <a:gdLst>
                      <a:gd name="T0" fmla="*/ 47 w 133"/>
                      <a:gd name="T1" fmla="*/ 4 h 59"/>
                      <a:gd name="T2" fmla="*/ 133 w 133"/>
                      <a:gd name="T3" fmla="*/ 59 h 59"/>
                      <a:gd name="T4" fmla="*/ 133 w 133"/>
                      <a:gd name="T5" fmla="*/ 59 h 59"/>
                      <a:gd name="T6" fmla="*/ 45 w 133"/>
                      <a:gd name="T7" fmla="*/ 0 h 59"/>
                      <a:gd name="T8" fmla="*/ 0 w 133"/>
                      <a:gd name="T9" fmla="*/ 0 h 59"/>
                      <a:gd name="T10" fmla="*/ 26 w 133"/>
                      <a:gd name="T11" fmla="*/ 4 h 59"/>
                      <a:gd name="T12" fmla="*/ 47 w 133"/>
                      <a:gd name="T13" fmla="*/ 4 h 59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33"/>
                      <a:gd name="T22" fmla="*/ 0 h 59"/>
                      <a:gd name="T23" fmla="*/ 133 w 133"/>
                      <a:gd name="T24" fmla="*/ 59 h 59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33" h="59">
                        <a:moveTo>
                          <a:pt x="47" y="4"/>
                        </a:moveTo>
                        <a:cubicBezTo>
                          <a:pt x="89" y="4"/>
                          <a:pt x="114" y="28"/>
                          <a:pt x="133" y="59"/>
                        </a:cubicBezTo>
                        <a:cubicBezTo>
                          <a:pt x="133" y="59"/>
                          <a:pt x="133" y="59"/>
                          <a:pt x="133" y="59"/>
                        </a:cubicBezTo>
                        <a:cubicBezTo>
                          <a:pt x="114" y="26"/>
                          <a:pt x="89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0" y="0"/>
                          <a:pt x="18" y="2"/>
                          <a:pt x="26" y="4"/>
                        </a:cubicBezTo>
                        <a:lnTo>
                          <a:pt x="47" y="4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915" name="Freeform 1504"/>
                  <p:cNvSpPr>
                    <a:spLocks noChangeAspect="1"/>
                  </p:cNvSpPr>
                  <p:nvPr/>
                </p:nvSpPr>
                <p:spPr bwMode="auto">
                  <a:xfrm>
                    <a:off x="1383" y="3783"/>
                    <a:ext cx="348" cy="188"/>
                  </a:xfrm>
                  <a:custGeom>
                    <a:avLst/>
                    <a:gdLst>
                      <a:gd name="T0" fmla="*/ 45 w 139"/>
                      <a:gd name="T1" fmla="*/ 0 h 75"/>
                      <a:gd name="T2" fmla="*/ 0 w 139"/>
                      <a:gd name="T3" fmla="*/ 0 h 75"/>
                      <a:gd name="T4" fmla="*/ 95 w 139"/>
                      <a:gd name="T5" fmla="*/ 75 h 75"/>
                      <a:gd name="T6" fmla="*/ 139 w 139"/>
                      <a:gd name="T7" fmla="*/ 75 h 75"/>
                      <a:gd name="T8" fmla="*/ 45 w 139"/>
                      <a:gd name="T9" fmla="*/ 0 h 7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9"/>
                      <a:gd name="T16" fmla="*/ 0 h 75"/>
                      <a:gd name="T17" fmla="*/ 139 w 139"/>
                      <a:gd name="T18" fmla="*/ 75 h 7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9" h="75">
                        <a:moveTo>
                          <a:pt x="45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20" y="42"/>
                          <a:pt x="45" y="75"/>
                          <a:pt x="95" y="75"/>
                        </a:cubicBezTo>
                        <a:cubicBezTo>
                          <a:pt x="139" y="75"/>
                          <a:pt x="139" y="75"/>
                          <a:pt x="139" y="75"/>
                        </a:cubicBezTo>
                        <a:cubicBezTo>
                          <a:pt x="90" y="75"/>
                          <a:pt x="65" y="42"/>
                          <a:pt x="45" y="0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916" name="Freeform 1505"/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7938" cap="flat">
                    <a:solidFill>
                      <a:srgbClr val="FF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917" name="Freeform 1506"/>
                  <p:cNvSpPr>
                    <a:spLocks noChangeAspect="1"/>
                  </p:cNvSpPr>
                  <p:nvPr/>
                </p:nvSpPr>
                <p:spPr bwMode="auto">
                  <a:xfrm>
                    <a:off x="1284" y="3561"/>
                    <a:ext cx="107" cy="7"/>
                  </a:xfrm>
                  <a:custGeom>
                    <a:avLst/>
                    <a:gdLst>
                      <a:gd name="T0" fmla="*/ 0 w 107"/>
                      <a:gd name="T1" fmla="*/ 0 h 7"/>
                      <a:gd name="T2" fmla="*/ 104 w 107"/>
                      <a:gd name="T3" fmla="*/ 0 h 7"/>
                      <a:gd name="T4" fmla="*/ 107 w 107"/>
                      <a:gd name="T5" fmla="*/ 7 h 7"/>
                      <a:gd name="T6" fmla="*/ 5 w 107"/>
                      <a:gd name="T7" fmla="*/ 7 h 7"/>
                      <a:gd name="T8" fmla="*/ 0 w 107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7"/>
                      <a:gd name="T17" fmla="*/ 107 w 107"/>
                      <a:gd name="T18" fmla="*/ 7 h 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7">
                        <a:moveTo>
                          <a:pt x="0" y="0"/>
                        </a:moveTo>
                        <a:lnTo>
                          <a:pt x="104" y="0"/>
                        </a:lnTo>
                        <a:lnTo>
                          <a:pt x="107" y="7"/>
                        </a:lnTo>
                        <a:lnTo>
                          <a:pt x="5" y="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918" name="Freeform 1507"/>
                  <p:cNvSpPr>
                    <a:spLocks noChangeAspect="1"/>
                  </p:cNvSpPr>
                  <p:nvPr/>
                </p:nvSpPr>
                <p:spPr bwMode="auto">
                  <a:xfrm>
                    <a:off x="1291" y="3576"/>
                    <a:ext cx="107" cy="2"/>
                  </a:xfrm>
                  <a:custGeom>
                    <a:avLst/>
                    <a:gdLst>
                      <a:gd name="T0" fmla="*/ 0 w 107"/>
                      <a:gd name="T1" fmla="*/ 0 h 2"/>
                      <a:gd name="T2" fmla="*/ 105 w 107"/>
                      <a:gd name="T3" fmla="*/ 0 h 2"/>
                      <a:gd name="T4" fmla="*/ 107 w 107"/>
                      <a:gd name="T5" fmla="*/ 2 h 2"/>
                      <a:gd name="T6" fmla="*/ 3 w 107"/>
                      <a:gd name="T7" fmla="*/ 2 h 2"/>
                      <a:gd name="T8" fmla="*/ 0 w 107"/>
                      <a:gd name="T9" fmla="*/ 0 h 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2"/>
                      <a:gd name="T17" fmla="*/ 107 w 107"/>
                      <a:gd name="T18" fmla="*/ 2 h 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2">
                        <a:moveTo>
                          <a:pt x="0" y="0"/>
                        </a:moveTo>
                        <a:lnTo>
                          <a:pt x="105" y="0"/>
                        </a:lnTo>
                        <a:lnTo>
                          <a:pt x="107" y="2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919" name="Freeform 1508"/>
                  <p:cNvSpPr>
                    <a:spLocks noChangeAspect="1"/>
                  </p:cNvSpPr>
                  <p:nvPr/>
                </p:nvSpPr>
                <p:spPr bwMode="auto">
                  <a:xfrm>
                    <a:off x="1378" y="3773"/>
                    <a:ext cx="110" cy="8"/>
                  </a:xfrm>
                  <a:custGeom>
                    <a:avLst/>
                    <a:gdLst>
                      <a:gd name="T0" fmla="*/ 110 w 110"/>
                      <a:gd name="T1" fmla="*/ 8 h 8"/>
                      <a:gd name="T2" fmla="*/ 5 w 110"/>
                      <a:gd name="T3" fmla="*/ 8 h 8"/>
                      <a:gd name="T4" fmla="*/ 0 w 110"/>
                      <a:gd name="T5" fmla="*/ 0 h 8"/>
                      <a:gd name="T6" fmla="*/ 105 w 110"/>
                      <a:gd name="T7" fmla="*/ 0 h 8"/>
                      <a:gd name="T8" fmla="*/ 110 w 110"/>
                      <a:gd name="T9" fmla="*/ 8 h 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0"/>
                      <a:gd name="T16" fmla="*/ 0 h 8"/>
                      <a:gd name="T17" fmla="*/ 110 w 110"/>
                      <a:gd name="T18" fmla="*/ 8 h 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0" h="8">
                        <a:moveTo>
                          <a:pt x="110" y="8"/>
                        </a:moveTo>
                        <a:lnTo>
                          <a:pt x="5" y="8"/>
                        </a:lnTo>
                        <a:lnTo>
                          <a:pt x="0" y="0"/>
                        </a:lnTo>
                        <a:lnTo>
                          <a:pt x="105" y="0"/>
                        </a:lnTo>
                        <a:lnTo>
                          <a:pt x="110" y="8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920" name="Freeform 1509"/>
                  <p:cNvSpPr>
                    <a:spLocks noChangeAspect="1"/>
                  </p:cNvSpPr>
                  <p:nvPr/>
                </p:nvSpPr>
                <p:spPr bwMode="auto">
                  <a:xfrm>
                    <a:off x="1376" y="3763"/>
                    <a:ext cx="105" cy="3"/>
                  </a:xfrm>
                  <a:custGeom>
                    <a:avLst/>
                    <a:gdLst>
                      <a:gd name="T0" fmla="*/ 105 w 105"/>
                      <a:gd name="T1" fmla="*/ 3 h 3"/>
                      <a:gd name="T2" fmla="*/ 2 w 105"/>
                      <a:gd name="T3" fmla="*/ 3 h 3"/>
                      <a:gd name="T4" fmla="*/ 0 w 105"/>
                      <a:gd name="T5" fmla="*/ 0 h 3"/>
                      <a:gd name="T6" fmla="*/ 102 w 105"/>
                      <a:gd name="T7" fmla="*/ 0 h 3"/>
                      <a:gd name="T8" fmla="*/ 105 w 105"/>
                      <a:gd name="T9" fmla="*/ 3 h 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5"/>
                      <a:gd name="T16" fmla="*/ 0 h 3"/>
                      <a:gd name="T17" fmla="*/ 105 w 105"/>
                      <a:gd name="T18" fmla="*/ 3 h 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5" h="3">
                        <a:moveTo>
                          <a:pt x="105" y="3"/>
                        </a:moveTo>
                        <a:lnTo>
                          <a:pt x="2" y="3"/>
                        </a:lnTo>
                        <a:lnTo>
                          <a:pt x="0" y="0"/>
                        </a:lnTo>
                        <a:lnTo>
                          <a:pt x="102" y="0"/>
                        </a:lnTo>
                        <a:lnTo>
                          <a:pt x="105" y="3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2909" name="Group 1510"/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1803" y="1477"/>
                  <a:ext cx="86" cy="62"/>
                  <a:chOff x="480" y="3413"/>
                  <a:chExt cx="673" cy="560"/>
                </a:xfrm>
              </p:grpSpPr>
              <p:sp>
                <p:nvSpPr>
                  <p:cNvPr id="2910" name="Freeform 1511"/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911" name="Freeform 1512"/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7938" cap="flat">
                    <a:solidFill>
                      <a:srgbClr val="FF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</p:grpSp>
          <p:grpSp>
            <p:nvGrpSpPr>
              <p:cNvPr id="2746" name="Group 1513"/>
              <p:cNvGrpSpPr>
                <a:grpSpLocks/>
              </p:cNvGrpSpPr>
              <p:nvPr/>
            </p:nvGrpSpPr>
            <p:grpSpPr bwMode="auto">
              <a:xfrm>
                <a:off x="2945" y="1661"/>
                <a:ext cx="124" cy="309"/>
                <a:chOff x="1998" y="1253"/>
                <a:chExt cx="124" cy="309"/>
              </a:xfrm>
            </p:grpSpPr>
            <p:grpSp>
              <p:nvGrpSpPr>
                <p:cNvPr id="2880" name="Group 1514"/>
                <p:cNvGrpSpPr>
                  <a:grpSpLocks noChangeAspect="1"/>
                </p:cNvGrpSpPr>
                <p:nvPr/>
              </p:nvGrpSpPr>
              <p:grpSpPr bwMode="auto">
                <a:xfrm rot="-4350386">
                  <a:off x="2003" y="1418"/>
                  <a:ext cx="90" cy="56"/>
                  <a:chOff x="480" y="3413"/>
                  <a:chExt cx="673" cy="560"/>
                </a:xfrm>
              </p:grpSpPr>
              <p:sp>
                <p:nvSpPr>
                  <p:cNvPr id="2904" name="Freeform 1515"/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905" name="Freeform 1516"/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7938" cap="flat">
                    <a:solidFill>
                      <a:srgbClr val="0066FF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2881" name="Group 1517"/>
                <p:cNvGrpSpPr>
                  <a:grpSpLocks noChangeAspect="1"/>
                </p:cNvGrpSpPr>
                <p:nvPr/>
              </p:nvGrpSpPr>
              <p:grpSpPr bwMode="auto">
                <a:xfrm rot="-4350386">
                  <a:off x="2026" y="1343"/>
                  <a:ext cx="91" cy="55"/>
                  <a:chOff x="1054" y="3406"/>
                  <a:chExt cx="677" cy="565"/>
                </a:xfrm>
              </p:grpSpPr>
              <p:sp>
                <p:nvSpPr>
                  <p:cNvPr id="2895" name="Freeform 1518"/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896" name="Freeform 1519"/>
                  <p:cNvSpPr>
                    <a:spLocks noChangeAspect="1"/>
                  </p:cNvSpPr>
                  <p:nvPr/>
                </p:nvSpPr>
                <p:spPr bwMode="auto">
                  <a:xfrm>
                    <a:off x="1059" y="3408"/>
                    <a:ext cx="329" cy="148"/>
                  </a:xfrm>
                  <a:custGeom>
                    <a:avLst/>
                    <a:gdLst>
                      <a:gd name="T0" fmla="*/ 44 w 132"/>
                      <a:gd name="T1" fmla="*/ 0 h 59"/>
                      <a:gd name="T2" fmla="*/ 0 w 132"/>
                      <a:gd name="T3" fmla="*/ 0 h 59"/>
                      <a:gd name="T4" fmla="*/ 88 w 132"/>
                      <a:gd name="T5" fmla="*/ 59 h 59"/>
                      <a:gd name="T6" fmla="*/ 132 w 132"/>
                      <a:gd name="T7" fmla="*/ 59 h 59"/>
                      <a:gd name="T8" fmla="*/ 44 w 132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2"/>
                      <a:gd name="T16" fmla="*/ 0 h 59"/>
                      <a:gd name="T17" fmla="*/ 132 w 132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2" h="59">
                        <a:moveTo>
                          <a:pt x="44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43" y="0"/>
                          <a:pt x="69" y="25"/>
                          <a:pt x="88" y="59"/>
                        </a:cubicBezTo>
                        <a:cubicBezTo>
                          <a:pt x="132" y="59"/>
                          <a:pt x="132" y="59"/>
                          <a:pt x="132" y="59"/>
                        </a:cubicBezTo>
                        <a:cubicBezTo>
                          <a:pt x="113" y="25"/>
                          <a:pt x="88" y="0"/>
                          <a:pt x="44" y="0"/>
                        </a:cubicBez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897" name="Freeform 1520"/>
                  <p:cNvSpPr>
                    <a:spLocks noChangeAspect="1"/>
                  </p:cNvSpPr>
                  <p:nvPr/>
                </p:nvSpPr>
                <p:spPr bwMode="auto">
                  <a:xfrm>
                    <a:off x="1054" y="3406"/>
                    <a:ext cx="332" cy="147"/>
                  </a:xfrm>
                  <a:custGeom>
                    <a:avLst/>
                    <a:gdLst>
                      <a:gd name="T0" fmla="*/ 47 w 133"/>
                      <a:gd name="T1" fmla="*/ 4 h 59"/>
                      <a:gd name="T2" fmla="*/ 133 w 133"/>
                      <a:gd name="T3" fmla="*/ 59 h 59"/>
                      <a:gd name="T4" fmla="*/ 133 w 133"/>
                      <a:gd name="T5" fmla="*/ 59 h 59"/>
                      <a:gd name="T6" fmla="*/ 45 w 133"/>
                      <a:gd name="T7" fmla="*/ 0 h 59"/>
                      <a:gd name="T8" fmla="*/ 0 w 133"/>
                      <a:gd name="T9" fmla="*/ 0 h 59"/>
                      <a:gd name="T10" fmla="*/ 26 w 133"/>
                      <a:gd name="T11" fmla="*/ 4 h 59"/>
                      <a:gd name="T12" fmla="*/ 47 w 133"/>
                      <a:gd name="T13" fmla="*/ 4 h 59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33"/>
                      <a:gd name="T22" fmla="*/ 0 h 59"/>
                      <a:gd name="T23" fmla="*/ 133 w 133"/>
                      <a:gd name="T24" fmla="*/ 59 h 59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33" h="59">
                        <a:moveTo>
                          <a:pt x="47" y="4"/>
                        </a:moveTo>
                        <a:cubicBezTo>
                          <a:pt x="89" y="4"/>
                          <a:pt x="114" y="28"/>
                          <a:pt x="133" y="59"/>
                        </a:cubicBezTo>
                        <a:cubicBezTo>
                          <a:pt x="133" y="59"/>
                          <a:pt x="133" y="59"/>
                          <a:pt x="133" y="59"/>
                        </a:cubicBezTo>
                        <a:cubicBezTo>
                          <a:pt x="114" y="26"/>
                          <a:pt x="89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0" y="0"/>
                          <a:pt x="18" y="2"/>
                          <a:pt x="26" y="4"/>
                        </a:cubicBezTo>
                        <a:lnTo>
                          <a:pt x="47" y="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898" name="Freeform 1521"/>
                  <p:cNvSpPr>
                    <a:spLocks noChangeAspect="1"/>
                  </p:cNvSpPr>
                  <p:nvPr/>
                </p:nvSpPr>
                <p:spPr bwMode="auto">
                  <a:xfrm>
                    <a:off x="1383" y="3783"/>
                    <a:ext cx="348" cy="188"/>
                  </a:xfrm>
                  <a:custGeom>
                    <a:avLst/>
                    <a:gdLst>
                      <a:gd name="T0" fmla="*/ 45 w 139"/>
                      <a:gd name="T1" fmla="*/ 0 h 75"/>
                      <a:gd name="T2" fmla="*/ 0 w 139"/>
                      <a:gd name="T3" fmla="*/ 0 h 75"/>
                      <a:gd name="T4" fmla="*/ 95 w 139"/>
                      <a:gd name="T5" fmla="*/ 75 h 75"/>
                      <a:gd name="T6" fmla="*/ 139 w 139"/>
                      <a:gd name="T7" fmla="*/ 75 h 75"/>
                      <a:gd name="T8" fmla="*/ 45 w 139"/>
                      <a:gd name="T9" fmla="*/ 0 h 7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9"/>
                      <a:gd name="T16" fmla="*/ 0 h 75"/>
                      <a:gd name="T17" fmla="*/ 139 w 139"/>
                      <a:gd name="T18" fmla="*/ 75 h 7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9" h="75">
                        <a:moveTo>
                          <a:pt x="45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20" y="42"/>
                          <a:pt x="45" y="75"/>
                          <a:pt x="95" y="75"/>
                        </a:cubicBezTo>
                        <a:cubicBezTo>
                          <a:pt x="139" y="75"/>
                          <a:pt x="139" y="75"/>
                          <a:pt x="139" y="75"/>
                        </a:cubicBezTo>
                        <a:cubicBezTo>
                          <a:pt x="90" y="75"/>
                          <a:pt x="65" y="42"/>
                          <a:pt x="45" y="0"/>
                        </a:cubicBez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899" name="Freeform 1522"/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7938" cap="flat">
                    <a:solidFill>
                      <a:srgbClr val="0066FF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900" name="Freeform 1523"/>
                  <p:cNvSpPr>
                    <a:spLocks noChangeAspect="1"/>
                  </p:cNvSpPr>
                  <p:nvPr/>
                </p:nvSpPr>
                <p:spPr bwMode="auto">
                  <a:xfrm>
                    <a:off x="1284" y="3561"/>
                    <a:ext cx="107" cy="7"/>
                  </a:xfrm>
                  <a:custGeom>
                    <a:avLst/>
                    <a:gdLst>
                      <a:gd name="T0" fmla="*/ 0 w 107"/>
                      <a:gd name="T1" fmla="*/ 0 h 7"/>
                      <a:gd name="T2" fmla="*/ 104 w 107"/>
                      <a:gd name="T3" fmla="*/ 0 h 7"/>
                      <a:gd name="T4" fmla="*/ 107 w 107"/>
                      <a:gd name="T5" fmla="*/ 7 h 7"/>
                      <a:gd name="T6" fmla="*/ 5 w 107"/>
                      <a:gd name="T7" fmla="*/ 7 h 7"/>
                      <a:gd name="T8" fmla="*/ 0 w 107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7"/>
                      <a:gd name="T17" fmla="*/ 107 w 107"/>
                      <a:gd name="T18" fmla="*/ 7 h 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7">
                        <a:moveTo>
                          <a:pt x="0" y="0"/>
                        </a:moveTo>
                        <a:lnTo>
                          <a:pt x="104" y="0"/>
                        </a:lnTo>
                        <a:lnTo>
                          <a:pt x="107" y="7"/>
                        </a:lnTo>
                        <a:lnTo>
                          <a:pt x="5" y="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901" name="Freeform 1524"/>
                  <p:cNvSpPr>
                    <a:spLocks noChangeAspect="1"/>
                  </p:cNvSpPr>
                  <p:nvPr/>
                </p:nvSpPr>
                <p:spPr bwMode="auto">
                  <a:xfrm>
                    <a:off x="1291" y="3576"/>
                    <a:ext cx="107" cy="2"/>
                  </a:xfrm>
                  <a:custGeom>
                    <a:avLst/>
                    <a:gdLst>
                      <a:gd name="T0" fmla="*/ 0 w 107"/>
                      <a:gd name="T1" fmla="*/ 0 h 2"/>
                      <a:gd name="T2" fmla="*/ 105 w 107"/>
                      <a:gd name="T3" fmla="*/ 0 h 2"/>
                      <a:gd name="T4" fmla="*/ 107 w 107"/>
                      <a:gd name="T5" fmla="*/ 2 h 2"/>
                      <a:gd name="T6" fmla="*/ 3 w 107"/>
                      <a:gd name="T7" fmla="*/ 2 h 2"/>
                      <a:gd name="T8" fmla="*/ 0 w 107"/>
                      <a:gd name="T9" fmla="*/ 0 h 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2"/>
                      <a:gd name="T17" fmla="*/ 107 w 107"/>
                      <a:gd name="T18" fmla="*/ 2 h 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2">
                        <a:moveTo>
                          <a:pt x="0" y="0"/>
                        </a:moveTo>
                        <a:lnTo>
                          <a:pt x="105" y="0"/>
                        </a:lnTo>
                        <a:lnTo>
                          <a:pt x="107" y="2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902" name="Freeform 1525"/>
                  <p:cNvSpPr>
                    <a:spLocks noChangeAspect="1"/>
                  </p:cNvSpPr>
                  <p:nvPr/>
                </p:nvSpPr>
                <p:spPr bwMode="auto">
                  <a:xfrm>
                    <a:off x="1378" y="3773"/>
                    <a:ext cx="110" cy="8"/>
                  </a:xfrm>
                  <a:custGeom>
                    <a:avLst/>
                    <a:gdLst>
                      <a:gd name="T0" fmla="*/ 110 w 110"/>
                      <a:gd name="T1" fmla="*/ 8 h 8"/>
                      <a:gd name="T2" fmla="*/ 5 w 110"/>
                      <a:gd name="T3" fmla="*/ 8 h 8"/>
                      <a:gd name="T4" fmla="*/ 0 w 110"/>
                      <a:gd name="T5" fmla="*/ 0 h 8"/>
                      <a:gd name="T6" fmla="*/ 105 w 110"/>
                      <a:gd name="T7" fmla="*/ 0 h 8"/>
                      <a:gd name="T8" fmla="*/ 110 w 110"/>
                      <a:gd name="T9" fmla="*/ 8 h 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0"/>
                      <a:gd name="T16" fmla="*/ 0 h 8"/>
                      <a:gd name="T17" fmla="*/ 110 w 110"/>
                      <a:gd name="T18" fmla="*/ 8 h 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0" h="8">
                        <a:moveTo>
                          <a:pt x="110" y="8"/>
                        </a:moveTo>
                        <a:lnTo>
                          <a:pt x="5" y="8"/>
                        </a:lnTo>
                        <a:lnTo>
                          <a:pt x="0" y="0"/>
                        </a:lnTo>
                        <a:lnTo>
                          <a:pt x="105" y="0"/>
                        </a:lnTo>
                        <a:lnTo>
                          <a:pt x="110" y="8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903" name="Freeform 1526"/>
                  <p:cNvSpPr>
                    <a:spLocks noChangeAspect="1"/>
                  </p:cNvSpPr>
                  <p:nvPr/>
                </p:nvSpPr>
                <p:spPr bwMode="auto">
                  <a:xfrm>
                    <a:off x="1376" y="3763"/>
                    <a:ext cx="105" cy="3"/>
                  </a:xfrm>
                  <a:custGeom>
                    <a:avLst/>
                    <a:gdLst>
                      <a:gd name="T0" fmla="*/ 105 w 105"/>
                      <a:gd name="T1" fmla="*/ 3 h 3"/>
                      <a:gd name="T2" fmla="*/ 2 w 105"/>
                      <a:gd name="T3" fmla="*/ 3 h 3"/>
                      <a:gd name="T4" fmla="*/ 0 w 105"/>
                      <a:gd name="T5" fmla="*/ 0 h 3"/>
                      <a:gd name="T6" fmla="*/ 102 w 105"/>
                      <a:gd name="T7" fmla="*/ 0 h 3"/>
                      <a:gd name="T8" fmla="*/ 105 w 105"/>
                      <a:gd name="T9" fmla="*/ 3 h 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5"/>
                      <a:gd name="T16" fmla="*/ 0 h 3"/>
                      <a:gd name="T17" fmla="*/ 105 w 105"/>
                      <a:gd name="T18" fmla="*/ 3 h 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5" h="3">
                        <a:moveTo>
                          <a:pt x="105" y="3"/>
                        </a:moveTo>
                        <a:lnTo>
                          <a:pt x="2" y="3"/>
                        </a:lnTo>
                        <a:lnTo>
                          <a:pt x="0" y="0"/>
                        </a:lnTo>
                        <a:lnTo>
                          <a:pt x="102" y="0"/>
                        </a:lnTo>
                        <a:lnTo>
                          <a:pt x="105" y="3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2882" name="Group 1527"/>
                <p:cNvGrpSpPr>
                  <a:grpSpLocks noChangeAspect="1"/>
                </p:cNvGrpSpPr>
                <p:nvPr/>
              </p:nvGrpSpPr>
              <p:grpSpPr bwMode="auto">
                <a:xfrm rot="-4350386">
                  <a:off x="1980" y="1488"/>
                  <a:ext cx="92" cy="56"/>
                  <a:chOff x="1054" y="3406"/>
                  <a:chExt cx="677" cy="565"/>
                </a:xfrm>
              </p:grpSpPr>
              <p:sp>
                <p:nvSpPr>
                  <p:cNvPr id="2886" name="Freeform 1528"/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887" name="Freeform 1529"/>
                  <p:cNvSpPr>
                    <a:spLocks noChangeAspect="1"/>
                  </p:cNvSpPr>
                  <p:nvPr/>
                </p:nvSpPr>
                <p:spPr bwMode="auto">
                  <a:xfrm>
                    <a:off x="1059" y="3408"/>
                    <a:ext cx="329" cy="148"/>
                  </a:xfrm>
                  <a:custGeom>
                    <a:avLst/>
                    <a:gdLst>
                      <a:gd name="T0" fmla="*/ 44 w 132"/>
                      <a:gd name="T1" fmla="*/ 0 h 59"/>
                      <a:gd name="T2" fmla="*/ 0 w 132"/>
                      <a:gd name="T3" fmla="*/ 0 h 59"/>
                      <a:gd name="T4" fmla="*/ 88 w 132"/>
                      <a:gd name="T5" fmla="*/ 59 h 59"/>
                      <a:gd name="T6" fmla="*/ 132 w 132"/>
                      <a:gd name="T7" fmla="*/ 59 h 59"/>
                      <a:gd name="T8" fmla="*/ 44 w 132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2"/>
                      <a:gd name="T16" fmla="*/ 0 h 59"/>
                      <a:gd name="T17" fmla="*/ 132 w 132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2" h="59">
                        <a:moveTo>
                          <a:pt x="44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43" y="0"/>
                          <a:pt x="69" y="25"/>
                          <a:pt x="88" y="59"/>
                        </a:cubicBezTo>
                        <a:cubicBezTo>
                          <a:pt x="132" y="59"/>
                          <a:pt x="132" y="59"/>
                          <a:pt x="132" y="59"/>
                        </a:cubicBezTo>
                        <a:cubicBezTo>
                          <a:pt x="113" y="25"/>
                          <a:pt x="88" y="0"/>
                          <a:pt x="44" y="0"/>
                        </a:cubicBez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888" name="Freeform 1530"/>
                  <p:cNvSpPr>
                    <a:spLocks noChangeAspect="1"/>
                  </p:cNvSpPr>
                  <p:nvPr/>
                </p:nvSpPr>
                <p:spPr bwMode="auto">
                  <a:xfrm>
                    <a:off x="1054" y="3406"/>
                    <a:ext cx="332" cy="147"/>
                  </a:xfrm>
                  <a:custGeom>
                    <a:avLst/>
                    <a:gdLst>
                      <a:gd name="T0" fmla="*/ 47 w 133"/>
                      <a:gd name="T1" fmla="*/ 4 h 59"/>
                      <a:gd name="T2" fmla="*/ 133 w 133"/>
                      <a:gd name="T3" fmla="*/ 59 h 59"/>
                      <a:gd name="T4" fmla="*/ 133 w 133"/>
                      <a:gd name="T5" fmla="*/ 59 h 59"/>
                      <a:gd name="T6" fmla="*/ 45 w 133"/>
                      <a:gd name="T7" fmla="*/ 0 h 59"/>
                      <a:gd name="T8" fmla="*/ 0 w 133"/>
                      <a:gd name="T9" fmla="*/ 0 h 59"/>
                      <a:gd name="T10" fmla="*/ 26 w 133"/>
                      <a:gd name="T11" fmla="*/ 4 h 59"/>
                      <a:gd name="T12" fmla="*/ 47 w 133"/>
                      <a:gd name="T13" fmla="*/ 4 h 59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33"/>
                      <a:gd name="T22" fmla="*/ 0 h 59"/>
                      <a:gd name="T23" fmla="*/ 133 w 133"/>
                      <a:gd name="T24" fmla="*/ 59 h 59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33" h="59">
                        <a:moveTo>
                          <a:pt x="47" y="4"/>
                        </a:moveTo>
                        <a:cubicBezTo>
                          <a:pt x="89" y="4"/>
                          <a:pt x="114" y="28"/>
                          <a:pt x="133" y="59"/>
                        </a:cubicBezTo>
                        <a:cubicBezTo>
                          <a:pt x="133" y="59"/>
                          <a:pt x="133" y="59"/>
                          <a:pt x="133" y="59"/>
                        </a:cubicBezTo>
                        <a:cubicBezTo>
                          <a:pt x="114" y="26"/>
                          <a:pt x="89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0" y="0"/>
                          <a:pt x="18" y="2"/>
                          <a:pt x="26" y="4"/>
                        </a:cubicBezTo>
                        <a:lnTo>
                          <a:pt x="47" y="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889" name="Freeform 1531"/>
                  <p:cNvSpPr>
                    <a:spLocks noChangeAspect="1"/>
                  </p:cNvSpPr>
                  <p:nvPr/>
                </p:nvSpPr>
                <p:spPr bwMode="auto">
                  <a:xfrm>
                    <a:off x="1383" y="3783"/>
                    <a:ext cx="348" cy="188"/>
                  </a:xfrm>
                  <a:custGeom>
                    <a:avLst/>
                    <a:gdLst>
                      <a:gd name="T0" fmla="*/ 45 w 139"/>
                      <a:gd name="T1" fmla="*/ 0 h 75"/>
                      <a:gd name="T2" fmla="*/ 0 w 139"/>
                      <a:gd name="T3" fmla="*/ 0 h 75"/>
                      <a:gd name="T4" fmla="*/ 95 w 139"/>
                      <a:gd name="T5" fmla="*/ 75 h 75"/>
                      <a:gd name="T6" fmla="*/ 139 w 139"/>
                      <a:gd name="T7" fmla="*/ 75 h 75"/>
                      <a:gd name="T8" fmla="*/ 45 w 139"/>
                      <a:gd name="T9" fmla="*/ 0 h 7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9"/>
                      <a:gd name="T16" fmla="*/ 0 h 75"/>
                      <a:gd name="T17" fmla="*/ 139 w 139"/>
                      <a:gd name="T18" fmla="*/ 75 h 7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9" h="75">
                        <a:moveTo>
                          <a:pt x="45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20" y="42"/>
                          <a:pt x="45" y="75"/>
                          <a:pt x="95" y="75"/>
                        </a:cubicBezTo>
                        <a:cubicBezTo>
                          <a:pt x="139" y="75"/>
                          <a:pt x="139" y="75"/>
                          <a:pt x="139" y="75"/>
                        </a:cubicBezTo>
                        <a:cubicBezTo>
                          <a:pt x="90" y="75"/>
                          <a:pt x="65" y="42"/>
                          <a:pt x="45" y="0"/>
                        </a:cubicBez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890" name="Freeform 1532"/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7938" cap="flat">
                    <a:solidFill>
                      <a:srgbClr val="0066FF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891" name="Freeform 1533"/>
                  <p:cNvSpPr>
                    <a:spLocks noChangeAspect="1"/>
                  </p:cNvSpPr>
                  <p:nvPr/>
                </p:nvSpPr>
                <p:spPr bwMode="auto">
                  <a:xfrm>
                    <a:off x="1284" y="3561"/>
                    <a:ext cx="107" cy="7"/>
                  </a:xfrm>
                  <a:custGeom>
                    <a:avLst/>
                    <a:gdLst>
                      <a:gd name="T0" fmla="*/ 0 w 107"/>
                      <a:gd name="T1" fmla="*/ 0 h 7"/>
                      <a:gd name="T2" fmla="*/ 104 w 107"/>
                      <a:gd name="T3" fmla="*/ 0 h 7"/>
                      <a:gd name="T4" fmla="*/ 107 w 107"/>
                      <a:gd name="T5" fmla="*/ 7 h 7"/>
                      <a:gd name="T6" fmla="*/ 5 w 107"/>
                      <a:gd name="T7" fmla="*/ 7 h 7"/>
                      <a:gd name="T8" fmla="*/ 0 w 107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7"/>
                      <a:gd name="T17" fmla="*/ 107 w 107"/>
                      <a:gd name="T18" fmla="*/ 7 h 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7">
                        <a:moveTo>
                          <a:pt x="0" y="0"/>
                        </a:moveTo>
                        <a:lnTo>
                          <a:pt x="104" y="0"/>
                        </a:lnTo>
                        <a:lnTo>
                          <a:pt x="107" y="7"/>
                        </a:lnTo>
                        <a:lnTo>
                          <a:pt x="5" y="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892" name="Freeform 1534"/>
                  <p:cNvSpPr>
                    <a:spLocks noChangeAspect="1"/>
                  </p:cNvSpPr>
                  <p:nvPr/>
                </p:nvSpPr>
                <p:spPr bwMode="auto">
                  <a:xfrm>
                    <a:off x="1291" y="3576"/>
                    <a:ext cx="107" cy="2"/>
                  </a:xfrm>
                  <a:custGeom>
                    <a:avLst/>
                    <a:gdLst>
                      <a:gd name="T0" fmla="*/ 0 w 107"/>
                      <a:gd name="T1" fmla="*/ 0 h 2"/>
                      <a:gd name="T2" fmla="*/ 105 w 107"/>
                      <a:gd name="T3" fmla="*/ 0 h 2"/>
                      <a:gd name="T4" fmla="*/ 107 w 107"/>
                      <a:gd name="T5" fmla="*/ 2 h 2"/>
                      <a:gd name="T6" fmla="*/ 3 w 107"/>
                      <a:gd name="T7" fmla="*/ 2 h 2"/>
                      <a:gd name="T8" fmla="*/ 0 w 107"/>
                      <a:gd name="T9" fmla="*/ 0 h 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2"/>
                      <a:gd name="T17" fmla="*/ 107 w 107"/>
                      <a:gd name="T18" fmla="*/ 2 h 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2">
                        <a:moveTo>
                          <a:pt x="0" y="0"/>
                        </a:moveTo>
                        <a:lnTo>
                          <a:pt x="105" y="0"/>
                        </a:lnTo>
                        <a:lnTo>
                          <a:pt x="107" y="2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893" name="Freeform 1535"/>
                  <p:cNvSpPr>
                    <a:spLocks noChangeAspect="1"/>
                  </p:cNvSpPr>
                  <p:nvPr/>
                </p:nvSpPr>
                <p:spPr bwMode="auto">
                  <a:xfrm>
                    <a:off x="1378" y="3773"/>
                    <a:ext cx="110" cy="8"/>
                  </a:xfrm>
                  <a:custGeom>
                    <a:avLst/>
                    <a:gdLst>
                      <a:gd name="T0" fmla="*/ 110 w 110"/>
                      <a:gd name="T1" fmla="*/ 8 h 8"/>
                      <a:gd name="T2" fmla="*/ 5 w 110"/>
                      <a:gd name="T3" fmla="*/ 8 h 8"/>
                      <a:gd name="T4" fmla="*/ 0 w 110"/>
                      <a:gd name="T5" fmla="*/ 0 h 8"/>
                      <a:gd name="T6" fmla="*/ 105 w 110"/>
                      <a:gd name="T7" fmla="*/ 0 h 8"/>
                      <a:gd name="T8" fmla="*/ 110 w 110"/>
                      <a:gd name="T9" fmla="*/ 8 h 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0"/>
                      <a:gd name="T16" fmla="*/ 0 h 8"/>
                      <a:gd name="T17" fmla="*/ 110 w 110"/>
                      <a:gd name="T18" fmla="*/ 8 h 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0" h="8">
                        <a:moveTo>
                          <a:pt x="110" y="8"/>
                        </a:moveTo>
                        <a:lnTo>
                          <a:pt x="5" y="8"/>
                        </a:lnTo>
                        <a:lnTo>
                          <a:pt x="0" y="0"/>
                        </a:lnTo>
                        <a:lnTo>
                          <a:pt x="105" y="0"/>
                        </a:lnTo>
                        <a:lnTo>
                          <a:pt x="110" y="8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894" name="Freeform 1536"/>
                  <p:cNvSpPr>
                    <a:spLocks noChangeAspect="1"/>
                  </p:cNvSpPr>
                  <p:nvPr/>
                </p:nvSpPr>
                <p:spPr bwMode="auto">
                  <a:xfrm>
                    <a:off x="1376" y="3763"/>
                    <a:ext cx="105" cy="3"/>
                  </a:xfrm>
                  <a:custGeom>
                    <a:avLst/>
                    <a:gdLst>
                      <a:gd name="T0" fmla="*/ 105 w 105"/>
                      <a:gd name="T1" fmla="*/ 3 h 3"/>
                      <a:gd name="T2" fmla="*/ 2 w 105"/>
                      <a:gd name="T3" fmla="*/ 3 h 3"/>
                      <a:gd name="T4" fmla="*/ 0 w 105"/>
                      <a:gd name="T5" fmla="*/ 0 h 3"/>
                      <a:gd name="T6" fmla="*/ 102 w 105"/>
                      <a:gd name="T7" fmla="*/ 0 h 3"/>
                      <a:gd name="T8" fmla="*/ 105 w 105"/>
                      <a:gd name="T9" fmla="*/ 3 h 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5"/>
                      <a:gd name="T16" fmla="*/ 0 h 3"/>
                      <a:gd name="T17" fmla="*/ 105 w 105"/>
                      <a:gd name="T18" fmla="*/ 3 h 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5" h="3">
                        <a:moveTo>
                          <a:pt x="105" y="3"/>
                        </a:moveTo>
                        <a:lnTo>
                          <a:pt x="2" y="3"/>
                        </a:lnTo>
                        <a:lnTo>
                          <a:pt x="0" y="0"/>
                        </a:lnTo>
                        <a:lnTo>
                          <a:pt x="102" y="0"/>
                        </a:lnTo>
                        <a:lnTo>
                          <a:pt x="105" y="3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2883" name="Group 1537"/>
                <p:cNvGrpSpPr>
                  <a:grpSpLocks noChangeAspect="1"/>
                </p:cNvGrpSpPr>
                <p:nvPr/>
              </p:nvGrpSpPr>
              <p:grpSpPr bwMode="auto">
                <a:xfrm rot="-4350386">
                  <a:off x="2050" y="1270"/>
                  <a:ext cx="90" cy="55"/>
                  <a:chOff x="480" y="3413"/>
                  <a:chExt cx="673" cy="560"/>
                </a:xfrm>
              </p:grpSpPr>
              <p:sp>
                <p:nvSpPr>
                  <p:cNvPr id="2884" name="Freeform 1538"/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885" name="Freeform 1539"/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7938" cap="flat">
                    <a:solidFill>
                      <a:srgbClr val="343434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</p:grpSp>
          <p:grpSp>
            <p:nvGrpSpPr>
              <p:cNvPr id="2747" name="Group 1540"/>
              <p:cNvGrpSpPr>
                <a:grpSpLocks noChangeAspect="1"/>
              </p:cNvGrpSpPr>
              <p:nvPr/>
            </p:nvGrpSpPr>
            <p:grpSpPr bwMode="auto">
              <a:xfrm>
                <a:off x="2971" y="1707"/>
                <a:ext cx="155" cy="373"/>
                <a:chOff x="932" y="1304"/>
                <a:chExt cx="141" cy="338"/>
              </a:xfrm>
            </p:grpSpPr>
            <p:grpSp>
              <p:nvGrpSpPr>
                <p:cNvPr id="2844" name="Group 1541"/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1006" y="1315"/>
                  <a:ext cx="78" cy="56"/>
                  <a:chOff x="1054" y="3406"/>
                  <a:chExt cx="677" cy="565"/>
                </a:xfrm>
              </p:grpSpPr>
              <p:sp>
                <p:nvSpPr>
                  <p:cNvPr id="2871" name="Freeform 1542"/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872" name="Freeform 1543"/>
                  <p:cNvSpPr>
                    <a:spLocks noChangeAspect="1"/>
                  </p:cNvSpPr>
                  <p:nvPr/>
                </p:nvSpPr>
                <p:spPr bwMode="auto">
                  <a:xfrm>
                    <a:off x="1059" y="3408"/>
                    <a:ext cx="329" cy="148"/>
                  </a:xfrm>
                  <a:custGeom>
                    <a:avLst/>
                    <a:gdLst>
                      <a:gd name="T0" fmla="*/ 44 w 132"/>
                      <a:gd name="T1" fmla="*/ 0 h 59"/>
                      <a:gd name="T2" fmla="*/ 0 w 132"/>
                      <a:gd name="T3" fmla="*/ 0 h 59"/>
                      <a:gd name="T4" fmla="*/ 88 w 132"/>
                      <a:gd name="T5" fmla="*/ 59 h 59"/>
                      <a:gd name="T6" fmla="*/ 132 w 132"/>
                      <a:gd name="T7" fmla="*/ 59 h 59"/>
                      <a:gd name="T8" fmla="*/ 44 w 132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2"/>
                      <a:gd name="T16" fmla="*/ 0 h 59"/>
                      <a:gd name="T17" fmla="*/ 132 w 132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2" h="59">
                        <a:moveTo>
                          <a:pt x="44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43" y="0"/>
                          <a:pt x="69" y="25"/>
                          <a:pt x="88" y="59"/>
                        </a:cubicBezTo>
                        <a:cubicBezTo>
                          <a:pt x="132" y="59"/>
                          <a:pt x="132" y="59"/>
                          <a:pt x="132" y="59"/>
                        </a:cubicBezTo>
                        <a:cubicBezTo>
                          <a:pt x="113" y="25"/>
                          <a:pt x="88" y="0"/>
                          <a:pt x="44" y="0"/>
                        </a:cubicBez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873" name="Freeform 1544"/>
                  <p:cNvSpPr>
                    <a:spLocks noChangeAspect="1"/>
                  </p:cNvSpPr>
                  <p:nvPr/>
                </p:nvSpPr>
                <p:spPr bwMode="auto">
                  <a:xfrm>
                    <a:off x="1054" y="3406"/>
                    <a:ext cx="332" cy="147"/>
                  </a:xfrm>
                  <a:custGeom>
                    <a:avLst/>
                    <a:gdLst>
                      <a:gd name="T0" fmla="*/ 47 w 133"/>
                      <a:gd name="T1" fmla="*/ 4 h 59"/>
                      <a:gd name="T2" fmla="*/ 133 w 133"/>
                      <a:gd name="T3" fmla="*/ 59 h 59"/>
                      <a:gd name="T4" fmla="*/ 133 w 133"/>
                      <a:gd name="T5" fmla="*/ 59 h 59"/>
                      <a:gd name="T6" fmla="*/ 45 w 133"/>
                      <a:gd name="T7" fmla="*/ 0 h 59"/>
                      <a:gd name="T8" fmla="*/ 0 w 133"/>
                      <a:gd name="T9" fmla="*/ 0 h 59"/>
                      <a:gd name="T10" fmla="*/ 26 w 133"/>
                      <a:gd name="T11" fmla="*/ 4 h 59"/>
                      <a:gd name="T12" fmla="*/ 47 w 133"/>
                      <a:gd name="T13" fmla="*/ 4 h 59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33"/>
                      <a:gd name="T22" fmla="*/ 0 h 59"/>
                      <a:gd name="T23" fmla="*/ 133 w 133"/>
                      <a:gd name="T24" fmla="*/ 59 h 59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33" h="59">
                        <a:moveTo>
                          <a:pt x="47" y="4"/>
                        </a:moveTo>
                        <a:cubicBezTo>
                          <a:pt x="89" y="4"/>
                          <a:pt x="114" y="28"/>
                          <a:pt x="133" y="59"/>
                        </a:cubicBezTo>
                        <a:cubicBezTo>
                          <a:pt x="133" y="59"/>
                          <a:pt x="133" y="59"/>
                          <a:pt x="133" y="59"/>
                        </a:cubicBezTo>
                        <a:cubicBezTo>
                          <a:pt x="114" y="26"/>
                          <a:pt x="89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0" y="0"/>
                          <a:pt x="18" y="2"/>
                          <a:pt x="26" y="4"/>
                        </a:cubicBezTo>
                        <a:lnTo>
                          <a:pt x="47" y="4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874" name="Freeform 1545"/>
                  <p:cNvSpPr>
                    <a:spLocks noChangeAspect="1"/>
                  </p:cNvSpPr>
                  <p:nvPr/>
                </p:nvSpPr>
                <p:spPr bwMode="auto">
                  <a:xfrm>
                    <a:off x="1383" y="3783"/>
                    <a:ext cx="348" cy="188"/>
                  </a:xfrm>
                  <a:custGeom>
                    <a:avLst/>
                    <a:gdLst>
                      <a:gd name="T0" fmla="*/ 45 w 139"/>
                      <a:gd name="T1" fmla="*/ 0 h 75"/>
                      <a:gd name="T2" fmla="*/ 0 w 139"/>
                      <a:gd name="T3" fmla="*/ 0 h 75"/>
                      <a:gd name="T4" fmla="*/ 95 w 139"/>
                      <a:gd name="T5" fmla="*/ 75 h 75"/>
                      <a:gd name="T6" fmla="*/ 139 w 139"/>
                      <a:gd name="T7" fmla="*/ 75 h 75"/>
                      <a:gd name="T8" fmla="*/ 45 w 139"/>
                      <a:gd name="T9" fmla="*/ 0 h 7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9"/>
                      <a:gd name="T16" fmla="*/ 0 h 75"/>
                      <a:gd name="T17" fmla="*/ 139 w 139"/>
                      <a:gd name="T18" fmla="*/ 75 h 7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9" h="75">
                        <a:moveTo>
                          <a:pt x="45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20" y="42"/>
                          <a:pt x="45" y="75"/>
                          <a:pt x="95" y="75"/>
                        </a:cubicBezTo>
                        <a:cubicBezTo>
                          <a:pt x="139" y="75"/>
                          <a:pt x="139" y="75"/>
                          <a:pt x="139" y="75"/>
                        </a:cubicBezTo>
                        <a:cubicBezTo>
                          <a:pt x="90" y="75"/>
                          <a:pt x="65" y="42"/>
                          <a:pt x="45" y="0"/>
                        </a:cubicBez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875" name="Freeform 1546"/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7938" cap="flat">
                    <a:solidFill>
                      <a:srgbClr val="343434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876" name="Freeform 1547"/>
                  <p:cNvSpPr>
                    <a:spLocks noChangeAspect="1"/>
                  </p:cNvSpPr>
                  <p:nvPr/>
                </p:nvSpPr>
                <p:spPr bwMode="auto">
                  <a:xfrm>
                    <a:off x="1284" y="3561"/>
                    <a:ext cx="107" cy="7"/>
                  </a:xfrm>
                  <a:custGeom>
                    <a:avLst/>
                    <a:gdLst>
                      <a:gd name="T0" fmla="*/ 0 w 107"/>
                      <a:gd name="T1" fmla="*/ 0 h 7"/>
                      <a:gd name="T2" fmla="*/ 104 w 107"/>
                      <a:gd name="T3" fmla="*/ 0 h 7"/>
                      <a:gd name="T4" fmla="*/ 107 w 107"/>
                      <a:gd name="T5" fmla="*/ 7 h 7"/>
                      <a:gd name="T6" fmla="*/ 5 w 107"/>
                      <a:gd name="T7" fmla="*/ 7 h 7"/>
                      <a:gd name="T8" fmla="*/ 0 w 107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7"/>
                      <a:gd name="T17" fmla="*/ 107 w 107"/>
                      <a:gd name="T18" fmla="*/ 7 h 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7">
                        <a:moveTo>
                          <a:pt x="0" y="0"/>
                        </a:moveTo>
                        <a:lnTo>
                          <a:pt x="104" y="0"/>
                        </a:lnTo>
                        <a:lnTo>
                          <a:pt x="107" y="7"/>
                        </a:lnTo>
                        <a:lnTo>
                          <a:pt x="5" y="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877" name="Freeform 1548"/>
                  <p:cNvSpPr>
                    <a:spLocks noChangeAspect="1"/>
                  </p:cNvSpPr>
                  <p:nvPr/>
                </p:nvSpPr>
                <p:spPr bwMode="auto">
                  <a:xfrm>
                    <a:off x="1291" y="3576"/>
                    <a:ext cx="107" cy="2"/>
                  </a:xfrm>
                  <a:custGeom>
                    <a:avLst/>
                    <a:gdLst>
                      <a:gd name="T0" fmla="*/ 0 w 107"/>
                      <a:gd name="T1" fmla="*/ 0 h 2"/>
                      <a:gd name="T2" fmla="*/ 105 w 107"/>
                      <a:gd name="T3" fmla="*/ 0 h 2"/>
                      <a:gd name="T4" fmla="*/ 107 w 107"/>
                      <a:gd name="T5" fmla="*/ 2 h 2"/>
                      <a:gd name="T6" fmla="*/ 3 w 107"/>
                      <a:gd name="T7" fmla="*/ 2 h 2"/>
                      <a:gd name="T8" fmla="*/ 0 w 107"/>
                      <a:gd name="T9" fmla="*/ 0 h 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2"/>
                      <a:gd name="T17" fmla="*/ 107 w 107"/>
                      <a:gd name="T18" fmla="*/ 2 h 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2">
                        <a:moveTo>
                          <a:pt x="0" y="0"/>
                        </a:moveTo>
                        <a:lnTo>
                          <a:pt x="105" y="0"/>
                        </a:lnTo>
                        <a:lnTo>
                          <a:pt x="107" y="2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878" name="Freeform 1549"/>
                  <p:cNvSpPr>
                    <a:spLocks noChangeAspect="1"/>
                  </p:cNvSpPr>
                  <p:nvPr/>
                </p:nvSpPr>
                <p:spPr bwMode="auto">
                  <a:xfrm>
                    <a:off x="1378" y="3773"/>
                    <a:ext cx="110" cy="8"/>
                  </a:xfrm>
                  <a:custGeom>
                    <a:avLst/>
                    <a:gdLst>
                      <a:gd name="T0" fmla="*/ 110 w 110"/>
                      <a:gd name="T1" fmla="*/ 8 h 8"/>
                      <a:gd name="T2" fmla="*/ 5 w 110"/>
                      <a:gd name="T3" fmla="*/ 8 h 8"/>
                      <a:gd name="T4" fmla="*/ 0 w 110"/>
                      <a:gd name="T5" fmla="*/ 0 h 8"/>
                      <a:gd name="T6" fmla="*/ 105 w 110"/>
                      <a:gd name="T7" fmla="*/ 0 h 8"/>
                      <a:gd name="T8" fmla="*/ 110 w 110"/>
                      <a:gd name="T9" fmla="*/ 8 h 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0"/>
                      <a:gd name="T16" fmla="*/ 0 h 8"/>
                      <a:gd name="T17" fmla="*/ 110 w 110"/>
                      <a:gd name="T18" fmla="*/ 8 h 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0" h="8">
                        <a:moveTo>
                          <a:pt x="110" y="8"/>
                        </a:moveTo>
                        <a:lnTo>
                          <a:pt x="5" y="8"/>
                        </a:lnTo>
                        <a:lnTo>
                          <a:pt x="0" y="0"/>
                        </a:lnTo>
                        <a:lnTo>
                          <a:pt x="105" y="0"/>
                        </a:lnTo>
                        <a:lnTo>
                          <a:pt x="110" y="8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879" name="Freeform 1550"/>
                  <p:cNvSpPr>
                    <a:spLocks noChangeAspect="1"/>
                  </p:cNvSpPr>
                  <p:nvPr/>
                </p:nvSpPr>
                <p:spPr bwMode="auto">
                  <a:xfrm>
                    <a:off x="1376" y="3763"/>
                    <a:ext cx="105" cy="3"/>
                  </a:xfrm>
                  <a:custGeom>
                    <a:avLst/>
                    <a:gdLst>
                      <a:gd name="T0" fmla="*/ 105 w 105"/>
                      <a:gd name="T1" fmla="*/ 3 h 3"/>
                      <a:gd name="T2" fmla="*/ 2 w 105"/>
                      <a:gd name="T3" fmla="*/ 3 h 3"/>
                      <a:gd name="T4" fmla="*/ 0 w 105"/>
                      <a:gd name="T5" fmla="*/ 0 h 3"/>
                      <a:gd name="T6" fmla="*/ 102 w 105"/>
                      <a:gd name="T7" fmla="*/ 0 h 3"/>
                      <a:gd name="T8" fmla="*/ 105 w 105"/>
                      <a:gd name="T9" fmla="*/ 3 h 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5"/>
                      <a:gd name="T16" fmla="*/ 0 h 3"/>
                      <a:gd name="T17" fmla="*/ 105 w 105"/>
                      <a:gd name="T18" fmla="*/ 3 h 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5" h="3">
                        <a:moveTo>
                          <a:pt x="105" y="3"/>
                        </a:moveTo>
                        <a:lnTo>
                          <a:pt x="2" y="3"/>
                        </a:lnTo>
                        <a:lnTo>
                          <a:pt x="0" y="0"/>
                        </a:lnTo>
                        <a:lnTo>
                          <a:pt x="102" y="0"/>
                        </a:lnTo>
                        <a:lnTo>
                          <a:pt x="105" y="3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2845" name="Group 1551"/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984" y="1380"/>
                  <a:ext cx="79" cy="56"/>
                  <a:chOff x="480" y="3413"/>
                  <a:chExt cx="673" cy="560"/>
                </a:xfrm>
              </p:grpSpPr>
              <p:sp>
                <p:nvSpPr>
                  <p:cNvPr id="2869" name="Freeform 1552"/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870" name="Freeform 1553"/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7938" cap="flat">
                    <a:solidFill>
                      <a:srgbClr val="FF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2846" name="Group 1554"/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963" y="1443"/>
                  <a:ext cx="79" cy="56"/>
                  <a:chOff x="1054" y="3406"/>
                  <a:chExt cx="677" cy="565"/>
                </a:xfrm>
              </p:grpSpPr>
              <p:sp>
                <p:nvSpPr>
                  <p:cNvPr id="2860" name="Freeform 1555"/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861" name="Freeform 1556"/>
                  <p:cNvSpPr>
                    <a:spLocks noChangeAspect="1"/>
                  </p:cNvSpPr>
                  <p:nvPr/>
                </p:nvSpPr>
                <p:spPr bwMode="auto">
                  <a:xfrm>
                    <a:off x="1059" y="3408"/>
                    <a:ext cx="329" cy="148"/>
                  </a:xfrm>
                  <a:custGeom>
                    <a:avLst/>
                    <a:gdLst>
                      <a:gd name="T0" fmla="*/ 44 w 132"/>
                      <a:gd name="T1" fmla="*/ 0 h 59"/>
                      <a:gd name="T2" fmla="*/ 0 w 132"/>
                      <a:gd name="T3" fmla="*/ 0 h 59"/>
                      <a:gd name="T4" fmla="*/ 88 w 132"/>
                      <a:gd name="T5" fmla="*/ 59 h 59"/>
                      <a:gd name="T6" fmla="*/ 132 w 132"/>
                      <a:gd name="T7" fmla="*/ 59 h 59"/>
                      <a:gd name="T8" fmla="*/ 44 w 132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2"/>
                      <a:gd name="T16" fmla="*/ 0 h 59"/>
                      <a:gd name="T17" fmla="*/ 132 w 132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2" h="59">
                        <a:moveTo>
                          <a:pt x="44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43" y="0"/>
                          <a:pt x="69" y="25"/>
                          <a:pt x="88" y="59"/>
                        </a:cubicBezTo>
                        <a:cubicBezTo>
                          <a:pt x="132" y="59"/>
                          <a:pt x="132" y="59"/>
                          <a:pt x="132" y="59"/>
                        </a:cubicBezTo>
                        <a:cubicBezTo>
                          <a:pt x="113" y="25"/>
                          <a:pt x="88" y="0"/>
                          <a:pt x="44" y="0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862" name="Freeform 1557"/>
                  <p:cNvSpPr>
                    <a:spLocks noChangeAspect="1"/>
                  </p:cNvSpPr>
                  <p:nvPr/>
                </p:nvSpPr>
                <p:spPr bwMode="auto">
                  <a:xfrm>
                    <a:off x="1054" y="3406"/>
                    <a:ext cx="332" cy="147"/>
                  </a:xfrm>
                  <a:custGeom>
                    <a:avLst/>
                    <a:gdLst>
                      <a:gd name="T0" fmla="*/ 47 w 133"/>
                      <a:gd name="T1" fmla="*/ 4 h 59"/>
                      <a:gd name="T2" fmla="*/ 133 w 133"/>
                      <a:gd name="T3" fmla="*/ 59 h 59"/>
                      <a:gd name="T4" fmla="*/ 133 w 133"/>
                      <a:gd name="T5" fmla="*/ 59 h 59"/>
                      <a:gd name="T6" fmla="*/ 45 w 133"/>
                      <a:gd name="T7" fmla="*/ 0 h 59"/>
                      <a:gd name="T8" fmla="*/ 0 w 133"/>
                      <a:gd name="T9" fmla="*/ 0 h 59"/>
                      <a:gd name="T10" fmla="*/ 26 w 133"/>
                      <a:gd name="T11" fmla="*/ 4 h 59"/>
                      <a:gd name="T12" fmla="*/ 47 w 133"/>
                      <a:gd name="T13" fmla="*/ 4 h 59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33"/>
                      <a:gd name="T22" fmla="*/ 0 h 59"/>
                      <a:gd name="T23" fmla="*/ 133 w 133"/>
                      <a:gd name="T24" fmla="*/ 59 h 59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33" h="59">
                        <a:moveTo>
                          <a:pt x="47" y="4"/>
                        </a:moveTo>
                        <a:cubicBezTo>
                          <a:pt x="89" y="4"/>
                          <a:pt x="114" y="28"/>
                          <a:pt x="133" y="59"/>
                        </a:cubicBezTo>
                        <a:cubicBezTo>
                          <a:pt x="133" y="59"/>
                          <a:pt x="133" y="59"/>
                          <a:pt x="133" y="59"/>
                        </a:cubicBezTo>
                        <a:cubicBezTo>
                          <a:pt x="114" y="26"/>
                          <a:pt x="89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0" y="0"/>
                          <a:pt x="18" y="2"/>
                          <a:pt x="26" y="4"/>
                        </a:cubicBezTo>
                        <a:lnTo>
                          <a:pt x="47" y="4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863" name="Freeform 1558"/>
                  <p:cNvSpPr>
                    <a:spLocks noChangeAspect="1"/>
                  </p:cNvSpPr>
                  <p:nvPr/>
                </p:nvSpPr>
                <p:spPr bwMode="auto">
                  <a:xfrm>
                    <a:off x="1383" y="3783"/>
                    <a:ext cx="348" cy="188"/>
                  </a:xfrm>
                  <a:custGeom>
                    <a:avLst/>
                    <a:gdLst>
                      <a:gd name="T0" fmla="*/ 45 w 139"/>
                      <a:gd name="T1" fmla="*/ 0 h 75"/>
                      <a:gd name="T2" fmla="*/ 0 w 139"/>
                      <a:gd name="T3" fmla="*/ 0 h 75"/>
                      <a:gd name="T4" fmla="*/ 95 w 139"/>
                      <a:gd name="T5" fmla="*/ 75 h 75"/>
                      <a:gd name="T6" fmla="*/ 139 w 139"/>
                      <a:gd name="T7" fmla="*/ 75 h 75"/>
                      <a:gd name="T8" fmla="*/ 45 w 139"/>
                      <a:gd name="T9" fmla="*/ 0 h 7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9"/>
                      <a:gd name="T16" fmla="*/ 0 h 75"/>
                      <a:gd name="T17" fmla="*/ 139 w 139"/>
                      <a:gd name="T18" fmla="*/ 75 h 7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9" h="75">
                        <a:moveTo>
                          <a:pt x="45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20" y="42"/>
                          <a:pt x="45" y="75"/>
                          <a:pt x="95" y="75"/>
                        </a:cubicBezTo>
                        <a:cubicBezTo>
                          <a:pt x="139" y="75"/>
                          <a:pt x="139" y="75"/>
                          <a:pt x="139" y="75"/>
                        </a:cubicBezTo>
                        <a:cubicBezTo>
                          <a:pt x="90" y="75"/>
                          <a:pt x="65" y="42"/>
                          <a:pt x="45" y="0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864" name="Freeform 1559"/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7938" cap="flat">
                    <a:solidFill>
                      <a:srgbClr val="FF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865" name="Freeform 1560"/>
                  <p:cNvSpPr>
                    <a:spLocks noChangeAspect="1"/>
                  </p:cNvSpPr>
                  <p:nvPr/>
                </p:nvSpPr>
                <p:spPr bwMode="auto">
                  <a:xfrm>
                    <a:off x="1284" y="3561"/>
                    <a:ext cx="107" cy="7"/>
                  </a:xfrm>
                  <a:custGeom>
                    <a:avLst/>
                    <a:gdLst>
                      <a:gd name="T0" fmla="*/ 0 w 107"/>
                      <a:gd name="T1" fmla="*/ 0 h 7"/>
                      <a:gd name="T2" fmla="*/ 104 w 107"/>
                      <a:gd name="T3" fmla="*/ 0 h 7"/>
                      <a:gd name="T4" fmla="*/ 107 w 107"/>
                      <a:gd name="T5" fmla="*/ 7 h 7"/>
                      <a:gd name="T6" fmla="*/ 5 w 107"/>
                      <a:gd name="T7" fmla="*/ 7 h 7"/>
                      <a:gd name="T8" fmla="*/ 0 w 107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7"/>
                      <a:gd name="T17" fmla="*/ 107 w 107"/>
                      <a:gd name="T18" fmla="*/ 7 h 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7">
                        <a:moveTo>
                          <a:pt x="0" y="0"/>
                        </a:moveTo>
                        <a:lnTo>
                          <a:pt x="104" y="0"/>
                        </a:lnTo>
                        <a:lnTo>
                          <a:pt x="107" y="7"/>
                        </a:lnTo>
                        <a:lnTo>
                          <a:pt x="5" y="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866" name="Freeform 1561"/>
                  <p:cNvSpPr>
                    <a:spLocks noChangeAspect="1"/>
                  </p:cNvSpPr>
                  <p:nvPr/>
                </p:nvSpPr>
                <p:spPr bwMode="auto">
                  <a:xfrm>
                    <a:off x="1291" y="3576"/>
                    <a:ext cx="107" cy="2"/>
                  </a:xfrm>
                  <a:custGeom>
                    <a:avLst/>
                    <a:gdLst>
                      <a:gd name="T0" fmla="*/ 0 w 107"/>
                      <a:gd name="T1" fmla="*/ 0 h 2"/>
                      <a:gd name="T2" fmla="*/ 105 w 107"/>
                      <a:gd name="T3" fmla="*/ 0 h 2"/>
                      <a:gd name="T4" fmla="*/ 107 w 107"/>
                      <a:gd name="T5" fmla="*/ 2 h 2"/>
                      <a:gd name="T6" fmla="*/ 3 w 107"/>
                      <a:gd name="T7" fmla="*/ 2 h 2"/>
                      <a:gd name="T8" fmla="*/ 0 w 107"/>
                      <a:gd name="T9" fmla="*/ 0 h 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2"/>
                      <a:gd name="T17" fmla="*/ 107 w 107"/>
                      <a:gd name="T18" fmla="*/ 2 h 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2">
                        <a:moveTo>
                          <a:pt x="0" y="0"/>
                        </a:moveTo>
                        <a:lnTo>
                          <a:pt x="105" y="0"/>
                        </a:lnTo>
                        <a:lnTo>
                          <a:pt x="107" y="2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867" name="Freeform 1562"/>
                  <p:cNvSpPr>
                    <a:spLocks noChangeAspect="1"/>
                  </p:cNvSpPr>
                  <p:nvPr/>
                </p:nvSpPr>
                <p:spPr bwMode="auto">
                  <a:xfrm>
                    <a:off x="1378" y="3773"/>
                    <a:ext cx="110" cy="8"/>
                  </a:xfrm>
                  <a:custGeom>
                    <a:avLst/>
                    <a:gdLst>
                      <a:gd name="T0" fmla="*/ 110 w 110"/>
                      <a:gd name="T1" fmla="*/ 8 h 8"/>
                      <a:gd name="T2" fmla="*/ 5 w 110"/>
                      <a:gd name="T3" fmla="*/ 8 h 8"/>
                      <a:gd name="T4" fmla="*/ 0 w 110"/>
                      <a:gd name="T5" fmla="*/ 0 h 8"/>
                      <a:gd name="T6" fmla="*/ 105 w 110"/>
                      <a:gd name="T7" fmla="*/ 0 h 8"/>
                      <a:gd name="T8" fmla="*/ 110 w 110"/>
                      <a:gd name="T9" fmla="*/ 8 h 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0"/>
                      <a:gd name="T16" fmla="*/ 0 h 8"/>
                      <a:gd name="T17" fmla="*/ 110 w 110"/>
                      <a:gd name="T18" fmla="*/ 8 h 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0" h="8">
                        <a:moveTo>
                          <a:pt x="110" y="8"/>
                        </a:moveTo>
                        <a:lnTo>
                          <a:pt x="5" y="8"/>
                        </a:lnTo>
                        <a:lnTo>
                          <a:pt x="0" y="0"/>
                        </a:lnTo>
                        <a:lnTo>
                          <a:pt x="105" y="0"/>
                        </a:lnTo>
                        <a:lnTo>
                          <a:pt x="110" y="8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868" name="Freeform 1563"/>
                  <p:cNvSpPr>
                    <a:spLocks noChangeAspect="1"/>
                  </p:cNvSpPr>
                  <p:nvPr/>
                </p:nvSpPr>
                <p:spPr bwMode="auto">
                  <a:xfrm>
                    <a:off x="1376" y="3763"/>
                    <a:ext cx="105" cy="3"/>
                  </a:xfrm>
                  <a:custGeom>
                    <a:avLst/>
                    <a:gdLst>
                      <a:gd name="T0" fmla="*/ 105 w 105"/>
                      <a:gd name="T1" fmla="*/ 3 h 3"/>
                      <a:gd name="T2" fmla="*/ 2 w 105"/>
                      <a:gd name="T3" fmla="*/ 3 h 3"/>
                      <a:gd name="T4" fmla="*/ 0 w 105"/>
                      <a:gd name="T5" fmla="*/ 0 h 3"/>
                      <a:gd name="T6" fmla="*/ 102 w 105"/>
                      <a:gd name="T7" fmla="*/ 0 h 3"/>
                      <a:gd name="T8" fmla="*/ 105 w 105"/>
                      <a:gd name="T9" fmla="*/ 3 h 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5"/>
                      <a:gd name="T16" fmla="*/ 0 h 3"/>
                      <a:gd name="T17" fmla="*/ 105 w 105"/>
                      <a:gd name="T18" fmla="*/ 3 h 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5" h="3">
                        <a:moveTo>
                          <a:pt x="105" y="3"/>
                        </a:moveTo>
                        <a:lnTo>
                          <a:pt x="2" y="3"/>
                        </a:lnTo>
                        <a:lnTo>
                          <a:pt x="0" y="0"/>
                        </a:lnTo>
                        <a:lnTo>
                          <a:pt x="102" y="0"/>
                        </a:lnTo>
                        <a:lnTo>
                          <a:pt x="105" y="3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2847" name="Group 1564"/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943" y="1507"/>
                  <a:ext cx="78" cy="56"/>
                  <a:chOff x="480" y="3413"/>
                  <a:chExt cx="673" cy="560"/>
                </a:xfrm>
              </p:grpSpPr>
              <p:sp>
                <p:nvSpPr>
                  <p:cNvPr id="2858" name="Freeform 1565"/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859" name="Freeform 1566"/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7938" cap="flat">
                    <a:solidFill>
                      <a:srgbClr val="FF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2848" name="Group 1567"/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920" y="1575"/>
                  <a:ext cx="79" cy="56"/>
                  <a:chOff x="1054" y="3406"/>
                  <a:chExt cx="677" cy="565"/>
                </a:xfrm>
              </p:grpSpPr>
              <p:sp>
                <p:nvSpPr>
                  <p:cNvPr id="2849" name="Freeform 1568"/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850" name="Freeform 1569"/>
                  <p:cNvSpPr>
                    <a:spLocks noChangeAspect="1"/>
                  </p:cNvSpPr>
                  <p:nvPr/>
                </p:nvSpPr>
                <p:spPr bwMode="auto">
                  <a:xfrm>
                    <a:off x="1059" y="3408"/>
                    <a:ext cx="329" cy="148"/>
                  </a:xfrm>
                  <a:custGeom>
                    <a:avLst/>
                    <a:gdLst>
                      <a:gd name="T0" fmla="*/ 44 w 132"/>
                      <a:gd name="T1" fmla="*/ 0 h 59"/>
                      <a:gd name="T2" fmla="*/ 0 w 132"/>
                      <a:gd name="T3" fmla="*/ 0 h 59"/>
                      <a:gd name="T4" fmla="*/ 88 w 132"/>
                      <a:gd name="T5" fmla="*/ 59 h 59"/>
                      <a:gd name="T6" fmla="*/ 132 w 132"/>
                      <a:gd name="T7" fmla="*/ 59 h 59"/>
                      <a:gd name="T8" fmla="*/ 44 w 132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2"/>
                      <a:gd name="T16" fmla="*/ 0 h 59"/>
                      <a:gd name="T17" fmla="*/ 132 w 132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2" h="59">
                        <a:moveTo>
                          <a:pt x="44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43" y="0"/>
                          <a:pt x="69" y="25"/>
                          <a:pt x="88" y="59"/>
                        </a:cubicBezTo>
                        <a:cubicBezTo>
                          <a:pt x="132" y="59"/>
                          <a:pt x="132" y="59"/>
                          <a:pt x="132" y="59"/>
                        </a:cubicBezTo>
                        <a:cubicBezTo>
                          <a:pt x="113" y="25"/>
                          <a:pt x="88" y="0"/>
                          <a:pt x="44" y="0"/>
                        </a:cubicBez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851" name="Freeform 1570"/>
                  <p:cNvSpPr>
                    <a:spLocks noChangeAspect="1"/>
                  </p:cNvSpPr>
                  <p:nvPr/>
                </p:nvSpPr>
                <p:spPr bwMode="auto">
                  <a:xfrm>
                    <a:off x="1054" y="3406"/>
                    <a:ext cx="332" cy="147"/>
                  </a:xfrm>
                  <a:custGeom>
                    <a:avLst/>
                    <a:gdLst>
                      <a:gd name="T0" fmla="*/ 47 w 133"/>
                      <a:gd name="T1" fmla="*/ 4 h 59"/>
                      <a:gd name="T2" fmla="*/ 133 w 133"/>
                      <a:gd name="T3" fmla="*/ 59 h 59"/>
                      <a:gd name="T4" fmla="*/ 133 w 133"/>
                      <a:gd name="T5" fmla="*/ 59 h 59"/>
                      <a:gd name="T6" fmla="*/ 45 w 133"/>
                      <a:gd name="T7" fmla="*/ 0 h 59"/>
                      <a:gd name="T8" fmla="*/ 0 w 133"/>
                      <a:gd name="T9" fmla="*/ 0 h 59"/>
                      <a:gd name="T10" fmla="*/ 26 w 133"/>
                      <a:gd name="T11" fmla="*/ 4 h 59"/>
                      <a:gd name="T12" fmla="*/ 47 w 133"/>
                      <a:gd name="T13" fmla="*/ 4 h 59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33"/>
                      <a:gd name="T22" fmla="*/ 0 h 59"/>
                      <a:gd name="T23" fmla="*/ 133 w 133"/>
                      <a:gd name="T24" fmla="*/ 59 h 59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33" h="59">
                        <a:moveTo>
                          <a:pt x="47" y="4"/>
                        </a:moveTo>
                        <a:cubicBezTo>
                          <a:pt x="89" y="4"/>
                          <a:pt x="114" y="28"/>
                          <a:pt x="133" y="59"/>
                        </a:cubicBezTo>
                        <a:cubicBezTo>
                          <a:pt x="133" y="59"/>
                          <a:pt x="133" y="59"/>
                          <a:pt x="133" y="59"/>
                        </a:cubicBezTo>
                        <a:cubicBezTo>
                          <a:pt x="114" y="26"/>
                          <a:pt x="89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0" y="0"/>
                          <a:pt x="18" y="2"/>
                          <a:pt x="26" y="4"/>
                        </a:cubicBezTo>
                        <a:lnTo>
                          <a:pt x="47" y="4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852" name="Freeform 1571"/>
                  <p:cNvSpPr>
                    <a:spLocks noChangeAspect="1"/>
                  </p:cNvSpPr>
                  <p:nvPr/>
                </p:nvSpPr>
                <p:spPr bwMode="auto">
                  <a:xfrm>
                    <a:off x="1383" y="3783"/>
                    <a:ext cx="348" cy="188"/>
                  </a:xfrm>
                  <a:custGeom>
                    <a:avLst/>
                    <a:gdLst>
                      <a:gd name="T0" fmla="*/ 45 w 139"/>
                      <a:gd name="T1" fmla="*/ 0 h 75"/>
                      <a:gd name="T2" fmla="*/ 0 w 139"/>
                      <a:gd name="T3" fmla="*/ 0 h 75"/>
                      <a:gd name="T4" fmla="*/ 95 w 139"/>
                      <a:gd name="T5" fmla="*/ 75 h 75"/>
                      <a:gd name="T6" fmla="*/ 139 w 139"/>
                      <a:gd name="T7" fmla="*/ 75 h 75"/>
                      <a:gd name="T8" fmla="*/ 45 w 139"/>
                      <a:gd name="T9" fmla="*/ 0 h 7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9"/>
                      <a:gd name="T16" fmla="*/ 0 h 75"/>
                      <a:gd name="T17" fmla="*/ 139 w 139"/>
                      <a:gd name="T18" fmla="*/ 75 h 7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9" h="75">
                        <a:moveTo>
                          <a:pt x="45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20" y="42"/>
                          <a:pt x="45" y="75"/>
                          <a:pt x="95" y="75"/>
                        </a:cubicBezTo>
                        <a:cubicBezTo>
                          <a:pt x="139" y="75"/>
                          <a:pt x="139" y="75"/>
                          <a:pt x="139" y="75"/>
                        </a:cubicBezTo>
                        <a:cubicBezTo>
                          <a:pt x="90" y="75"/>
                          <a:pt x="65" y="42"/>
                          <a:pt x="45" y="0"/>
                        </a:cubicBez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853" name="Freeform 1572"/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7938" cap="flat">
                    <a:solidFill>
                      <a:srgbClr val="343434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854" name="Freeform 1573"/>
                  <p:cNvSpPr>
                    <a:spLocks noChangeAspect="1"/>
                  </p:cNvSpPr>
                  <p:nvPr/>
                </p:nvSpPr>
                <p:spPr bwMode="auto">
                  <a:xfrm>
                    <a:off x="1284" y="3561"/>
                    <a:ext cx="107" cy="7"/>
                  </a:xfrm>
                  <a:custGeom>
                    <a:avLst/>
                    <a:gdLst>
                      <a:gd name="T0" fmla="*/ 0 w 107"/>
                      <a:gd name="T1" fmla="*/ 0 h 7"/>
                      <a:gd name="T2" fmla="*/ 104 w 107"/>
                      <a:gd name="T3" fmla="*/ 0 h 7"/>
                      <a:gd name="T4" fmla="*/ 107 w 107"/>
                      <a:gd name="T5" fmla="*/ 7 h 7"/>
                      <a:gd name="T6" fmla="*/ 5 w 107"/>
                      <a:gd name="T7" fmla="*/ 7 h 7"/>
                      <a:gd name="T8" fmla="*/ 0 w 107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7"/>
                      <a:gd name="T17" fmla="*/ 107 w 107"/>
                      <a:gd name="T18" fmla="*/ 7 h 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7">
                        <a:moveTo>
                          <a:pt x="0" y="0"/>
                        </a:moveTo>
                        <a:lnTo>
                          <a:pt x="104" y="0"/>
                        </a:lnTo>
                        <a:lnTo>
                          <a:pt x="107" y="7"/>
                        </a:lnTo>
                        <a:lnTo>
                          <a:pt x="5" y="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855" name="Freeform 1574"/>
                  <p:cNvSpPr>
                    <a:spLocks noChangeAspect="1"/>
                  </p:cNvSpPr>
                  <p:nvPr/>
                </p:nvSpPr>
                <p:spPr bwMode="auto">
                  <a:xfrm>
                    <a:off x="1291" y="3576"/>
                    <a:ext cx="107" cy="2"/>
                  </a:xfrm>
                  <a:custGeom>
                    <a:avLst/>
                    <a:gdLst>
                      <a:gd name="T0" fmla="*/ 0 w 107"/>
                      <a:gd name="T1" fmla="*/ 0 h 2"/>
                      <a:gd name="T2" fmla="*/ 105 w 107"/>
                      <a:gd name="T3" fmla="*/ 0 h 2"/>
                      <a:gd name="T4" fmla="*/ 107 w 107"/>
                      <a:gd name="T5" fmla="*/ 2 h 2"/>
                      <a:gd name="T6" fmla="*/ 3 w 107"/>
                      <a:gd name="T7" fmla="*/ 2 h 2"/>
                      <a:gd name="T8" fmla="*/ 0 w 107"/>
                      <a:gd name="T9" fmla="*/ 0 h 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2"/>
                      <a:gd name="T17" fmla="*/ 107 w 107"/>
                      <a:gd name="T18" fmla="*/ 2 h 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2">
                        <a:moveTo>
                          <a:pt x="0" y="0"/>
                        </a:moveTo>
                        <a:lnTo>
                          <a:pt x="105" y="0"/>
                        </a:lnTo>
                        <a:lnTo>
                          <a:pt x="107" y="2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856" name="Freeform 1575"/>
                  <p:cNvSpPr>
                    <a:spLocks noChangeAspect="1"/>
                  </p:cNvSpPr>
                  <p:nvPr/>
                </p:nvSpPr>
                <p:spPr bwMode="auto">
                  <a:xfrm>
                    <a:off x="1378" y="3773"/>
                    <a:ext cx="110" cy="8"/>
                  </a:xfrm>
                  <a:custGeom>
                    <a:avLst/>
                    <a:gdLst>
                      <a:gd name="T0" fmla="*/ 110 w 110"/>
                      <a:gd name="T1" fmla="*/ 8 h 8"/>
                      <a:gd name="T2" fmla="*/ 5 w 110"/>
                      <a:gd name="T3" fmla="*/ 8 h 8"/>
                      <a:gd name="T4" fmla="*/ 0 w 110"/>
                      <a:gd name="T5" fmla="*/ 0 h 8"/>
                      <a:gd name="T6" fmla="*/ 105 w 110"/>
                      <a:gd name="T7" fmla="*/ 0 h 8"/>
                      <a:gd name="T8" fmla="*/ 110 w 110"/>
                      <a:gd name="T9" fmla="*/ 8 h 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0"/>
                      <a:gd name="T16" fmla="*/ 0 h 8"/>
                      <a:gd name="T17" fmla="*/ 110 w 110"/>
                      <a:gd name="T18" fmla="*/ 8 h 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0" h="8">
                        <a:moveTo>
                          <a:pt x="110" y="8"/>
                        </a:moveTo>
                        <a:lnTo>
                          <a:pt x="5" y="8"/>
                        </a:lnTo>
                        <a:lnTo>
                          <a:pt x="0" y="0"/>
                        </a:lnTo>
                        <a:lnTo>
                          <a:pt x="105" y="0"/>
                        </a:lnTo>
                        <a:lnTo>
                          <a:pt x="110" y="8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857" name="Freeform 1576"/>
                  <p:cNvSpPr>
                    <a:spLocks noChangeAspect="1"/>
                  </p:cNvSpPr>
                  <p:nvPr/>
                </p:nvSpPr>
                <p:spPr bwMode="auto">
                  <a:xfrm>
                    <a:off x="1376" y="3763"/>
                    <a:ext cx="105" cy="3"/>
                  </a:xfrm>
                  <a:custGeom>
                    <a:avLst/>
                    <a:gdLst>
                      <a:gd name="T0" fmla="*/ 105 w 105"/>
                      <a:gd name="T1" fmla="*/ 3 h 3"/>
                      <a:gd name="T2" fmla="*/ 2 w 105"/>
                      <a:gd name="T3" fmla="*/ 3 h 3"/>
                      <a:gd name="T4" fmla="*/ 0 w 105"/>
                      <a:gd name="T5" fmla="*/ 0 h 3"/>
                      <a:gd name="T6" fmla="*/ 102 w 105"/>
                      <a:gd name="T7" fmla="*/ 0 h 3"/>
                      <a:gd name="T8" fmla="*/ 105 w 105"/>
                      <a:gd name="T9" fmla="*/ 3 h 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5"/>
                      <a:gd name="T16" fmla="*/ 0 h 3"/>
                      <a:gd name="T17" fmla="*/ 105 w 105"/>
                      <a:gd name="T18" fmla="*/ 3 h 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5" h="3">
                        <a:moveTo>
                          <a:pt x="105" y="3"/>
                        </a:moveTo>
                        <a:lnTo>
                          <a:pt x="2" y="3"/>
                        </a:lnTo>
                        <a:lnTo>
                          <a:pt x="0" y="0"/>
                        </a:lnTo>
                        <a:lnTo>
                          <a:pt x="102" y="0"/>
                        </a:lnTo>
                        <a:lnTo>
                          <a:pt x="105" y="3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</p:grpSp>
          <p:grpSp>
            <p:nvGrpSpPr>
              <p:cNvPr id="2748" name="Group 1577"/>
              <p:cNvGrpSpPr>
                <a:grpSpLocks/>
              </p:cNvGrpSpPr>
              <p:nvPr/>
            </p:nvGrpSpPr>
            <p:grpSpPr bwMode="auto">
              <a:xfrm>
                <a:off x="2880" y="1706"/>
                <a:ext cx="268" cy="409"/>
                <a:chOff x="2880" y="1207"/>
                <a:chExt cx="268" cy="409"/>
              </a:xfrm>
            </p:grpSpPr>
            <p:grpSp>
              <p:nvGrpSpPr>
                <p:cNvPr id="2749" name="Group 1578"/>
                <p:cNvGrpSpPr>
                  <a:grpSpLocks/>
                </p:cNvGrpSpPr>
                <p:nvPr/>
              </p:nvGrpSpPr>
              <p:grpSpPr bwMode="auto">
                <a:xfrm>
                  <a:off x="2880" y="1207"/>
                  <a:ext cx="126" cy="317"/>
                  <a:chOff x="1655" y="1234"/>
                  <a:chExt cx="126" cy="317"/>
                </a:xfrm>
              </p:grpSpPr>
              <p:grpSp>
                <p:nvGrpSpPr>
                  <p:cNvPr id="2818" name="Group 1579"/>
                  <p:cNvGrpSpPr>
                    <a:grpSpLocks noChangeAspect="1"/>
                  </p:cNvGrpSpPr>
                  <p:nvPr/>
                </p:nvGrpSpPr>
                <p:grpSpPr bwMode="auto">
                  <a:xfrm rot="-4350386">
                    <a:off x="1685" y="1327"/>
                    <a:ext cx="90" cy="56"/>
                    <a:chOff x="480" y="3413"/>
                    <a:chExt cx="673" cy="560"/>
                  </a:xfrm>
                </p:grpSpPr>
                <p:sp>
                  <p:nvSpPr>
                    <p:cNvPr id="2842" name="Freeform 1580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80" y="3413"/>
                      <a:ext cx="673" cy="560"/>
                    </a:xfrm>
                    <a:custGeom>
                      <a:avLst/>
                      <a:gdLst>
                        <a:gd name="T0" fmla="*/ 269 w 269"/>
                        <a:gd name="T1" fmla="*/ 0 h 224"/>
                        <a:gd name="T2" fmla="*/ 45 w 269"/>
                        <a:gd name="T3" fmla="*/ 224 h 224"/>
                        <a:gd name="T4" fmla="*/ 0 w 269"/>
                        <a:gd name="T5" fmla="*/ 224 h 224"/>
                        <a:gd name="T6" fmla="*/ 224 w 269"/>
                        <a:gd name="T7" fmla="*/ 0 h 224"/>
                        <a:gd name="T8" fmla="*/ 269 w 269"/>
                        <a:gd name="T9" fmla="*/ 0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0"/>
                          </a:moveTo>
                          <a:cubicBezTo>
                            <a:pt x="141" y="0"/>
                            <a:pt x="175" y="224"/>
                            <a:pt x="45" y="224"/>
                          </a:cubicBezTo>
                          <a:cubicBezTo>
                            <a:pt x="0" y="224"/>
                            <a:pt x="0" y="224"/>
                            <a:pt x="0" y="224"/>
                          </a:cubicBezTo>
                          <a:cubicBezTo>
                            <a:pt x="130" y="224"/>
                            <a:pt x="96" y="0"/>
                            <a:pt x="224" y="0"/>
                          </a:cubicBezTo>
                          <a:lnTo>
                            <a:pt x="269" y="0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843" name="Freeform 1581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80" y="3413"/>
                      <a:ext cx="673" cy="560"/>
                    </a:xfrm>
                    <a:custGeom>
                      <a:avLst/>
                      <a:gdLst>
                        <a:gd name="T0" fmla="*/ 269 w 269"/>
                        <a:gd name="T1" fmla="*/ 0 h 224"/>
                        <a:gd name="T2" fmla="*/ 45 w 269"/>
                        <a:gd name="T3" fmla="*/ 224 h 224"/>
                        <a:gd name="T4" fmla="*/ 0 w 269"/>
                        <a:gd name="T5" fmla="*/ 224 h 224"/>
                        <a:gd name="T6" fmla="*/ 224 w 269"/>
                        <a:gd name="T7" fmla="*/ 0 h 224"/>
                        <a:gd name="T8" fmla="*/ 269 w 269"/>
                        <a:gd name="T9" fmla="*/ 0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0"/>
                          </a:moveTo>
                          <a:cubicBezTo>
                            <a:pt x="141" y="0"/>
                            <a:pt x="175" y="224"/>
                            <a:pt x="45" y="224"/>
                          </a:cubicBezTo>
                          <a:cubicBezTo>
                            <a:pt x="0" y="224"/>
                            <a:pt x="0" y="224"/>
                            <a:pt x="0" y="224"/>
                          </a:cubicBezTo>
                          <a:cubicBezTo>
                            <a:pt x="130" y="224"/>
                            <a:pt x="96" y="0"/>
                            <a:pt x="224" y="0"/>
                          </a:cubicBezTo>
                          <a:lnTo>
                            <a:pt x="269" y="0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7938" cap="flat">
                      <a:solidFill>
                        <a:srgbClr val="0066FF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</p:grpSp>
              <p:grpSp>
                <p:nvGrpSpPr>
                  <p:cNvPr id="2819" name="Group 1582"/>
                  <p:cNvGrpSpPr>
                    <a:grpSpLocks noChangeAspect="1"/>
                  </p:cNvGrpSpPr>
                  <p:nvPr/>
                </p:nvGrpSpPr>
                <p:grpSpPr bwMode="auto">
                  <a:xfrm rot="-4350386">
                    <a:off x="1708" y="1252"/>
                    <a:ext cx="91" cy="55"/>
                    <a:chOff x="1054" y="3406"/>
                    <a:chExt cx="677" cy="565"/>
                  </a:xfrm>
                </p:grpSpPr>
                <p:sp>
                  <p:nvSpPr>
                    <p:cNvPr id="2833" name="Freeform 1583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6" y="3408"/>
                      <a:ext cx="672" cy="561"/>
                    </a:xfrm>
                    <a:custGeom>
                      <a:avLst/>
                      <a:gdLst>
                        <a:gd name="T0" fmla="*/ 269 w 269"/>
                        <a:gd name="T1" fmla="*/ 224 h 224"/>
                        <a:gd name="T2" fmla="*/ 45 w 269"/>
                        <a:gd name="T3" fmla="*/ 0 h 224"/>
                        <a:gd name="T4" fmla="*/ 0 w 269"/>
                        <a:gd name="T5" fmla="*/ 0 h 224"/>
                        <a:gd name="T6" fmla="*/ 225 w 269"/>
                        <a:gd name="T7" fmla="*/ 224 h 224"/>
                        <a:gd name="T8" fmla="*/ 269 w 269"/>
                        <a:gd name="T9" fmla="*/ 224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224"/>
                          </a:moveTo>
                          <a:cubicBezTo>
                            <a:pt x="141" y="224"/>
                            <a:pt x="175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30" y="0"/>
                            <a:pt x="96" y="224"/>
                            <a:pt x="225" y="224"/>
                          </a:cubicBezTo>
                          <a:lnTo>
                            <a:pt x="269" y="224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834" name="Freeform 1584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9" y="3408"/>
                      <a:ext cx="329" cy="148"/>
                    </a:xfrm>
                    <a:custGeom>
                      <a:avLst/>
                      <a:gdLst>
                        <a:gd name="T0" fmla="*/ 44 w 132"/>
                        <a:gd name="T1" fmla="*/ 0 h 59"/>
                        <a:gd name="T2" fmla="*/ 0 w 132"/>
                        <a:gd name="T3" fmla="*/ 0 h 59"/>
                        <a:gd name="T4" fmla="*/ 88 w 132"/>
                        <a:gd name="T5" fmla="*/ 59 h 59"/>
                        <a:gd name="T6" fmla="*/ 132 w 132"/>
                        <a:gd name="T7" fmla="*/ 59 h 59"/>
                        <a:gd name="T8" fmla="*/ 44 w 132"/>
                        <a:gd name="T9" fmla="*/ 0 h 59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32"/>
                        <a:gd name="T16" fmla="*/ 0 h 59"/>
                        <a:gd name="T17" fmla="*/ 132 w 132"/>
                        <a:gd name="T18" fmla="*/ 59 h 59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32" h="59">
                          <a:moveTo>
                            <a:pt x="44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43" y="0"/>
                            <a:pt x="69" y="25"/>
                            <a:pt x="88" y="59"/>
                          </a:cubicBezTo>
                          <a:cubicBezTo>
                            <a:pt x="132" y="59"/>
                            <a:pt x="132" y="59"/>
                            <a:pt x="132" y="59"/>
                          </a:cubicBezTo>
                          <a:cubicBezTo>
                            <a:pt x="113" y="25"/>
                            <a:pt x="88" y="0"/>
                            <a:pt x="44" y="0"/>
                          </a:cubicBez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835" name="Freeform 1585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4" y="3406"/>
                      <a:ext cx="332" cy="147"/>
                    </a:xfrm>
                    <a:custGeom>
                      <a:avLst/>
                      <a:gdLst>
                        <a:gd name="T0" fmla="*/ 47 w 133"/>
                        <a:gd name="T1" fmla="*/ 4 h 59"/>
                        <a:gd name="T2" fmla="*/ 133 w 133"/>
                        <a:gd name="T3" fmla="*/ 59 h 59"/>
                        <a:gd name="T4" fmla="*/ 133 w 133"/>
                        <a:gd name="T5" fmla="*/ 59 h 59"/>
                        <a:gd name="T6" fmla="*/ 45 w 133"/>
                        <a:gd name="T7" fmla="*/ 0 h 59"/>
                        <a:gd name="T8" fmla="*/ 0 w 133"/>
                        <a:gd name="T9" fmla="*/ 0 h 59"/>
                        <a:gd name="T10" fmla="*/ 26 w 133"/>
                        <a:gd name="T11" fmla="*/ 4 h 59"/>
                        <a:gd name="T12" fmla="*/ 47 w 133"/>
                        <a:gd name="T13" fmla="*/ 4 h 59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w 133"/>
                        <a:gd name="T22" fmla="*/ 0 h 59"/>
                        <a:gd name="T23" fmla="*/ 133 w 133"/>
                        <a:gd name="T24" fmla="*/ 59 h 59"/>
                      </a:gdLst>
                      <a:ahLst/>
                      <a:cxnLst>
                        <a:cxn ang="T14">
                          <a:pos x="T0" y="T1"/>
                        </a:cxn>
                        <a:cxn ang="T15">
                          <a:pos x="T2" y="T3"/>
                        </a:cxn>
                        <a:cxn ang="T16">
                          <a:pos x="T4" y="T5"/>
                        </a:cxn>
                        <a:cxn ang="T17">
                          <a:pos x="T6" y="T7"/>
                        </a:cxn>
                        <a:cxn ang="T18">
                          <a:pos x="T8" y="T9"/>
                        </a:cxn>
                        <a:cxn ang="T19">
                          <a:pos x="T10" y="T11"/>
                        </a:cxn>
                        <a:cxn ang="T20">
                          <a:pos x="T12" y="T13"/>
                        </a:cxn>
                      </a:cxnLst>
                      <a:rect l="T21" t="T22" r="T23" b="T24"/>
                      <a:pathLst>
                        <a:path w="133" h="59">
                          <a:moveTo>
                            <a:pt x="47" y="4"/>
                          </a:moveTo>
                          <a:cubicBezTo>
                            <a:pt x="89" y="4"/>
                            <a:pt x="114" y="28"/>
                            <a:pt x="133" y="59"/>
                          </a:cubicBezTo>
                          <a:cubicBezTo>
                            <a:pt x="133" y="59"/>
                            <a:pt x="133" y="59"/>
                            <a:pt x="133" y="59"/>
                          </a:cubicBezTo>
                          <a:cubicBezTo>
                            <a:pt x="114" y="26"/>
                            <a:pt x="89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0" y="0"/>
                            <a:pt x="18" y="2"/>
                            <a:pt x="26" y="4"/>
                          </a:cubicBezTo>
                          <a:lnTo>
                            <a:pt x="47" y="4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836" name="Freeform 1586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83" y="3783"/>
                      <a:ext cx="348" cy="188"/>
                    </a:xfrm>
                    <a:custGeom>
                      <a:avLst/>
                      <a:gdLst>
                        <a:gd name="T0" fmla="*/ 45 w 139"/>
                        <a:gd name="T1" fmla="*/ 0 h 75"/>
                        <a:gd name="T2" fmla="*/ 0 w 139"/>
                        <a:gd name="T3" fmla="*/ 0 h 75"/>
                        <a:gd name="T4" fmla="*/ 95 w 139"/>
                        <a:gd name="T5" fmla="*/ 75 h 75"/>
                        <a:gd name="T6" fmla="*/ 139 w 139"/>
                        <a:gd name="T7" fmla="*/ 75 h 75"/>
                        <a:gd name="T8" fmla="*/ 45 w 139"/>
                        <a:gd name="T9" fmla="*/ 0 h 75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39"/>
                        <a:gd name="T16" fmla="*/ 0 h 75"/>
                        <a:gd name="T17" fmla="*/ 139 w 139"/>
                        <a:gd name="T18" fmla="*/ 75 h 75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39" h="75">
                          <a:moveTo>
                            <a:pt x="45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20" y="42"/>
                            <a:pt x="45" y="75"/>
                            <a:pt x="95" y="75"/>
                          </a:cubicBezTo>
                          <a:cubicBezTo>
                            <a:pt x="139" y="75"/>
                            <a:pt x="139" y="75"/>
                            <a:pt x="139" y="75"/>
                          </a:cubicBezTo>
                          <a:cubicBezTo>
                            <a:pt x="90" y="75"/>
                            <a:pt x="65" y="42"/>
                            <a:pt x="45" y="0"/>
                          </a:cubicBez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837" name="Freeform 1587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6" y="3408"/>
                      <a:ext cx="672" cy="561"/>
                    </a:xfrm>
                    <a:custGeom>
                      <a:avLst/>
                      <a:gdLst>
                        <a:gd name="T0" fmla="*/ 269 w 269"/>
                        <a:gd name="T1" fmla="*/ 224 h 224"/>
                        <a:gd name="T2" fmla="*/ 45 w 269"/>
                        <a:gd name="T3" fmla="*/ 0 h 224"/>
                        <a:gd name="T4" fmla="*/ 0 w 269"/>
                        <a:gd name="T5" fmla="*/ 0 h 224"/>
                        <a:gd name="T6" fmla="*/ 225 w 269"/>
                        <a:gd name="T7" fmla="*/ 224 h 224"/>
                        <a:gd name="T8" fmla="*/ 269 w 269"/>
                        <a:gd name="T9" fmla="*/ 224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224"/>
                          </a:moveTo>
                          <a:cubicBezTo>
                            <a:pt x="141" y="224"/>
                            <a:pt x="175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30" y="0"/>
                            <a:pt x="96" y="224"/>
                            <a:pt x="225" y="224"/>
                          </a:cubicBezTo>
                          <a:lnTo>
                            <a:pt x="269" y="224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7938" cap="flat">
                      <a:solidFill>
                        <a:srgbClr val="0066FF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838" name="Freeform 1588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4" y="3561"/>
                      <a:ext cx="107" cy="7"/>
                    </a:xfrm>
                    <a:custGeom>
                      <a:avLst/>
                      <a:gdLst>
                        <a:gd name="T0" fmla="*/ 0 w 107"/>
                        <a:gd name="T1" fmla="*/ 0 h 7"/>
                        <a:gd name="T2" fmla="*/ 104 w 107"/>
                        <a:gd name="T3" fmla="*/ 0 h 7"/>
                        <a:gd name="T4" fmla="*/ 107 w 107"/>
                        <a:gd name="T5" fmla="*/ 7 h 7"/>
                        <a:gd name="T6" fmla="*/ 5 w 107"/>
                        <a:gd name="T7" fmla="*/ 7 h 7"/>
                        <a:gd name="T8" fmla="*/ 0 w 107"/>
                        <a:gd name="T9" fmla="*/ 0 h 7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7"/>
                        <a:gd name="T16" fmla="*/ 0 h 7"/>
                        <a:gd name="T17" fmla="*/ 107 w 107"/>
                        <a:gd name="T18" fmla="*/ 7 h 7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7" h="7">
                          <a:moveTo>
                            <a:pt x="0" y="0"/>
                          </a:moveTo>
                          <a:lnTo>
                            <a:pt x="104" y="0"/>
                          </a:lnTo>
                          <a:lnTo>
                            <a:pt x="107" y="7"/>
                          </a:lnTo>
                          <a:lnTo>
                            <a:pt x="5" y="7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839" name="Freeform 1589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91" y="3576"/>
                      <a:ext cx="107" cy="2"/>
                    </a:xfrm>
                    <a:custGeom>
                      <a:avLst/>
                      <a:gdLst>
                        <a:gd name="T0" fmla="*/ 0 w 107"/>
                        <a:gd name="T1" fmla="*/ 0 h 2"/>
                        <a:gd name="T2" fmla="*/ 105 w 107"/>
                        <a:gd name="T3" fmla="*/ 0 h 2"/>
                        <a:gd name="T4" fmla="*/ 107 w 107"/>
                        <a:gd name="T5" fmla="*/ 2 h 2"/>
                        <a:gd name="T6" fmla="*/ 3 w 107"/>
                        <a:gd name="T7" fmla="*/ 2 h 2"/>
                        <a:gd name="T8" fmla="*/ 0 w 107"/>
                        <a:gd name="T9" fmla="*/ 0 h 2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7"/>
                        <a:gd name="T16" fmla="*/ 0 h 2"/>
                        <a:gd name="T17" fmla="*/ 107 w 107"/>
                        <a:gd name="T18" fmla="*/ 2 h 2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7" h="2">
                          <a:moveTo>
                            <a:pt x="0" y="0"/>
                          </a:moveTo>
                          <a:lnTo>
                            <a:pt x="105" y="0"/>
                          </a:lnTo>
                          <a:lnTo>
                            <a:pt x="107" y="2"/>
                          </a:lnTo>
                          <a:lnTo>
                            <a:pt x="3" y="2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840" name="Freeform 1590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8" y="3773"/>
                      <a:ext cx="110" cy="8"/>
                    </a:xfrm>
                    <a:custGeom>
                      <a:avLst/>
                      <a:gdLst>
                        <a:gd name="T0" fmla="*/ 110 w 110"/>
                        <a:gd name="T1" fmla="*/ 8 h 8"/>
                        <a:gd name="T2" fmla="*/ 5 w 110"/>
                        <a:gd name="T3" fmla="*/ 8 h 8"/>
                        <a:gd name="T4" fmla="*/ 0 w 110"/>
                        <a:gd name="T5" fmla="*/ 0 h 8"/>
                        <a:gd name="T6" fmla="*/ 105 w 110"/>
                        <a:gd name="T7" fmla="*/ 0 h 8"/>
                        <a:gd name="T8" fmla="*/ 110 w 110"/>
                        <a:gd name="T9" fmla="*/ 8 h 8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10"/>
                        <a:gd name="T16" fmla="*/ 0 h 8"/>
                        <a:gd name="T17" fmla="*/ 110 w 110"/>
                        <a:gd name="T18" fmla="*/ 8 h 8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10" h="8">
                          <a:moveTo>
                            <a:pt x="110" y="8"/>
                          </a:moveTo>
                          <a:lnTo>
                            <a:pt x="5" y="8"/>
                          </a:lnTo>
                          <a:lnTo>
                            <a:pt x="0" y="0"/>
                          </a:lnTo>
                          <a:lnTo>
                            <a:pt x="105" y="0"/>
                          </a:lnTo>
                          <a:lnTo>
                            <a:pt x="110" y="8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841" name="Freeform 1591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6" y="3763"/>
                      <a:ext cx="105" cy="3"/>
                    </a:xfrm>
                    <a:custGeom>
                      <a:avLst/>
                      <a:gdLst>
                        <a:gd name="T0" fmla="*/ 105 w 105"/>
                        <a:gd name="T1" fmla="*/ 3 h 3"/>
                        <a:gd name="T2" fmla="*/ 2 w 105"/>
                        <a:gd name="T3" fmla="*/ 3 h 3"/>
                        <a:gd name="T4" fmla="*/ 0 w 105"/>
                        <a:gd name="T5" fmla="*/ 0 h 3"/>
                        <a:gd name="T6" fmla="*/ 102 w 105"/>
                        <a:gd name="T7" fmla="*/ 0 h 3"/>
                        <a:gd name="T8" fmla="*/ 105 w 105"/>
                        <a:gd name="T9" fmla="*/ 3 h 3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5"/>
                        <a:gd name="T16" fmla="*/ 0 h 3"/>
                        <a:gd name="T17" fmla="*/ 105 w 105"/>
                        <a:gd name="T18" fmla="*/ 3 h 3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5" h="3">
                          <a:moveTo>
                            <a:pt x="105" y="3"/>
                          </a:moveTo>
                          <a:lnTo>
                            <a:pt x="2" y="3"/>
                          </a:lnTo>
                          <a:lnTo>
                            <a:pt x="0" y="0"/>
                          </a:lnTo>
                          <a:lnTo>
                            <a:pt x="102" y="0"/>
                          </a:lnTo>
                          <a:lnTo>
                            <a:pt x="105" y="3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</p:grpSp>
              <p:grpSp>
                <p:nvGrpSpPr>
                  <p:cNvPr id="2820" name="Group 1592"/>
                  <p:cNvGrpSpPr>
                    <a:grpSpLocks noChangeAspect="1"/>
                  </p:cNvGrpSpPr>
                  <p:nvPr/>
                </p:nvGrpSpPr>
                <p:grpSpPr bwMode="auto">
                  <a:xfrm rot="-4350386">
                    <a:off x="1662" y="1397"/>
                    <a:ext cx="92" cy="56"/>
                    <a:chOff x="1054" y="3406"/>
                    <a:chExt cx="677" cy="565"/>
                  </a:xfrm>
                </p:grpSpPr>
                <p:sp>
                  <p:nvSpPr>
                    <p:cNvPr id="2824" name="Freeform 1593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6" y="3408"/>
                      <a:ext cx="672" cy="561"/>
                    </a:xfrm>
                    <a:custGeom>
                      <a:avLst/>
                      <a:gdLst>
                        <a:gd name="T0" fmla="*/ 269 w 269"/>
                        <a:gd name="T1" fmla="*/ 224 h 224"/>
                        <a:gd name="T2" fmla="*/ 45 w 269"/>
                        <a:gd name="T3" fmla="*/ 0 h 224"/>
                        <a:gd name="T4" fmla="*/ 0 w 269"/>
                        <a:gd name="T5" fmla="*/ 0 h 224"/>
                        <a:gd name="T6" fmla="*/ 225 w 269"/>
                        <a:gd name="T7" fmla="*/ 224 h 224"/>
                        <a:gd name="T8" fmla="*/ 269 w 269"/>
                        <a:gd name="T9" fmla="*/ 224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224"/>
                          </a:moveTo>
                          <a:cubicBezTo>
                            <a:pt x="141" y="224"/>
                            <a:pt x="175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30" y="0"/>
                            <a:pt x="96" y="224"/>
                            <a:pt x="225" y="224"/>
                          </a:cubicBezTo>
                          <a:lnTo>
                            <a:pt x="269" y="224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825" name="Freeform 1594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9" y="3408"/>
                      <a:ext cx="329" cy="148"/>
                    </a:xfrm>
                    <a:custGeom>
                      <a:avLst/>
                      <a:gdLst>
                        <a:gd name="T0" fmla="*/ 44 w 132"/>
                        <a:gd name="T1" fmla="*/ 0 h 59"/>
                        <a:gd name="T2" fmla="*/ 0 w 132"/>
                        <a:gd name="T3" fmla="*/ 0 h 59"/>
                        <a:gd name="T4" fmla="*/ 88 w 132"/>
                        <a:gd name="T5" fmla="*/ 59 h 59"/>
                        <a:gd name="T6" fmla="*/ 132 w 132"/>
                        <a:gd name="T7" fmla="*/ 59 h 59"/>
                        <a:gd name="T8" fmla="*/ 44 w 132"/>
                        <a:gd name="T9" fmla="*/ 0 h 59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32"/>
                        <a:gd name="T16" fmla="*/ 0 h 59"/>
                        <a:gd name="T17" fmla="*/ 132 w 132"/>
                        <a:gd name="T18" fmla="*/ 59 h 59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32" h="59">
                          <a:moveTo>
                            <a:pt x="44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43" y="0"/>
                            <a:pt x="69" y="25"/>
                            <a:pt x="88" y="59"/>
                          </a:cubicBezTo>
                          <a:cubicBezTo>
                            <a:pt x="132" y="59"/>
                            <a:pt x="132" y="59"/>
                            <a:pt x="132" y="59"/>
                          </a:cubicBezTo>
                          <a:cubicBezTo>
                            <a:pt x="113" y="25"/>
                            <a:pt x="88" y="0"/>
                            <a:pt x="44" y="0"/>
                          </a:cubicBez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826" name="Freeform 1595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4" y="3406"/>
                      <a:ext cx="332" cy="147"/>
                    </a:xfrm>
                    <a:custGeom>
                      <a:avLst/>
                      <a:gdLst>
                        <a:gd name="T0" fmla="*/ 47 w 133"/>
                        <a:gd name="T1" fmla="*/ 4 h 59"/>
                        <a:gd name="T2" fmla="*/ 133 w 133"/>
                        <a:gd name="T3" fmla="*/ 59 h 59"/>
                        <a:gd name="T4" fmla="*/ 133 w 133"/>
                        <a:gd name="T5" fmla="*/ 59 h 59"/>
                        <a:gd name="T6" fmla="*/ 45 w 133"/>
                        <a:gd name="T7" fmla="*/ 0 h 59"/>
                        <a:gd name="T8" fmla="*/ 0 w 133"/>
                        <a:gd name="T9" fmla="*/ 0 h 59"/>
                        <a:gd name="T10" fmla="*/ 26 w 133"/>
                        <a:gd name="T11" fmla="*/ 4 h 59"/>
                        <a:gd name="T12" fmla="*/ 47 w 133"/>
                        <a:gd name="T13" fmla="*/ 4 h 59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w 133"/>
                        <a:gd name="T22" fmla="*/ 0 h 59"/>
                        <a:gd name="T23" fmla="*/ 133 w 133"/>
                        <a:gd name="T24" fmla="*/ 59 h 59"/>
                      </a:gdLst>
                      <a:ahLst/>
                      <a:cxnLst>
                        <a:cxn ang="T14">
                          <a:pos x="T0" y="T1"/>
                        </a:cxn>
                        <a:cxn ang="T15">
                          <a:pos x="T2" y="T3"/>
                        </a:cxn>
                        <a:cxn ang="T16">
                          <a:pos x="T4" y="T5"/>
                        </a:cxn>
                        <a:cxn ang="T17">
                          <a:pos x="T6" y="T7"/>
                        </a:cxn>
                        <a:cxn ang="T18">
                          <a:pos x="T8" y="T9"/>
                        </a:cxn>
                        <a:cxn ang="T19">
                          <a:pos x="T10" y="T11"/>
                        </a:cxn>
                        <a:cxn ang="T20">
                          <a:pos x="T12" y="T13"/>
                        </a:cxn>
                      </a:cxnLst>
                      <a:rect l="T21" t="T22" r="T23" b="T24"/>
                      <a:pathLst>
                        <a:path w="133" h="59">
                          <a:moveTo>
                            <a:pt x="47" y="4"/>
                          </a:moveTo>
                          <a:cubicBezTo>
                            <a:pt x="89" y="4"/>
                            <a:pt x="114" y="28"/>
                            <a:pt x="133" y="59"/>
                          </a:cubicBezTo>
                          <a:cubicBezTo>
                            <a:pt x="133" y="59"/>
                            <a:pt x="133" y="59"/>
                            <a:pt x="133" y="59"/>
                          </a:cubicBezTo>
                          <a:cubicBezTo>
                            <a:pt x="114" y="26"/>
                            <a:pt x="89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0" y="0"/>
                            <a:pt x="18" y="2"/>
                            <a:pt x="26" y="4"/>
                          </a:cubicBezTo>
                          <a:lnTo>
                            <a:pt x="47" y="4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827" name="Freeform 1596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83" y="3783"/>
                      <a:ext cx="348" cy="188"/>
                    </a:xfrm>
                    <a:custGeom>
                      <a:avLst/>
                      <a:gdLst>
                        <a:gd name="T0" fmla="*/ 45 w 139"/>
                        <a:gd name="T1" fmla="*/ 0 h 75"/>
                        <a:gd name="T2" fmla="*/ 0 w 139"/>
                        <a:gd name="T3" fmla="*/ 0 h 75"/>
                        <a:gd name="T4" fmla="*/ 95 w 139"/>
                        <a:gd name="T5" fmla="*/ 75 h 75"/>
                        <a:gd name="T6" fmla="*/ 139 w 139"/>
                        <a:gd name="T7" fmla="*/ 75 h 75"/>
                        <a:gd name="T8" fmla="*/ 45 w 139"/>
                        <a:gd name="T9" fmla="*/ 0 h 75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39"/>
                        <a:gd name="T16" fmla="*/ 0 h 75"/>
                        <a:gd name="T17" fmla="*/ 139 w 139"/>
                        <a:gd name="T18" fmla="*/ 75 h 75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39" h="75">
                          <a:moveTo>
                            <a:pt x="45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20" y="42"/>
                            <a:pt x="45" y="75"/>
                            <a:pt x="95" y="75"/>
                          </a:cubicBezTo>
                          <a:cubicBezTo>
                            <a:pt x="139" y="75"/>
                            <a:pt x="139" y="75"/>
                            <a:pt x="139" y="75"/>
                          </a:cubicBezTo>
                          <a:cubicBezTo>
                            <a:pt x="90" y="75"/>
                            <a:pt x="65" y="42"/>
                            <a:pt x="45" y="0"/>
                          </a:cubicBez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828" name="Freeform 1597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6" y="3408"/>
                      <a:ext cx="672" cy="561"/>
                    </a:xfrm>
                    <a:custGeom>
                      <a:avLst/>
                      <a:gdLst>
                        <a:gd name="T0" fmla="*/ 269 w 269"/>
                        <a:gd name="T1" fmla="*/ 224 h 224"/>
                        <a:gd name="T2" fmla="*/ 45 w 269"/>
                        <a:gd name="T3" fmla="*/ 0 h 224"/>
                        <a:gd name="T4" fmla="*/ 0 w 269"/>
                        <a:gd name="T5" fmla="*/ 0 h 224"/>
                        <a:gd name="T6" fmla="*/ 225 w 269"/>
                        <a:gd name="T7" fmla="*/ 224 h 224"/>
                        <a:gd name="T8" fmla="*/ 269 w 269"/>
                        <a:gd name="T9" fmla="*/ 224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224"/>
                          </a:moveTo>
                          <a:cubicBezTo>
                            <a:pt x="141" y="224"/>
                            <a:pt x="175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30" y="0"/>
                            <a:pt x="96" y="224"/>
                            <a:pt x="225" y="224"/>
                          </a:cubicBezTo>
                          <a:lnTo>
                            <a:pt x="269" y="224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7938" cap="flat">
                      <a:solidFill>
                        <a:srgbClr val="0066FF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829" name="Freeform 1598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4" y="3561"/>
                      <a:ext cx="107" cy="7"/>
                    </a:xfrm>
                    <a:custGeom>
                      <a:avLst/>
                      <a:gdLst>
                        <a:gd name="T0" fmla="*/ 0 w 107"/>
                        <a:gd name="T1" fmla="*/ 0 h 7"/>
                        <a:gd name="T2" fmla="*/ 104 w 107"/>
                        <a:gd name="T3" fmla="*/ 0 h 7"/>
                        <a:gd name="T4" fmla="*/ 107 w 107"/>
                        <a:gd name="T5" fmla="*/ 7 h 7"/>
                        <a:gd name="T6" fmla="*/ 5 w 107"/>
                        <a:gd name="T7" fmla="*/ 7 h 7"/>
                        <a:gd name="T8" fmla="*/ 0 w 107"/>
                        <a:gd name="T9" fmla="*/ 0 h 7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7"/>
                        <a:gd name="T16" fmla="*/ 0 h 7"/>
                        <a:gd name="T17" fmla="*/ 107 w 107"/>
                        <a:gd name="T18" fmla="*/ 7 h 7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7" h="7">
                          <a:moveTo>
                            <a:pt x="0" y="0"/>
                          </a:moveTo>
                          <a:lnTo>
                            <a:pt x="104" y="0"/>
                          </a:lnTo>
                          <a:lnTo>
                            <a:pt x="107" y="7"/>
                          </a:lnTo>
                          <a:lnTo>
                            <a:pt x="5" y="7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830" name="Freeform 1599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91" y="3576"/>
                      <a:ext cx="107" cy="2"/>
                    </a:xfrm>
                    <a:custGeom>
                      <a:avLst/>
                      <a:gdLst>
                        <a:gd name="T0" fmla="*/ 0 w 107"/>
                        <a:gd name="T1" fmla="*/ 0 h 2"/>
                        <a:gd name="T2" fmla="*/ 105 w 107"/>
                        <a:gd name="T3" fmla="*/ 0 h 2"/>
                        <a:gd name="T4" fmla="*/ 107 w 107"/>
                        <a:gd name="T5" fmla="*/ 2 h 2"/>
                        <a:gd name="T6" fmla="*/ 3 w 107"/>
                        <a:gd name="T7" fmla="*/ 2 h 2"/>
                        <a:gd name="T8" fmla="*/ 0 w 107"/>
                        <a:gd name="T9" fmla="*/ 0 h 2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7"/>
                        <a:gd name="T16" fmla="*/ 0 h 2"/>
                        <a:gd name="T17" fmla="*/ 107 w 107"/>
                        <a:gd name="T18" fmla="*/ 2 h 2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7" h="2">
                          <a:moveTo>
                            <a:pt x="0" y="0"/>
                          </a:moveTo>
                          <a:lnTo>
                            <a:pt x="105" y="0"/>
                          </a:lnTo>
                          <a:lnTo>
                            <a:pt x="107" y="2"/>
                          </a:lnTo>
                          <a:lnTo>
                            <a:pt x="3" y="2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831" name="Freeform 1600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8" y="3773"/>
                      <a:ext cx="110" cy="8"/>
                    </a:xfrm>
                    <a:custGeom>
                      <a:avLst/>
                      <a:gdLst>
                        <a:gd name="T0" fmla="*/ 110 w 110"/>
                        <a:gd name="T1" fmla="*/ 8 h 8"/>
                        <a:gd name="T2" fmla="*/ 5 w 110"/>
                        <a:gd name="T3" fmla="*/ 8 h 8"/>
                        <a:gd name="T4" fmla="*/ 0 w 110"/>
                        <a:gd name="T5" fmla="*/ 0 h 8"/>
                        <a:gd name="T6" fmla="*/ 105 w 110"/>
                        <a:gd name="T7" fmla="*/ 0 h 8"/>
                        <a:gd name="T8" fmla="*/ 110 w 110"/>
                        <a:gd name="T9" fmla="*/ 8 h 8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10"/>
                        <a:gd name="T16" fmla="*/ 0 h 8"/>
                        <a:gd name="T17" fmla="*/ 110 w 110"/>
                        <a:gd name="T18" fmla="*/ 8 h 8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10" h="8">
                          <a:moveTo>
                            <a:pt x="110" y="8"/>
                          </a:moveTo>
                          <a:lnTo>
                            <a:pt x="5" y="8"/>
                          </a:lnTo>
                          <a:lnTo>
                            <a:pt x="0" y="0"/>
                          </a:lnTo>
                          <a:lnTo>
                            <a:pt x="105" y="0"/>
                          </a:lnTo>
                          <a:lnTo>
                            <a:pt x="110" y="8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832" name="Freeform 1601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6" y="3763"/>
                      <a:ext cx="105" cy="3"/>
                    </a:xfrm>
                    <a:custGeom>
                      <a:avLst/>
                      <a:gdLst>
                        <a:gd name="T0" fmla="*/ 105 w 105"/>
                        <a:gd name="T1" fmla="*/ 3 h 3"/>
                        <a:gd name="T2" fmla="*/ 2 w 105"/>
                        <a:gd name="T3" fmla="*/ 3 h 3"/>
                        <a:gd name="T4" fmla="*/ 0 w 105"/>
                        <a:gd name="T5" fmla="*/ 0 h 3"/>
                        <a:gd name="T6" fmla="*/ 102 w 105"/>
                        <a:gd name="T7" fmla="*/ 0 h 3"/>
                        <a:gd name="T8" fmla="*/ 105 w 105"/>
                        <a:gd name="T9" fmla="*/ 3 h 3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5"/>
                        <a:gd name="T16" fmla="*/ 0 h 3"/>
                        <a:gd name="T17" fmla="*/ 105 w 105"/>
                        <a:gd name="T18" fmla="*/ 3 h 3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5" h="3">
                          <a:moveTo>
                            <a:pt x="105" y="3"/>
                          </a:moveTo>
                          <a:lnTo>
                            <a:pt x="2" y="3"/>
                          </a:lnTo>
                          <a:lnTo>
                            <a:pt x="0" y="0"/>
                          </a:lnTo>
                          <a:lnTo>
                            <a:pt x="102" y="0"/>
                          </a:lnTo>
                          <a:lnTo>
                            <a:pt x="105" y="3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</p:grpSp>
              <p:grpSp>
                <p:nvGrpSpPr>
                  <p:cNvPr id="2821" name="Group 1602"/>
                  <p:cNvGrpSpPr>
                    <a:grpSpLocks noChangeAspect="1"/>
                  </p:cNvGrpSpPr>
                  <p:nvPr/>
                </p:nvGrpSpPr>
                <p:grpSpPr bwMode="auto">
                  <a:xfrm rot="-4350386">
                    <a:off x="1638" y="1478"/>
                    <a:ext cx="90" cy="55"/>
                    <a:chOff x="480" y="3413"/>
                    <a:chExt cx="673" cy="560"/>
                  </a:xfrm>
                </p:grpSpPr>
                <p:sp>
                  <p:nvSpPr>
                    <p:cNvPr id="2822" name="Freeform 1603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80" y="3413"/>
                      <a:ext cx="673" cy="560"/>
                    </a:xfrm>
                    <a:custGeom>
                      <a:avLst/>
                      <a:gdLst>
                        <a:gd name="T0" fmla="*/ 269 w 269"/>
                        <a:gd name="T1" fmla="*/ 0 h 224"/>
                        <a:gd name="T2" fmla="*/ 45 w 269"/>
                        <a:gd name="T3" fmla="*/ 224 h 224"/>
                        <a:gd name="T4" fmla="*/ 0 w 269"/>
                        <a:gd name="T5" fmla="*/ 224 h 224"/>
                        <a:gd name="T6" fmla="*/ 224 w 269"/>
                        <a:gd name="T7" fmla="*/ 0 h 224"/>
                        <a:gd name="T8" fmla="*/ 269 w 269"/>
                        <a:gd name="T9" fmla="*/ 0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0"/>
                          </a:moveTo>
                          <a:cubicBezTo>
                            <a:pt x="141" y="0"/>
                            <a:pt x="175" y="224"/>
                            <a:pt x="45" y="224"/>
                          </a:cubicBezTo>
                          <a:cubicBezTo>
                            <a:pt x="0" y="224"/>
                            <a:pt x="0" y="224"/>
                            <a:pt x="0" y="224"/>
                          </a:cubicBezTo>
                          <a:cubicBezTo>
                            <a:pt x="130" y="224"/>
                            <a:pt x="96" y="0"/>
                            <a:pt x="224" y="0"/>
                          </a:cubicBezTo>
                          <a:lnTo>
                            <a:pt x="269" y="0"/>
                          </a:lnTo>
                          <a:close/>
                        </a:path>
                      </a:pathLst>
                    </a:custGeom>
                    <a:solidFill>
                      <a:schemeClr val="tx1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823" name="Freeform 1604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80" y="3413"/>
                      <a:ext cx="673" cy="560"/>
                    </a:xfrm>
                    <a:custGeom>
                      <a:avLst/>
                      <a:gdLst>
                        <a:gd name="T0" fmla="*/ 269 w 269"/>
                        <a:gd name="T1" fmla="*/ 0 h 224"/>
                        <a:gd name="T2" fmla="*/ 45 w 269"/>
                        <a:gd name="T3" fmla="*/ 224 h 224"/>
                        <a:gd name="T4" fmla="*/ 0 w 269"/>
                        <a:gd name="T5" fmla="*/ 224 h 224"/>
                        <a:gd name="T6" fmla="*/ 224 w 269"/>
                        <a:gd name="T7" fmla="*/ 0 h 224"/>
                        <a:gd name="T8" fmla="*/ 269 w 269"/>
                        <a:gd name="T9" fmla="*/ 0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0"/>
                          </a:moveTo>
                          <a:cubicBezTo>
                            <a:pt x="141" y="0"/>
                            <a:pt x="175" y="224"/>
                            <a:pt x="45" y="224"/>
                          </a:cubicBezTo>
                          <a:cubicBezTo>
                            <a:pt x="0" y="224"/>
                            <a:pt x="0" y="224"/>
                            <a:pt x="0" y="224"/>
                          </a:cubicBezTo>
                          <a:cubicBezTo>
                            <a:pt x="130" y="224"/>
                            <a:pt x="96" y="0"/>
                            <a:pt x="224" y="0"/>
                          </a:cubicBezTo>
                          <a:lnTo>
                            <a:pt x="269" y="0"/>
                          </a:lnTo>
                          <a:close/>
                        </a:path>
                      </a:pathLst>
                    </a:custGeom>
                    <a:solidFill>
                      <a:schemeClr val="tx1"/>
                    </a:solidFill>
                    <a:ln w="7938" cap="flat">
                      <a:solidFill>
                        <a:srgbClr val="343434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</p:grpSp>
            </p:grpSp>
            <p:grpSp>
              <p:nvGrpSpPr>
                <p:cNvPr id="2750" name="Group 1605"/>
                <p:cNvGrpSpPr>
                  <a:grpSpLocks/>
                </p:cNvGrpSpPr>
                <p:nvPr/>
              </p:nvGrpSpPr>
              <p:grpSpPr bwMode="auto">
                <a:xfrm>
                  <a:off x="2926" y="1298"/>
                  <a:ext cx="108" cy="227"/>
                  <a:chOff x="2926" y="1324"/>
                  <a:chExt cx="108" cy="227"/>
                </a:xfrm>
              </p:grpSpPr>
              <p:grpSp>
                <p:nvGrpSpPr>
                  <p:cNvPr id="2802" name="Group 1606"/>
                  <p:cNvGrpSpPr>
                    <a:grpSpLocks noChangeAspect="1"/>
                  </p:cNvGrpSpPr>
                  <p:nvPr/>
                </p:nvGrpSpPr>
                <p:grpSpPr bwMode="auto">
                  <a:xfrm rot="-4304073">
                    <a:off x="2959" y="1337"/>
                    <a:ext cx="87" cy="62"/>
                    <a:chOff x="480" y="3413"/>
                    <a:chExt cx="673" cy="560"/>
                  </a:xfrm>
                </p:grpSpPr>
                <p:sp>
                  <p:nvSpPr>
                    <p:cNvPr id="2816" name="Freeform 1607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80" y="3413"/>
                      <a:ext cx="673" cy="560"/>
                    </a:xfrm>
                    <a:custGeom>
                      <a:avLst/>
                      <a:gdLst>
                        <a:gd name="T0" fmla="*/ 269 w 269"/>
                        <a:gd name="T1" fmla="*/ 0 h 224"/>
                        <a:gd name="T2" fmla="*/ 45 w 269"/>
                        <a:gd name="T3" fmla="*/ 224 h 224"/>
                        <a:gd name="T4" fmla="*/ 0 w 269"/>
                        <a:gd name="T5" fmla="*/ 224 h 224"/>
                        <a:gd name="T6" fmla="*/ 224 w 269"/>
                        <a:gd name="T7" fmla="*/ 0 h 224"/>
                        <a:gd name="T8" fmla="*/ 269 w 269"/>
                        <a:gd name="T9" fmla="*/ 0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0"/>
                          </a:moveTo>
                          <a:cubicBezTo>
                            <a:pt x="141" y="0"/>
                            <a:pt x="175" y="224"/>
                            <a:pt x="45" y="224"/>
                          </a:cubicBezTo>
                          <a:cubicBezTo>
                            <a:pt x="0" y="224"/>
                            <a:pt x="0" y="224"/>
                            <a:pt x="0" y="224"/>
                          </a:cubicBezTo>
                          <a:cubicBezTo>
                            <a:pt x="130" y="224"/>
                            <a:pt x="96" y="0"/>
                            <a:pt x="224" y="0"/>
                          </a:cubicBezTo>
                          <a:lnTo>
                            <a:pt x="269" y="0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817" name="Freeform 1608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80" y="3413"/>
                      <a:ext cx="673" cy="560"/>
                    </a:xfrm>
                    <a:custGeom>
                      <a:avLst/>
                      <a:gdLst>
                        <a:gd name="T0" fmla="*/ 269 w 269"/>
                        <a:gd name="T1" fmla="*/ 0 h 224"/>
                        <a:gd name="T2" fmla="*/ 45 w 269"/>
                        <a:gd name="T3" fmla="*/ 224 h 224"/>
                        <a:gd name="T4" fmla="*/ 0 w 269"/>
                        <a:gd name="T5" fmla="*/ 224 h 224"/>
                        <a:gd name="T6" fmla="*/ 224 w 269"/>
                        <a:gd name="T7" fmla="*/ 0 h 224"/>
                        <a:gd name="T8" fmla="*/ 269 w 269"/>
                        <a:gd name="T9" fmla="*/ 0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0"/>
                          </a:moveTo>
                          <a:cubicBezTo>
                            <a:pt x="141" y="0"/>
                            <a:pt x="175" y="224"/>
                            <a:pt x="45" y="224"/>
                          </a:cubicBezTo>
                          <a:cubicBezTo>
                            <a:pt x="0" y="224"/>
                            <a:pt x="0" y="224"/>
                            <a:pt x="0" y="224"/>
                          </a:cubicBezTo>
                          <a:cubicBezTo>
                            <a:pt x="130" y="224"/>
                            <a:pt x="96" y="0"/>
                            <a:pt x="224" y="0"/>
                          </a:cubicBezTo>
                          <a:lnTo>
                            <a:pt x="269" y="0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7938" cap="flat">
                      <a:solidFill>
                        <a:srgbClr val="FF0000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</p:grpSp>
              <p:grpSp>
                <p:nvGrpSpPr>
                  <p:cNvPr id="2803" name="Group 1609"/>
                  <p:cNvGrpSpPr>
                    <a:grpSpLocks noChangeAspect="1"/>
                  </p:cNvGrpSpPr>
                  <p:nvPr/>
                </p:nvGrpSpPr>
                <p:grpSpPr bwMode="auto">
                  <a:xfrm rot="-4304073">
                    <a:off x="2936" y="1406"/>
                    <a:ext cx="87" cy="62"/>
                    <a:chOff x="1054" y="3406"/>
                    <a:chExt cx="677" cy="565"/>
                  </a:xfrm>
                </p:grpSpPr>
                <p:sp>
                  <p:nvSpPr>
                    <p:cNvPr id="2807" name="Freeform 1610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6" y="3408"/>
                      <a:ext cx="672" cy="561"/>
                    </a:xfrm>
                    <a:custGeom>
                      <a:avLst/>
                      <a:gdLst>
                        <a:gd name="T0" fmla="*/ 269 w 269"/>
                        <a:gd name="T1" fmla="*/ 224 h 224"/>
                        <a:gd name="T2" fmla="*/ 45 w 269"/>
                        <a:gd name="T3" fmla="*/ 0 h 224"/>
                        <a:gd name="T4" fmla="*/ 0 w 269"/>
                        <a:gd name="T5" fmla="*/ 0 h 224"/>
                        <a:gd name="T6" fmla="*/ 225 w 269"/>
                        <a:gd name="T7" fmla="*/ 224 h 224"/>
                        <a:gd name="T8" fmla="*/ 269 w 269"/>
                        <a:gd name="T9" fmla="*/ 224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224"/>
                          </a:moveTo>
                          <a:cubicBezTo>
                            <a:pt x="141" y="224"/>
                            <a:pt x="175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30" y="0"/>
                            <a:pt x="96" y="224"/>
                            <a:pt x="225" y="224"/>
                          </a:cubicBezTo>
                          <a:lnTo>
                            <a:pt x="269" y="224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808" name="Freeform 1611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9" y="3408"/>
                      <a:ext cx="329" cy="148"/>
                    </a:xfrm>
                    <a:custGeom>
                      <a:avLst/>
                      <a:gdLst>
                        <a:gd name="T0" fmla="*/ 44 w 132"/>
                        <a:gd name="T1" fmla="*/ 0 h 59"/>
                        <a:gd name="T2" fmla="*/ 0 w 132"/>
                        <a:gd name="T3" fmla="*/ 0 h 59"/>
                        <a:gd name="T4" fmla="*/ 88 w 132"/>
                        <a:gd name="T5" fmla="*/ 59 h 59"/>
                        <a:gd name="T6" fmla="*/ 132 w 132"/>
                        <a:gd name="T7" fmla="*/ 59 h 59"/>
                        <a:gd name="T8" fmla="*/ 44 w 132"/>
                        <a:gd name="T9" fmla="*/ 0 h 59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32"/>
                        <a:gd name="T16" fmla="*/ 0 h 59"/>
                        <a:gd name="T17" fmla="*/ 132 w 132"/>
                        <a:gd name="T18" fmla="*/ 59 h 59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32" h="59">
                          <a:moveTo>
                            <a:pt x="44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43" y="0"/>
                            <a:pt x="69" y="25"/>
                            <a:pt x="88" y="59"/>
                          </a:cubicBezTo>
                          <a:cubicBezTo>
                            <a:pt x="132" y="59"/>
                            <a:pt x="132" y="59"/>
                            <a:pt x="132" y="59"/>
                          </a:cubicBezTo>
                          <a:cubicBezTo>
                            <a:pt x="113" y="25"/>
                            <a:pt x="88" y="0"/>
                            <a:pt x="44" y="0"/>
                          </a:cubicBez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809" name="Freeform 1612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4" y="3406"/>
                      <a:ext cx="332" cy="147"/>
                    </a:xfrm>
                    <a:custGeom>
                      <a:avLst/>
                      <a:gdLst>
                        <a:gd name="T0" fmla="*/ 47 w 133"/>
                        <a:gd name="T1" fmla="*/ 4 h 59"/>
                        <a:gd name="T2" fmla="*/ 133 w 133"/>
                        <a:gd name="T3" fmla="*/ 59 h 59"/>
                        <a:gd name="T4" fmla="*/ 133 w 133"/>
                        <a:gd name="T5" fmla="*/ 59 h 59"/>
                        <a:gd name="T6" fmla="*/ 45 w 133"/>
                        <a:gd name="T7" fmla="*/ 0 h 59"/>
                        <a:gd name="T8" fmla="*/ 0 w 133"/>
                        <a:gd name="T9" fmla="*/ 0 h 59"/>
                        <a:gd name="T10" fmla="*/ 26 w 133"/>
                        <a:gd name="T11" fmla="*/ 4 h 59"/>
                        <a:gd name="T12" fmla="*/ 47 w 133"/>
                        <a:gd name="T13" fmla="*/ 4 h 59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w 133"/>
                        <a:gd name="T22" fmla="*/ 0 h 59"/>
                        <a:gd name="T23" fmla="*/ 133 w 133"/>
                        <a:gd name="T24" fmla="*/ 59 h 59"/>
                      </a:gdLst>
                      <a:ahLst/>
                      <a:cxnLst>
                        <a:cxn ang="T14">
                          <a:pos x="T0" y="T1"/>
                        </a:cxn>
                        <a:cxn ang="T15">
                          <a:pos x="T2" y="T3"/>
                        </a:cxn>
                        <a:cxn ang="T16">
                          <a:pos x="T4" y="T5"/>
                        </a:cxn>
                        <a:cxn ang="T17">
                          <a:pos x="T6" y="T7"/>
                        </a:cxn>
                        <a:cxn ang="T18">
                          <a:pos x="T8" y="T9"/>
                        </a:cxn>
                        <a:cxn ang="T19">
                          <a:pos x="T10" y="T11"/>
                        </a:cxn>
                        <a:cxn ang="T20">
                          <a:pos x="T12" y="T13"/>
                        </a:cxn>
                      </a:cxnLst>
                      <a:rect l="T21" t="T22" r="T23" b="T24"/>
                      <a:pathLst>
                        <a:path w="133" h="59">
                          <a:moveTo>
                            <a:pt x="47" y="4"/>
                          </a:moveTo>
                          <a:cubicBezTo>
                            <a:pt x="89" y="4"/>
                            <a:pt x="114" y="28"/>
                            <a:pt x="133" y="59"/>
                          </a:cubicBezTo>
                          <a:cubicBezTo>
                            <a:pt x="133" y="59"/>
                            <a:pt x="133" y="59"/>
                            <a:pt x="133" y="59"/>
                          </a:cubicBezTo>
                          <a:cubicBezTo>
                            <a:pt x="114" y="26"/>
                            <a:pt x="89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0" y="0"/>
                            <a:pt x="18" y="2"/>
                            <a:pt x="26" y="4"/>
                          </a:cubicBezTo>
                          <a:lnTo>
                            <a:pt x="47" y="4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810" name="Freeform 1613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83" y="3783"/>
                      <a:ext cx="348" cy="188"/>
                    </a:xfrm>
                    <a:custGeom>
                      <a:avLst/>
                      <a:gdLst>
                        <a:gd name="T0" fmla="*/ 45 w 139"/>
                        <a:gd name="T1" fmla="*/ 0 h 75"/>
                        <a:gd name="T2" fmla="*/ 0 w 139"/>
                        <a:gd name="T3" fmla="*/ 0 h 75"/>
                        <a:gd name="T4" fmla="*/ 95 w 139"/>
                        <a:gd name="T5" fmla="*/ 75 h 75"/>
                        <a:gd name="T6" fmla="*/ 139 w 139"/>
                        <a:gd name="T7" fmla="*/ 75 h 75"/>
                        <a:gd name="T8" fmla="*/ 45 w 139"/>
                        <a:gd name="T9" fmla="*/ 0 h 75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39"/>
                        <a:gd name="T16" fmla="*/ 0 h 75"/>
                        <a:gd name="T17" fmla="*/ 139 w 139"/>
                        <a:gd name="T18" fmla="*/ 75 h 75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39" h="75">
                          <a:moveTo>
                            <a:pt x="45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20" y="42"/>
                            <a:pt x="45" y="75"/>
                            <a:pt x="95" y="75"/>
                          </a:cubicBezTo>
                          <a:cubicBezTo>
                            <a:pt x="139" y="75"/>
                            <a:pt x="139" y="75"/>
                            <a:pt x="139" y="75"/>
                          </a:cubicBezTo>
                          <a:cubicBezTo>
                            <a:pt x="90" y="75"/>
                            <a:pt x="65" y="42"/>
                            <a:pt x="45" y="0"/>
                          </a:cubicBez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811" name="Freeform 1614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6" y="3408"/>
                      <a:ext cx="672" cy="561"/>
                    </a:xfrm>
                    <a:custGeom>
                      <a:avLst/>
                      <a:gdLst>
                        <a:gd name="T0" fmla="*/ 269 w 269"/>
                        <a:gd name="T1" fmla="*/ 224 h 224"/>
                        <a:gd name="T2" fmla="*/ 45 w 269"/>
                        <a:gd name="T3" fmla="*/ 0 h 224"/>
                        <a:gd name="T4" fmla="*/ 0 w 269"/>
                        <a:gd name="T5" fmla="*/ 0 h 224"/>
                        <a:gd name="T6" fmla="*/ 225 w 269"/>
                        <a:gd name="T7" fmla="*/ 224 h 224"/>
                        <a:gd name="T8" fmla="*/ 269 w 269"/>
                        <a:gd name="T9" fmla="*/ 224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224"/>
                          </a:moveTo>
                          <a:cubicBezTo>
                            <a:pt x="141" y="224"/>
                            <a:pt x="175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30" y="0"/>
                            <a:pt x="96" y="224"/>
                            <a:pt x="225" y="224"/>
                          </a:cubicBezTo>
                          <a:lnTo>
                            <a:pt x="269" y="224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7938" cap="flat">
                      <a:solidFill>
                        <a:srgbClr val="FF0000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812" name="Freeform 1615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4" y="3561"/>
                      <a:ext cx="107" cy="7"/>
                    </a:xfrm>
                    <a:custGeom>
                      <a:avLst/>
                      <a:gdLst>
                        <a:gd name="T0" fmla="*/ 0 w 107"/>
                        <a:gd name="T1" fmla="*/ 0 h 7"/>
                        <a:gd name="T2" fmla="*/ 104 w 107"/>
                        <a:gd name="T3" fmla="*/ 0 h 7"/>
                        <a:gd name="T4" fmla="*/ 107 w 107"/>
                        <a:gd name="T5" fmla="*/ 7 h 7"/>
                        <a:gd name="T6" fmla="*/ 5 w 107"/>
                        <a:gd name="T7" fmla="*/ 7 h 7"/>
                        <a:gd name="T8" fmla="*/ 0 w 107"/>
                        <a:gd name="T9" fmla="*/ 0 h 7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7"/>
                        <a:gd name="T16" fmla="*/ 0 h 7"/>
                        <a:gd name="T17" fmla="*/ 107 w 107"/>
                        <a:gd name="T18" fmla="*/ 7 h 7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7" h="7">
                          <a:moveTo>
                            <a:pt x="0" y="0"/>
                          </a:moveTo>
                          <a:lnTo>
                            <a:pt x="104" y="0"/>
                          </a:lnTo>
                          <a:lnTo>
                            <a:pt x="107" y="7"/>
                          </a:lnTo>
                          <a:lnTo>
                            <a:pt x="5" y="7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813" name="Freeform 1616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91" y="3576"/>
                      <a:ext cx="107" cy="2"/>
                    </a:xfrm>
                    <a:custGeom>
                      <a:avLst/>
                      <a:gdLst>
                        <a:gd name="T0" fmla="*/ 0 w 107"/>
                        <a:gd name="T1" fmla="*/ 0 h 2"/>
                        <a:gd name="T2" fmla="*/ 105 w 107"/>
                        <a:gd name="T3" fmla="*/ 0 h 2"/>
                        <a:gd name="T4" fmla="*/ 107 w 107"/>
                        <a:gd name="T5" fmla="*/ 2 h 2"/>
                        <a:gd name="T6" fmla="*/ 3 w 107"/>
                        <a:gd name="T7" fmla="*/ 2 h 2"/>
                        <a:gd name="T8" fmla="*/ 0 w 107"/>
                        <a:gd name="T9" fmla="*/ 0 h 2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7"/>
                        <a:gd name="T16" fmla="*/ 0 h 2"/>
                        <a:gd name="T17" fmla="*/ 107 w 107"/>
                        <a:gd name="T18" fmla="*/ 2 h 2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7" h="2">
                          <a:moveTo>
                            <a:pt x="0" y="0"/>
                          </a:moveTo>
                          <a:lnTo>
                            <a:pt x="105" y="0"/>
                          </a:lnTo>
                          <a:lnTo>
                            <a:pt x="107" y="2"/>
                          </a:lnTo>
                          <a:lnTo>
                            <a:pt x="3" y="2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814" name="Freeform 1617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8" y="3773"/>
                      <a:ext cx="110" cy="8"/>
                    </a:xfrm>
                    <a:custGeom>
                      <a:avLst/>
                      <a:gdLst>
                        <a:gd name="T0" fmla="*/ 110 w 110"/>
                        <a:gd name="T1" fmla="*/ 8 h 8"/>
                        <a:gd name="T2" fmla="*/ 5 w 110"/>
                        <a:gd name="T3" fmla="*/ 8 h 8"/>
                        <a:gd name="T4" fmla="*/ 0 w 110"/>
                        <a:gd name="T5" fmla="*/ 0 h 8"/>
                        <a:gd name="T6" fmla="*/ 105 w 110"/>
                        <a:gd name="T7" fmla="*/ 0 h 8"/>
                        <a:gd name="T8" fmla="*/ 110 w 110"/>
                        <a:gd name="T9" fmla="*/ 8 h 8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10"/>
                        <a:gd name="T16" fmla="*/ 0 h 8"/>
                        <a:gd name="T17" fmla="*/ 110 w 110"/>
                        <a:gd name="T18" fmla="*/ 8 h 8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10" h="8">
                          <a:moveTo>
                            <a:pt x="110" y="8"/>
                          </a:moveTo>
                          <a:lnTo>
                            <a:pt x="5" y="8"/>
                          </a:lnTo>
                          <a:lnTo>
                            <a:pt x="0" y="0"/>
                          </a:lnTo>
                          <a:lnTo>
                            <a:pt x="105" y="0"/>
                          </a:lnTo>
                          <a:lnTo>
                            <a:pt x="110" y="8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815" name="Freeform 1618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6" y="3763"/>
                      <a:ext cx="105" cy="3"/>
                    </a:xfrm>
                    <a:custGeom>
                      <a:avLst/>
                      <a:gdLst>
                        <a:gd name="T0" fmla="*/ 105 w 105"/>
                        <a:gd name="T1" fmla="*/ 3 h 3"/>
                        <a:gd name="T2" fmla="*/ 2 w 105"/>
                        <a:gd name="T3" fmla="*/ 3 h 3"/>
                        <a:gd name="T4" fmla="*/ 0 w 105"/>
                        <a:gd name="T5" fmla="*/ 0 h 3"/>
                        <a:gd name="T6" fmla="*/ 102 w 105"/>
                        <a:gd name="T7" fmla="*/ 0 h 3"/>
                        <a:gd name="T8" fmla="*/ 105 w 105"/>
                        <a:gd name="T9" fmla="*/ 3 h 3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5"/>
                        <a:gd name="T16" fmla="*/ 0 h 3"/>
                        <a:gd name="T17" fmla="*/ 105 w 105"/>
                        <a:gd name="T18" fmla="*/ 3 h 3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5" h="3">
                          <a:moveTo>
                            <a:pt x="105" y="3"/>
                          </a:moveTo>
                          <a:lnTo>
                            <a:pt x="2" y="3"/>
                          </a:lnTo>
                          <a:lnTo>
                            <a:pt x="0" y="0"/>
                          </a:lnTo>
                          <a:lnTo>
                            <a:pt x="102" y="0"/>
                          </a:lnTo>
                          <a:lnTo>
                            <a:pt x="105" y="3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</p:grpSp>
              <p:grpSp>
                <p:nvGrpSpPr>
                  <p:cNvPr id="2804" name="Group 1619"/>
                  <p:cNvGrpSpPr>
                    <a:grpSpLocks noChangeAspect="1"/>
                  </p:cNvGrpSpPr>
                  <p:nvPr/>
                </p:nvGrpSpPr>
                <p:grpSpPr bwMode="auto">
                  <a:xfrm rot="-4304073">
                    <a:off x="2914" y="1477"/>
                    <a:ext cx="86" cy="62"/>
                    <a:chOff x="480" y="3413"/>
                    <a:chExt cx="673" cy="560"/>
                  </a:xfrm>
                </p:grpSpPr>
                <p:sp>
                  <p:nvSpPr>
                    <p:cNvPr id="2805" name="Freeform 1620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80" y="3413"/>
                      <a:ext cx="673" cy="560"/>
                    </a:xfrm>
                    <a:custGeom>
                      <a:avLst/>
                      <a:gdLst>
                        <a:gd name="T0" fmla="*/ 269 w 269"/>
                        <a:gd name="T1" fmla="*/ 0 h 224"/>
                        <a:gd name="T2" fmla="*/ 45 w 269"/>
                        <a:gd name="T3" fmla="*/ 224 h 224"/>
                        <a:gd name="T4" fmla="*/ 0 w 269"/>
                        <a:gd name="T5" fmla="*/ 224 h 224"/>
                        <a:gd name="T6" fmla="*/ 224 w 269"/>
                        <a:gd name="T7" fmla="*/ 0 h 224"/>
                        <a:gd name="T8" fmla="*/ 269 w 269"/>
                        <a:gd name="T9" fmla="*/ 0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0"/>
                          </a:moveTo>
                          <a:cubicBezTo>
                            <a:pt x="141" y="0"/>
                            <a:pt x="175" y="224"/>
                            <a:pt x="45" y="224"/>
                          </a:cubicBezTo>
                          <a:cubicBezTo>
                            <a:pt x="0" y="224"/>
                            <a:pt x="0" y="224"/>
                            <a:pt x="0" y="224"/>
                          </a:cubicBezTo>
                          <a:cubicBezTo>
                            <a:pt x="130" y="224"/>
                            <a:pt x="96" y="0"/>
                            <a:pt x="224" y="0"/>
                          </a:cubicBezTo>
                          <a:lnTo>
                            <a:pt x="269" y="0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806" name="Freeform 1621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80" y="3413"/>
                      <a:ext cx="673" cy="560"/>
                    </a:xfrm>
                    <a:custGeom>
                      <a:avLst/>
                      <a:gdLst>
                        <a:gd name="T0" fmla="*/ 269 w 269"/>
                        <a:gd name="T1" fmla="*/ 0 h 224"/>
                        <a:gd name="T2" fmla="*/ 45 w 269"/>
                        <a:gd name="T3" fmla="*/ 224 h 224"/>
                        <a:gd name="T4" fmla="*/ 0 w 269"/>
                        <a:gd name="T5" fmla="*/ 224 h 224"/>
                        <a:gd name="T6" fmla="*/ 224 w 269"/>
                        <a:gd name="T7" fmla="*/ 0 h 224"/>
                        <a:gd name="T8" fmla="*/ 269 w 269"/>
                        <a:gd name="T9" fmla="*/ 0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0"/>
                          </a:moveTo>
                          <a:cubicBezTo>
                            <a:pt x="141" y="0"/>
                            <a:pt x="175" y="224"/>
                            <a:pt x="45" y="224"/>
                          </a:cubicBezTo>
                          <a:cubicBezTo>
                            <a:pt x="0" y="224"/>
                            <a:pt x="0" y="224"/>
                            <a:pt x="0" y="224"/>
                          </a:cubicBezTo>
                          <a:cubicBezTo>
                            <a:pt x="130" y="224"/>
                            <a:pt x="96" y="0"/>
                            <a:pt x="224" y="0"/>
                          </a:cubicBezTo>
                          <a:lnTo>
                            <a:pt x="269" y="0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7938" cap="flat">
                      <a:solidFill>
                        <a:srgbClr val="FF0000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</p:grpSp>
            </p:grpSp>
            <p:grpSp>
              <p:nvGrpSpPr>
                <p:cNvPr id="2751" name="Group 1622"/>
                <p:cNvGrpSpPr>
                  <a:grpSpLocks/>
                </p:cNvGrpSpPr>
                <p:nvPr/>
              </p:nvGrpSpPr>
              <p:grpSpPr bwMode="auto">
                <a:xfrm>
                  <a:off x="3006" y="1239"/>
                  <a:ext cx="101" cy="237"/>
                  <a:chOff x="3016" y="1279"/>
                  <a:chExt cx="101" cy="237"/>
                </a:xfrm>
              </p:grpSpPr>
              <p:grpSp>
                <p:nvGrpSpPr>
                  <p:cNvPr id="2779" name="Group 1623"/>
                  <p:cNvGrpSpPr>
                    <a:grpSpLocks noChangeAspect="1"/>
                  </p:cNvGrpSpPr>
                  <p:nvPr/>
                </p:nvGrpSpPr>
                <p:grpSpPr bwMode="auto">
                  <a:xfrm rot="-4350386">
                    <a:off x="3021" y="1372"/>
                    <a:ext cx="90" cy="56"/>
                    <a:chOff x="480" y="3413"/>
                    <a:chExt cx="673" cy="560"/>
                  </a:xfrm>
                </p:grpSpPr>
                <p:sp>
                  <p:nvSpPr>
                    <p:cNvPr id="2800" name="Freeform 1624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80" y="3413"/>
                      <a:ext cx="673" cy="560"/>
                    </a:xfrm>
                    <a:custGeom>
                      <a:avLst/>
                      <a:gdLst>
                        <a:gd name="T0" fmla="*/ 269 w 269"/>
                        <a:gd name="T1" fmla="*/ 0 h 224"/>
                        <a:gd name="T2" fmla="*/ 45 w 269"/>
                        <a:gd name="T3" fmla="*/ 224 h 224"/>
                        <a:gd name="T4" fmla="*/ 0 w 269"/>
                        <a:gd name="T5" fmla="*/ 224 h 224"/>
                        <a:gd name="T6" fmla="*/ 224 w 269"/>
                        <a:gd name="T7" fmla="*/ 0 h 224"/>
                        <a:gd name="T8" fmla="*/ 269 w 269"/>
                        <a:gd name="T9" fmla="*/ 0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0"/>
                          </a:moveTo>
                          <a:cubicBezTo>
                            <a:pt x="141" y="0"/>
                            <a:pt x="175" y="224"/>
                            <a:pt x="45" y="224"/>
                          </a:cubicBezTo>
                          <a:cubicBezTo>
                            <a:pt x="0" y="224"/>
                            <a:pt x="0" y="224"/>
                            <a:pt x="0" y="224"/>
                          </a:cubicBezTo>
                          <a:cubicBezTo>
                            <a:pt x="130" y="224"/>
                            <a:pt x="96" y="0"/>
                            <a:pt x="224" y="0"/>
                          </a:cubicBezTo>
                          <a:lnTo>
                            <a:pt x="269" y="0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801" name="Freeform 1625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80" y="3413"/>
                      <a:ext cx="673" cy="560"/>
                    </a:xfrm>
                    <a:custGeom>
                      <a:avLst/>
                      <a:gdLst>
                        <a:gd name="T0" fmla="*/ 269 w 269"/>
                        <a:gd name="T1" fmla="*/ 0 h 224"/>
                        <a:gd name="T2" fmla="*/ 45 w 269"/>
                        <a:gd name="T3" fmla="*/ 224 h 224"/>
                        <a:gd name="T4" fmla="*/ 0 w 269"/>
                        <a:gd name="T5" fmla="*/ 224 h 224"/>
                        <a:gd name="T6" fmla="*/ 224 w 269"/>
                        <a:gd name="T7" fmla="*/ 0 h 224"/>
                        <a:gd name="T8" fmla="*/ 269 w 269"/>
                        <a:gd name="T9" fmla="*/ 0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0"/>
                          </a:moveTo>
                          <a:cubicBezTo>
                            <a:pt x="141" y="0"/>
                            <a:pt x="175" y="224"/>
                            <a:pt x="45" y="224"/>
                          </a:cubicBezTo>
                          <a:cubicBezTo>
                            <a:pt x="0" y="224"/>
                            <a:pt x="0" y="224"/>
                            <a:pt x="0" y="224"/>
                          </a:cubicBezTo>
                          <a:cubicBezTo>
                            <a:pt x="130" y="224"/>
                            <a:pt x="96" y="0"/>
                            <a:pt x="224" y="0"/>
                          </a:cubicBezTo>
                          <a:lnTo>
                            <a:pt x="269" y="0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7938" cap="flat">
                      <a:solidFill>
                        <a:srgbClr val="0066FF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</p:grpSp>
              <p:grpSp>
                <p:nvGrpSpPr>
                  <p:cNvPr id="2780" name="Group 1626"/>
                  <p:cNvGrpSpPr>
                    <a:grpSpLocks noChangeAspect="1"/>
                  </p:cNvGrpSpPr>
                  <p:nvPr/>
                </p:nvGrpSpPr>
                <p:grpSpPr bwMode="auto">
                  <a:xfrm rot="-4350386">
                    <a:off x="3044" y="1297"/>
                    <a:ext cx="91" cy="55"/>
                    <a:chOff x="1054" y="3406"/>
                    <a:chExt cx="677" cy="565"/>
                  </a:xfrm>
                </p:grpSpPr>
                <p:sp>
                  <p:nvSpPr>
                    <p:cNvPr id="2791" name="Freeform 1627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6" y="3408"/>
                      <a:ext cx="672" cy="561"/>
                    </a:xfrm>
                    <a:custGeom>
                      <a:avLst/>
                      <a:gdLst>
                        <a:gd name="T0" fmla="*/ 269 w 269"/>
                        <a:gd name="T1" fmla="*/ 224 h 224"/>
                        <a:gd name="T2" fmla="*/ 45 w 269"/>
                        <a:gd name="T3" fmla="*/ 0 h 224"/>
                        <a:gd name="T4" fmla="*/ 0 w 269"/>
                        <a:gd name="T5" fmla="*/ 0 h 224"/>
                        <a:gd name="T6" fmla="*/ 225 w 269"/>
                        <a:gd name="T7" fmla="*/ 224 h 224"/>
                        <a:gd name="T8" fmla="*/ 269 w 269"/>
                        <a:gd name="T9" fmla="*/ 224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224"/>
                          </a:moveTo>
                          <a:cubicBezTo>
                            <a:pt x="141" y="224"/>
                            <a:pt x="175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30" y="0"/>
                            <a:pt x="96" y="224"/>
                            <a:pt x="225" y="224"/>
                          </a:cubicBezTo>
                          <a:lnTo>
                            <a:pt x="269" y="224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792" name="Freeform 1628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9" y="3408"/>
                      <a:ext cx="329" cy="148"/>
                    </a:xfrm>
                    <a:custGeom>
                      <a:avLst/>
                      <a:gdLst>
                        <a:gd name="T0" fmla="*/ 44 w 132"/>
                        <a:gd name="T1" fmla="*/ 0 h 59"/>
                        <a:gd name="T2" fmla="*/ 0 w 132"/>
                        <a:gd name="T3" fmla="*/ 0 h 59"/>
                        <a:gd name="T4" fmla="*/ 88 w 132"/>
                        <a:gd name="T5" fmla="*/ 59 h 59"/>
                        <a:gd name="T6" fmla="*/ 132 w 132"/>
                        <a:gd name="T7" fmla="*/ 59 h 59"/>
                        <a:gd name="T8" fmla="*/ 44 w 132"/>
                        <a:gd name="T9" fmla="*/ 0 h 59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32"/>
                        <a:gd name="T16" fmla="*/ 0 h 59"/>
                        <a:gd name="T17" fmla="*/ 132 w 132"/>
                        <a:gd name="T18" fmla="*/ 59 h 59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32" h="59">
                          <a:moveTo>
                            <a:pt x="44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43" y="0"/>
                            <a:pt x="69" y="25"/>
                            <a:pt x="88" y="59"/>
                          </a:cubicBezTo>
                          <a:cubicBezTo>
                            <a:pt x="132" y="59"/>
                            <a:pt x="132" y="59"/>
                            <a:pt x="132" y="59"/>
                          </a:cubicBezTo>
                          <a:cubicBezTo>
                            <a:pt x="113" y="25"/>
                            <a:pt x="88" y="0"/>
                            <a:pt x="44" y="0"/>
                          </a:cubicBez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793" name="Freeform 1629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4" y="3406"/>
                      <a:ext cx="332" cy="147"/>
                    </a:xfrm>
                    <a:custGeom>
                      <a:avLst/>
                      <a:gdLst>
                        <a:gd name="T0" fmla="*/ 47 w 133"/>
                        <a:gd name="T1" fmla="*/ 4 h 59"/>
                        <a:gd name="T2" fmla="*/ 133 w 133"/>
                        <a:gd name="T3" fmla="*/ 59 h 59"/>
                        <a:gd name="T4" fmla="*/ 133 w 133"/>
                        <a:gd name="T5" fmla="*/ 59 h 59"/>
                        <a:gd name="T6" fmla="*/ 45 w 133"/>
                        <a:gd name="T7" fmla="*/ 0 h 59"/>
                        <a:gd name="T8" fmla="*/ 0 w 133"/>
                        <a:gd name="T9" fmla="*/ 0 h 59"/>
                        <a:gd name="T10" fmla="*/ 26 w 133"/>
                        <a:gd name="T11" fmla="*/ 4 h 59"/>
                        <a:gd name="T12" fmla="*/ 47 w 133"/>
                        <a:gd name="T13" fmla="*/ 4 h 59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w 133"/>
                        <a:gd name="T22" fmla="*/ 0 h 59"/>
                        <a:gd name="T23" fmla="*/ 133 w 133"/>
                        <a:gd name="T24" fmla="*/ 59 h 59"/>
                      </a:gdLst>
                      <a:ahLst/>
                      <a:cxnLst>
                        <a:cxn ang="T14">
                          <a:pos x="T0" y="T1"/>
                        </a:cxn>
                        <a:cxn ang="T15">
                          <a:pos x="T2" y="T3"/>
                        </a:cxn>
                        <a:cxn ang="T16">
                          <a:pos x="T4" y="T5"/>
                        </a:cxn>
                        <a:cxn ang="T17">
                          <a:pos x="T6" y="T7"/>
                        </a:cxn>
                        <a:cxn ang="T18">
                          <a:pos x="T8" y="T9"/>
                        </a:cxn>
                        <a:cxn ang="T19">
                          <a:pos x="T10" y="T11"/>
                        </a:cxn>
                        <a:cxn ang="T20">
                          <a:pos x="T12" y="T13"/>
                        </a:cxn>
                      </a:cxnLst>
                      <a:rect l="T21" t="T22" r="T23" b="T24"/>
                      <a:pathLst>
                        <a:path w="133" h="59">
                          <a:moveTo>
                            <a:pt x="47" y="4"/>
                          </a:moveTo>
                          <a:cubicBezTo>
                            <a:pt x="89" y="4"/>
                            <a:pt x="114" y="28"/>
                            <a:pt x="133" y="59"/>
                          </a:cubicBezTo>
                          <a:cubicBezTo>
                            <a:pt x="133" y="59"/>
                            <a:pt x="133" y="59"/>
                            <a:pt x="133" y="59"/>
                          </a:cubicBezTo>
                          <a:cubicBezTo>
                            <a:pt x="114" y="26"/>
                            <a:pt x="89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0" y="0"/>
                            <a:pt x="18" y="2"/>
                            <a:pt x="26" y="4"/>
                          </a:cubicBezTo>
                          <a:lnTo>
                            <a:pt x="47" y="4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794" name="Freeform 1630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83" y="3783"/>
                      <a:ext cx="348" cy="188"/>
                    </a:xfrm>
                    <a:custGeom>
                      <a:avLst/>
                      <a:gdLst>
                        <a:gd name="T0" fmla="*/ 45 w 139"/>
                        <a:gd name="T1" fmla="*/ 0 h 75"/>
                        <a:gd name="T2" fmla="*/ 0 w 139"/>
                        <a:gd name="T3" fmla="*/ 0 h 75"/>
                        <a:gd name="T4" fmla="*/ 95 w 139"/>
                        <a:gd name="T5" fmla="*/ 75 h 75"/>
                        <a:gd name="T6" fmla="*/ 139 w 139"/>
                        <a:gd name="T7" fmla="*/ 75 h 75"/>
                        <a:gd name="T8" fmla="*/ 45 w 139"/>
                        <a:gd name="T9" fmla="*/ 0 h 75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39"/>
                        <a:gd name="T16" fmla="*/ 0 h 75"/>
                        <a:gd name="T17" fmla="*/ 139 w 139"/>
                        <a:gd name="T18" fmla="*/ 75 h 75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39" h="75">
                          <a:moveTo>
                            <a:pt x="45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20" y="42"/>
                            <a:pt x="45" y="75"/>
                            <a:pt x="95" y="75"/>
                          </a:cubicBezTo>
                          <a:cubicBezTo>
                            <a:pt x="139" y="75"/>
                            <a:pt x="139" y="75"/>
                            <a:pt x="139" y="75"/>
                          </a:cubicBezTo>
                          <a:cubicBezTo>
                            <a:pt x="90" y="75"/>
                            <a:pt x="65" y="42"/>
                            <a:pt x="45" y="0"/>
                          </a:cubicBez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795" name="Freeform 1631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6" y="3408"/>
                      <a:ext cx="672" cy="561"/>
                    </a:xfrm>
                    <a:custGeom>
                      <a:avLst/>
                      <a:gdLst>
                        <a:gd name="T0" fmla="*/ 269 w 269"/>
                        <a:gd name="T1" fmla="*/ 224 h 224"/>
                        <a:gd name="T2" fmla="*/ 45 w 269"/>
                        <a:gd name="T3" fmla="*/ 0 h 224"/>
                        <a:gd name="T4" fmla="*/ 0 w 269"/>
                        <a:gd name="T5" fmla="*/ 0 h 224"/>
                        <a:gd name="T6" fmla="*/ 225 w 269"/>
                        <a:gd name="T7" fmla="*/ 224 h 224"/>
                        <a:gd name="T8" fmla="*/ 269 w 269"/>
                        <a:gd name="T9" fmla="*/ 224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224"/>
                          </a:moveTo>
                          <a:cubicBezTo>
                            <a:pt x="141" y="224"/>
                            <a:pt x="175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30" y="0"/>
                            <a:pt x="96" y="224"/>
                            <a:pt x="225" y="224"/>
                          </a:cubicBezTo>
                          <a:lnTo>
                            <a:pt x="269" y="224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7938" cap="flat">
                      <a:solidFill>
                        <a:srgbClr val="0066FF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796" name="Freeform 1632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4" y="3561"/>
                      <a:ext cx="107" cy="7"/>
                    </a:xfrm>
                    <a:custGeom>
                      <a:avLst/>
                      <a:gdLst>
                        <a:gd name="T0" fmla="*/ 0 w 107"/>
                        <a:gd name="T1" fmla="*/ 0 h 7"/>
                        <a:gd name="T2" fmla="*/ 104 w 107"/>
                        <a:gd name="T3" fmla="*/ 0 h 7"/>
                        <a:gd name="T4" fmla="*/ 107 w 107"/>
                        <a:gd name="T5" fmla="*/ 7 h 7"/>
                        <a:gd name="T6" fmla="*/ 5 w 107"/>
                        <a:gd name="T7" fmla="*/ 7 h 7"/>
                        <a:gd name="T8" fmla="*/ 0 w 107"/>
                        <a:gd name="T9" fmla="*/ 0 h 7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7"/>
                        <a:gd name="T16" fmla="*/ 0 h 7"/>
                        <a:gd name="T17" fmla="*/ 107 w 107"/>
                        <a:gd name="T18" fmla="*/ 7 h 7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7" h="7">
                          <a:moveTo>
                            <a:pt x="0" y="0"/>
                          </a:moveTo>
                          <a:lnTo>
                            <a:pt x="104" y="0"/>
                          </a:lnTo>
                          <a:lnTo>
                            <a:pt x="107" y="7"/>
                          </a:lnTo>
                          <a:lnTo>
                            <a:pt x="5" y="7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797" name="Freeform 1633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91" y="3576"/>
                      <a:ext cx="107" cy="2"/>
                    </a:xfrm>
                    <a:custGeom>
                      <a:avLst/>
                      <a:gdLst>
                        <a:gd name="T0" fmla="*/ 0 w 107"/>
                        <a:gd name="T1" fmla="*/ 0 h 2"/>
                        <a:gd name="T2" fmla="*/ 105 w 107"/>
                        <a:gd name="T3" fmla="*/ 0 h 2"/>
                        <a:gd name="T4" fmla="*/ 107 w 107"/>
                        <a:gd name="T5" fmla="*/ 2 h 2"/>
                        <a:gd name="T6" fmla="*/ 3 w 107"/>
                        <a:gd name="T7" fmla="*/ 2 h 2"/>
                        <a:gd name="T8" fmla="*/ 0 w 107"/>
                        <a:gd name="T9" fmla="*/ 0 h 2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7"/>
                        <a:gd name="T16" fmla="*/ 0 h 2"/>
                        <a:gd name="T17" fmla="*/ 107 w 107"/>
                        <a:gd name="T18" fmla="*/ 2 h 2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7" h="2">
                          <a:moveTo>
                            <a:pt x="0" y="0"/>
                          </a:moveTo>
                          <a:lnTo>
                            <a:pt x="105" y="0"/>
                          </a:lnTo>
                          <a:lnTo>
                            <a:pt x="107" y="2"/>
                          </a:lnTo>
                          <a:lnTo>
                            <a:pt x="3" y="2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798" name="Freeform 1634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8" y="3773"/>
                      <a:ext cx="110" cy="8"/>
                    </a:xfrm>
                    <a:custGeom>
                      <a:avLst/>
                      <a:gdLst>
                        <a:gd name="T0" fmla="*/ 110 w 110"/>
                        <a:gd name="T1" fmla="*/ 8 h 8"/>
                        <a:gd name="T2" fmla="*/ 5 w 110"/>
                        <a:gd name="T3" fmla="*/ 8 h 8"/>
                        <a:gd name="T4" fmla="*/ 0 w 110"/>
                        <a:gd name="T5" fmla="*/ 0 h 8"/>
                        <a:gd name="T6" fmla="*/ 105 w 110"/>
                        <a:gd name="T7" fmla="*/ 0 h 8"/>
                        <a:gd name="T8" fmla="*/ 110 w 110"/>
                        <a:gd name="T9" fmla="*/ 8 h 8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10"/>
                        <a:gd name="T16" fmla="*/ 0 h 8"/>
                        <a:gd name="T17" fmla="*/ 110 w 110"/>
                        <a:gd name="T18" fmla="*/ 8 h 8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10" h="8">
                          <a:moveTo>
                            <a:pt x="110" y="8"/>
                          </a:moveTo>
                          <a:lnTo>
                            <a:pt x="5" y="8"/>
                          </a:lnTo>
                          <a:lnTo>
                            <a:pt x="0" y="0"/>
                          </a:lnTo>
                          <a:lnTo>
                            <a:pt x="105" y="0"/>
                          </a:lnTo>
                          <a:lnTo>
                            <a:pt x="110" y="8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799" name="Freeform 1635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6" y="3763"/>
                      <a:ext cx="105" cy="3"/>
                    </a:xfrm>
                    <a:custGeom>
                      <a:avLst/>
                      <a:gdLst>
                        <a:gd name="T0" fmla="*/ 105 w 105"/>
                        <a:gd name="T1" fmla="*/ 3 h 3"/>
                        <a:gd name="T2" fmla="*/ 2 w 105"/>
                        <a:gd name="T3" fmla="*/ 3 h 3"/>
                        <a:gd name="T4" fmla="*/ 0 w 105"/>
                        <a:gd name="T5" fmla="*/ 0 h 3"/>
                        <a:gd name="T6" fmla="*/ 102 w 105"/>
                        <a:gd name="T7" fmla="*/ 0 h 3"/>
                        <a:gd name="T8" fmla="*/ 105 w 105"/>
                        <a:gd name="T9" fmla="*/ 3 h 3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5"/>
                        <a:gd name="T16" fmla="*/ 0 h 3"/>
                        <a:gd name="T17" fmla="*/ 105 w 105"/>
                        <a:gd name="T18" fmla="*/ 3 h 3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5" h="3">
                          <a:moveTo>
                            <a:pt x="105" y="3"/>
                          </a:moveTo>
                          <a:lnTo>
                            <a:pt x="2" y="3"/>
                          </a:lnTo>
                          <a:lnTo>
                            <a:pt x="0" y="0"/>
                          </a:lnTo>
                          <a:lnTo>
                            <a:pt x="102" y="0"/>
                          </a:lnTo>
                          <a:lnTo>
                            <a:pt x="105" y="3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</p:grpSp>
              <p:grpSp>
                <p:nvGrpSpPr>
                  <p:cNvPr id="2781" name="Group 1636"/>
                  <p:cNvGrpSpPr>
                    <a:grpSpLocks noChangeAspect="1"/>
                  </p:cNvGrpSpPr>
                  <p:nvPr/>
                </p:nvGrpSpPr>
                <p:grpSpPr bwMode="auto">
                  <a:xfrm rot="-4350386">
                    <a:off x="2998" y="1442"/>
                    <a:ext cx="92" cy="56"/>
                    <a:chOff x="1054" y="3406"/>
                    <a:chExt cx="677" cy="565"/>
                  </a:xfrm>
                </p:grpSpPr>
                <p:sp>
                  <p:nvSpPr>
                    <p:cNvPr id="2782" name="Freeform 1637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6" y="3408"/>
                      <a:ext cx="672" cy="561"/>
                    </a:xfrm>
                    <a:custGeom>
                      <a:avLst/>
                      <a:gdLst>
                        <a:gd name="T0" fmla="*/ 269 w 269"/>
                        <a:gd name="T1" fmla="*/ 224 h 224"/>
                        <a:gd name="T2" fmla="*/ 45 w 269"/>
                        <a:gd name="T3" fmla="*/ 0 h 224"/>
                        <a:gd name="T4" fmla="*/ 0 w 269"/>
                        <a:gd name="T5" fmla="*/ 0 h 224"/>
                        <a:gd name="T6" fmla="*/ 225 w 269"/>
                        <a:gd name="T7" fmla="*/ 224 h 224"/>
                        <a:gd name="T8" fmla="*/ 269 w 269"/>
                        <a:gd name="T9" fmla="*/ 224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224"/>
                          </a:moveTo>
                          <a:cubicBezTo>
                            <a:pt x="141" y="224"/>
                            <a:pt x="175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30" y="0"/>
                            <a:pt x="96" y="224"/>
                            <a:pt x="225" y="224"/>
                          </a:cubicBezTo>
                          <a:lnTo>
                            <a:pt x="269" y="224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783" name="Freeform 1638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9" y="3408"/>
                      <a:ext cx="329" cy="148"/>
                    </a:xfrm>
                    <a:custGeom>
                      <a:avLst/>
                      <a:gdLst>
                        <a:gd name="T0" fmla="*/ 44 w 132"/>
                        <a:gd name="T1" fmla="*/ 0 h 59"/>
                        <a:gd name="T2" fmla="*/ 0 w 132"/>
                        <a:gd name="T3" fmla="*/ 0 h 59"/>
                        <a:gd name="T4" fmla="*/ 88 w 132"/>
                        <a:gd name="T5" fmla="*/ 59 h 59"/>
                        <a:gd name="T6" fmla="*/ 132 w 132"/>
                        <a:gd name="T7" fmla="*/ 59 h 59"/>
                        <a:gd name="T8" fmla="*/ 44 w 132"/>
                        <a:gd name="T9" fmla="*/ 0 h 59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32"/>
                        <a:gd name="T16" fmla="*/ 0 h 59"/>
                        <a:gd name="T17" fmla="*/ 132 w 132"/>
                        <a:gd name="T18" fmla="*/ 59 h 59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32" h="59">
                          <a:moveTo>
                            <a:pt x="44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43" y="0"/>
                            <a:pt x="69" y="25"/>
                            <a:pt x="88" y="59"/>
                          </a:cubicBezTo>
                          <a:cubicBezTo>
                            <a:pt x="132" y="59"/>
                            <a:pt x="132" y="59"/>
                            <a:pt x="132" y="59"/>
                          </a:cubicBezTo>
                          <a:cubicBezTo>
                            <a:pt x="113" y="25"/>
                            <a:pt x="88" y="0"/>
                            <a:pt x="44" y="0"/>
                          </a:cubicBez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784" name="Freeform 1639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4" y="3406"/>
                      <a:ext cx="332" cy="147"/>
                    </a:xfrm>
                    <a:custGeom>
                      <a:avLst/>
                      <a:gdLst>
                        <a:gd name="T0" fmla="*/ 47 w 133"/>
                        <a:gd name="T1" fmla="*/ 4 h 59"/>
                        <a:gd name="T2" fmla="*/ 133 w 133"/>
                        <a:gd name="T3" fmla="*/ 59 h 59"/>
                        <a:gd name="T4" fmla="*/ 133 w 133"/>
                        <a:gd name="T5" fmla="*/ 59 h 59"/>
                        <a:gd name="T6" fmla="*/ 45 w 133"/>
                        <a:gd name="T7" fmla="*/ 0 h 59"/>
                        <a:gd name="T8" fmla="*/ 0 w 133"/>
                        <a:gd name="T9" fmla="*/ 0 h 59"/>
                        <a:gd name="T10" fmla="*/ 26 w 133"/>
                        <a:gd name="T11" fmla="*/ 4 h 59"/>
                        <a:gd name="T12" fmla="*/ 47 w 133"/>
                        <a:gd name="T13" fmla="*/ 4 h 59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w 133"/>
                        <a:gd name="T22" fmla="*/ 0 h 59"/>
                        <a:gd name="T23" fmla="*/ 133 w 133"/>
                        <a:gd name="T24" fmla="*/ 59 h 59"/>
                      </a:gdLst>
                      <a:ahLst/>
                      <a:cxnLst>
                        <a:cxn ang="T14">
                          <a:pos x="T0" y="T1"/>
                        </a:cxn>
                        <a:cxn ang="T15">
                          <a:pos x="T2" y="T3"/>
                        </a:cxn>
                        <a:cxn ang="T16">
                          <a:pos x="T4" y="T5"/>
                        </a:cxn>
                        <a:cxn ang="T17">
                          <a:pos x="T6" y="T7"/>
                        </a:cxn>
                        <a:cxn ang="T18">
                          <a:pos x="T8" y="T9"/>
                        </a:cxn>
                        <a:cxn ang="T19">
                          <a:pos x="T10" y="T11"/>
                        </a:cxn>
                        <a:cxn ang="T20">
                          <a:pos x="T12" y="T13"/>
                        </a:cxn>
                      </a:cxnLst>
                      <a:rect l="T21" t="T22" r="T23" b="T24"/>
                      <a:pathLst>
                        <a:path w="133" h="59">
                          <a:moveTo>
                            <a:pt x="47" y="4"/>
                          </a:moveTo>
                          <a:cubicBezTo>
                            <a:pt x="89" y="4"/>
                            <a:pt x="114" y="28"/>
                            <a:pt x="133" y="59"/>
                          </a:cubicBezTo>
                          <a:cubicBezTo>
                            <a:pt x="133" y="59"/>
                            <a:pt x="133" y="59"/>
                            <a:pt x="133" y="59"/>
                          </a:cubicBezTo>
                          <a:cubicBezTo>
                            <a:pt x="114" y="26"/>
                            <a:pt x="89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0" y="0"/>
                            <a:pt x="18" y="2"/>
                            <a:pt x="26" y="4"/>
                          </a:cubicBezTo>
                          <a:lnTo>
                            <a:pt x="47" y="4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785" name="Freeform 1640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83" y="3783"/>
                      <a:ext cx="348" cy="188"/>
                    </a:xfrm>
                    <a:custGeom>
                      <a:avLst/>
                      <a:gdLst>
                        <a:gd name="T0" fmla="*/ 45 w 139"/>
                        <a:gd name="T1" fmla="*/ 0 h 75"/>
                        <a:gd name="T2" fmla="*/ 0 w 139"/>
                        <a:gd name="T3" fmla="*/ 0 h 75"/>
                        <a:gd name="T4" fmla="*/ 95 w 139"/>
                        <a:gd name="T5" fmla="*/ 75 h 75"/>
                        <a:gd name="T6" fmla="*/ 139 w 139"/>
                        <a:gd name="T7" fmla="*/ 75 h 75"/>
                        <a:gd name="T8" fmla="*/ 45 w 139"/>
                        <a:gd name="T9" fmla="*/ 0 h 75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39"/>
                        <a:gd name="T16" fmla="*/ 0 h 75"/>
                        <a:gd name="T17" fmla="*/ 139 w 139"/>
                        <a:gd name="T18" fmla="*/ 75 h 75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39" h="75">
                          <a:moveTo>
                            <a:pt x="45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20" y="42"/>
                            <a:pt x="45" y="75"/>
                            <a:pt x="95" y="75"/>
                          </a:cubicBezTo>
                          <a:cubicBezTo>
                            <a:pt x="139" y="75"/>
                            <a:pt x="139" y="75"/>
                            <a:pt x="139" y="75"/>
                          </a:cubicBezTo>
                          <a:cubicBezTo>
                            <a:pt x="90" y="75"/>
                            <a:pt x="65" y="42"/>
                            <a:pt x="45" y="0"/>
                          </a:cubicBez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786" name="Freeform 1641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6" y="3408"/>
                      <a:ext cx="672" cy="561"/>
                    </a:xfrm>
                    <a:custGeom>
                      <a:avLst/>
                      <a:gdLst>
                        <a:gd name="T0" fmla="*/ 269 w 269"/>
                        <a:gd name="T1" fmla="*/ 224 h 224"/>
                        <a:gd name="T2" fmla="*/ 45 w 269"/>
                        <a:gd name="T3" fmla="*/ 0 h 224"/>
                        <a:gd name="T4" fmla="*/ 0 w 269"/>
                        <a:gd name="T5" fmla="*/ 0 h 224"/>
                        <a:gd name="T6" fmla="*/ 225 w 269"/>
                        <a:gd name="T7" fmla="*/ 224 h 224"/>
                        <a:gd name="T8" fmla="*/ 269 w 269"/>
                        <a:gd name="T9" fmla="*/ 224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224"/>
                          </a:moveTo>
                          <a:cubicBezTo>
                            <a:pt x="141" y="224"/>
                            <a:pt x="175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30" y="0"/>
                            <a:pt x="96" y="224"/>
                            <a:pt x="225" y="224"/>
                          </a:cubicBezTo>
                          <a:lnTo>
                            <a:pt x="269" y="224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7938" cap="flat">
                      <a:solidFill>
                        <a:srgbClr val="0066FF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787" name="Freeform 1642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4" y="3561"/>
                      <a:ext cx="107" cy="7"/>
                    </a:xfrm>
                    <a:custGeom>
                      <a:avLst/>
                      <a:gdLst>
                        <a:gd name="T0" fmla="*/ 0 w 107"/>
                        <a:gd name="T1" fmla="*/ 0 h 7"/>
                        <a:gd name="T2" fmla="*/ 104 w 107"/>
                        <a:gd name="T3" fmla="*/ 0 h 7"/>
                        <a:gd name="T4" fmla="*/ 107 w 107"/>
                        <a:gd name="T5" fmla="*/ 7 h 7"/>
                        <a:gd name="T6" fmla="*/ 5 w 107"/>
                        <a:gd name="T7" fmla="*/ 7 h 7"/>
                        <a:gd name="T8" fmla="*/ 0 w 107"/>
                        <a:gd name="T9" fmla="*/ 0 h 7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7"/>
                        <a:gd name="T16" fmla="*/ 0 h 7"/>
                        <a:gd name="T17" fmla="*/ 107 w 107"/>
                        <a:gd name="T18" fmla="*/ 7 h 7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7" h="7">
                          <a:moveTo>
                            <a:pt x="0" y="0"/>
                          </a:moveTo>
                          <a:lnTo>
                            <a:pt x="104" y="0"/>
                          </a:lnTo>
                          <a:lnTo>
                            <a:pt x="107" y="7"/>
                          </a:lnTo>
                          <a:lnTo>
                            <a:pt x="5" y="7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788" name="Freeform 1643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91" y="3576"/>
                      <a:ext cx="107" cy="2"/>
                    </a:xfrm>
                    <a:custGeom>
                      <a:avLst/>
                      <a:gdLst>
                        <a:gd name="T0" fmla="*/ 0 w 107"/>
                        <a:gd name="T1" fmla="*/ 0 h 2"/>
                        <a:gd name="T2" fmla="*/ 105 w 107"/>
                        <a:gd name="T3" fmla="*/ 0 h 2"/>
                        <a:gd name="T4" fmla="*/ 107 w 107"/>
                        <a:gd name="T5" fmla="*/ 2 h 2"/>
                        <a:gd name="T6" fmla="*/ 3 w 107"/>
                        <a:gd name="T7" fmla="*/ 2 h 2"/>
                        <a:gd name="T8" fmla="*/ 0 w 107"/>
                        <a:gd name="T9" fmla="*/ 0 h 2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7"/>
                        <a:gd name="T16" fmla="*/ 0 h 2"/>
                        <a:gd name="T17" fmla="*/ 107 w 107"/>
                        <a:gd name="T18" fmla="*/ 2 h 2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7" h="2">
                          <a:moveTo>
                            <a:pt x="0" y="0"/>
                          </a:moveTo>
                          <a:lnTo>
                            <a:pt x="105" y="0"/>
                          </a:lnTo>
                          <a:lnTo>
                            <a:pt x="107" y="2"/>
                          </a:lnTo>
                          <a:lnTo>
                            <a:pt x="3" y="2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789" name="Freeform 1644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8" y="3773"/>
                      <a:ext cx="110" cy="8"/>
                    </a:xfrm>
                    <a:custGeom>
                      <a:avLst/>
                      <a:gdLst>
                        <a:gd name="T0" fmla="*/ 110 w 110"/>
                        <a:gd name="T1" fmla="*/ 8 h 8"/>
                        <a:gd name="T2" fmla="*/ 5 w 110"/>
                        <a:gd name="T3" fmla="*/ 8 h 8"/>
                        <a:gd name="T4" fmla="*/ 0 w 110"/>
                        <a:gd name="T5" fmla="*/ 0 h 8"/>
                        <a:gd name="T6" fmla="*/ 105 w 110"/>
                        <a:gd name="T7" fmla="*/ 0 h 8"/>
                        <a:gd name="T8" fmla="*/ 110 w 110"/>
                        <a:gd name="T9" fmla="*/ 8 h 8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10"/>
                        <a:gd name="T16" fmla="*/ 0 h 8"/>
                        <a:gd name="T17" fmla="*/ 110 w 110"/>
                        <a:gd name="T18" fmla="*/ 8 h 8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10" h="8">
                          <a:moveTo>
                            <a:pt x="110" y="8"/>
                          </a:moveTo>
                          <a:lnTo>
                            <a:pt x="5" y="8"/>
                          </a:lnTo>
                          <a:lnTo>
                            <a:pt x="0" y="0"/>
                          </a:lnTo>
                          <a:lnTo>
                            <a:pt x="105" y="0"/>
                          </a:lnTo>
                          <a:lnTo>
                            <a:pt x="110" y="8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790" name="Freeform 1645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6" y="3763"/>
                      <a:ext cx="105" cy="3"/>
                    </a:xfrm>
                    <a:custGeom>
                      <a:avLst/>
                      <a:gdLst>
                        <a:gd name="T0" fmla="*/ 105 w 105"/>
                        <a:gd name="T1" fmla="*/ 3 h 3"/>
                        <a:gd name="T2" fmla="*/ 2 w 105"/>
                        <a:gd name="T3" fmla="*/ 3 h 3"/>
                        <a:gd name="T4" fmla="*/ 0 w 105"/>
                        <a:gd name="T5" fmla="*/ 0 h 3"/>
                        <a:gd name="T6" fmla="*/ 102 w 105"/>
                        <a:gd name="T7" fmla="*/ 0 h 3"/>
                        <a:gd name="T8" fmla="*/ 105 w 105"/>
                        <a:gd name="T9" fmla="*/ 3 h 3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5"/>
                        <a:gd name="T16" fmla="*/ 0 h 3"/>
                        <a:gd name="T17" fmla="*/ 105 w 105"/>
                        <a:gd name="T18" fmla="*/ 3 h 3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5" h="3">
                          <a:moveTo>
                            <a:pt x="105" y="3"/>
                          </a:moveTo>
                          <a:lnTo>
                            <a:pt x="2" y="3"/>
                          </a:lnTo>
                          <a:lnTo>
                            <a:pt x="0" y="0"/>
                          </a:lnTo>
                          <a:lnTo>
                            <a:pt x="102" y="0"/>
                          </a:lnTo>
                          <a:lnTo>
                            <a:pt x="105" y="3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</p:grpSp>
            </p:grpSp>
            <p:grpSp>
              <p:nvGrpSpPr>
                <p:cNvPr id="2752" name="Group 1646"/>
                <p:cNvGrpSpPr>
                  <a:grpSpLocks/>
                </p:cNvGrpSpPr>
                <p:nvPr/>
              </p:nvGrpSpPr>
              <p:grpSpPr bwMode="auto">
                <a:xfrm>
                  <a:off x="3016" y="1314"/>
                  <a:ext cx="132" cy="302"/>
                  <a:chOff x="2109" y="1324"/>
                  <a:chExt cx="132" cy="302"/>
                </a:xfrm>
              </p:grpSpPr>
              <p:grpSp>
                <p:nvGrpSpPr>
                  <p:cNvPr id="2753" name="Group 1647"/>
                  <p:cNvGrpSpPr>
                    <a:grpSpLocks noChangeAspect="1"/>
                  </p:cNvGrpSpPr>
                  <p:nvPr/>
                </p:nvGrpSpPr>
                <p:grpSpPr bwMode="auto">
                  <a:xfrm rot="-4304073">
                    <a:off x="2166" y="1337"/>
                    <a:ext cx="87" cy="62"/>
                    <a:chOff x="480" y="3413"/>
                    <a:chExt cx="673" cy="560"/>
                  </a:xfrm>
                </p:grpSpPr>
                <p:sp>
                  <p:nvSpPr>
                    <p:cNvPr id="2777" name="Freeform 1648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80" y="3413"/>
                      <a:ext cx="673" cy="560"/>
                    </a:xfrm>
                    <a:custGeom>
                      <a:avLst/>
                      <a:gdLst>
                        <a:gd name="T0" fmla="*/ 269 w 269"/>
                        <a:gd name="T1" fmla="*/ 0 h 224"/>
                        <a:gd name="T2" fmla="*/ 45 w 269"/>
                        <a:gd name="T3" fmla="*/ 224 h 224"/>
                        <a:gd name="T4" fmla="*/ 0 w 269"/>
                        <a:gd name="T5" fmla="*/ 224 h 224"/>
                        <a:gd name="T6" fmla="*/ 224 w 269"/>
                        <a:gd name="T7" fmla="*/ 0 h 224"/>
                        <a:gd name="T8" fmla="*/ 269 w 269"/>
                        <a:gd name="T9" fmla="*/ 0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0"/>
                          </a:moveTo>
                          <a:cubicBezTo>
                            <a:pt x="141" y="0"/>
                            <a:pt x="175" y="224"/>
                            <a:pt x="45" y="224"/>
                          </a:cubicBezTo>
                          <a:cubicBezTo>
                            <a:pt x="0" y="224"/>
                            <a:pt x="0" y="224"/>
                            <a:pt x="0" y="224"/>
                          </a:cubicBezTo>
                          <a:cubicBezTo>
                            <a:pt x="130" y="224"/>
                            <a:pt x="96" y="0"/>
                            <a:pt x="224" y="0"/>
                          </a:cubicBezTo>
                          <a:lnTo>
                            <a:pt x="269" y="0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778" name="Freeform 1649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80" y="3413"/>
                      <a:ext cx="673" cy="560"/>
                    </a:xfrm>
                    <a:custGeom>
                      <a:avLst/>
                      <a:gdLst>
                        <a:gd name="T0" fmla="*/ 269 w 269"/>
                        <a:gd name="T1" fmla="*/ 0 h 224"/>
                        <a:gd name="T2" fmla="*/ 45 w 269"/>
                        <a:gd name="T3" fmla="*/ 224 h 224"/>
                        <a:gd name="T4" fmla="*/ 0 w 269"/>
                        <a:gd name="T5" fmla="*/ 224 h 224"/>
                        <a:gd name="T6" fmla="*/ 224 w 269"/>
                        <a:gd name="T7" fmla="*/ 0 h 224"/>
                        <a:gd name="T8" fmla="*/ 269 w 269"/>
                        <a:gd name="T9" fmla="*/ 0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0"/>
                          </a:moveTo>
                          <a:cubicBezTo>
                            <a:pt x="141" y="0"/>
                            <a:pt x="175" y="224"/>
                            <a:pt x="45" y="224"/>
                          </a:cubicBezTo>
                          <a:cubicBezTo>
                            <a:pt x="0" y="224"/>
                            <a:pt x="0" y="224"/>
                            <a:pt x="0" y="224"/>
                          </a:cubicBezTo>
                          <a:cubicBezTo>
                            <a:pt x="130" y="224"/>
                            <a:pt x="96" y="0"/>
                            <a:pt x="224" y="0"/>
                          </a:cubicBezTo>
                          <a:lnTo>
                            <a:pt x="269" y="0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7938" cap="flat">
                      <a:solidFill>
                        <a:srgbClr val="FF0000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</p:grpSp>
              <p:grpSp>
                <p:nvGrpSpPr>
                  <p:cNvPr id="2754" name="Group 1650"/>
                  <p:cNvGrpSpPr>
                    <a:grpSpLocks noChangeAspect="1"/>
                  </p:cNvGrpSpPr>
                  <p:nvPr/>
                </p:nvGrpSpPr>
                <p:grpSpPr bwMode="auto">
                  <a:xfrm rot="-4304073">
                    <a:off x="2143" y="1406"/>
                    <a:ext cx="87" cy="62"/>
                    <a:chOff x="1054" y="3406"/>
                    <a:chExt cx="677" cy="565"/>
                  </a:xfrm>
                </p:grpSpPr>
                <p:sp>
                  <p:nvSpPr>
                    <p:cNvPr id="2768" name="Freeform 1651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6" y="3408"/>
                      <a:ext cx="672" cy="561"/>
                    </a:xfrm>
                    <a:custGeom>
                      <a:avLst/>
                      <a:gdLst>
                        <a:gd name="T0" fmla="*/ 269 w 269"/>
                        <a:gd name="T1" fmla="*/ 224 h 224"/>
                        <a:gd name="T2" fmla="*/ 45 w 269"/>
                        <a:gd name="T3" fmla="*/ 0 h 224"/>
                        <a:gd name="T4" fmla="*/ 0 w 269"/>
                        <a:gd name="T5" fmla="*/ 0 h 224"/>
                        <a:gd name="T6" fmla="*/ 225 w 269"/>
                        <a:gd name="T7" fmla="*/ 224 h 224"/>
                        <a:gd name="T8" fmla="*/ 269 w 269"/>
                        <a:gd name="T9" fmla="*/ 224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224"/>
                          </a:moveTo>
                          <a:cubicBezTo>
                            <a:pt x="141" y="224"/>
                            <a:pt x="175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30" y="0"/>
                            <a:pt x="96" y="224"/>
                            <a:pt x="225" y="224"/>
                          </a:cubicBezTo>
                          <a:lnTo>
                            <a:pt x="269" y="224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769" name="Freeform 1652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9" y="3408"/>
                      <a:ext cx="329" cy="148"/>
                    </a:xfrm>
                    <a:custGeom>
                      <a:avLst/>
                      <a:gdLst>
                        <a:gd name="T0" fmla="*/ 44 w 132"/>
                        <a:gd name="T1" fmla="*/ 0 h 59"/>
                        <a:gd name="T2" fmla="*/ 0 w 132"/>
                        <a:gd name="T3" fmla="*/ 0 h 59"/>
                        <a:gd name="T4" fmla="*/ 88 w 132"/>
                        <a:gd name="T5" fmla="*/ 59 h 59"/>
                        <a:gd name="T6" fmla="*/ 132 w 132"/>
                        <a:gd name="T7" fmla="*/ 59 h 59"/>
                        <a:gd name="T8" fmla="*/ 44 w 132"/>
                        <a:gd name="T9" fmla="*/ 0 h 59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32"/>
                        <a:gd name="T16" fmla="*/ 0 h 59"/>
                        <a:gd name="T17" fmla="*/ 132 w 132"/>
                        <a:gd name="T18" fmla="*/ 59 h 59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32" h="59">
                          <a:moveTo>
                            <a:pt x="44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43" y="0"/>
                            <a:pt x="69" y="25"/>
                            <a:pt x="88" y="59"/>
                          </a:cubicBezTo>
                          <a:cubicBezTo>
                            <a:pt x="132" y="59"/>
                            <a:pt x="132" y="59"/>
                            <a:pt x="132" y="59"/>
                          </a:cubicBezTo>
                          <a:cubicBezTo>
                            <a:pt x="113" y="25"/>
                            <a:pt x="88" y="0"/>
                            <a:pt x="44" y="0"/>
                          </a:cubicBez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770" name="Freeform 1653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4" y="3406"/>
                      <a:ext cx="332" cy="147"/>
                    </a:xfrm>
                    <a:custGeom>
                      <a:avLst/>
                      <a:gdLst>
                        <a:gd name="T0" fmla="*/ 47 w 133"/>
                        <a:gd name="T1" fmla="*/ 4 h 59"/>
                        <a:gd name="T2" fmla="*/ 133 w 133"/>
                        <a:gd name="T3" fmla="*/ 59 h 59"/>
                        <a:gd name="T4" fmla="*/ 133 w 133"/>
                        <a:gd name="T5" fmla="*/ 59 h 59"/>
                        <a:gd name="T6" fmla="*/ 45 w 133"/>
                        <a:gd name="T7" fmla="*/ 0 h 59"/>
                        <a:gd name="T8" fmla="*/ 0 w 133"/>
                        <a:gd name="T9" fmla="*/ 0 h 59"/>
                        <a:gd name="T10" fmla="*/ 26 w 133"/>
                        <a:gd name="T11" fmla="*/ 4 h 59"/>
                        <a:gd name="T12" fmla="*/ 47 w 133"/>
                        <a:gd name="T13" fmla="*/ 4 h 59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w 133"/>
                        <a:gd name="T22" fmla="*/ 0 h 59"/>
                        <a:gd name="T23" fmla="*/ 133 w 133"/>
                        <a:gd name="T24" fmla="*/ 59 h 59"/>
                      </a:gdLst>
                      <a:ahLst/>
                      <a:cxnLst>
                        <a:cxn ang="T14">
                          <a:pos x="T0" y="T1"/>
                        </a:cxn>
                        <a:cxn ang="T15">
                          <a:pos x="T2" y="T3"/>
                        </a:cxn>
                        <a:cxn ang="T16">
                          <a:pos x="T4" y="T5"/>
                        </a:cxn>
                        <a:cxn ang="T17">
                          <a:pos x="T6" y="T7"/>
                        </a:cxn>
                        <a:cxn ang="T18">
                          <a:pos x="T8" y="T9"/>
                        </a:cxn>
                        <a:cxn ang="T19">
                          <a:pos x="T10" y="T11"/>
                        </a:cxn>
                        <a:cxn ang="T20">
                          <a:pos x="T12" y="T13"/>
                        </a:cxn>
                      </a:cxnLst>
                      <a:rect l="T21" t="T22" r="T23" b="T24"/>
                      <a:pathLst>
                        <a:path w="133" h="59">
                          <a:moveTo>
                            <a:pt x="47" y="4"/>
                          </a:moveTo>
                          <a:cubicBezTo>
                            <a:pt x="89" y="4"/>
                            <a:pt x="114" y="28"/>
                            <a:pt x="133" y="59"/>
                          </a:cubicBezTo>
                          <a:cubicBezTo>
                            <a:pt x="133" y="59"/>
                            <a:pt x="133" y="59"/>
                            <a:pt x="133" y="59"/>
                          </a:cubicBezTo>
                          <a:cubicBezTo>
                            <a:pt x="114" y="26"/>
                            <a:pt x="89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0" y="0"/>
                            <a:pt x="18" y="2"/>
                            <a:pt x="26" y="4"/>
                          </a:cubicBezTo>
                          <a:lnTo>
                            <a:pt x="47" y="4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771" name="Freeform 1654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83" y="3783"/>
                      <a:ext cx="348" cy="188"/>
                    </a:xfrm>
                    <a:custGeom>
                      <a:avLst/>
                      <a:gdLst>
                        <a:gd name="T0" fmla="*/ 45 w 139"/>
                        <a:gd name="T1" fmla="*/ 0 h 75"/>
                        <a:gd name="T2" fmla="*/ 0 w 139"/>
                        <a:gd name="T3" fmla="*/ 0 h 75"/>
                        <a:gd name="T4" fmla="*/ 95 w 139"/>
                        <a:gd name="T5" fmla="*/ 75 h 75"/>
                        <a:gd name="T6" fmla="*/ 139 w 139"/>
                        <a:gd name="T7" fmla="*/ 75 h 75"/>
                        <a:gd name="T8" fmla="*/ 45 w 139"/>
                        <a:gd name="T9" fmla="*/ 0 h 75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39"/>
                        <a:gd name="T16" fmla="*/ 0 h 75"/>
                        <a:gd name="T17" fmla="*/ 139 w 139"/>
                        <a:gd name="T18" fmla="*/ 75 h 75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39" h="75">
                          <a:moveTo>
                            <a:pt x="45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20" y="42"/>
                            <a:pt x="45" y="75"/>
                            <a:pt x="95" y="75"/>
                          </a:cubicBezTo>
                          <a:cubicBezTo>
                            <a:pt x="139" y="75"/>
                            <a:pt x="139" y="75"/>
                            <a:pt x="139" y="75"/>
                          </a:cubicBezTo>
                          <a:cubicBezTo>
                            <a:pt x="90" y="75"/>
                            <a:pt x="65" y="42"/>
                            <a:pt x="45" y="0"/>
                          </a:cubicBez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772" name="Freeform 1655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6" y="3408"/>
                      <a:ext cx="672" cy="561"/>
                    </a:xfrm>
                    <a:custGeom>
                      <a:avLst/>
                      <a:gdLst>
                        <a:gd name="T0" fmla="*/ 269 w 269"/>
                        <a:gd name="T1" fmla="*/ 224 h 224"/>
                        <a:gd name="T2" fmla="*/ 45 w 269"/>
                        <a:gd name="T3" fmla="*/ 0 h 224"/>
                        <a:gd name="T4" fmla="*/ 0 w 269"/>
                        <a:gd name="T5" fmla="*/ 0 h 224"/>
                        <a:gd name="T6" fmla="*/ 225 w 269"/>
                        <a:gd name="T7" fmla="*/ 224 h 224"/>
                        <a:gd name="T8" fmla="*/ 269 w 269"/>
                        <a:gd name="T9" fmla="*/ 224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224"/>
                          </a:moveTo>
                          <a:cubicBezTo>
                            <a:pt x="141" y="224"/>
                            <a:pt x="175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30" y="0"/>
                            <a:pt x="96" y="224"/>
                            <a:pt x="225" y="224"/>
                          </a:cubicBezTo>
                          <a:lnTo>
                            <a:pt x="269" y="224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7938" cap="flat">
                      <a:solidFill>
                        <a:srgbClr val="FF0000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773" name="Freeform 1656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4" y="3561"/>
                      <a:ext cx="107" cy="7"/>
                    </a:xfrm>
                    <a:custGeom>
                      <a:avLst/>
                      <a:gdLst>
                        <a:gd name="T0" fmla="*/ 0 w 107"/>
                        <a:gd name="T1" fmla="*/ 0 h 7"/>
                        <a:gd name="T2" fmla="*/ 104 w 107"/>
                        <a:gd name="T3" fmla="*/ 0 h 7"/>
                        <a:gd name="T4" fmla="*/ 107 w 107"/>
                        <a:gd name="T5" fmla="*/ 7 h 7"/>
                        <a:gd name="T6" fmla="*/ 5 w 107"/>
                        <a:gd name="T7" fmla="*/ 7 h 7"/>
                        <a:gd name="T8" fmla="*/ 0 w 107"/>
                        <a:gd name="T9" fmla="*/ 0 h 7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7"/>
                        <a:gd name="T16" fmla="*/ 0 h 7"/>
                        <a:gd name="T17" fmla="*/ 107 w 107"/>
                        <a:gd name="T18" fmla="*/ 7 h 7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7" h="7">
                          <a:moveTo>
                            <a:pt x="0" y="0"/>
                          </a:moveTo>
                          <a:lnTo>
                            <a:pt x="104" y="0"/>
                          </a:lnTo>
                          <a:lnTo>
                            <a:pt x="107" y="7"/>
                          </a:lnTo>
                          <a:lnTo>
                            <a:pt x="5" y="7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774" name="Freeform 1657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91" y="3576"/>
                      <a:ext cx="107" cy="2"/>
                    </a:xfrm>
                    <a:custGeom>
                      <a:avLst/>
                      <a:gdLst>
                        <a:gd name="T0" fmla="*/ 0 w 107"/>
                        <a:gd name="T1" fmla="*/ 0 h 2"/>
                        <a:gd name="T2" fmla="*/ 105 w 107"/>
                        <a:gd name="T3" fmla="*/ 0 h 2"/>
                        <a:gd name="T4" fmla="*/ 107 w 107"/>
                        <a:gd name="T5" fmla="*/ 2 h 2"/>
                        <a:gd name="T6" fmla="*/ 3 w 107"/>
                        <a:gd name="T7" fmla="*/ 2 h 2"/>
                        <a:gd name="T8" fmla="*/ 0 w 107"/>
                        <a:gd name="T9" fmla="*/ 0 h 2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7"/>
                        <a:gd name="T16" fmla="*/ 0 h 2"/>
                        <a:gd name="T17" fmla="*/ 107 w 107"/>
                        <a:gd name="T18" fmla="*/ 2 h 2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7" h="2">
                          <a:moveTo>
                            <a:pt x="0" y="0"/>
                          </a:moveTo>
                          <a:lnTo>
                            <a:pt x="105" y="0"/>
                          </a:lnTo>
                          <a:lnTo>
                            <a:pt x="107" y="2"/>
                          </a:lnTo>
                          <a:lnTo>
                            <a:pt x="3" y="2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775" name="Freeform 1658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8" y="3773"/>
                      <a:ext cx="110" cy="8"/>
                    </a:xfrm>
                    <a:custGeom>
                      <a:avLst/>
                      <a:gdLst>
                        <a:gd name="T0" fmla="*/ 110 w 110"/>
                        <a:gd name="T1" fmla="*/ 8 h 8"/>
                        <a:gd name="T2" fmla="*/ 5 w 110"/>
                        <a:gd name="T3" fmla="*/ 8 h 8"/>
                        <a:gd name="T4" fmla="*/ 0 w 110"/>
                        <a:gd name="T5" fmla="*/ 0 h 8"/>
                        <a:gd name="T6" fmla="*/ 105 w 110"/>
                        <a:gd name="T7" fmla="*/ 0 h 8"/>
                        <a:gd name="T8" fmla="*/ 110 w 110"/>
                        <a:gd name="T9" fmla="*/ 8 h 8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10"/>
                        <a:gd name="T16" fmla="*/ 0 h 8"/>
                        <a:gd name="T17" fmla="*/ 110 w 110"/>
                        <a:gd name="T18" fmla="*/ 8 h 8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10" h="8">
                          <a:moveTo>
                            <a:pt x="110" y="8"/>
                          </a:moveTo>
                          <a:lnTo>
                            <a:pt x="5" y="8"/>
                          </a:lnTo>
                          <a:lnTo>
                            <a:pt x="0" y="0"/>
                          </a:lnTo>
                          <a:lnTo>
                            <a:pt x="105" y="0"/>
                          </a:lnTo>
                          <a:lnTo>
                            <a:pt x="110" y="8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776" name="Freeform 1659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6" y="3763"/>
                      <a:ext cx="105" cy="3"/>
                    </a:xfrm>
                    <a:custGeom>
                      <a:avLst/>
                      <a:gdLst>
                        <a:gd name="T0" fmla="*/ 105 w 105"/>
                        <a:gd name="T1" fmla="*/ 3 h 3"/>
                        <a:gd name="T2" fmla="*/ 2 w 105"/>
                        <a:gd name="T3" fmla="*/ 3 h 3"/>
                        <a:gd name="T4" fmla="*/ 0 w 105"/>
                        <a:gd name="T5" fmla="*/ 0 h 3"/>
                        <a:gd name="T6" fmla="*/ 102 w 105"/>
                        <a:gd name="T7" fmla="*/ 0 h 3"/>
                        <a:gd name="T8" fmla="*/ 105 w 105"/>
                        <a:gd name="T9" fmla="*/ 3 h 3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5"/>
                        <a:gd name="T16" fmla="*/ 0 h 3"/>
                        <a:gd name="T17" fmla="*/ 105 w 105"/>
                        <a:gd name="T18" fmla="*/ 3 h 3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5" h="3">
                          <a:moveTo>
                            <a:pt x="105" y="3"/>
                          </a:moveTo>
                          <a:lnTo>
                            <a:pt x="2" y="3"/>
                          </a:lnTo>
                          <a:lnTo>
                            <a:pt x="0" y="0"/>
                          </a:lnTo>
                          <a:lnTo>
                            <a:pt x="102" y="0"/>
                          </a:lnTo>
                          <a:lnTo>
                            <a:pt x="105" y="3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</p:grpSp>
              <p:grpSp>
                <p:nvGrpSpPr>
                  <p:cNvPr id="2755" name="Group 1660"/>
                  <p:cNvGrpSpPr>
                    <a:grpSpLocks noChangeAspect="1"/>
                  </p:cNvGrpSpPr>
                  <p:nvPr/>
                </p:nvGrpSpPr>
                <p:grpSpPr bwMode="auto">
                  <a:xfrm rot="-4304073">
                    <a:off x="2121" y="1477"/>
                    <a:ext cx="86" cy="62"/>
                    <a:chOff x="480" y="3413"/>
                    <a:chExt cx="673" cy="560"/>
                  </a:xfrm>
                </p:grpSpPr>
                <p:sp>
                  <p:nvSpPr>
                    <p:cNvPr id="2766" name="Freeform 1661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80" y="3413"/>
                      <a:ext cx="673" cy="560"/>
                    </a:xfrm>
                    <a:custGeom>
                      <a:avLst/>
                      <a:gdLst>
                        <a:gd name="T0" fmla="*/ 269 w 269"/>
                        <a:gd name="T1" fmla="*/ 0 h 224"/>
                        <a:gd name="T2" fmla="*/ 45 w 269"/>
                        <a:gd name="T3" fmla="*/ 224 h 224"/>
                        <a:gd name="T4" fmla="*/ 0 w 269"/>
                        <a:gd name="T5" fmla="*/ 224 h 224"/>
                        <a:gd name="T6" fmla="*/ 224 w 269"/>
                        <a:gd name="T7" fmla="*/ 0 h 224"/>
                        <a:gd name="T8" fmla="*/ 269 w 269"/>
                        <a:gd name="T9" fmla="*/ 0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0"/>
                          </a:moveTo>
                          <a:cubicBezTo>
                            <a:pt x="141" y="0"/>
                            <a:pt x="175" y="224"/>
                            <a:pt x="45" y="224"/>
                          </a:cubicBezTo>
                          <a:cubicBezTo>
                            <a:pt x="0" y="224"/>
                            <a:pt x="0" y="224"/>
                            <a:pt x="0" y="224"/>
                          </a:cubicBezTo>
                          <a:cubicBezTo>
                            <a:pt x="130" y="224"/>
                            <a:pt x="96" y="0"/>
                            <a:pt x="224" y="0"/>
                          </a:cubicBezTo>
                          <a:lnTo>
                            <a:pt x="269" y="0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767" name="Freeform 1662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80" y="3413"/>
                      <a:ext cx="673" cy="560"/>
                    </a:xfrm>
                    <a:custGeom>
                      <a:avLst/>
                      <a:gdLst>
                        <a:gd name="T0" fmla="*/ 269 w 269"/>
                        <a:gd name="T1" fmla="*/ 0 h 224"/>
                        <a:gd name="T2" fmla="*/ 45 w 269"/>
                        <a:gd name="T3" fmla="*/ 224 h 224"/>
                        <a:gd name="T4" fmla="*/ 0 w 269"/>
                        <a:gd name="T5" fmla="*/ 224 h 224"/>
                        <a:gd name="T6" fmla="*/ 224 w 269"/>
                        <a:gd name="T7" fmla="*/ 0 h 224"/>
                        <a:gd name="T8" fmla="*/ 269 w 269"/>
                        <a:gd name="T9" fmla="*/ 0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0"/>
                          </a:moveTo>
                          <a:cubicBezTo>
                            <a:pt x="141" y="0"/>
                            <a:pt x="175" y="224"/>
                            <a:pt x="45" y="224"/>
                          </a:cubicBezTo>
                          <a:cubicBezTo>
                            <a:pt x="0" y="224"/>
                            <a:pt x="0" y="224"/>
                            <a:pt x="0" y="224"/>
                          </a:cubicBezTo>
                          <a:cubicBezTo>
                            <a:pt x="130" y="224"/>
                            <a:pt x="96" y="0"/>
                            <a:pt x="224" y="0"/>
                          </a:cubicBezTo>
                          <a:lnTo>
                            <a:pt x="269" y="0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7938" cap="flat">
                      <a:solidFill>
                        <a:srgbClr val="FF0000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</p:grpSp>
              <p:grpSp>
                <p:nvGrpSpPr>
                  <p:cNvPr id="2756" name="Group 1663"/>
                  <p:cNvGrpSpPr>
                    <a:grpSpLocks noChangeAspect="1"/>
                  </p:cNvGrpSpPr>
                  <p:nvPr/>
                </p:nvGrpSpPr>
                <p:grpSpPr bwMode="auto">
                  <a:xfrm rot="-4304073">
                    <a:off x="2096" y="1552"/>
                    <a:ext cx="87" cy="62"/>
                    <a:chOff x="1054" y="3406"/>
                    <a:chExt cx="677" cy="565"/>
                  </a:xfrm>
                </p:grpSpPr>
                <p:sp>
                  <p:nvSpPr>
                    <p:cNvPr id="2757" name="Freeform 1664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6" y="3408"/>
                      <a:ext cx="672" cy="561"/>
                    </a:xfrm>
                    <a:custGeom>
                      <a:avLst/>
                      <a:gdLst>
                        <a:gd name="T0" fmla="*/ 269 w 269"/>
                        <a:gd name="T1" fmla="*/ 224 h 224"/>
                        <a:gd name="T2" fmla="*/ 45 w 269"/>
                        <a:gd name="T3" fmla="*/ 0 h 224"/>
                        <a:gd name="T4" fmla="*/ 0 w 269"/>
                        <a:gd name="T5" fmla="*/ 0 h 224"/>
                        <a:gd name="T6" fmla="*/ 225 w 269"/>
                        <a:gd name="T7" fmla="*/ 224 h 224"/>
                        <a:gd name="T8" fmla="*/ 269 w 269"/>
                        <a:gd name="T9" fmla="*/ 224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224"/>
                          </a:moveTo>
                          <a:cubicBezTo>
                            <a:pt x="141" y="224"/>
                            <a:pt x="175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30" y="0"/>
                            <a:pt x="96" y="224"/>
                            <a:pt x="225" y="224"/>
                          </a:cubicBezTo>
                          <a:lnTo>
                            <a:pt x="269" y="224"/>
                          </a:lnTo>
                          <a:close/>
                        </a:path>
                      </a:pathLst>
                    </a:custGeom>
                    <a:solidFill>
                      <a:schemeClr val="tx1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758" name="Freeform 1665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9" y="3408"/>
                      <a:ext cx="329" cy="148"/>
                    </a:xfrm>
                    <a:custGeom>
                      <a:avLst/>
                      <a:gdLst>
                        <a:gd name="T0" fmla="*/ 44 w 132"/>
                        <a:gd name="T1" fmla="*/ 0 h 59"/>
                        <a:gd name="T2" fmla="*/ 0 w 132"/>
                        <a:gd name="T3" fmla="*/ 0 h 59"/>
                        <a:gd name="T4" fmla="*/ 88 w 132"/>
                        <a:gd name="T5" fmla="*/ 59 h 59"/>
                        <a:gd name="T6" fmla="*/ 132 w 132"/>
                        <a:gd name="T7" fmla="*/ 59 h 59"/>
                        <a:gd name="T8" fmla="*/ 44 w 132"/>
                        <a:gd name="T9" fmla="*/ 0 h 59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32"/>
                        <a:gd name="T16" fmla="*/ 0 h 59"/>
                        <a:gd name="T17" fmla="*/ 132 w 132"/>
                        <a:gd name="T18" fmla="*/ 59 h 59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32" h="59">
                          <a:moveTo>
                            <a:pt x="44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43" y="0"/>
                            <a:pt x="69" y="25"/>
                            <a:pt x="88" y="59"/>
                          </a:cubicBezTo>
                          <a:cubicBezTo>
                            <a:pt x="132" y="59"/>
                            <a:pt x="132" y="59"/>
                            <a:pt x="132" y="59"/>
                          </a:cubicBezTo>
                          <a:cubicBezTo>
                            <a:pt x="113" y="25"/>
                            <a:pt x="88" y="0"/>
                            <a:pt x="44" y="0"/>
                          </a:cubicBezTo>
                          <a:close/>
                        </a:path>
                      </a:pathLst>
                    </a:custGeom>
                    <a:solidFill>
                      <a:schemeClr val="tx1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759" name="Freeform 1666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4" y="3406"/>
                      <a:ext cx="332" cy="147"/>
                    </a:xfrm>
                    <a:custGeom>
                      <a:avLst/>
                      <a:gdLst>
                        <a:gd name="T0" fmla="*/ 47 w 133"/>
                        <a:gd name="T1" fmla="*/ 4 h 59"/>
                        <a:gd name="T2" fmla="*/ 133 w 133"/>
                        <a:gd name="T3" fmla="*/ 59 h 59"/>
                        <a:gd name="T4" fmla="*/ 133 w 133"/>
                        <a:gd name="T5" fmla="*/ 59 h 59"/>
                        <a:gd name="T6" fmla="*/ 45 w 133"/>
                        <a:gd name="T7" fmla="*/ 0 h 59"/>
                        <a:gd name="T8" fmla="*/ 0 w 133"/>
                        <a:gd name="T9" fmla="*/ 0 h 59"/>
                        <a:gd name="T10" fmla="*/ 26 w 133"/>
                        <a:gd name="T11" fmla="*/ 4 h 59"/>
                        <a:gd name="T12" fmla="*/ 47 w 133"/>
                        <a:gd name="T13" fmla="*/ 4 h 59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w 133"/>
                        <a:gd name="T22" fmla="*/ 0 h 59"/>
                        <a:gd name="T23" fmla="*/ 133 w 133"/>
                        <a:gd name="T24" fmla="*/ 59 h 59"/>
                      </a:gdLst>
                      <a:ahLst/>
                      <a:cxnLst>
                        <a:cxn ang="T14">
                          <a:pos x="T0" y="T1"/>
                        </a:cxn>
                        <a:cxn ang="T15">
                          <a:pos x="T2" y="T3"/>
                        </a:cxn>
                        <a:cxn ang="T16">
                          <a:pos x="T4" y="T5"/>
                        </a:cxn>
                        <a:cxn ang="T17">
                          <a:pos x="T6" y="T7"/>
                        </a:cxn>
                        <a:cxn ang="T18">
                          <a:pos x="T8" y="T9"/>
                        </a:cxn>
                        <a:cxn ang="T19">
                          <a:pos x="T10" y="T11"/>
                        </a:cxn>
                        <a:cxn ang="T20">
                          <a:pos x="T12" y="T13"/>
                        </a:cxn>
                      </a:cxnLst>
                      <a:rect l="T21" t="T22" r="T23" b="T24"/>
                      <a:pathLst>
                        <a:path w="133" h="59">
                          <a:moveTo>
                            <a:pt x="47" y="4"/>
                          </a:moveTo>
                          <a:cubicBezTo>
                            <a:pt x="89" y="4"/>
                            <a:pt x="114" y="28"/>
                            <a:pt x="133" y="59"/>
                          </a:cubicBezTo>
                          <a:cubicBezTo>
                            <a:pt x="133" y="59"/>
                            <a:pt x="133" y="59"/>
                            <a:pt x="133" y="59"/>
                          </a:cubicBezTo>
                          <a:cubicBezTo>
                            <a:pt x="114" y="26"/>
                            <a:pt x="89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0" y="0"/>
                            <a:pt x="18" y="2"/>
                            <a:pt x="26" y="4"/>
                          </a:cubicBezTo>
                          <a:lnTo>
                            <a:pt x="47" y="4"/>
                          </a:lnTo>
                          <a:close/>
                        </a:path>
                      </a:pathLst>
                    </a:custGeom>
                    <a:solidFill>
                      <a:schemeClr val="tx1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760" name="Freeform 1667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83" y="3783"/>
                      <a:ext cx="348" cy="188"/>
                    </a:xfrm>
                    <a:custGeom>
                      <a:avLst/>
                      <a:gdLst>
                        <a:gd name="T0" fmla="*/ 45 w 139"/>
                        <a:gd name="T1" fmla="*/ 0 h 75"/>
                        <a:gd name="T2" fmla="*/ 0 w 139"/>
                        <a:gd name="T3" fmla="*/ 0 h 75"/>
                        <a:gd name="T4" fmla="*/ 95 w 139"/>
                        <a:gd name="T5" fmla="*/ 75 h 75"/>
                        <a:gd name="T6" fmla="*/ 139 w 139"/>
                        <a:gd name="T7" fmla="*/ 75 h 75"/>
                        <a:gd name="T8" fmla="*/ 45 w 139"/>
                        <a:gd name="T9" fmla="*/ 0 h 75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39"/>
                        <a:gd name="T16" fmla="*/ 0 h 75"/>
                        <a:gd name="T17" fmla="*/ 139 w 139"/>
                        <a:gd name="T18" fmla="*/ 75 h 75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39" h="75">
                          <a:moveTo>
                            <a:pt x="45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20" y="42"/>
                            <a:pt x="45" y="75"/>
                            <a:pt x="95" y="75"/>
                          </a:cubicBezTo>
                          <a:cubicBezTo>
                            <a:pt x="139" y="75"/>
                            <a:pt x="139" y="75"/>
                            <a:pt x="139" y="75"/>
                          </a:cubicBezTo>
                          <a:cubicBezTo>
                            <a:pt x="90" y="75"/>
                            <a:pt x="65" y="42"/>
                            <a:pt x="45" y="0"/>
                          </a:cubicBezTo>
                          <a:close/>
                        </a:path>
                      </a:pathLst>
                    </a:custGeom>
                    <a:solidFill>
                      <a:schemeClr val="tx1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761" name="Freeform 1668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6" y="3408"/>
                      <a:ext cx="672" cy="561"/>
                    </a:xfrm>
                    <a:custGeom>
                      <a:avLst/>
                      <a:gdLst>
                        <a:gd name="T0" fmla="*/ 269 w 269"/>
                        <a:gd name="T1" fmla="*/ 224 h 224"/>
                        <a:gd name="T2" fmla="*/ 45 w 269"/>
                        <a:gd name="T3" fmla="*/ 0 h 224"/>
                        <a:gd name="T4" fmla="*/ 0 w 269"/>
                        <a:gd name="T5" fmla="*/ 0 h 224"/>
                        <a:gd name="T6" fmla="*/ 225 w 269"/>
                        <a:gd name="T7" fmla="*/ 224 h 224"/>
                        <a:gd name="T8" fmla="*/ 269 w 269"/>
                        <a:gd name="T9" fmla="*/ 224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224"/>
                          </a:moveTo>
                          <a:cubicBezTo>
                            <a:pt x="141" y="224"/>
                            <a:pt x="175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30" y="0"/>
                            <a:pt x="96" y="224"/>
                            <a:pt x="225" y="224"/>
                          </a:cubicBezTo>
                          <a:lnTo>
                            <a:pt x="269" y="224"/>
                          </a:lnTo>
                          <a:close/>
                        </a:path>
                      </a:pathLst>
                    </a:custGeom>
                    <a:solidFill>
                      <a:schemeClr val="tx1"/>
                    </a:solidFill>
                    <a:ln w="7938" cap="flat">
                      <a:solidFill>
                        <a:srgbClr val="343434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762" name="Freeform 1669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4" y="3561"/>
                      <a:ext cx="107" cy="7"/>
                    </a:xfrm>
                    <a:custGeom>
                      <a:avLst/>
                      <a:gdLst>
                        <a:gd name="T0" fmla="*/ 0 w 107"/>
                        <a:gd name="T1" fmla="*/ 0 h 7"/>
                        <a:gd name="T2" fmla="*/ 104 w 107"/>
                        <a:gd name="T3" fmla="*/ 0 h 7"/>
                        <a:gd name="T4" fmla="*/ 107 w 107"/>
                        <a:gd name="T5" fmla="*/ 7 h 7"/>
                        <a:gd name="T6" fmla="*/ 5 w 107"/>
                        <a:gd name="T7" fmla="*/ 7 h 7"/>
                        <a:gd name="T8" fmla="*/ 0 w 107"/>
                        <a:gd name="T9" fmla="*/ 0 h 7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7"/>
                        <a:gd name="T16" fmla="*/ 0 h 7"/>
                        <a:gd name="T17" fmla="*/ 107 w 107"/>
                        <a:gd name="T18" fmla="*/ 7 h 7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7" h="7">
                          <a:moveTo>
                            <a:pt x="0" y="0"/>
                          </a:moveTo>
                          <a:lnTo>
                            <a:pt x="104" y="0"/>
                          </a:lnTo>
                          <a:lnTo>
                            <a:pt x="107" y="7"/>
                          </a:lnTo>
                          <a:lnTo>
                            <a:pt x="5" y="7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chemeClr val="tx1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763" name="Freeform 1670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91" y="3576"/>
                      <a:ext cx="107" cy="2"/>
                    </a:xfrm>
                    <a:custGeom>
                      <a:avLst/>
                      <a:gdLst>
                        <a:gd name="T0" fmla="*/ 0 w 107"/>
                        <a:gd name="T1" fmla="*/ 0 h 2"/>
                        <a:gd name="T2" fmla="*/ 105 w 107"/>
                        <a:gd name="T3" fmla="*/ 0 h 2"/>
                        <a:gd name="T4" fmla="*/ 107 w 107"/>
                        <a:gd name="T5" fmla="*/ 2 h 2"/>
                        <a:gd name="T6" fmla="*/ 3 w 107"/>
                        <a:gd name="T7" fmla="*/ 2 h 2"/>
                        <a:gd name="T8" fmla="*/ 0 w 107"/>
                        <a:gd name="T9" fmla="*/ 0 h 2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7"/>
                        <a:gd name="T16" fmla="*/ 0 h 2"/>
                        <a:gd name="T17" fmla="*/ 107 w 107"/>
                        <a:gd name="T18" fmla="*/ 2 h 2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7" h="2">
                          <a:moveTo>
                            <a:pt x="0" y="0"/>
                          </a:moveTo>
                          <a:lnTo>
                            <a:pt x="105" y="0"/>
                          </a:lnTo>
                          <a:lnTo>
                            <a:pt x="107" y="2"/>
                          </a:lnTo>
                          <a:lnTo>
                            <a:pt x="3" y="2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chemeClr val="tx1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764" name="Freeform 1671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8" y="3773"/>
                      <a:ext cx="110" cy="8"/>
                    </a:xfrm>
                    <a:custGeom>
                      <a:avLst/>
                      <a:gdLst>
                        <a:gd name="T0" fmla="*/ 110 w 110"/>
                        <a:gd name="T1" fmla="*/ 8 h 8"/>
                        <a:gd name="T2" fmla="*/ 5 w 110"/>
                        <a:gd name="T3" fmla="*/ 8 h 8"/>
                        <a:gd name="T4" fmla="*/ 0 w 110"/>
                        <a:gd name="T5" fmla="*/ 0 h 8"/>
                        <a:gd name="T6" fmla="*/ 105 w 110"/>
                        <a:gd name="T7" fmla="*/ 0 h 8"/>
                        <a:gd name="T8" fmla="*/ 110 w 110"/>
                        <a:gd name="T9" fmla="*/ 8 h 8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10"/>
                        <a:gd name="T16" fmla="*/ 0 h 8"/>
                        <a:gd name="T17" fmla="*/ 110 w 110"/>
                        <a:gd name="T18" fmla="*/ 8 h 8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10" h="8">
                          <a:moveTo>
                            <a:pt x="110" y="8"/>
                          </a:moveTo>
                          <a:lnTo>
                            <a:pt x="5" y="8"/>
                          </a:lnTo>
                          <a:lnTo>
                            <a:pt x="0" y="0"/>
                          </a:lnTo>
                          <a:lnTo>
                            <a:pt x="105" y="0"/>
                          </a:lnTo>
                          <a:lnTo>
                            <a:pt x="110" y="8"/>
                          </a:lnTo>
                          <a:close/>
                        </a:path>
                      </a:pathLst>
                    </a:custGeom>
                    <a:solidFill>
                      <a:schemeClr val="tx1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765" name="Freeform 1672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6" y="3763"/>
                      <a:ext cx="105" cy="3"/>
                    </a:xfrm>
                    <a:custGeom>
                      <a:avLst/>
                      <a:gdLst>
                        <a:gd name="T0" fmla="*/ 105 w 105"/>
                        <a:gd name="T1" fmla="*/ 3 h 3"/>
                        <a:gd name="T2" fmla="*/ 2 w 105"/>
                        <a:gd name="T3" fmla="*/ 3 h 3"/>
                        <a:gd name="T4" fmla="*/ 0 w 105"/>
                        <a:gd name="T5" fmla="*/ 0 h 3"/>
                        <a:gd name="T6" fmla="*/ 102 w 105"/>
                        <a:gd name="T7" fmla="*/ 0 h 3"/>
                        <a:gd name="T8" fmla="*/ 105 w 105"/>
                        <a:gd name="T9" fmla="*/ 3 h 3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5"/>
                        <a:gd name="T16" fmla="*/ 0 h 3"/>
                        <a:gd name="T17" fmla="*/ 105 w 105"/>
                        <a:gd name="T18" fmla="*/ 3 h 3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5" h="3">
                          <a:moveTo>
                            <a:pt x="105" y="3"/>
                          </a:moveTo>
                          <a:lnTo>
                            <a:pt x="2" y="3"/>
                          </a:lnTo>
                          <a:lnTo>
                            <a:pt x="0" y="0"/>
                          </a:lnTo>
                          <a:lnTo>
                            <a:pt x="102" y="0"/>
                          </a:lnTo>
                          <a:lnTo>
                            <a:pt x="105" y="3"/>
                          </a:lnTo>
                          <a:close/>
                        </a:path>
                      </a:pathLst>
                    </a:custGeom>
                    <a:solidFill>
                      <a:schemeClr val="tx1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</p:grpSp>
            </p:grpSp>
          </p:grpSp>
        </p:grpSp>
        <p:grpSp>
          <p:nvGrpSpPr>
            <p:cNvPr id="1893" name="Group 1673"/>
            <p:cNvGrpSpPr>
              <a:grpSpLocks/>
            </p:cNvGrpSpPr>
            <p:nvPr/>
          </p:nvGrpSpPr>
          <p:grpSpPr bwMode="auto">
            <a:xfrm>
              <a:off x="5232" y="2292"/>
              <a:ext cx="268" cy="409"/>
              <a:chOff x="2880" y="1207"/>
              <a:chExt cx="268" cy="409"/>
            </a:xfrm>
          </p:grpSpPr>
          <p:grpSp>
            <p:nvGrpSpPr>
              <p:cNvPr id="2650" name="Group 1674"/>
              <p:cNvGrpSpPr>
                <a:grpSpLocks/>
              </p:cNvGrpSpPr>
              <p:nvPr/>
            </p:nvGrpSpPr>
            <p:grpSpPr bwMode="auto">
              <a:xfrm>
                <a:off x="2880" y="1207"/>
                <a:ext cx="126" cy="317"/>
                <a:chOff x="1655" y="1234"/>
                <a:chExt cx="126" cy="317"/>
              </a:xfrm>
            </p:grpSpPr>
            <p:grpSp>
              <p:nvGrpSpPr>
                <p:cNvPr id="2719" name="Group 1675"/>
                <p:cNvGrpSpPr>
                  <a:grpSpLocks noChangeAspect="1"/>
                </p:cNvGrpSpPr>
                <p:nvPr/>
              </p:nvGrpSpPr>
              <p:grpSpPr bwMode="auto">
                <a:xfrm rot="-4350386">
                  <a:off x="1685" y="1327"/>
                  <a:ext cx="90" cy="56"/>
                  <a:chOff x="480" y="3413"/>
                  <a:chExt cx="673" cy="560"/>
                </a:xfrm>
              </p:grpSpPr>
              <p:sp>
                <p:nvSpPr>
                  <p:cNvPr id="2743" name="Freeform 1676"/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744" name="Freeform 1677"/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7938" cap="flat">
                    <a:solidFill>
                      <a:srgbClr val="0066FF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2720" name="Group 1678"/>
                <p:cNvGrpSpPr>
                  <a:grpSpLocks noChangeAspect="1"/>
                </p:cNvGrpSpPr>
                <p:nvPr/>
              </p:nvGrpSpPr>
              <p:grpSpPr bwMode="auto">
                <a:xfrm rot="-4350386">
                  <a:off x="1708" y="1252"/>
                  <a:ext cx="91" cy="55"/>
                  <a:chOff x="1054" y="3406"/>
                  <a:chExt cx="677" cy="565"/>
                </a:xfrm>
              </p:grpSpPr>
              <p:sp>
                <p:nvSpPr>
                  <p:cNvPr id="2734" name="Freeform 1679"/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735" name="Freeform 1680"/>
                  <p:cNvSpPr>
                    <a:spLocks noChangeAspect="1"/>
                  </p:cNvSpPr>
                  <p:nvPr/>
                </p:nvSpPr>
                <p:spPr bwMode="auto">
                  <a:xfrm>
                    <a:off x="1059" y="3408"/>
                    <a:ext cx="329" cy="148"/>
                  </a:xfrm>
                  <a:custGeom>
                    <a:avLst/>
                    <a:gdLst>
                      <a:gd name="T0" fmla="*/ 44 w 132"/>
                      <a:gd name="T1" fmla="*/ 0 h 59"/>
                      <a:gd name="T2" fmla="*/ 0 w 132"/>
                      <a:gd name="T3" fmla="*/ 0 h 59"/>
                      <a:gd name="T4" fmla="*/ 88 w 132"/>
                      <a:gd name="T5" fmla="*/ 59 h 59"/>
                      <a:gd name="T6" fmla="*/ 132 w 132"/>
                      <a:gd name="T7" fmla="*/ 59 h 59"/>
                      <a:gd name="T8" fmla="*/ 44 w 132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2"/>
                      <a:gd name="T16" fmla="*/ 0 h 59"/>
                      <a:gd name="T17" fmla="*/ 132 w 132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2" h="59">
                        <a:moveTo>
                          <a:pt x="44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43" y="0"/>
                          <a:pt x="69" y="25"/>
                          <a:pt x="88" y="59"/>
                        </a:cubicBezTo>
                        <a:cubicBezTo>
                          <a:pt x="132" y="59"/>
                          <a:pt x="132" y="59"/>
                          <a:pt x="132" y="59"/>
                        </a:cubicBezTo>
                        <a:cubicBezTo>
                          <a:pt x="113" y="25"/>
                          <a:pt x="88" y="0"/>
                          <a:pt x="44" y="0"/>
                        </a:cubicBez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736" name="Freeform 1681"/>
                  <p:cNvSpPr>
                    <a:spLocks noChangeAspect="1"/>
                  </p:cNvSpPr>
                  <p:nvPr/>
                </p:nvSpPr>
                <p:spPr bwMode="auto">
                  <a:xfrm>
                    <a:off x="1054" y="3406"/>
                    <a:ext cx="332" cy="147"/>
                  </a:xfrm>
                  <a:custGeom>
                    <a:avLst/>
                    <a:gdLst>
                      <a:gd name="T0" fmla="*/ 47 w 133"/>
                      <a:gd name="T1" fmla="*/ 4 h 59"/>
                      <a:gd name="T2" fmla="*/ 133 w 133"/>
                      <a:gd name="T3" fmla="*/ 59 h 59"/>
                      <a:gd name="T4" fmla="*/ 133 w 133"/>
                      <a:gd name="T5" fmla="*/ 59 h 59"/>
                      <a:gd name="T6" fmla="*/ 45 w 133"/>
                      <a:gd name="T7" fmla="*/ 0 h 59"/>
                      <a:gd name="T8" fmla="*/ 0 w 133"/>
                      <a:gd name="T9" fmla="*/ 0 h 59"/>
                      <a:gd name="T10" fmla="*/ 26 w 133"/>
                      <a:gd name="T11" fmla="*/ 4 h 59"/>
                      <a:gd name="T12" fmla="*/ 47 w 133"/>
                      <a:gd name="T13" fmla="*/ 4 h 59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33"/>
                      <a:gd name="T22" fmla="*/ 0 h 59"/>
                      <a:gd name="T23" fmla="*/ 133 w 133"/>
                      <a:gd name="T24" fmla="*/ 59 h 59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33" h="59">
                        <a:moveTo>
                          <a:pt x="47" y="4"/>
                        </a:moveTo>
                        <a:cubicBezTo>
                          <a:pt x="89" y="4"/>
                          <a:pt x="114" y="28"/>
                          <a:pt x="133" y="59"/>
                        </a:cubicBezTo>
                        <a:cubicBezTo>
                          <a:pt x="133" y="59"/>
                          <a:pt x="133" y="59"/>
                          <a:pt x="133" y="59"/>
                        </a:cubicBezTo>
                        <a:cubicBezTo>
                          <a:pt x="114" y="26"/>
                          <a:pt x="89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0" y="0"/>
                          <a:pt x="18" y="2"/>
                          <a:pt x="26" y="4"/>
                        </a:cubicBezTo>
                        <a:lnTo>
                          <a:pt x="47" y="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737" name="Freeform 1682"/>
                  <p:cNvSpPr>
                    <a:spLocks noChangeAspect="1"/>
                  </p:cNvSpPr>
                  <p:nvPr/>
                </p:nvSpPr>
                <p:spPr bwMode="auto">
                  <a:xfrm>
                    <a:off x="1383" y="3783"/>
                    <a:ext cx="348" cy="188"/>
                  </a:xfrm>
                  <a:custGeom>
                    <a:avLst/>
                    <a:gdLst>
                      <a:gd name="T0" fmla="*/ 45 w 139"/>
                      <a:gd name="T1" fmla="*/ 0 h 75"/>
                      <a:gd name="T2" fmla="*/ 0 w 139"/>
                      <a:gd name="T3" fmla="*/ 0 h 75"/>
                      <a:gd name="T4" fmla="*/ 95 w 139"/>
                      <a:gd name="T5" fmla="*/ 75 h 75"/>
                      <a:gd name="T6" fmla="*/ 139 w 139"/>
                      <a:gd name="T7" fmla="*/ 75 h 75"/>
                      <a:gd name="T8" fmla="*/ 45 w 139"/>
                      <a:gd name="T9" fmla="*/ 0 h 7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9"/>
                      <a:gd name="T16" fmla="*/ 0 h 75"/>
                      <a:gd name="T17" fmla="*/ 139 w 139"/>
                      <a:gd name="T18" fmla="*/ 75 h 7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9" h="75">
                        <a:moveTo>
                          <a:pt x="45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20" y="42"/>
                          <a:pt x="45" y="75"/>
                          <a:pt x="95" y="75"/>
                        </a:cubicBezTo>
                        <a:cubicBezTo>
                          <a:pt x="139" y="75"/>
                          <a:pt x="139" y="75"/>
                          <a:pt x="139" y="75"/>
                        </a:cubicBezTo>
                        <a:cubicBezTo>
                          <a:pt x="90" y="75"/>
                          <a:pt x="65" y="42"/>
                          <a:pt x="45" y="0"/>
                        </a:cubicBez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738" name="Freeform 1683"/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7938" cap="flat">
                    <a:solidFill>
                      <a:srgbClr val="0066FF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739" name="Freeform 1684"/>
                  <p:cNvSpPr>
                    <a:spLocks noChangeAspect="1"/>
                  </p:cNvSpPr>
                  <p:nvPr/>
                </p:nvSpPr>
                <p:spPr bwMode="auto">
                  <a:xfrm>
                    <a:off x="1284" y="3561"/>
                    <a:ext cx="107" cy="7"/>
                  </a:xfrm>
                  <a:custGeom>
                    <a:avLst/>
                    <a:gdLst>
                      <a:gd name="T0" fmla="*/ 0 w 107"/>
                      <a:gd name="T1" fmla="*/ 0 h 7"/>
                      <a:gd name="T2" fmla="*/ 104 w 107"/>
                      <a:gd name="T3" fmla="*/ 0 h 7"/>
                      <a:gd name="T4" fmla="*/ 107 w 107"/>
                      <a:gd name="T5" fmla="*/ 7 h 7"/>
                      <a:gd name="T6" fmla="*/ 5 w 107"/>
                      <a:gd name="T7" fmla="*/ 7 h 7"/>
                      <a:gd name="T8" fmla="*/ 0 w 107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7"/>
                      <a:gd name="T17" fmla="*/ 107 w 107"/>
                      <a:gd name="T18" fmla="*/ 7 h 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7">
                        <a:moveTo>
                          <a:pt x="0" y="0"/>
                        </a:moveTo>
                        <a:lnTo>
                          <a:pt x="104" y="0"/>
                        </a:lnTo>
                        <a:lnTo>
                          <a:pt x="107" y="7"/>
                        </a:lnTo>
                        <a:lnTo>
                          <a:pt x="5" y="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740" name="Freeform 1685"/>
                  <p:cNvSpPr>
                    <a:spLocks noChangeAspect="1"/>
                  </p:cNvSpPr>
                  <p:nvPr/>
                </p:nvSpPr>
                <p:spPr bwMode="auto">
                  <a:xfrm>
                    <a:off x="1291" y="3576"/>
                    <a:ext cx="107" cy="2"/>
                  </a:xfrm>
                  <a:custGeom>
                    <a:avLst/>
                    <a:gdLst>
                      <a:gd name="T0" fmla="*/ 0 w 107"/>
                      <a:gd name="T1" fmla="*/ 0 h 2"/>
                      <a:gd name="T2" fmla="*/ 105 w 107"/>
                      <a:gd name="T3" fmla="*/ 0 h 2"/>
                      <a:gd name="T4" fmla="*/ 107 w 107"/>
                      <a:gd name="T5" fmla="*/ 2 h 2"/>
                      <a:gd name="T6" fmla="*/ 3 w 107"/>
                      <a:gd name="T7" fmla="*/ 2 h 2"/>
                      <a:gd name="T8" fmla="*/ 0 w 107"/>
                      <a:gd name="T9" fmla="*/ 0 h 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2"/>
                      <a:gd name="T17" fmla="*/ 107 w 107"/>
                      <a:gd name="T18" fmla="*/ 2 h 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2">
                        <a:moveTo>
                          <a:pt x="0" y="0"/>
                        </a:moveTo>
                        <a:lnTo>
                          <a:pt x="105" y="0"/>
                        </a:lnTo>
                        <a:lnTo>
                          <a:pt x="107" y="2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741" name="Freeform 1686"/>
                  <p:cNvSpPr>
                    <a:spLocks noChangeAspect="1"/>
                  </p:cNvSpPr>
                  <p:nvPr/>
                </p:nvSpPr>
                <p:spPr bwMode="auto">
                  <a:xfrm>
                    <a:off x="1378" y="3773"/>
                    <a:ext cx="110" cy="8"/>
                  </a:xfrm>
                  <a:custGeom>
                    <a:avLst/>
                    <a:gdLst>
                      <a:gd name="T0" fmla="*/ 110 w 110"/>
                      <a:gd name="T1" fmla="*/ 8 h 8"/>
                      <a:gd name="T2" fmla="*/ 5 w 110"/>
                      <a:gd name="T3" fmla="*/ 8 h 8"/>
                      <a:gd name="T4" fmla="*/ 0 w 110"/>
                      <a:gd name="T5" fmla="*/ 0 h 8"/>
                      <a:gd name="T6" fmla="*/ 105 w 110"/>
                      <a:gd name="T7" fmla="*/ 0 h 8"/>
                      <a:gd name="T8" fmla="*/ 110 w 110"/>
                      <a:gd name="T9" fmla="*/ 8 h 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0"/>
                      <a:gd name="T16" fmla="*/ 0 h 8"/>
                      <a:gd name="T17" fmla="*/ 110 w 110"/>
                      <a:gd name="T18" fmla="*/ 8 h 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0" h="8">
                        <a:moveTo>
                          <a:pt x="110" y="8"/>
                        </a:moveTo>
                        <a:lnTo>
                          <a:pt x="5" y="8"/>
                        </a:lnTo>
                        <a:lnTo>
                          <a:pt x="0" y="0"/>
                        </a:lnTo>
                        <a:lnTo>
                          <a:pt x="105" y="0"/>
                        </a:lnTo>
                        <a:lnTo>
                          <a:pt x="110" y="8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742" name="Freeform 1687"/>
                  <p:cNvSpPr>
                    <a:spLocks noChangeAspect="1"/>
                  </p:cNvSpPr>
                  <p:nvPr/>
                </p:nvSpPr>
                <p:spPr bwMode="auto">
                  <a:xfrm>
                    <a:off x="1376" y="3763"/>
                    <a:ext cx="105" cy="3"/>
                  </a:xfrm>
                  <a:custGeom>
                    <a:avLst/>
                    <a:gdLst>
                      <a:gd name="T0" fmla="*/ 105 w 105"/>
                      <a:gd name="T1" fmla="*/ 3 h 3"/>
                      <a:gd name="T2" fmla="*/ 2 w 105"/>
                      <a:gd name="T3" fmla="*/ 3 h 3"/>
                      <a:gd name="T4" fmla="*/ 0 w 105"/>
                      <a:gd name="T5" fmla="*/ 0 h 3"/>
                      <a:gd name="T6" fmla="*/ 102 w 105"/>
                      <a:gd name="T7" fmla="*/ 0 h 3"/>
                      <a:gd name="T8" fmla="*/ 105 w 105"/>
                      <a:gd name="T9" fmla="*/ 3 h 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5"/>
                      <a:gd name="T16" fmla="*/ 0 h 3"/>
                      <a:gd name="T17" fmla="*/ 105 w 105"/>
                      <a:gd name="T18" fmla="*/ 3 h 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5" h="3">
                        <a:moveTo>
                          <a:pt x="105" y="3"/>
                        </a:moveTo>
                        <a:lnTo>
                          <a:pt x="2" y="3"/>
                        </a:lnTo>
                        <a:lnTo>
                          <a:pt x="0" y="0"/>
                        </a:lnTo>
                        <a:lnTo>
                          <a:pt x="102" y="0"/>
                        </a:lnTo>
                        <a:lnTo>
                          <a:pt x="105" y="3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2721" name="Group 1688"/>
                <p:cNvGrpSpPr>
                  <a:grpSpLocks noChangeAspect="1"/>
                </p:cNvGrpSpPr>
                <p:nvPr/>
              </p:nvGrpSpPr>
              <p:grpSpPr bwMode="auto">
                <a:xfrm rot="-4350386">
                  <a:off x="1662" y="1397"/>
                  <a:ext cx="92" cy="56"/>
                  <a:chOff x="1054" y="3406"/>
                  <a:chExt cx="677" cy="565"/>
                </a:xfrm>
              </p:grpSpPr>
              <p:sp>
                <p:nvSpPr>
                  <p:cNvPr id="2725" name="Freeform 1689"/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726" name="Freeform 1690"/>
                  <p:cNvSpPr>
                    <a:spLocks noChangeAspect="1"/>
                  </p:cNvSpPr>
                  <p:nvPr/>
                </p:nvSpPr>
                <p:spPr bwMode="auto">
                  <a:xfrm>
                    <a:off x="1059" y="3408"/>
                    <a:ext cx="329" cy="148"/>
                  </a:xfrm>
                  <a:custGeom>
                    <a:avLst/>
                    <a:gdLst>
                      <a:gd name="T0" fmla="*/ 44 w 132"/>
                      <a:gd name="T1" fmla="*/ 0 h 59"/>
                      <a:gd name="T2" fmla="*/ 0 w 132"/>
                      <a:gd name="T3" fmla="*/ 0 h 59"/>
                      <a:gd name="T4" fmla="*/ 88 w 132"/>
                      <a:gd name="T5" fmla="*/ 59 h 59"/>
                      <a:gd name="T6" fmla="*/ 132 w 132"/>
                      <a:gd name="T7" fmla="*/ 59 h 59"/>
                      <a:gd name="T8" fmla="*/ 44 w 132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2"/>
                      <a:gd name="T16" fmla="*/ 0 h 59"/>
                      <a:gd name="T17" fmla="*/ 132 w 132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2" h="59">
                        <a:moveTo>
                          <a:pt x="44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43" y="0"/>
                          <a:pt x="69" y="25"/>
                          <a:pt x="88" y="59"/>
                        </a:cubicBezTo>
                        <a:cubicBezTo>
                          <a:pt x="132" y="59"/>
                          <a:pt x="132" y="59"/>
                          <a:pt x="132" y="59"/>
                        </a:cubicBezTo>
                        <a:cubicBezTo>
                          <a:pt x="113" y="25"/>
                          <a:pt x="88" y="0"/>
                          <a:pt x="44" y="0"/>
                        </a:cubicBez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727" name="Freeform 1691"/>
                  <p:cNvSpPr>
                    <a:spLocks noChangeAspect="1"/>
                  </p:cNvSpPr>
                  <p:nvPr/>
                </p:nvSpPr>
                <p:spPr bwMode="auto">
                  <a:xfrm>
                    <a:off x="1054" y="3406"/>
                    <a:ext cx="332" cy="147"/>
                  </a:xfrm>
                  <a:custGeom>
                    <a:avLst/>
                    <a:gdLst>
                      <a:gd name="T0" fmla="*/ 47 w 133"/>
                      <a:gd name="T1" fmla="*/ 4 h 59"/>
                      <a:gd name="T2" fmla="*/ 133 w 133"/>
                      <a:gd name="T3" fmla="*/ 59 h 59"/>
                      <a:gd name="T4" fmla="*/ 133 w 133"/>
                      <a:gd name="T5" fmla="*/ 59 h 59"/>
                      <a:gd name="T6" fmla="*/ 45 w 133"/>
                      <a:gd name="T7" fmla="*/ 0 h 59"/>
                      <a:gd name="T8" fmla="*/ 0 w 133"/>
                      <a:gd name="T9" fmla="*/ 0 h 59"/>
                      <a:gd name="T10" fmla="*/ 26 w 133"/>
                      <a:gd name="T11" fmla="*/ 4 h 59"/>
                      <a:gd name="T12" fmla="*/ 47 w 133"/>
                      <a:gd name="T13" fmla="*/ 4 h 59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33"/>
                      <a:gd name="T22" fmla="*/ 0 h 59"/>
                      <a:gd name="T23" fmla="*/ 133 w 133"/>
                      <a:gd name="T24" fmla="*/ 59 h 59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33" h="59">
                        <a:moveTo>
                          <a:pt x="47" y="4"/>
                        </a:moveTo>
                        <a:cubicBezTo>
                          <a:pt x="89" y="4"/>
                          <a:pt x="114" y="28"/>
                          <a:pt x="133" y="59"/>
                        </a:cubicBezTo>
                        <a:cubicBezTo>
                          <a:pt x="133" y="59"/>
                          <a:pt x="133" y="59"/>
                          <a:pt x="133" y="59"/>
                        </a:cubicBezTo>
                        <a:cubicBezTo>
                          <a:pt x="114" y="26"/>
                          <a:pt x="89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0" y="0"/>
                          <a:pt x="18" y="2"/>
                          <a:pt x="26" y="4"/>
                        </a:cubicBezTo>
                        <a:lnTo>
                          <a:pt x="47" y="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728" name="Freeform 1692"/>
                  <p:cNvSpPr>
                    <a:spLocks noChangeAspect="1"/>
                  </p:cNvSpPr>
                  <p:nvPr/>
                </p:nvSpPr>
                <p:spPr bwMode="auto">
                  <a:xfrm>
                    <a:off x="1383" y="3783"/>
                    <a:ext cx="348" cy="188"/>
                  </a:xfrm>
                  <a:custGeom>
                    <a:avLst/>
                    <a:gdLst>
                      <a:gd name="T0" fmla="*/ 45 w 139"/>
                      <a:gd name="T1" fmla="*/ 0 h 75"/>
                      <a:gd name="T2" fmla="*/ 0 w 139"/>
                      <a:gd name="T3" fmla="*/ 0 h 75"/>
                      <a:gd name="T4" fmla="*/ 95 w 139"/>
                      <a:gd name="T5" fmla="*/ 75 h 75"/>
                      <a:gd name="T6" fmla="*/ 139 w 139"/>
                      <a:gd name="T7" fmla="*/ 75 h 75"/>
                      <a:gd name="T8" fmla="*/ 45 w 139"/>
                      <a:gd name="T9" fmla="*/ 0 h 7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9"/>
                      <a:gd name="T16" fmla="*/ 0 h 75"/>
                      <a:gd name="T17" fmla="*/ 139 w 139"/>
                      <a:gd name="T18" fmla="*/ 75 h 7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9" h="75">
                        <a:moveTo>
                          <a:pt x="45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20" y="42"/>
                          <a:pt x="45" y="75"/>
                          <a:pt x="95" y="75"/>
                        </a:cubicBezTo>
                        <a:cubicBezTo>
                          <a:pt x="139" y="75"/>
                          <a:pt x="139" y="75"/>
                          <a:pt x="139" y="75"/>
                        </a:cubicBezTo>
                        <a:cubicBezTo>
                          <a:pt x="90" y="75"/>
                          <a:pt x="65" y="42"/>
                          <a:pt x="45" y="0"/>
                        </a:cubicBez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729" name="Freeform 1693"/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7938" cap="flat">
                    <a:solidFill>
                      <a:srgbClr val="0066FF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730" name="Freeform 1694"/>
                  <p:cNvSpPr>
                    <a:spLocks noChangeAspect="1"/>
                  </p:cNvSpPr>
                  <p:nvPr/>
                </p:nvSpPr>
                <p:spPr bwMode="auto">
                  <a:xfrm>
                    <a:off x="1284" y="3561"/>
                    <a:ext cx="107" cy="7"/>
                  </a:xfrm>
                  <a:custGeom>
                    <a:avLst/>
                    <a:gdLst>
                      <a:gd name="T0" fmla="*/ 0 w 107"/>
                      <a:gd name="T1" fmla="*/ 0 h 7"/>
                      <a:gd name="T2" fmla="*/ 104 w 107"/>
                      <a:gd name="T3" fmla="*/ 0 h 7"/>
                      <a:gd name="T4" fmla="*/ 107 w 107"/>
                      <a:gd name="T5" fmla="*/ 7 h 7"/>
                      <a:gd name="T6" fmla="*/ 5 w 107"/>
                      <a:gd name="T7" fmla="*/ 7 h 7"/>
                      <a:gd name="T8" fmla="*/ 0 w 107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7"/>
                      <a:gd name="T17" fmla="*/ 107 w 107"/>
                      <a:gd name="T18" fmla="*/ 7 h 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7">
                        <a:moveTo>
                          <a:pt x="0" y="0"/>
                        </a:moveTo>
                        <a:lnTo>
                          <a:pt x="104" y="0"/>
                        </a:lnTo>
                        <a:lnTo>
                          <a:pt x="107" y="7"/>
                        </a:lnTo>
                        <a:lnTo>
                          <a:pt x="5" y="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731" name="Freeform 1695"/>
                  <p:cNvSpPr>
                    <a:spLocks noChangeAspect="1"/>
                  </p:cNvSpPr>
                  <p:nvPr/>
                </p:nvSpPr>
                <p:spPr bwMode="auto">
                  <a:xfrm>
                    <a:off x="1291" y="3576"/>
                    <a:ext cx="107" cy="2"/>
                  </a:xfrm>
                  <a:custGeom>
                    <a:avLst/>
                    <a:gdLst>
                      <a:gd name="T0" fmla="*/ 0 w 107"/>
                      <a:gd name="T1" fmla="*/ 0 h 2"/>
                      <a:gd name="T2" fmla="*/ 105 w 107"/>
                      <a:gd name="T3" fmla="*/ 0 h 2"/>
                      <a:gd name="T4" fmla="*/ 107 w 107"/>
                      <a:gd name="T5" fmla="*/ 2 h 2"/>
                      <a:gd name="T6" fmla="*/ 3 w 107"/>
                      <a:gd name="T7" fmla="*/ 2 h 2"/>
                      <a:gd name="T8" fmla="*/ 0 w 107"/>
                      <a:gd name="T9" fmla="*/ 0 h 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2"/>
                      <a:gd name="T17" fmla="*/ 107 w 107"/>
                      <a:gd name="T18" fmla="*/ 2 h 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2">
                        <a:moveTo>
                          <a:pt x="0" y="0"/>
                        </a:moveTo>
                        <a:lnTo>
                          <a:pt x="105" y="0"/>
                        </a:lnTo>
                        <a:lnTo>
                          <a:pt x="107" y="2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732" name="Freeform 1696"/>
                  <p:cNvSpPr>
                    <a:spLocks noChangeAspect="1"/>
                  </p:cNvSpPr>
                  <p:nvPr/>
                </p:nvSpPr>
                <p:spPr bwMode="auto">
                  <a:xfrm>
                    <a:off x="1378" y="3773"/>
                    <a:ext cx="110" cy="8"/>
                  </a:xfrm>
                  <a:custGeom>
                    <a:avLst/>
                    <a:gdLst>
                      <a:gd name="T0" fmla="*/ 110 w 110"/>
                      <a:gd name="T1" fmla="*/ 8 h 8"/>
                      <a:gd name="T2" fmla="*/ 5 w 110"/>
                      <a:gd name="T3" fmla="*/ 8 h 8"/>
                      <a:gd name="T4" fmla="*/ 0 w 110"/>
                      <a:gd name="T5" fmla="*/ 0 h 8"/>
                      <a:gd name="T6" fmla="*/ 105 w 110"/>
                      <a:gd name="T7" fmla="*/ 0 h 8"/>
                      <a:gd name="T8" fmla="*/ 110 w 110"/>
                      <a:gd name="T9" fmla="*/ 8 h 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0"/>
                      <a:gd name="T16" fmla="*/ 0 h 8"/>
                      <a:gd name="T17" fmla="*/ 110 w 110"/>
                      <a:gd name="T18" fmla="*/ 8 h 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0" h="8">
                        <a:moveTo>
                          <a:pt x="110" y="8"/>
                        </a:moveTo>
                        <a:lnTo>
                          <a:pt x="5" y="8"/>
                        </a:lnTo>
                        <a:lnTo>
                          <a:pt x="0" y="0"/>
                        </a:lnTo>
                        <a:lnTo>
                          <a:pt x="105" y="0"/>
                        </a:lnTo>
                        <a:lnTo>
                          <a:pt x="110" y="8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733" name="Freeform 1697"/>
                  <p:cNvSpPr>
                    <a:spLocks noChangeAspect="1"/>
                  </p:cNvSpPr>
                  <p:nvPr/>
                </p:nvSpPr>
                <p:spPr bwMode="auto">
                  <a:xfrm>
                    <a:off x="1376" y="3763"/>
                    <a:ext cx="105" cy="3"/>
                  </a:xfrm>
                  <a:custGeom>
                    <a:avLst/>
                    <a:gdLst>
                      <a:gd name="T0" fmla="*/ 105 w 105"/>
                      <a:gd name="T1" fmla="*/ 3 h 3"/>
                      <a:gd name="T2" fmla="*/ 2 w 105"/>
                      <a:gd name="T3" fmla="*/ 3 h 3"/>
                      <a:gd name="T4" fmla="*/ 0 w 105"/>
                      <a:gd name="T5" fmla="*/ 0 h 3"/>
                      <a:gd name="T6" fmla="*/ 102 w 105"/>
                      <a:gd name="T7" fmla="*/ 0 h 3"/>
                      <a:gd name="T8" fmla="*/ 105 w 105"/>
                      <a:gd name="T9" fmla="*/ 3 h 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5"/>
                      <a:gd name="T16" fmla="*/ 0 h 3"/>
                      <a:gd name="T17" fmla="*/ 105 w 105"/>
                      <a:gd name="T18" fmla="*/ 3 h 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5" h="3">
                        <a:moveTo>
                          <a:pt x="105" y="3"/>
                        </a:moveTo>
                        <a:lnTo>
                          <a:pt x="2" y="3"/>
                        </a:lnTo>
                        <a:lnTo>
                          <a:pt x="0" y="0"/>
                        </a:lnTo>
                        <a:lnTo>
                          <a:pt x="102" y="0"/>
                        </a:lnTo>
                        <a:lnTo>
                          <a:pt x="105" y="3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2722" name="Group 1698"/>
                <p:cNvGrpSpPr>
                  <a:grpSpLocks noChangeAspect="1"/>
                </p:cNvGrpSpPr>
                <p:nvPr/>
              </p:nvGrpSpPr>
              <p:grpSpPr bwMode="auto">
                <a:xfrm rot="-4350386">
                  <a:off x="1638" y="1478"/>
                  <a:ext cx="90" cy="55"/>
                  <a:chOff x="480" y="3413"/>
                  <a:chExt cx="673" cy="560"/>
                </a:xfrm>
              </p:grpSpPr>
              <p:sp>
                <p:nvSpPr>
                  <p:cNvPr id="2723" name="Freeform 1699"/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724" name="Freeform 1700"/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7938" cap="flat">
                    <a:solidFill>
                      <a:srgbClr val="343434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</p:grpSp>
          <p:grpSp>
            <p:nvGrpSpPr>
              <p:cNvPr id="2651" name="Group 1701"/>
              <p:cNvGrpSpPr>
                <a:grpSpLocks/>
              </p:cNvGrpSpPr>
              <p:nvPr/>
            </p:nvGrpSpPr>
            <p:grpSpPr bwMode="auto">
              <a:xfrm>
                <a:off x="2926" y="1298"/>
                <a:ext cx="108" cy="227"/>
                <a:chOff x="2926" y="1324"/>
                <a:chExt cx="108" cy="227"/>
              </a:xfrm>
            </p:grpSpPr>
            <p:grpSp>
              <p:nvGrpSpPr>
                <p:cNvPr id="2703" name="Group 1702"/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2959" y="1337"/>
                  <a:ext cx="87" cy="62"/>
                  <a:chOff x="480" y="3413"/>
                  <a:chExt cx="673" cy="560"/>
                </a:xfrm>
              </p:grpSpPr>
              <p:sp>
                <p:nvSpPr>
                  <p:cNvPr id="2717" name="Freeform 1703"/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718" name="Freeform 1704"/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7938" cap="flat">
                    <a:solidFill>
                      <a:srgbClr val="FF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2704" name="Group 1705"/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2936" y="1406"/>
                  <a:ext cx="87" cy="62"/>
                  <a:chOff x="1054" y="3406"/>
                  <a:chExt cx="677" cy="565"/>
                </a:xfrm>
              </p:grpSpPr>
              <p:sp>
                <p:nvSpPr>
                  <p:cNvPr id="2708" name="Freeform 1706"/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709" name="Freeform 1707"/>
                  <p:cNvSpPr>
                    <a:spLocks noChangeAspect="1"/>
                  </p:cNvSpPr>
                  <p:nvPr/>
                </p:nvSpPr>
                <p:spPr bwMode="auto">
                  <a:xfrm>
                    <a:off x="1059" y="3408"/>
                    <a:ext cx="329" cy="148"/>
                  </a:xfrm>
                  <a:custGeom>
                    <a:avLst/>
                    <a:gdLst>
                      <a:gd name="T0" fmla="*/ 44 w 132"/>
                      <a:gd name="T1" fmla="*/ 0 h 59"/>
                      <a:gd name="T2" fmla="*/ 0 w 132"/>
                      <a:gd name="T3" fmla="*/ 0 h 59"/>
                      <a:gd name="T4" fmla="*/ 88 w 132"/>
                      <a:gd name="T5" fmla="*/ 59 h 59"/>
                      <a:gd name="T6" fmla="*/ 132 w 132"/>
                      <a:gd name="T7" fmla="*/ 59 h 59"/>
                      <a:gd name="T8" fmla="*/ 44 w 132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2"/>
                      <a:gd name="T16" fmla="*/ 0 h 59"/>
                      <a:gd name="T17" fmla="*/ 132 w 132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2" h="59">
                        <a:moveTo>
                          <a:pt x="44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43" y="0"/>
                          <a:pt x="69" y="25"/>
                          <a:pt x="88" y="59"/>
                        </a:cubicBezTo>
                        <a:cubicBezTo>
                          <a:pt x="132" y="59"/>
                          <a:pt x="132" y="59"/>
                          <a:pt x="132" y="59"/>
                        </a:cubicBezTo>
                        <a:cubicBezTo>
                          <a:pt x="113" y="25"/>
                          <a:pt x="88" y="0"/>
                          <a:pt x="44" y="0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710" name="Freeform 1708"/>
                  <p:cNvSpPr>
                    <a:spLocks noChangeAspect="1"/>
                  </p:cNvSpPr>
                  <p:nvPr/>
                </p:nvSpPr>
                <p:spPr bwMode="auto">
                  <a:xfrm>
                    <a:off x="1054" y="3406"/>
                    <a:ext cx="332" cy="147"/>
                  </a:xfrm>
                  <a:custGeom>
                    <a:avLst/>
                    <a:gdLst>
                      <a:gd name="T0" fmla="*/ 47 w 133"/>
                      <a:gd name="T1" fmla="*/ 4 h 59"/>
                      <a:gd name="T2" fmla="*/ 133 w 133"/>
                      <a:gd name="T3" fmla="*/ 59 h 59"/>
                      <a:gd name="T4" fmla="*/ 133 w 133"/>
                      <a:gd name="T5" fmla="*/ 59 h 59"/>
                      <a:gd name="T6" fmla="*/ 45 w 133"/>
                      <a:gd name="T7" fmla="*/ 0 h 59"/>
                      <a:gd name="T8" fmla="*/ 0 w 133"/>
                      <a:gd name="T9" fmla="*/ 0 h 59"/>
                      <a:gd name="T10" fmla="*/ 26 w 133"/>
                      <a:gd name="T11" fmla="*/ 4 h 59"/>
                      <a:gd name="T12" fmla="*/ 47 w 133"/>
                      <a:gd name="T13" fmla="*/ 4 h 59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33"/>
                      <a:gd name="T22" fmla="*/ 0 h 59"/>
                      <a:gd name="T23" fmla="*/ 133 w 133"/>
                      <a:gd name="T24" fmla="*/ 59 h 59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33" h="59">
                        <a:moveTo>
                          <a:pt x="47" y="4"/>
                        </a:moveTo>
                        <a:cubicBezTo>
                          <a:pt x="89" y="4"/>
                          <a:pt x="114" y="28"/>
                          <a:pt x="133" y="59"/>
                        </a:cubicBezTo>
                        <a:cubicBezTo>
                          <a:pt x="133" y="59"/>
                          <a:pt x="133" y="59"/>
                          <a:pt x="133" y="59"/>
                        </a:cubicBezTo>
                        <a:cubicBezTo>
                          <a:pt x="114" y="26"/>
                          <a:pt x="89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0" y="0"/>
                          <a:pt x="18" y="2"/>
                          <a:pt x="26" y="4"/>
                        </a:cubicBezTo>
                        <a:lnTo>
                          <a:pt x="47" y="4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711" name="Freeform 1709"/>
                  <p:cNvSpPr>
                    <a:spLocks noChangeAspect="1"/>
                  </p:cNvSpPr>
                  <p:nvPr/>
                </p:nvSpPr>
                <p:spPr bwMode="auto">
                  <a:xfrm>
                    <a:off x="1383" y="3783"/>
                    <a:ext cx="348" cy="188"/>
                  </a:xfrm>
                  <a:custGeom>
                    <a:avLst/>
                    <a:gdLst>
                      <a:gd name="T0" fmla="*/ 45 w 139"/>
                      <a:gd name="T1" fmla="*/ 0 h 75"/>
                      <a:gd name="T2" fmla="*/ 0 w 139"/>
                      <a:gd name="T3" fmla="*/ 0 h 75"/>
                      <a:gd name="T4" fmla="*/ 95 w 139"/>
                      <a:gd name="T5" fmla="*/ 75 h 75"/>
                      <a:gd name="T6" fmla="*/ 139 w 139"/>
                      <a:gd name="T7" fmla="*/ 75 h 75"/>
                      <a:gd name="T8" fmla="*/ 45 w 139"/>
                      <a:gd name="T9" fmla="*/ 0 h 7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9"/>
                      <a:gd name="T16" fmla="*/ 0 h 75"/>
                      <a:gd name="T17" fmla="*/ 139 w 139"/>
                      <a:gd name="T18" fmla="*/ 75 h 7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9" h="75">
                        <a:moveTo>
                          <a:pt x="45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20" y="42"/>
                          <a:pt x="45" y="75"/>
                          <a:pt x="95" y="75"/>
                        </a:cubicBezTo>
                        <a:cubicBezTo>
                          <a:pt x="139" y="75"/>
                          <a:pt x="139" y="75"/>
                          <a:pt x="139" y="75"/>
                        </a:cubicBezTo>
                        <a:cubicBezTo>
                          <a:pt x="90" y="75"/>
                          <a:pt x="65" y="42"/>
                          <a:pt x="45" y="0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712" name="Freeform 1710"/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7938" cap="flat">
                    <a:solidFill>
                      <a:srgbClr val="FF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713" name="Freeform 1711"/>
                  <p:cNvSpPr>
                    <a:spLocks noChangeAspect="1"/>
                  </p:cNvSpPr>
                  <p:nvPr/>
                </p:nvSpPr>
                <p:spPr bwMode="auto">
                  <a:xfrm>
                    <a:off x="1284" y="3561"/>
                    <a:ext cx="107" cy="7"/>
                  </a:xfrm>
                  <a:custGeom>
                    <a:avLst/>
                    <a:gdLst>
                      <a:gd name="T0" fmla="*/ 0 w 107"/>
                      <a:gd name="T1" fmla="*/ 0 h 7"/>
                      <a:gd name="T2" fmla="*/ 104 w 107"/>
                      <a:gd name="T3" fmla="*/ 0 h 7"/>
                      <a:gd name="T4" fmla="*/ 107 w 107"/>
                      <a:gd name="T5" fmla="*/ 7 h 7"/>
                      <a:gd name="T6" fmla="*/ 5 w 107"/>
                      <a:gd name="T7" fmla="*/ 7 h 7"/>
                      <a:gd name="T8" fmla="*/ 0 w 107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7"/>
                      <a:gd name="T17" fmla="*/ 107 w 107"/>
                      <a:gd name="T18" fmla="*/ 7 h 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7">
                        <a:moveTo>
                          <a:pt x="0" y="0"/>
                        </a:moveTo>
                        <a:lnTo>
                          <a:pt x="104" y="0"/>
                        </a:lnTo>
                        <a:lnTo>
                          <a:pt x="107" y="7"/>
                        </a:lnTo>
                        <a:lnTo>
                          <a:pt x="5" y="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714" name="Freeform 1712"/>
                  <p:cNvSpPr>
                    <a:spLocks noChangeAspect="1"/>
                  </p:cNvSpPr>
                  <p:nvPr/>
                </p:nvSpPr>
                <p:spPr bwMode="auto">
                  <a:xfrm>
                    <a:off x="1291" y="3576"/>
                    <a:ext cx="107" cy="2"/>
                  </a:xfrm>
                  <a:custGeom>
                    <a:avLst/>
                    <a:gdLst>
                      <a:gd name="T0" fmla="*/ 0 w 107"/>
                      <a:gd name="T1" fmla="*/ 0 h 2"/>
                      <a:gd name="T2" fmla="*/ 105 w 107"/>
                      <a:gd name="T3" fmla="*/ 0 h 2"/>
                      <a:gd name="T4" fmla="*/ 107 w 107"/>
                      <a:gd name="T5" fmla="*/ 2 h 2"/>
                      <a:gd name="T6" fmla="*/ 3 w 107"/>
                      <a:gd name="T7" fmla="*/ 2 h 2"/>
                      <a:gd name="T8" fmla="*/ 0 w 107"/>
                      <a:gd name="T9" fmla="*/ 0 h 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2"/>
                      <a:gd name="T17" fmla="*/ 107 w 107"/>
                      <a:gd name="T18" fmla="*/ 2 h 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2">
                        <a:moveTo>
                          <a:pt x="0" y="0"/>
                        </a:moveTo>
                        <a:lnTo>
                          <a:pt x="105" y="0"/>
                        </a:lnTo>
                        <a:lnTo>
                          <a:pt x="107" y="2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715" name="Freeform 1713"/>
                  <p:cNvSpPr>
                    <a:spLocks noChangeAspect="1"/>
                  </p:cNvSpPr>
                  <p:nvPr/>
                </p:nvSpPr>
                <p:spPr bwMode="auto">
                  <a:xfrm>
                    <a:off x="1378" y="3773"/>
                    <a:ext cx="110" cy="8"/>
                  </a:xfrm>
                  <a:custGeom>
                    <a:avLst/>
                    <a:gdLst>
                      <a:gd name="T0" fmla="*/ 110 w 110"/>
                      <a:gd name="T1" fmla="*/ 8 h 8"/>
                      <a:gd name="T2" fmla="*/ 5 w 110"/>
                      <a:gd name="T3" fmla="*/ 8 h 8"/>
                      <a:gd name="T4" fmla="*/ 0 w 110"/>
                      <a:gd name="T5" fmla="*/ 0 h 8"/>
                      <a:gd name="T6" fmla="*/ 105 w 110"/>
                      <a:gd name="T7" fmla="*/ 0 h 8"/>
                      <a:gd name="T8" fmla="*/ 110 w 110"/>
                      <a:gd name="T9" fmla="*/ 8 h 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0"/>
                      <a:gd name="T16" fmla="*/ 0 h 8"/>
                      <a:gd name="T17" fmla="*/ 110 w 110"/>
                      <a:gd name="T18" fmla="*/ 8 h 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0" h="8">
                        <a:moveTo>
                          <a:pt x="110" y="8"/>
                        </a:moveTo>
                        <a:lnTo>
                          <a:pt x="5" y="8"/>
                        </a:lnTo>
                        <a:lnTo>
                          <a:pt x="0" y="0"/>
                        </a:lnTo>
                        <a:lnTo>
                          <a:pt x="105" y="0"/>
                        </a:lnTo>
                        <a:lnTo>
                          <a:pt x="110" y="8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716" name="Freeform 1714"/>
                  <p:cNvSpPr>
                    <a:spLocks noChangeAspect="1"/>
                  </p:cNvSpPr>
                  <p:nvPr/>
                </p:nvSpPr>
                <p:spPr bwMode="auto">
                  <a:xfrm>
                    <a:off x="1376" y="3763"/>
                    <a:ext cx="105" cy="3"/>
                  </a:xfrm>
                  <a:custGeom>
                    <a:avLst/>
                    <a:gdLst>
                      <a:gd name="T0" fmla="*/ 105 w 105"/>
                      <a:gd name="T1" fmla="*/ 3 h 3"/>
                      <a:gd name="T2" fmla="*/ 2 w 105"/>
                      <a:gd name="T3" fmla="*/ 3 h 3"/>
                      <a:gd name="T4" fmla="*/ 0 w 105"/>
                      <a:gd name="T5" fmla="*/ 0 h 3"/>
                      <a:gd name="T6" fmla="*/ 102 w 105"/>
                      <a:gd name="T7" fmla="*/ 0 h 3"/>
                      <a:gd name="T8" fmla="*/ 105 w 105"/>
                      <a:gd name="T9" fmla="*/ 3 h 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5"/>
                      <a:gd name="T16" fmla="*/ 0 h 3"/>
                      <a:gd name="T17" fmla="*/ 105 w 105"/>
                      <a:gd name="T18" fmla="*/ 3 h 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5" h="3">
                        <a:moveTo>
                          <a:pt x="105" y="3"/>
                        </a:moveTo>
                        <a:lnTo>
                          <a:pt x="2" y="3"/>
                        </a:lnTo>
                        <a:lnTo>
                          <a:pt x="0" y="0"/>
                        </a:lnTo>
                        <a:lnTo>
                          <a:pt x="102" y="0"/>
                        </a:lnTo>
                        <a:lnTo>
                          <a:pt x="105" y="3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2705" name="Group 1715"/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2914" y="1477"/>
                  <a:ext cx="86" cy="62"/>
                  <a:chOff x="480" y="3413"/>
                  <a:chExt cx="673" cy="560"/>
                </a:xfrm>
              </p:grpSpPr>
              <p:sp>
                <p:nvSpPr>
                  <p:cNvPr id="2706" name="Freeform 1716"/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707" name="Freeform 1717"/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7938" cap="flat">
                    <a:solidFill>
                      <a:srgbClr val="FF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</p:grpSp>
          <p:grpSp>
            <p:nvGrpSpPr>
              <p:cNvPr id="2652" name="Group 1718"/>
              <p:cNvGrpSpPr>
                <a:grpSpLocks/>
              </p:cNvGrpSpPr>
              <p:nvPr/>
            </p:nvGrpSpPr>
            <p:grpSpPr bwMode="auto">
              <a:xfrm>
                <a:off x="3006" y="1239"/>
                <a:ext cx="101" cy="237"/>
                <a:chOff x="3016" y="1279"/>
                <a:chExt cx="101" cy="237"/>
              </a:xfrm>
            </p:grpSpPr>
            <p:grpSp>
              <p:nvGrpSpPr>
                <p:cNvPr id="2680" name="Group 1719"/>
                <p:cNvGrpSpPr>
                  <a:grpSpLocks noChangeAspect="1"/>
                </p:cNvGrpSpPr>
                <p:nvPr/>
              </p:nvGrpSpPr>
              <p:grpSpPr bwMode="auto">
                <a:xfrm rot="-4350386">
                  <a:off x="3021" y="1372"/>
                  <a:ext cx="90" cy="56"/>
                  <a:chOff x="480" y="3413"/>
                  <a:chExt cx="673" cy="560"/>
                </a:xfrm>
              </p:grpSpPr>
              <p:sp>
                <p:nvSpPr>
                  <p:cNvPr id="2701" name="Freeform 1720"/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702" name="Freeform 1721"/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7938" cap="flat">
                    <a:solidFill>
                      <a:srgbClr val="0066FF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2681" name="Group 1722"/>
                <p:cNvGrpSpPr>
                  <a:grpSpLocks noChangeAspect="1"/>
                </p:cNvGrpSpPr>
                <p:nvPr/>
              </p:nvGrpSpPr>
              <p:grpSpPr bwMode="auto">
                <a:xfrm rot="-4350386">
                  <a:off x="3044" y="1297"/>
                  <a:ext cx="91" cy="55"/>
                  <a:chOff x="1054" y="3406"/>
                  <a:chExt cx="677" cy="565"/>
                </a:xfrm>
              </p:grpSpPr>
              <p:sp>
                <p:nvSpPr>
                  <p:cNvPr id="2692" name="Freeform 1723"/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693" name="Freeform 1724"/>
                  <p:cNvSpPr>
                    <a:spLocks noChangeAspect="1"/>
                  </p:cNvSpPr>
                  <p:nvPr/>
                </p:nvSpPr>
                <p:spPr bwMode="auto">
                  <a:xfrm>
                    <a:off x="1059" y="3408"/>
                    <a:ext cx="329" cy="148"/>
                  </a:xfrm>
                  <a:custGeom>
                    <a:avLst/>
                    <a:gdLst>
                      <a:gd name="T0" fmla="*/ 44 w 132"/>
                      <a:gd name="T1" fmla="*/ 0 h 59"/>
                      <a:gd name="T2" fmla="*/ 0 w 132"/>
                      <a:gd name="T3" fmla="*/ 0 h 59"/>
                      <a:gd name="T4" fmla="*/ 88 w 132"/>
                      <a:gd name="T5" fmla="*/ 59 h 59"/>
                      <a:gd name="T6" fmla="*/ 132 w 132"/>
                      <a:gd name="T7" fmla="*/ 59 h 59"/>
                      <a:gd name="T8" fmla="*/ 44 w 132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2"/>
                      <a:gd name="T16" fmla="*/ 0 h 59"/>
                      <a:gd name="T17" fmla="*/ 132 w 132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2" h="59">
                        <a:moveTo>
                          <a:pt x="44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43" y="0"/>
                          <a:pt x="69" y="25"/>
                          <a:pt x="88" y="59"/>
                        </a:cubicBezTo>
                        <a:cubicBezTo>
                          <a:pt x="132" y="59"/>
                          <a:pt x="132" y="59"/>
                          <a:pt x="132" y="59"/>
                        </a:cubicBezTo>
                        <a:cubicBezTo>
                          <a:pt x="113" y="25"/>
                          <a:pt x="88" y="0"/>
                          <a:pt x="44" y="0"/>
                        </a:cubicBez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694" name="Freeform 1725"/>
                  <p:cNvSpPr>
                    <a:spLocks noChangeAspect="1"/>
                  </p:cNvSpPr>
                  <p:nvPr/>
                </p:nvSpPr>
                <p:spPr bwMode="auto">
                  <a:xfrm>
                    <a:off x="1054" y="3406"/>
                    <a:ext cx="332" cy="147"/>
                  </a:xfrm>
                  <a:custGeom>
                    <a:avLst/>
                    <a:gdLst>
                      <a:gd name="T0" fmla="*/ 47 w 133"/>
                      <a:gd name="T1" fmla="*/ 4 h 59"/>
                      <a:gd name="T2" fmla="*/ 133 w 133"/>
                      <a:gd name="T3" fmla="*/ 59 h 59"/>
                      <a:gd name="T4" fmla="*/ 133 w 133"/>
                      <a:gd name="T5" fmla="*/ 59 h 59"/>
                      <a:gd name="T6" fmla="*/ 45 w 133"/>
                      <a:gd name="T7" fmla="*/ 0 h 59"/>
                      <a:gd name="T8" fmla="*/ 0 w 133"/>
                      <a:gd name="T9" fmla="*/ 0 h 59"/>
                      <a:gd name="T10" fmla="*/ 26 w 133"/>
                      <a:gd name="T11" fmla="*/ 4 h 59"/>
                      <a:gd name="T12" fmla="*/ 47 w 133"/>
                      <a:gd name="T13" fmla="*/ 4 h 59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33"/>
                      <a:gd name="T22" fmla="*/ 0 h 59"/>
                      <a:gd name="T23" fmla="*/ 133 w 133"/>
                      <a:gd name="T24" fmla="*/ 59 h 59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33" h="59">
                        <a:moveTo>
                          <a:pt x="47" y="4"/>
                        </a:moveTo>
                        <a:cubicBezTo>
                          <a:pt x="89" y="4"/>
                          <a:pt x="114" y="28"/>
                          <a:pt x="133" y="59"/>
                        </a:cubicBezTo>
                        <a:cubicBezTo>
                          <a:pt x="133" y="59"/>
                          <a:pt x="133" y="59"/>
                          <a:pt x="133" y="59"/>
                        </a:cubicBezTo>
                        <a:cubicBezTo>
                          <a:pt x="114" y="26"/>
                          <a:pt x="89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0" y="0"/>
                          <a:pt x="18" y="2"/>
                          <a:pt x="26" y="4"/>
                        </a:cubicBezTo>
                        <a:lnTo>
                          <a:pt x="47" y="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695" name="Freeform 1726"/>
                  <p:cNvSpPr>
                    <a:spLocks noChangeAspect="1"/>
                  </p:cNvSpPr>
                  <p:nvPr/>
                </p:nvSpPr>
                <p:spPr bwMode="auto">
                  <a:xfrm>
                    <a:off x="1383" y="3783"/>
                    <a:ext cx="348" cy="188"/>
                  </a:xfrm>
                  <a:custGeom>
                    <a:avLst/>
                    <a:gdLst>
                      <a:gd name="T0" fmla="*/ 45 w 139"/>
                      <a:gd name="T1" fmla="*/ 0 h 75"/>
                      <a:gd name="T2" fmla="*/ 0 w 139"/>
                      <a:gd name="T3" fmla="*/ 0 h 75"/>
                      <a:gd name="T4" fmla="*/ 95 w 139"/>
                      <a:gd name="T5" fmla="*/ 75 h 75"/>
                      <a:gd name="T6" fmla="*/ 139 w 139"/>
                      <a:gd name="T7" fmla="*/ 75 h 75"/>
                      <a:gd name="T8" fmla="*/ 45 w 139"/>
                      <a:gd name="T9" fmla="*/ 0 h 7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9"/>
                      <a:gd name="T16" fmla="*/ 0 h 75"/>
                      <a:gd name="T17" fmla="*/ 139 w 139"/>
                      <a:gd name="T18" fmla="*/ 75 h 7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9" h="75">
                        <a:moveTo>
                          <a:pt x="45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20" y="42"/>
                          <a:pt x="45" y="75"/>
                          <a:pt x="95" y="75"/>
                        </a:cubicBezTo>
                        <a:cubicBezTo>
                          <a:pt x="139" y="75"/>
                          <a:pt x="139" y="75"/>
                          <a:pt x="139" y="75"/>
                        </a:cubicBezTo>
                        <a:cubicBezTo>
                          <a:pt x="90" y="75"/>
                          <a:pt x="65" y="42"/>
                          <a:pt x="45" y="0"/>
                        </a:cubicBez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696" name="Freeform 1727"/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7938" cap="flat">
                    <a:solidFill>
                      <a:srgbClr val="0066FF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697" name="Freeform 1728"/>
                  <p:cNvSpPr>
                    <a:spLocks noChangeAspect="1"/>
                  </p:cNvSpPr>
                  <p:nvPr/>
                </p:nvSpPr>
                <p:spPr bwMode="auto">
                  <a:xfrm>
                    <a:off x="1284" y="3561"/>
                    <a:ext cx="107" cy="7"/>
                  </a:xfrm>
                  <a:custGeom>
                    <a:avLst/>
                    <a:gdLst>
                      <a:gd name="T0" fmla="*/ 0 w 107"/>
                      <a:gd name="T1" fmla="*/ 0 h 7"/>
                      <a:gd name="T2" fmla="*/ 104 w 107"/>
                      <a:gd name="T3" fmla="*/ 0 h 7"/>
                      <a:gd name="T4" fmla="*/ 107 w 107"/>
                      <a:gd name="T5" fmla="*/ 7 h 7"/>
                      <a:gd name="T6" fmla="*/ 5 w 107"/>
                      <a:gd name="T7" fmla="*/ 7 h 7"/>
                      <a:gd name="T8" fmla="*/ 0 w 107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7"/>
                      <a:gd name="T17" fmla="*/ 107 w 107"/>
                      <a:gd name="T18" fmla="*/ 7 h 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7">
                        <a:moveTo>
                          <a:pt x="0" y="0"/>
                        </a:moveTo>
                        <a:lnTo>
                          <a:pt x="104" y="0"/>
                        </a:lnTo>
                        <a:lnTo>
                          <a:pt x="107" y="7"/>
                        </a:lnTo>
                        <a:lnTo>
                          <a:pt x="5" y="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698" name="Freeform 1729"/>
                  <p:cNvSpPr>
                    <a:spLocks noChangeAspect="1"/>
                  </p:cNvSpPr>
                  <p:nvPr/>
                </p:nvSpPr>
                <p:spPr bwMode="auto">
                  <a:xfrm>
                    <a:off x="1291" y="3576"/>
                    <a:ext cx="107" cy="2"/>
                  </a:xfrm>
                  <a:custGeom>
                    <a:avLst/>
                    <a:gdLst>
                      <a:gd name="T0" fmla="*/ 0 w 107"/>
                      <a:gd name="T1" fmla="*/ 0 h 2"/>
                      <a:gd name="T2" fmla="*/ 105 w 107"/>
                      <a:gd name="T3" fmla="*/ 0 h 2"/>
                      <a:gd name="T4" fmla="*/ 107 w 107"/>
                      <a:gd name="T5" fmla="*/ 2 h 2"/>
                      <a:gd name="T6" fmla="*/ 3 w 107"/>
                      <a:gd name="T7" fmla="*/ 2 h 2"/>
                      <a:gd name="T8" fmla="*/ 0 w 107"/>
                      <a:gd name="T9" fmla="*/ 0 h 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2"/>
                      <a:gd name="T17" fmla="*/ 107 w 107"/>
                      <a:gd name="T18" fmla="*/ 2 h 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2">
                        <a:moveTo>
                          <a:pt x="0" y="0"/>
                        </a:moveTo>
                        <a:lnTo>
                          <a:pt x="105" y="0"/>
                        </a:lnTo>
                        <a:lnTo>
                          <a:pt x="107" y="2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699" name="Freeform 1730"/>
                  <p:cNvSpPr>
                    <a:spLocks noChangeAspect="1"/>
                  </p:cNvSpPr>
                  <p:nvPr/>
                </p:nvSpPr>
                <p:spPr bwMode="auto">
                  <a:xfrm>
                    <a:off x="1378" y="3773"/>
                    <a:ext cx="110" cy="8"/>
                  </a:xfrm>
                  <a:custGeom>
                    <a:avLst/>
                    <a:gdLst>
                      <a:gd name="T0" fmla="*/ 110 w 110"/>
                      <a:gd name="T1" fmla="*/ 8 h 8"/>
                      <a:gd name="T2" fmla="*/ 5 w 110"/>
                      <a:gd name="T3" fmla="*/ 8 h 8"/>
                      <a:gd name="T4" fmla="*/ 0 w 110"/>
                      <a:gd name="T5" fmla="*/ 0 h 8"/>
                      <a:gd name="T6" fmla="*/ 105 w 110"/>
                      <a:gd name="T7" fmla="*/ 0 h 8"/>
                      <a:gd name="T8" fmla="*/ 110 w 110"/>
                      <a:gd name="T9" fmla="*/ 8 h 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0"/>
                      <a:gd name="T16" fmla="*/ 0 h 8"/>
                      <a:gd name="T17" fmla="*/ 110 w 110"/>
                      <a:gd name="T18" fmla="*/ 8 h 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0" h="8">
                        <a:moveTo>
                          <a:pt x="110" y="8"/>
                        </a:moveTo>
                        <a:lnTo>
                          <a:pt x="5" y="8"/>
                        </a:lnTo>
                        <a:lnTo>
                          <a:pt x="0" y="0"/>
                        </a:lnTo>
                        <a:lnTo>
                          <a:pt x="105" y="0"/>
                        </a:lnTo>
                        <a:lnTo>
                          <a:pt x="110" y="8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700" name="Freeform 1731"/>
                  <p:cNvSpPr>
                    <a:spLocks noChangeAspect="1"/>
                  </p:cNvSpPr>
                  <p:nvPr/>
                </p:nvSpPr>
                <p:spPr bwMode="auto">
                  <a:xfrm>
                    <a:off x="1376" y="3763"/>
                    <a:ext cx="105" cy="3"/>
                  </a:xfrm>
                  <a:custGeom>
                    <a:avLst/>
                    <a:gdLst>
                      <a:gd name="T0" fmla="*/ 105 w 105"/>
                      <a:gd name="T1" fmla="*/ 3 h 3"/>
                      <a:gd name="T2" fmla="*/ 2 w 105"/>
                      <a:gd name="T3" fmla="*/ 3 h 3"/>
                      <a:gd name="T4" fmla="*/ 0 w 105"/>
                      <a:gd name="T5" fmla="*/ 0 h 3"/>
                      <a:gd name="T6" fmla="*/ 102 w 105"/>
                      <a:gd name="T7" fmla="*/ 0 h 3"/>
                      <a:gd name="T8" fmla="*/ 105 w 105"/>
                      <a:gd name="T9" fmla="*/ 3 h 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5"/>
                      <a:gd name="T16" fmla="*/ 0 h 3"/>
                      <a:gd name="T17" fmla="*/ 105 w 105"/>
                      <a:gd name="T18" fmla="*/ 3 h 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5" h="3">
                        <a:moveTo>
                          <a:pt x="105" y="3"/>
                        </a:moveTo>
                        <a:lnTo>
                          <a:pt x="2" y="3"/>
                        </a:lnTo>
                        <a:lnTo>
                          <a:pt x="0" y="0"/>
                        </a:lnTo>
                        <a:lnTo>
                          <a:pt x="102" y="0"/>
                        </a:lnTo>
                        <a:lnTo>
                          <a:pt x="105" y="3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2682" name="Group 1732"/>
                <p:cNvGrpSpPr>
                  <a:grpSpLocks noChangeAspect="1"/>
                </p:cNvGrpSpPr>
                <p:nvPr/>
              </p:nvGrpSpPr>
              <p:grpSpPr bwMode="auto">
                <a:xfrm rot="-4350386">
                  <a:off x="2998" y="1442"/>
                  <a:ext cx="92" cy="56"/>
                  <a:chOff x="1054" y="3406"/>
                  <a:chExt cx="677" cy="565"/>
                </a:xfrm>
              </p:grpSpPr>
              <p:sp>
                <p:nvSpPr>
                  <p:cNvPr id="2683" name="Freeform 1733"/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684" name="Freeform 1734"/>
                  <p:cNvSpPr>
                    <a:spLocks noChangeAspect="1"/>
                  </p:cNvSpPr>
                  <p:nvPr/>
                </p:nvSpPr>
                <p:spPr bwMode="auto">
                  <a:xfrm>
                    <a:off x="1059" y="3408"/>
                    <a:ext cx="329" cy="148"/>
                  </a:xfrm>
                  <a:custGeom>
                    <a:avLst/>
                    <a:gdLst>
                      <a:gd name="T0" fmla="*/ 44 w 132"/>
                      <a:gd name="T1" fmla="*/ 0 h 59"/>
                      <a:gd name="T2" fmla="*/ 0 w 132"/>
                      <a:gd name="T3" fmla="*/ 0 h 59"/>
                      <a:gd name="T4" fmla="*/ 88 w 132"/>
                      <a:gd name="T5" fmla="*/ 59 h 59"/>
                      <a:gd name="T6" fmla="*/ 132 w 132"/>
                      <a:gd name="T7" fmla="*/ 59 h 59"/>
                      <a:gd name="T8" fmla="*/ 44 w 132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2"/>
                      <a:gd name="T16" fmla="*/ 0 h 59"/>
                      <a:gd name="T17" fmla="*/ 132 w 132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2" h="59">
                        <a:moveTo>
                          <a:pt x="44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43" y="0"/>
                          <a:pt x="69" y="25"/>
                          <a:pt x="88" y="59"/>
                        </a:cubicBezTo>
                        <a:cubicBezTo>
                          <a:pt x="132" y="59"/>
                          <a:pt x="132" y="59"/>
                          <a:pt x="132" y="59"/>
                        </a:cubicBezTo>
                        <a:cubicBezTo>
                          <a:pt x="113" y="25"/>
                          <a:pt x="88" y="0"/>
                          <a:pt x="44" y="0"/>
                        </a:cubicBez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685" name="Freeform 1735"/>
                  <p:cNvSpPr>
                    <a:spLocks noChangeAspect="1"/>
                  </p:cNvSpPr>
                  <p:nvPr/>
                </p:nvSpPr>
                <p:spPr bwMode="auto">
                  <a:xfrm>
                    <a:off x="1054" y="3406"/>
                    <a:ext cx="332" cy="147"/>
                  </a:xfrm>
                  <a:custGeom>
                    <a:avLst/>
                    <a:gdLst>
                      <a:gd name="T0" fmla="*/ 47 w 133"/>
                      <a:gd name="T1" fmla="*/ 4 h 59"/>
                      <a:gd name="T2" fmla="*/ 133 w 133"/>
                      <a:gd name="T3" fmla="*/ 59 h 59"/>
                      <a:gd name="T4" fmla="*/ 133 w 133"/>
                      <a:gd name="T5" fmla="*/ 59 h 59"/>
                      <a:gd name="T6" fmla="*/ 45 w 133"/>
                      <a:gd name="T7" fmla="*/ 0 h 59"/>
                      <a:gd name="T8" fmla="*/ 0 w 133"/>
                      <a:gd name="T9" fmla="*/ 0 h 59"/>
                      <a:gd name="T10" fmla="*/ 26 w 133"/>
                      <a:gd name="T11" fmla="*/ 4 h 59"/>
                      <a:gd name="T12" fmla="*/ 47 w 133"/>
                      <a:gd name="T13" fmla="*/ 4 h 59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33"/>
                      <a:gd name="T22" fmla="*/ 0 h 59"/>
                      <a:gd name="T23" fmla="*/ 133 w 133"/>
                      <a:gd name="T24" fmla="*/ 59 h 59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33" h="59">
                        <a:moveTo>
                          <a:pt x="47" y="4"/>
                        </a:moveTo>
                        <a:cubicBezTo>
                          <a:pt x="89" y="4"/>
                          <a:pt x="114" y="28"/>
                          <a:pt x="133" y="59"/>
                        </a:cubicBezTo>
                        <a:cubicBezTo>
                          <a:pt x="133" y="59"/>
                          <a:pt x="133" y="59"/>
                          <a:pt x="133" y="59"/>
                        </a:cubicBezTo>
                        <a:cubicBezTo>
                          <a:pt x="114" y="26"/>
                          <a:pt x="89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0" y="0"/>
                          <a:pt x="18" y="2"/>
                          <a:pt x="26" y="4"/>
                        </a:cubicBezTo>
                        <a:lnTo>
                          <a:pt x="47" y="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686" name="Freeform 1736"/>
                  <p:cNvSpPr>
                    <a:spLocks noChangeAspect="1"/>
                  </p:cNvSpPr>
                  <p:nvPr/>
                </p:nvSpPr>
                <p:spPr bwMode="auto">
                  <a:xfrm>
                    <a:off x="1383" y="3783"/>
                    <a:ext cx="348" cy="188"/>
                  </a:xfrm>
                  <a:custGeom>
                    <a:avLst/>
                    <a:gdLst>
                      <a:gd name="T0" fmla="*/ 45 w 139"/>
                      <a:gd name="T1" fmla="*/ 0 h 75"/>
                      <a:gd name="T2" fmla="*/ 0 w 139"/>
                      <a:gd name="T3" fmla="*/ 0 h 75"/>
                      <a:gd name="T4" fmla="*/ 95 w 139"/>
                      <a:gd name="T5" fmla="*/ 75 h 75"/>
                      <a:gd name="T6" fmla="*/ 139 w 139"/>
                      <a:gd name="T7" fmla="*/ 75 h 75"/>
                      <a:gd name="T8" fmla="*/ 45 w 139"/>
                      <a:gd name="T9" fmla="*/ 0 h 7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9"/>
                      <a:gd name="T16" fmla="*/ 0 h 75"/>
                      <a:gd name="T17" fmla="*/ 139 w 139"/>
                      <a:gd name="T18" fmla="*/ 75 h 7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9" h="75">
                        <a:moveTo>
                          <a:pt x="45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20" y="42"/>
                          <a:pt x="45" y="75"/>
                          <a:pt x="95" y="75"/>
                        </a:cubicBezTo>
                        <a:cubicBezTo>
                          <a:pt x="139" y="75"/>
                          <a:pt x="139" y="75"/>
                          <a:pt x="139" y="75"/>
                        </a:cubicBezTo>
                        <a:cubicBezTo>
                          <a:pt x="90" y="75"/>
                          <a:pt x="65" y="42"/>
                          <a:pt x="45" y="0"/>
                        </a:cubicBez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687" name="Freeform 1737"/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7938" cap="flat">
                    <a:solidFill>
                      <a:srgbClr val="0066FF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688" name="Freeform 1738"/>
                  <p:cNvSpPr>
                    <a:spLocks noChangeAspect="1"/>
                  </p:cNvSpPr>
                  <p:nvPr/>
                </p:nvSpPr>
                <p:spPr bwMode="auto">
                  <a:xfrm>
                    <a:off x="1284" y="3561"/>
                    <a:ext cx="107" cy="7"/>
                  </a:xfrm>
                  <a:custGeom>
                    <a:avLst/>
                    <a:gdLst>
                      <a:gd name="T0" fmla="*/ 0 w 107"/>
                      <a:gd name="T1" fmla="*/ 0 h 7"/>
                      <a:gd name="T2" fmla="*/ 104 w 107"/>
                      <a:gd name="T3" fmla="*/ 0 h 7"/>
                      <a:gd name="T4" fmla="*/ 107 w 107"/>
                      <a:gd name="T5" fmla="*/ 7 h 7"/>
                      <a:gd name="T6" fmla="*/ 5 w 107"/>
                      <a:gd name="T7" fmla="*/ 7 h 7"/>
                      <a:gd name="T8" fmla="*/ 0 w 107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7"/>
                      <a:gd name="T17" fmla="*/ 107 w 107"/>
                      <a:gd name="T18" fmla="*/ 7 h 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7">
                        <a:moveTo>
                          <a:pt x="0" y="0"/>
                        </a:moveTo>
                        <a:lnTo>
                          <a:pt x="104" y="0"/>
                        </a:lnTo>
                        <a:lnTo>
                          <a:pt x="107" y="7"/>
                        </a:lnTo>
                        <a:lnTo>
                          <a:pt x="5" y="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689" name="Freeform 1739"/>
                  <p:cNvSpPr>
                    <a:spLocks noChangeAspect="1"/>
                  </p:cNvSpPr>
                  <p:nvPr/>
                </p:nvSpPr>
                <p:spPr bwMode="auto">
                  <a:xfrm>
                    <a:off x="1291" y="3576"/>
                    <a:ext cx="107" cy="2"/>
                  </a:xfrm>
                  <a:custGeom>
                    <a:avLst/>
                    <a:gdLst>
                      <a:gd name="T0" fmla="*/ 0 w 107"/>
                      <a:gd name="T1" fmla="*/ 0 h 2"/>
                      <a:gd name="T2" fmla="*/ 105 w 107"/>
                      <a:gd name="T3" fmla="*/ 0 h 2"/>
                      <a:gd name="T4" fmla="*/ 107 w 107"/>
                      <a:gd name="T5" fmla="*/ 2 h 2"/>
                      <a:gd name="T6" fmla="*/ 3 w 107"/>
                      <a:gd name="T7" fmla="*/ 2 h 2"/>
                      <a:gd name="T8" fmla="*/ 0 w 107"/>
                      <a:gd name="T9" fmla="*/ 0 h 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2"/>
                      <a:gd name="T17" fmla="*/ 107 w 107"/>
                      <a:gd name="T18" fmla="*/ 2 h 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2">
                        <a:moveTo>
                          <a:pt x="0" y="0"/>
                        </a:moveTo>
                        <a:lnTo>
                          <a:pt x="105" y="0"/>
                        </a:lnTo>
                        <a:lnTo>
                          <a:pt x="107" y="2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690" name="Freeform 1740"/>
                  <p:cNvSpPr>
                    <a:spLocks noChangeAspect="1"/>
                  </p:cNvSpPr>
                  <p:nvPr/>
                </p:nvSpPr>
                <p:spPr bwMode="auto">
                  <a:xfrm>
                    <a:off x="1378" y="3773"/>
                    <a:ext cx="110" cy="8"/>
                  </a:xfrm>
                  <a:custGeom>
                    <a:avLst/>
                    <a:gdLst>
                      <a:gd name="T0" fmla="*/ 110 w 110"/>
                      <a:gd name="T1" fmla="*/ 8 h 8"/>
                      <a:gd name="T2" fmla="*/ 5 w 110"/>
                      <a:gd name="T3" fmla="*/ 8 h 8"/>
                      <a:gd name="T4" fmla="*/ 0 w 110"/>
                      <a:gd name="T5" fmla="*/ 0 h 8"/>
                      <a:gd name="T6" fmla="*/ 105 w 110"/>
                      <a:gd name="T7" fmla="*/ 0 h 8"/>
                      <a:gd name="T8" fmla="*/ 110 w 110"/>
                      <a:gd name="T9" fmla="*/ 8 h 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0"/>
                      <a:gd name="T16" fmla="*/ 0 h 8"/>
                      <a:gd name="T17" fmla="*/ 110 w 110"/>
                      <a:gd name="T18" fmla="*/ 8 h 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0" h="8">
                        <a:moveTo>
                          <a:pt x="110" y="8"/>
                        </a:moveTo>
                        <a:lnTo>
                          <a:pt x="5" y="8"/>
                        </a:lnTo>
                        <a:lnTo>
                          <a:pt x="0" y="0"/>
                        </a:lnTo>
                        <a:lnTo>
                          <a:pt x="105" y="0"/>
                        </a:lnTo>
                        <a:lnTo>
                          <a:pt x="110" y="8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691" name="Freeform 1741"/>
                  <p:cNvSpPr>
                    <a:spLocks noChangeAspect="1"/>
                  </p:cNvSpPr>
                  <p:nvPr/>
                </p:nvSpPr>
                <p:spPr bwMode="auto">
                  <a:xfrm>
                    <a:off x="1376" y="3763"/>
                    <a:ext cx="105" cy="3"/>
                  </a:xfrm>
                  <a:custGeom>
                    <a:avLst/>
                    <a:gdLst>
                      <a:gd name="T0" fmla="*/ 105 w 105"/>
                      <a:gd name="T1" fmla="*/ 3 h 3"/>
                      <a:gd name="T2" fmla="*/ 2 w 105"/>
                      <a:gd name="T3" fmla="*/ 3 h 3"/>
                      <a:gd name="T4" fmla="*/ 0 w 105"/>
                      <a:gd name="T5" fmla="*/ 0 h 3"/>
                      <a:gd name="T6" fmla="*/ 102 w 105"/>
                      <a:gd name="T7" fmla="*/ 0 h 3"/>
                      <a:gd name="T8" fmla="*/ 105 w 105"/>
                      <a:gd name="T9" fmla="*/ 3 h 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5"/>
                      <a:gd name="T16" fmla="*/ 0 h 3"/>
                      <a:gd name="T17" fmla="*/ 105 w 105"/>
                      <a:gd name="T18" fmla="*/ 3 h 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5" h="3">
                        <a:moveTo>
                          <a:pt x="105" y="3"/>
                        </a:moveTo>
                        <a:lnTo>
                          <a:pt x="2" y="3"/>
                        </a:lnTo>
                        <a:lnTo>
                          <a:pt x="0" y="0"/>
                        </a:lnTo>
                        <a:lnTo>
                          <a:pt x="102" y="0"/>
                        </a:lnTo>
                        <a:lnTo>
                          <a:pt x="105" y="3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</p:grpSp>
          <p:grpSp>
            <p:nvGrpSpPr>
              <p:cNvPr id="2653" name="Group 1742"/>
              <p:cNvGrpSpPr>
                <a:grpSpLocks/>
              </p:cNvGrpSpPr>
              <p:nvPr/>
            </p:nvGrpSpPr>
            <p:grpSpPr bwMode="auto">
              <a:xfrm>
                <a:off x="3016" y="1314"/>
                <a:ext cx="132" cy="302"/>
                <a:chOff x="2109" y="1324"/>
                <a:chExt cx="132" cy="302"/>
              </a:xfrm>
            </p:grpSpPr>
            <p:grpSp>
              <p:nvGrpSpPr>
                <p:cNvPr id="2654" name="Group 1743"/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2166" y="1337"/>
                  <a:ext cx="87" cy="62"/>
                  <a:chOff x="480" y="3413"/>
                  <a:chExt cx="673" cy="560"/>
                </a:xfrm>
              </p:grpSpPr>
              <p:sp>
                <p:nvSpPr>
                  <p:cNvPr id="2678" name="Freeform 1744"/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679" name="Freeform 1745"/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7938" cap="flat">
                    <a:solidFill>
                      <a:srgbClr val="FF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2655" name="Group 1746"/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2143" y="1406"/>
                  <a:ext cx="87" cy="62"/>
                  <a:chOff x="1054" y="3406"/>
                  <a:chExt cx="677" cy="565"/>
                </a:xfrm>
              </p:grpSpPr>
              <p:sp>
                <p:nvSpPr>
                  <p:cNvPr id="2669" name="Freeform 1747"/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670" name="Freeform 1748"/>
                  <p:cNvSpPr>
                    <a:spLocks noChangeAspect="1"/>
                  </p:cNvSpPr>
                  <p:nvPr/>
                </p:nvSpPr>
                <p:spPr bwMode="auto">
                  <a:xfrm>
                    <a:off x="1059" y="3408"/>
                    <a:ext cx="329" cy="148"/>
                  </a:xfrm>
                  <a:custGeom>
                    <a:avLst/>
                    <a:gdLst>
                      <a:gd name="T0" fmla="*/ 44 w 132"/>
                      <a:gd name="T1" fmla="*/ 0 h 59"/>
                      <a:gd name="T2" fmla="*/ 0 w 132"/>
                      <a:gd name="T3" fmla="*/ 0 h 59"/>
                      <a:gd name="T4" fmla="*/ 88 w 132"/>
                      <a:gd name="T5" fmla="*/ 59 h 59"/>
                      <a:gd name="T6" fmla="*/ 132 w 132"/>
                      <a:gd name="T7" fmla="*/ 59 h 59"/>
                      <a:gd name="T8" fmla="*/ 44 w 132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2"/>
                      <a:gd name="T16" fmla="*/ 0 h 59"/>
                      <a:gd name="T17" fmla="*/ 132 w 132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2" h="59">
                        <a:moveTo>
                          <a:pt x="44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43" y="0"/>
                          <a:pt x="69" y="25"/>
                          <a:pt x="88" y="59"/>
                        </a:cubicBezTo>
                        <a:cubicBezTo>
                          <a:pt x="132" y="59"/>
                          <a:pt x="132" y="59"/>
                          <a:pt x="132" y="59"/>
                        </a:cubicBezTo>
                        <a:cubicBezTo>
                          <a:pt x="113" y="25"/>
                          <a:pt x="88" y="0"/>
                          <a:pt x="44" y="0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671" name="Freeform 1749"/>
                  <p:cNvSpPr>
                    <a:spLocks noChangeAspect="1"/>
                  </p:cNvSpPr>
                  <p:nvPr/>
                </p:nvSpPr>
                <p:spPr bwMode="auto">
                  <a:xfrm>
                    <a:off x="1054" y="3406"/>
                    <a:ext cx="332" cy="147"/>
                  </a:xfrm>
                  <a:custGeom>
                    <a:avLst/>
                    <a:gdLst>
                      <a:gd name="T0" fmla="*/ 47 w 133"/>
                      <a:gd name="T1" fmla="*/ 4 h 59"/>
                      <a:gd name="T2" fmla="*/ 133 w 133"/>
                      <a:gd name="T3" fmla="*/ 59 h 59"/>
                      <a:gd name="T4" fmla="*/ 133 w 133"/>
                      <a:gd name="T5" fmla="*/ 59 h 59"/>
                      <a:gd name="T6" fmla="*/ 45 w 133"/>
                      <a:gd name="T7" fmla="*/ 0 h 59"/>
                      <a:gd name="T8" fmla="*/ 0 w 133"/>
                      <a:gd name="T9" fmla="*/ 0 h 59"/>
                      <a:gd name="T10" fmla="*/ 26 w 133"/>
                      <a:gd name="T11" fmla="*/ 4 h 59"/>
                      <a:gd name="T12" fmla="*/ 47 w 133"/>
                      <a:gd name="T13" fmla="*/ 4 h 59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33"/>
                      <a:gd name="T22" fmla="*/ 0 h 59"/>
                      <a:gd name="T23" fmla="*/ 133 w 133"/>
                      <a:gd name="T24" fmla="*/ 59 h 59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33" h="59">
                        <a:moveTo>
                          <a:pt x="47" y="4"/>
                        </a:moveTo>
                        <a:cubicBezTo>
                          <a:pt x="89" y="4"/>
                          <a:pt x="114" y="28"/>
                          <a:pt x="133" y="59"/>
                        </a:cubicBezTo>
                        <a:cubicBezTo>
                          <a:pt x="133" y="59"/>
                          <a:pt x="133" y="59"/>
                          <a:pt x="133" y="59"/>
                        </a:cubicBezTo>
                        <a:cubicBezTo>
                          <a:pt x="114" y="26"/>
                          <a:pt x="89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0" y="0"/>
                          <a:pt x="18" y="2"/>
                          <a:pt x="26" y="4"/>
                        </a:cubicBezTo>
                        <a:lnTo>
                          <a:pt x="47" y="4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672" name="Freeform 1750"/>
                  <p:cNvSpPr>
                    <a:spLocks noChangeAspect="1"/>
                  </p:cNvSpPr>
                  <p:nvPr/>
                </p:nvSpPr>
                <p:spPr bwMode="auto">
                  <a:xfrm>
                    <a:off x="1383" y="3783"/>
                    <a:ext cx="348" cy="188"/>
                  </a:xfrm>
                  <a:custGeom>
                    <a:avLst/>
                    <a:gdLst>
                      <a:gd name="T0" fmla="*/ 45 w 139"/>
                      <a:gd name="T1" fmla="*/ 0 h 75"/>
                      <a:gd name="T2" fmla="*/ 0 w 139"/>
                      <a:gd name="T3" fmla="*/ 0 h 75"/>
                      <a:gd name="T4" fmla="*/ 95 w 139"/>
                      <a:gd name="T5" fmla="*/ 75 h 75"/>
                      <a:gd name="T6" fmla="*/ 139 w 139"/>
                      <a:gd name="T7" fmla="*/ 75 h 75"/>
                      <a:gd name="T8" fmla="*/ 45 w 139"/>
                      <a:gd name="T9" fmla="*/ 0 h 7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9"/>
                      <a:gd name="T16" fmla="*/ 0 h 75"/>
                      <a:gd name="T17" fmla="*/ 139 w 139"/>
                      <a:gd name="T18" fmla="*/ 75 h 7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9" h="75">
                        <a:moveTo>
                          <a:pt x="45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20" y="42"/>
                          <a:pt x="45" y="75"/>
                          <a:pt x="95" y="75"/>
                        </a:cubicBezTo>
                        <a:cubicBezTo>
                          <a:pt x="139" y="75"/>
                          <a:pt x="139" y="75"/>
                          <a:pt x="139" y="75"/>
                        </a:cubicBezTo>
                        <a:cubicBezTo>
                          <a:pt x="90" y="75"/>
                          <a:pt x="65" y="42"/>
                          <a:pt x="45" y="0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673" name="Freeform 1751"/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7938" cap="flat">
                    <a:solidFill>
                      <a:srgbClr val="FF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674" name="Freeform 1752"/>
                  <p:cNvSpPr>
                    <a:spLocks noChangeAspect="1"/>
                  </p:cNvSpPr>
                  <p:nvPr/>
                </p:nvSpPr>
                <p:spPr bwMode="auto">
                  <a:xfrm>
                    <a:off x="1284" y="3561"/>
                    <a:ext cx="107" cy="7"/>
                  </a:xfrm>
                  <a:custGeom>
                    <a:avLst/>
                    <a:gdLst>
                      <a:gd name="T0" fmla="*/ 0 w 107"/>
                      <a:gd name="T1" fmla="*/ 0 h 7"/>
                      <a:gd name="T2" fmla="*/ 104 w 107"/>
                      <a:gd name="T3" fmla="*/ 0 h 7"/>
                      <a:gd name="T4" fmla="*/ 107 w 107"/>
                      <a:gd name="T5" fmla="*/ 7 h 7"/>
                      <a:gd name="T6" fmla="*/ 5 w 107"/>
                      <a:gd name="T7" fmla="*/ 7 h 7"/>
                      <a:gd name="T8" fmla="*/ 0 w 107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7"/>
                      <a:gd name="T17" fmla="*/ 107 w 107"/>
                      <a:gd name="T18" fmla="*/ 7 h 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7">
                        <a:moveTo>
                          <a:pt x="0" y="0"/>
                        </a:moveTo>
                        <a:lnTo>
                          <a:pt x="104" y="0"/>
                        </a:lnTo>
                        <a:lnTo>
                          <a:pt x="107" y="7"/>
                        </a:lnTo>
                        <a:lnTo>
                          <a:pt x="5" y="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675" name="Freeform 1753"/>
                  <p:cNvSpPr>
                    <a:spLocks noChangeAspect="1"/>
                  </p:cNvSpPr>
                  <p:nvPr/>
                </p:nvSpPr>
                <p:spPr bwMode="auto">
                  <a:xfrm>
                    <a:off x="1291" y="3576"/>
                    <a:ext cx="107" cy="2"/>
                  </a:xfrm>
                  <a:custGeom>
                    <a:avLst/>
                    <a:gdLst>
                      <a:gd name="T0" fmla="*/ 0 w 107"/>
                      <a:gd name="T1" fmla="*/ 0 h 2"/>
                      <a:gd name="T2" fmla="*/ 105 w 107"/>
                      <a:gd name="T3" fmla="*/ 0 h 2"/>
                      <a:gd name="T4" fmla="*/ 107 w 107"/>
                      <a:gd name="T5" fmla="*/ 2 h 2"/>
                      <a:gd name="T6" fmla="*/ 3 w 107"/>
                      <a:gd name="T7" fmla="*/ 2 h 2"/>
                      <a:gd name="T8" fmla="*/ 0 w 107"/>
                      <a:gd name="T9" fmla="*/ 0 h 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2"/>
                      <a:gd name="T17" fmla="*/ 107 w 107"/>
                      <a:gd name="T18" fmla="*/ 2 h 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2">
                        <a:moveTo>
                          <a:pt x="0" y="0"/>
                        </a:moveTo>
                        <a:lnTo>
                          <a:pt x="105" y="0"/>
                        </a:lnTo>
                        <a:lnTo>
                          <a:pt x="107" y="2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676" name="Freeform 1754"/>
                  <p:cNvSpPr>
                    <a:spLocks noChangeAspect="1"/>
                  </p:cNvSpPr>
                  <p:nvPr/>
                </p:nvSpPr>
                <p:spPr bwMode="auto">
                  <a:xfrm>
                    <a:off x="1378" y="3773"/>
                    <a:ext cx="110" cy="8"/>
                  </a:xfrm>
                  <a:custGeom>
                    <a:avLst/>
                    <a:gdLst>
                      <a:gd name="T0" fmla="*/ 110 w 110"/>
                      <a:gd name="T1" fmla="*/ 8 h 8"/>
                      <a:gd name="T2" fmla="*/ 5 w 110"/>
                      <a:gd name="T3" fmla="*/ 8 h 8"/>
                      <a:gd name="T4" fmla="*/ 0 w 110"/>
                      <a:gd name="T5" fmla="*/ 0 h 8"/>
                      <a:gd name="T6" fmla="*/ 105 w 110"/>
                      <a:gd name="T7" fmla="*/ 0 h 8"/>
                      <a:gd name="T8" fmla="*/ 110 w 110"/>
                      <a:gd name="T9" fmla="*/ 8 h 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0"/>
                      <a:gd name="T16" fmla="*/ 0 h 8"/>
                      <a:gd name="T17" fmla="*/ 110 w 110"/>
                      <a:gd name="T18" fmla="*/ 8 h 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0" h="8">
                        <a:moveTo>
                          <a:pt x="110" y="8"/>
                        </a:moveTo>
                        <a:lnTo>
                          <a:pt x="5" y="8"/>
                        </a:lnTo>
                        <a:lnTo>
                          <a:pt x="0" y="0"/>
                        </a:lnTo>
                        <a:lnTo>
                          <a:pt x="105" y="0"/>
                        </a:lnTo>
                        <a:lnTo>
                          <a:pt x="110" y="8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677" name="Freeform 1755"/>
                  <p:cNvSpPr>
                    <a:spLocks noChangeAspect="1"/>
                  </p:cNvSpPr>
                  <p:nvPr/>
                </p:nvSpPr>
                <p:spPr bwMode="auto">
                  <a:xfrm>
                    <a:off x="1376" y="3763"/>
                    <a:ext cx="105" cy="3"/>
                  </a:xfrm>
                  <a:custGeom>
                    <a:avLst/>
                    <a:gdLst>
                      <a:gd name="T0" fmla="*/ 105 w 105"/>
                      <a:gd name="T1" fmla="*/ 3 h 3"/>
                      <a:gd name="T2" fmla="*/ 2 w 105"/>
                      <a:gd name="T3" fmla="*/ 3 h 3"/>
                      <a:gd name="T4" fmla="*/ 0 w 105"/>
                      <a:gd name="T5" fmla="*/ 0 h 3"/>
                      <a:gd name="T6" fmla="*/ 102 w 105"/>
                      <a:gd name="T7" fmla="*/ 0 h 3"/>
                      <a:gd name="T8" fmla="*/ 105 w 105"/>
                      <a:gd name="T9" fmla="*/ 3 h 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5"/>
                      <a:gd name="T16" fmla="*/ 0 h 3"/>
                      <a:gd name="T17" fmla="*/ 105 w 105"/>
                      <a:gd name="T18" fmla="*/ 3 h 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5" h="3">
                        <a:moveTo>
                          <a:pt x="105" y="3"/>
                        </a:moveTo>
                        <a:lnTo>
                          <a:pt x="2" y="3"/>
                        </a:lnTo>
                        <a:lnTo>
                          <a:pt x="0" y="0"/>
                        </a:lnTo>
                        <a:lnTo>
                          <a:pt x="102" y="0"/>
                        </a:lnTo>
                        <a:lnTo>
                          <a:pt x="105" y="3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2656" name="Group 1756"/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2121" y="1477"/>
                  <a:ext cx="86" cy="62"/>
                  <a:chOff x="480" y="3413"/>
                  <a:chExt cx="673" cy="560"/>
                </a:xfrm>
              </p:grpSpPr>
              <p:sp>
                <p:nvSpPr>
                  <p:cNvPr id="2667" name="Freeform 1757"/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668" name="Freeform 1758"/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7938" cap="flat">
                    <a:solidFill>
                      <a:srgbClr val="FF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2657" name="Group 1759"/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2096" y="1552"/>
                  <a:ext cx="87" cy="62"/>
                  <a:chOff x="1054" y="3406"/>
                  <a:chExt cx="677" cy="565"/>
                </a:xfrm>
              </p:grpSpPr>
              <p:sp>
                <p:nvSpPr>
                  <p:cNvPr id="2658" name="Freeform 1760"/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659" name="Freeform 1761"/>
                  <p:cNvSpPr>
                    <a:spLocks noChangeAspect="1"/>
                  </p:cNvSpPr>
                  <p:nvPr/>
                </p:nvSpPr>
                <p:spPr bwMode="auto">
                  <a:xfrm>
                    <a:off x="1059" y="3408"/>
                    <a:ext cx="329" cy="148"/>
                  </a:xfrm>
                  <a:custGeom>
                    <a:avLst/>
                    <a:gdLst>
                      <a:gd name="T0" fmla="*/ 44 w 132"/>
                      <a:gd name="T1" fmla="*/ 0 h 59"/>
                      <a:gd name="T2" fmla="*/ 0 w 132"/>
                      <a:gd name="T3" fmla="*/ 0 h 59"/>
                      <a:gd name="T4" fmla="*/ 88 w 132"/>
                      <a:gd name="T5" fmla="*/ 59 h 59"/>
                      <a:gd name="T6" fmla="*/ 132 w 132"/>
                      <a:gd name="T7" fmla="*/ 59 h 59"/>
                      <a:gd name="T8" fmla="*/ 44 w 132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2"/>
                      <a:gd name="T16" fmla="*/ 0 h 59"/>
                      <a:gd name="T17" fmla="*/ 132 w 132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2" h="59">
                        <a:moveTo>
                          <a:pt x="44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43" y="0"/>
                          <a:pt x="69" y="25"/>
                          <a:pt x="88" y="59"/>
                        </a:cubicBezTo>
                        <a:cubicBezTo>
                          <a:pt x="132" y="59"/>
                          <a:pt x="132" y="59"/>
                          <a:pt x="132" y="59"/>
                        </a:cubicBezTo>
                        <a:cubicBezTo>
                          <a:pt x="113" y="25"/>
                          <a:pt x="88" y="0"/>
                          <a:pt x="44" y="0"/>
                        </a:cubicBez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660" name="Freeform 1762"/>
                  <p:cNvSpPr>
                    <a:spLocks noChangeAspect="1"/>
                  </p:cNvSpPr>
                  <p:nvPr/>
                </p:nvSpPr>
                <p:spPr bwMode="auto">
                  <a:xfrm>
                    <a:off x="1054" y="3406"/>
                    <a:ext cx="332" cy="147"/>
                  </a:xfrm>
                  <a:custGeom>
                    <a:avLst/>
                    <a:gdLst>
                      <a:gd name="T0" fmla="*/ 47 w 133"/>
                      <a:gd name="T1" fmla="*/ 4 h 59"/>
                      <a:gd name="T2" fmla="*/ 133 w 133"/>
                      <a:gd name="T3" fmla="*/ 59 h 59"/>
                      <a:gd name="T4" fmla="*/ 133 w 133"/>
                      <a:gd name="T5" fmla="*/ 59 h 59"/>
                      <a:gd name="T6" fmla="*/ 45 w 133"/>
                      <a:gd name="T7" fmla="*/ 0 h 59"/>
                      <a:gd name="T8" fmla="*/ 0 w 133"/>
                      <a:gd name="T9" fmla="*/ 0 h 59"/>
                      <a:gd name="T10" fmla="*/ 26 w 133"/>
                      <a:gd name="T11" fmla="*/ 4 h 59"/>
                      <a:gd name="T12" fmla="*/ 47 w 133"/>
                      <a:gd name="T13" fmla="*/ 4 h 59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33"/>
                      <a:gd name="T22" fmla="*/ 0 h 59"/>
                      <a:gd name="T23" fmla="*/ 133 w 133"/>
                      <a:gd name="T24" fmla="*/ 59 h 59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33" h="59">
                        <a:moveTo>
                          <a:pt x="47" y="4"/>
                        </a:moveTo>
                        <a:cubicBezTo>
                          <a:pt x="89" y="4"/>
                          <a:pt x="114" y="28"/>
                          <a:pt x="133" y="59"/>
                        </a:cubicBezTo>
                        <a:cubicBezTo>
                          <a:pt x="133" y="59"/>
                          <a:pt x="133" y="59"/>
                          <a:pt x="133" y="59"/>
                        </a:cubicBezTo>
                        <a:cubicBezTo>
                          <a:pt x="114" y="26"/>
                          <a:pt x="89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0" y="0"/>
                          <a:pt x="18" y="2"/>
                          <a:pt x="26" y="4"/>
                        </a:cubicBezTo>
                        <a:lnTo>
                          <a:pt x="47" y="4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661" name="Freeform 1763"/>
                  <p:cNvSpPr>
                    <a:spLocks noChangeAspect="1"/>
                  </p:cNvSpPr>
                  <p:nvPr/>
                </p:nvSpPr>
                <p:spPr bwMode="auto">
                  <a:xfrm>
                    <a:off x="1383" y="3783"/>
                    <a:ext cx="348" cy="188"/>
                  </a:xfrm>
                  <a:custGeom>
                    <a:avLst/>
                    <a:gdLst>
                      <a:gd name="T0" fmla="*/ 45 w 139"/>
                      <a:gd name="T1" fmla="*/ 0 h 75"/>
                      <a:gd name="T2" fmla="*/ 0 w 139"/>
                      <a:gd name="T3" fmla="*/ 0 h 75"/>
                      <a:gd name="T4" fmla="*/ 95 w 139"/>
                      <a:gd name="T5" fmla="*/ 75 h 75"/>
                      <a:gd name="T6" fmla="*/ 139 w 139"/>
                      <a:gd name="T7" fmla="*/ 75 h 75"/>
                      <a:gd name="T8" fmla="*/ 45 w 139"/>
                      <a:gd name="T9" fmla="*/ 0 h 7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9"/>
                      <a:gd name="T16" fmla="*/ 0 h 75"/>
                      <a:gd name="T17" fmla="*/ 139 w 139"/>
                      <a:gd name="T18" fmla="*/ 75 h 7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9" h="75">
                        <a:moveTo>
                          <a:pt x="45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20" y="42"/>
                          <a:pt x="45" y="75"/>
                          <a:pt x="95" y="75"/>
                        </a:cubicBezTo>
                        <a:cubicBezTo>
                          <a:pt x="139" y="75"/>
                          <a:pt x="139" y="75"/>
                          <a:pt x="139" y="75"/>
                        </a:cubicBezTo>
                        <a:cubicBezTo>
                          <a:pt x="90" y="75"/>
                          <a:pt x="65" y="42"/>
                          <a:pt x="45" y="0"/>
                        </a:cubicBez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662" name="Freeform 1764"/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7938" cap="flat">
                    <a:solidFill>
                      <a:srgbClr val="343434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663" name="Freeform 1765"/>
                  <p:cNvSpPr>
                    <a:spLocks noChangeAspect="1"/>
                  </p:cNvSpPr>
                  <p:nvPr/>
                </p:nvSpPr>
                <p:spPr bwMode="auto">
                  <a:xfrm>
                    <a:off x="1284" y="3561"/>
                    <a:ext cx="107" cy="7"/>
                  </a:xfrm>
                  <a:custGeom>
                    <a:avLst/>
                    <a:gdLst>
                      <a:gd name="T0" fmla="*/ 0 w 107"/>
                      <a:gd name="T1" fmla="*/ 0 h 7"/>
                      <a:gd name="T2" fmla="*/ 104 w 107"/>
                      <a:gd name="T3" fmla="*/ 0 h 7"/>
                      <a:gd name="T4" fmla="*/ 107 w 107"/>
                      <a:gd name="T5" fmla="*/ 7 h 7"/>
                      <a:gd name="T6" fmla="*/ 5 w 107"/>
                      <a:gd name="T7" fmla="*/ 7 h 7"/>
                      <a:gd name="T8" fmla="*/ 0 w 107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7"/>
                      <a:gd name="T17" fmla="*/ 107 w 107"/>
                      <a:gd name="T18" fmla="*/ 7 h 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7">
                        <a:moveTo>
                          <a:pt x="0" y="0"/>
                        </a:moveTo>
                        <a:lnTo>
                          <a:pt x="104" y="0"/>
                        </a:lnTo>
                        <a:lnTo>
                          <a:pt x="107" y="7"/>
                        </a:lnTo>
                        <a:lnTo>
                          <a:pt x="5" y="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664" name="Freeform 1766"/>
                  <p:cNvSpPr>
                    <a:spLocks noChangeAspect="1"/>
                  </p:cNvSpPr>
                  <p:nvPr/>
                </p:nvSpPr>
                <p:spPr bwMode="auto">
                  <a:xfrm>
                    <a:off x="1291" y="3576"/>
                    <a:ext cx="107" cy="2"/>
                  </a:xfrm>
                  <a:custGeom>
                    <a:avLst/>
                    <a:gdLst>
                      <a:gd name="T0" fmla="*/ 0 w 107"/>
                      <a:gd name="T1" fmla="*/ 0 h 2"/>
                      <a:gd name="T2" fmla="*/ 105 w 107"/>
                      <a:gd name="T3" fmla="*/ 0 h 2"/>
                      <a:gd name="T4" fmla="*/ 107 w 107"/>
                      <a:gd name="T5" fmla="*/ 2 h 2"/>
                      <a:gd name="T6" fmla="*/ 3 w 107"/>
                      <a:gd name="T7" fmla="*/ 2 h 2"/>
                      <a:gd name="T8" fmla="*/ 0 w 107"/>
                      <a:gd name="T9" fmla="*/ 0 h 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2"/>
                      <a:gd name="T17" fmla="*/ 107 w 107"/>
                      <a:gd name="T18" fmla="*/ 2 h 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2">
                        <a:moveTo>
                          <a:pt x="0" y="0"/>
                        </a:moveTo>
                        <a:lnTo>
                          <a:pt x="105" y="0"/>
                        </a:lnTo>
                        <a:lnTo>
                          <a:pt x="107" y="2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665" name="Freeform 1767"/>
                  <p:cNvSpPr>
                    <a:spLocks noChangeAspect="1"/>
                  </p:cNvSpPr>
                  <p:nvPr/>
                </p:nvSpPr>
                <p:spPr bwMode="auto">
                  <a:xfrm>
                    <a:off x="1378" y="3773"/>
                    <a:ext cx="110" cy="8"/>
                  </a:xfrm>
                  <a:custGeom>
                    <a:avLst/>
                    <a:gdLst>
                      <a:gd name="T0" fmla="*/ 110 w 110"/>
                      <a:gd name="T1" fmla="*/ 8 h 8"/>
                      <a:gd name="T2" fmla="*/ 5 w 110"/>
                      <a:gd name="T3" fmla="*/ 8 h 8"/>
                      <a:gd name="T4" fmla="*/ 0 w 110"/>
                      <a:gd name="T5" fmla="*/ 0 h 8"/>
                      <a:gd name="T6" fmla="*/ 105 w 110"/>
                      <a:gd name="T7" fmla="*/ 0 h 8"/>
                      <a:gd name="T8" fmla="*/ 110 w 110"/>
                      <a:gd name="T9" fmla="*/ 8 h 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0"/>
                      <a:gd name="T16" fmla="*/ 0 h 8"/>
                      <a:gd name="T17" fmla="*/ 110 w 110"/>
                      <a:gd name="T18" fmla="*/ 8 h 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0" h="8">
                        <a:moveTo>
                          <a:pt x="110" y="8"/>
                        </a:moveTo>
                        <a:lnTo>
                          <a:pt x="5" y="8"/>
                        </a:lnTo>
                        <a:lnTo>
                          <a:pt x="0" y="0"/>
                        </a:lnTo>
                        <a:lnTo>
                          <a:pt x="105" y="0"/>
                        </a:lnTo>
                        <a:lnTo>
                          <a:pt x="110" y="8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666" name="Freeform 1768"/>
                  <p:cNvSpPr>
                    <a:spLocks noChangeAspect="1"/>
                  </p:cNvSpPr>
                  <p:nvPr/>
                </p:nvSpPr>
                <p:spPr bwMode="auto">
                  <a:xfrm>
                    <a:off x="1376" y="3763"/>
                    <a:ext cx="105" cy="3"/>
                  </a:xfrm>
                  <a:custGeom>
                    <a:avLst/>
                    <a:gdLst>
                      <a:gd name="T0" fmla="*/ 105 w 105"/>
                      <a:gd name="T1" fmla="*/ 3 h 3"/>
                      <a:gd name="T2" fmla="*/ 2 w 105"/>
                      <a:gd name="T3" fmla="*/ 3 h 3"/>
                      <a:gd name="T4" fmla="*/ 0 w 105"/>
                      <a:gd name="T5" fmla="*/ 0 h 3"/>
                      <a:gd name="T6" fmla="*/ 102 w 105"/>
                      <a:gd name="T7" fmla="*/ 0 h 3"/>
                      <a:gd name="T8" fmla="*/ 105 w 105"/>
                      <a:gd name="T9" fmla="*/ 3 h 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5"/>
                      <a:gd name="T16" fmla="*/ 0 h 3"/>
                      <a:gd name="T17" fmla="*/ 105 w 105"/>
                      <a:gd name="T18" fmla="*/ 3 h 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5" h="3">
                        <a:moveTo>
                          <a:pt x="105" y="3"/>
                        </a:moveTo>
                        <a:lnTo>
                          <a:pt x="2" y="3"/>
                        </a:lnTo>
                        <a:lnTo>
                          <a:pt x="0" y="0"/>
                        </a:lnTo>
                        <a:lnTo>
                          <a:pt x="102" y="0"/>
                        </a:lnTo>
                        <a:lnTo>
                          <a:pt x="105" y="3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</p:grpSp>
        </p:grpSp>
        <p:grpSp>
          <p:nvGrpSpPr>
            <p:cNvPr id="1894" name="Group 1769"/>
            <p:cNvGrpSpPr>
              <a:grpSpLocks/>
            </p:cNvGrpSpPr>
            <p:nvPr/>
          </p:nvGrpSpPr>
          <p:grpSpPr bwMode="auto">
            <a:xfrm>
              <a:off x="5273" y="2337"/>
              <a:ext cx="280" cy="454"/>
              <a:chOff x="2868" y="1661"/>
              <a:chExt cx="280" cy="454"/>
            </a:xfrm>
          </p:grpSpPr>
          <p:grpSp>
            <p:nvGrpSpPr>
              <p:cNvPr id="2463" name="Group 1770"/>
              <p:cNvGrpSpPr>
                <a:grpSpLocks/>
              </p:cNvGrpSpPr>
              <p:nvPr/>
            </p:nvGrpSpPr>
            <p:grpSpPr bwMode="auto">
              <a:xfrm>
                <a:off x="2868" y="1707"/>
                <a:ext cx="131" cy="298"/>
                <a:chOff x="1815" y="1253"/>
                <a:chExt cx="131" cy="298"/>
              </a:xfrm>
            </p:grpSpPr>
            <p:grpSp>
              <p:nvGrpSpPr>
                <p:cNvPr id="2624" name="Group 1771"/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1872" y="1265"/>
                  <a:ext cx="86" cy="62"/>
                  <a:chOff x="1054" y="3406"/>
                  <a:chExt cx="677" cy="565"/>
                </a:xfrm>
              </p:grpSpPr>
              <p:sp>
                <p:nvSpPr>
                  <p:cNvPr id="2641" name="Freeform 1772"/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642" name="Freeform 1773"/>
                  <p:cNvSpPr>
                    <a:spLocks noChangeAspect="1"/>
                  </p:cNvSpPr>
                  <p:nvPr/>
                </p:nvSpPr>
                <p:spPr bwMode="auto">
                  <a:xfrm>
                    <a:off x="1059" y="3408"/>
                    <a:ext cx="329" cy="148"/>
                  </a:xfrm>
                  <a:custGeom>
                    <a:avLst/>
                    <a:gdLst>
                      <a:gd name="T0" fmla="*/ 44 w 132"/>
                      <a:gd name="T1" fmla="*/ 0 h 59"/>
                      <a:gd name="T2" fmla="*/ 0 w 132"/>
                      <a:gd name="T3" fmla="*/ 0 h 59"/>
                      <a:gd name="T4" fmla="*/ 88 w 132"/>
                      <a:gd name="T5" fmla="*/ 59 h 59"/>
                      <a:gd name="T6" fmla="*/ 132 w 132"/>
                      <a:gd name="T7" fmla="*/ 59 h 59"/>
                      <a:gd name="T8" fmla="*/ 44 w 132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2"/>
                      <a:gd name="T16" fmla="*/ 0 h 59"/>
                      <a:gd name="T17" fmla="*/ 132 w 132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2" h="59">
                        <a:moveTo>
                          <a:pt x="44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43" y="0"/>
                          <a:pt x="69" y="25"/>
                          <a:pt x="88" y="59"/>
                        </a:cubicBezTo>
                        <a:cubicBezTo>
                          <a:pt x="132" y="59"/>
                          <a:pt x="132" y="59"/>
                          <a:pt x="132" y="59"/>
                        </a:cubicBezTo>
                        <a:cubicBezTo>
                          <a:pt x="113" y="25"/>
                          <a:pt x="88" y="0"/>
                          <a:pt x="44" y="0"/>
                        </a:cubicBez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643" name="Freeform 1774"/>
                  <p:cNvSpPr>
                    <a:spLocks noChangeAspect="1"/>
                  </p:cNvSpPr>
                  <p:nvPr/>
                </p:nvSpPr>
                <p:spPr bwMode="auto">
                  <a:xfrm>
                    <a:off x="1054" y="3406"/>
                    <a:ext cx="332" cy="147"/>
                  </a:xfrm>
                  <a:custGeom>
                    <a:avLst/>
                    <a:gdLst>
                      <a:gd name="T0" fmla="*/ 47 w 133"/>
                      <a:gd name="T1" fmla="*/ 4 h 59"/>
                      <a:gd name="T2" fmla="*/ 133 w 133"/>
                      <a:gd name="T3" fmla="*/ 59 h 59"/>
                      <a:gd name="T4" fmla="*/ 133 w 133"/>
                      <a:gd name="T5" fmla="*/ 59 h 59"/>
                      <a:gd name="T6" fmla="*/ 45 w 133"/>
                      <a:gd name="T7" fmla="*/ 0 h 59"/>
                      <a:gd name="T8" fmla="*/ 0 w 133"/>
                      <a:gd name="T9" fmla="*/ 0 h 59"/>
                      <a:gd name="T10" fmla="*/ 26 w 133"/>
                      <a:gd name="T11" fmla="*/ 4 h 59"/>
                      <a:gd name="T12" fmla="*/ 47 w 133"/>
                      <a:gd name="T13" fmla="*/ 4 h 59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33"/>
                      <a:gd name="T22" fmla="*/ 0 h 59"/>
                      <a:gd name="T23" fmla="*/ 133 w 133"/>
                      <a:gd name="T24" fmla="*/ 59 h 59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33" h="59">
                        <a:moveTo>
                          <a:pt x="47" y="4"/>
                        </a:moveTo>
                        <a:cubicBezTo>
                          <a:pt x="89" y="4"/>
                          <a:pt x="114" y="28"/>
                          <a:pt x="133" y="59"/>
                        </a:cubicBezTo>
                        <a:cubicBezTo>
                          <a:pt x="133" y="59"/>
                          <a:pt x="133" y="59"/>
                          <a:pt x="133" y="59"/>
                        </a:cubicBezTo>
                        <a:cubicBezTo>
                          <a:pt x="114" y="26"/>
                          <a:pt x="89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0" y="0"/>
                          <a:pt x="18" y="2"/>
                          <a:pt x="26" y="4"/>
                        </a:cubicBezTo>
                        <a:lnTo>
                          <a:pt x="47" y="4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644" name="Freeform 1775"/>
                  <p:cNvSpPr>
                    <a:spLocks noChangeAspect="1"/>
                  </p:cNvSpPr>
                  <p:nvPr/>
                </p:nvSpPr>
                <p:spPr bwMode="auto">
                  <a:xfrm>
                    <a:off x="1383" y="3783"/>
                    <a:ext cx="348" cy="188"/>
                  </a:xfrm>
                  <a:custGeom>
                    <a:avLst/>
                    <a:gdLst>
                      <a:gd name="T0" fmla="*/ 45 w 139"/>
                      <a:gd name="T1" fmla="*/ 0 h 75"/>
                      <a:gd name="T2" fmla="*/ 0 w 139"/>
                      <a:gd name="T3" fmla="*/ 0 h 75"/>
                      <a:gd name="T4" fmla="*/ 95 w 139"/>
                      <a:gd name="T5" fmla="*/ 75 h 75"/>
                      <a:gd name="T6" fmla="*/ 139 w 139"/>
                      <a:gd name="T7" fmla="*/ 75 h 75"/>
                      <a:gd name="T8" fmla="*/ 45 w 139"/>
                      <a:gd name="T9" fmla="*/ 0 h 7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9"/>
                      <a:gd name="T16" fmla="*/ 0 h 75"/>
                      <a:gd name="T17" fmla="*/ 139 w 139"/>
                      <a:gd name="T18" fmla="*/ 75 h 7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9" h="75">
                        <a:moveTo>
                          <a:pt x="45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20" y="42"/>
                          <a:pt x="45" y="75"/>
                          <a:pt x="95" y="75"/>
                        </a:cubicBezTo>
                        <a:cubicBezTo>
                          <a:pt x="139" y="75"/>
                          <a:pt x="139" y="75"/>
                          <a:pt x="139" y="75"/>
                        </a:cubicBezTo>
                        <a:cubicBezTo>
                          <a:pt x="90" y="75"/>
                          <a:pt x="65" y="42"/>
                          <a:pt x="45" y="0"/>
                        </a:cubicBez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645" name="Freeform 1776"/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7938" cap="flat">
                    <a:solidFill>
                      <a:srgbClr val="343434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646" name="Freeform 1777"/>
                  <p:cNvSpPr>
                    <a:spLocks noChangeAspect="1"/>
                  </p:cNvSpPr>
                  <p:nvPr/>
                </p:nvSpPr>
                <p:spPr bwMode="auto">
                  <a:xfrm>
                    <a:off x="1284" y="3561"/>
                    <a:ext cx="107" cy="7"/>
                  </a:xfrm>
                  <a:custGeom>
                    <a:avLst/>
                    <a:gdLst>
                      <a:gd name="T0" fmla="*/ 0 w 107"/>
                      <a:gd name="T1" fmla="*/ 0 h 7"/>
                      <a:gd name="T2" fmla="*/ 104 w 107"/>
                      <a:gd name="T3" fmla="*/ 0 h 7"/>
                      <a:gd name="T4" fmla="*/ 107 w 107"/>
                      <a:gd name="T5" fmla="*/ 7 h 7"/>
                      <a:gd name="T6" fmla="*/ 5 w 107"/>
                      <a:gd name="T7" fmla="*/ 7 h 7"/>
                      <a:gd name="T8" fmla="*/ 0 w 107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7"/>
                      <a:gd name="T17" fmla="*/ 107 w 107"/>
                      <a:gd name="T18" fmla="*/ 7 h 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7">
                        <a:moveTo>
                          <a:pt x="0" y="0"/>
                        </a:moveTo>
                        <a:lnTo>
                          <a:pt x="104" y="0"/>
                        </a:lnTo>
                        <a:lnTo>
                          <a:pt x="107" y="7"/>
                        </a:lnTo>
                        <a:lnTo>
                          <a:pt x="5" y="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647" name="Freeform 1778"/>
                  <p:cNvSpPr>
                    <a:spLocks noChangeAspect="1"/>
                  </p:cNvSpPr>
                  <p:nvPr/>
                </p:nvSpPr>
                <p:spPr bwMode="auto">
                  <a:xfrm>
                    <a:off x="1291" y="3576"/>
                    <a:ext cx="107" cy="2"/>
                  </a:xfrm>
                  <a:custGeom>
                    <a:avLst/>
                    <a:gdLst>
                      <a:gd name="T0" fmla="*/ 0 w 107"/>
                      <a:gd name="T1" fmla="*/ 0 h 2"/>
                      <a:gd name="T2" fmla="*/ 105 w 107"/>
                      <a:gd name="T3" fmla="*/ 0 h 2"/>
                      <a:gd name="T4" fmla="*/ 107 w 107"/>
                      <a:gd name="T5" fmla="*/ 2 h 2"/>
                      <a:gd name="T6" fmla="*/ 3 w 107"/>
                      <a:gd name="T7" fmla="*/ 2 h 2"/>
                      <a:gd name="T8" fmla="*/ 0 w 107"/>
                      <a:gd name="T9" fmla="*/ 0 h 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2"/>
                      <a:gd name="T17" fmla="*/ 107 w 107"/>
                      <a:gd name="T18" fmla="*/ 2 h 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2">
                        <a:moveTo>
                          <a:pt x="0" y="0"/>
                        </a:moveTo>
                        <a:lnTo>
                          <a:pt x="105" y="0"/>
                        </a:lnTo>
                        <a:lnTo>
                          <a:pt x="107" y="2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648" name="Freeform 1779"/>
                  <p:cNvSpPr>
                    <a:spLocks noChangeAspect="1"/>
                  </p:cNvSpPr>
                  <p:nvPr/>
                </p:nvSpPr>
                <p:spPr bwMode="auto">
                  <a:xfrm>
                    <a:off x="1378" y="3773"/>
                    <a:ext cx="110" cy="8"/>
                  </a:xfrm>
                  <a:custGeom>
                    <a:avLst/>
                    <a:gdLst>
                      <a:gd name="T0" fmla="*/ 110 w 110"/>
                      <a:gd name="T1" fmla="*/ 8 h 8"/>
                      <a:gd name="T2" fmla="*/ 5 w 110"/>
                      <a:gd name="T3" fmla="*/ 8 h 8"/>
                      <a:gd name="T4" fmla="*/ 0 w 110"/>
                      <a:gd name="T5" fmla="*/ 0 h 8"/>
                      <a:gd name="T6" fmla="*/ 105 w 110"/>
                      <a:gd name="T7" fmla="*/ 0 h 8"/>
                      <a:gd name="T8" fmla="*/ 110 w 110"/>
                      <a:gd name="T9" fmla="*/ 8 h 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0"/>
                      <a:gd name="T16" fmla="*/ 0 h 8"/>
                      <a:gd name="T17" fmla="*/ 110 w 110"/>
                      <a:gd name="T18" fmla="*/ 8 h 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0" h="8">
                        <a:moveTo>
                          <a:pt x="110" y="8"/>
                        </a:moveTo>
                        <a:lnTo>
                          <a:pt x="5" y="8"/>
                        </a:lnTo>
                        <a:lnTo>
                          <a:pt x="0" y="0"/>
                        </a:lnTo>
                        <a:lnTo>
                          <a:pt x="105" y="0"/>
                        </a:lnTo>
                        <a:lnTo>
                          <a:pt x="110" y="8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649" name="Freeform 1780"/>
                  <p:cNvSpPr>
                    <a:spLocks noChangeAspect="1"/>
                  </p:cNvSpPr>
                  <p:nvPr/>
                </p:nvSpPr>
                <p:spPr bwMode="auto">
                  <a:xfrm>
                    <a:off x="1376" y="3763"/>
                    <a:ext cx="105" cy="3"/>
                  </a:xfrm>
                  <a:custGeom>
                    <a:avLst/>
                    <a:gdLst>
                      <a:gd name="T0" fmla="*/ 105 w 105"/>
                      <a:gd name="T1" fmla="*/ 3 h 3"/>
                      <a:gd name="T2" fmla="*/ 2 w 105"/>
                      <a:gd name="T3" fmla="*/ 3 h 3"/>
                      <a:gd name="T4" fmla="*/ 0 w 105"/>
                      <a:gd name="T5" fmla="*/ 0 h 3"/>
                      <a:gd name="T6" fmla="*/ 102 w 105"/>
                      <a:gd name="T7" fmla="*/ 0 h 3"/>
                      <a:gd name="T8" fmla="*/ 105 w 105"/>
                      <a:gd name="T9" fmla="*/ 3 h 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5"/>
                      <a:gd name="T16" fmla="*/ 0 h 3"/>
                      <a:gd name="T17" fmla="*/ 105 w 105"/>
                      <a:gd name="T18" fmla="*/ 3 h 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5" h="3">
                        <a:moveTo>
                          <a:pt x="105" y="3"/>
                        </a:moveTo>
                        <a:lnTo>
                          <a:pt x="2" y="3"/>
                        </a:lnTo>
                        <a:lnTo>
                          <a:pt x="0" y="0"/>
                        </a:lnTo>
                        <a:lnTo>
                          <a:pt x="102" y="0"/>
                        </a:lnTo>
                        <a:lnTo>
                          <a:pt x="105" y="3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2625" name="Group 1781"/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1848" y="1337"/>
                  <a:ext cx="87" cy="62"/>
                  <a:chOff x="480" y="3413"/>
                  <a:chExt cx="673" cy="560"/>
                </a:xfrm>
              </p:grpSpPr>
              <p:sp>
                <p:nvSpPr>
                  <p:cNvPr id="2639" name="Freeform 1782"/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640" name="Freeform 1783"/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7938" cap="flat">
                    <a:solidFill>
                      <a:srgbClr val="FF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2626" name="Group 1784"/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1825" y="1406"/>
                  <a:ext cx="87" cy="62"/>
                  <a:chOff x="1054" y="3406"/>
                  <a:chExt cx="677" cy="565"/>
                </a:xfrm>
              </p:grpSpPr>
              <p:sp>
                <p:nvSpPr>
                  <p:cNvPr id="2630" name="Freeform 1785"/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631" name="Freeform 1786"/>
                  <p:cNvSpPr>
                    <a:spLocks noChangeAspect="1"/>
                  </p:cNvSpPr>
                  <p:nvPr/>
                </p:nvSpPr>
                <p:spPr bwMode="auto">
                  <a:xfrm>
                    <a:off x="1059" y="3408"/>
                    <a:ext cx="329" cy="148"/>
                  </a:xfrm>
                  <a:custGeom>
                    <a:avLst/>
                    <a:gdLst>
                      <a:gd name="T0" fmla="*/ 44 w 132"/>
                      <a:gd name="T1" fmla="*/ 0 h 59"/>
                      <a:gd name="T2" fmla="*/ 0 w 132"/>
                      <a:gd name="T3" fmla="*/ 0 h 59"/>
                      <a:gd name="T4" fmla="*/ 88 w 132"/>
                      <a:gd name="T5" fmla="*/ 59 h 59"/>
                      <a:gd name="T6" fmla="*/ 132 w 132"/>
                      <a:gd name="T7" fmla="*/ 59 h 59"/>
                      <a:gd name="T8" fmla="*/ 44 w 132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2"/>
                      <a:gd name="T16" fmla="*/ 0 h 59"/>
                      <a:gd name="T17" fmla="*/ 132 w 132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2" h="59">
                        <a:moveTo>
                          <a:pt x="44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43" y="0"/>
                          <a:pt x="69" y="25"/>
                          <a:pt x="88" y="59"/>
                        </a:cubicBezTo>
                        <a:cubicBezTo>
                          <a:pt x="132" y="59"/>
                          <a:pt x="132" y="59"/>
                          <a:pt x="132" y="59"/>
                        </a:cubicBezTo>
                        <a:cubicBezTo>
                          <a:pt x="113" y="25"/>
                          <a:pt x="88" y="0"/>
                          <a:pt x="44" y="0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632" name="Freeform 1787"/>
                  <p:cNvSpPr>
                    <a:spLocks noChangeAspect="1"/>
                  </p:cNvSpPr>
                  <p:nvPr/>
                </p:nvSpPr>
                <p:spPr bwMode="auto">
                  <a:xfrm>
                    <a:off x="1054" y="3406"/>
                    <a:ext cx="332" cy="147"/>
                  </a:xfrm>
                  <a:custGeom>
                    <a:avLst/>
                    <a:gdLst>
                      <a:gd name="T0" fmla="*/ 47 w 133"/>
                      <a:gd name="T1" fmla="*/ 4 h 59"/>
                      <a:gd name="T2" fmla="*/ 133 w 133"/>
                      <a:gd name="T3" fmla="*/ 59 h 59"/>
                      <a:gd name="T4" fmla="*/ 133 w 133"/>
                      <a:gd name="T5" fmla="*/ 59 h 59"/>
                      <a:gd name="T6" fmla="*/ 45 w 133"/>
                      <a:gd name="T7" fmla="*/ 0 h 59"/>
                      <a:gd name="T8" fmla="*/ 0 w 133"/>
                      <a:gd name="T9" fmla="*/ 0 h 59"/>
                      <a:gd name="T10" fmla="*/ 26 w 133"/>
                      <a:gd name="T11" fmla="*/ 4 h 59"/>
                      <a:gd name="T12" fmla="*/ 47 w 133"/>
                      <a:gd name="T13" fmla="*/ 4 h 59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33"/>
                      <a:gd name="T22" fmla="*/ 0 h 59"/>
                      <a:gd name="T23" fmla="*/ 133 w 133"/>
                      <a:gd name="T24" fmla="*/ 59 h 59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33" h="59">
                        <a:moveTo>
                          <a:pt x="47" y="4"/>
                        </a:moveTo>
                        <a:cubicBezTo>
                          <a:pt x="89" y="4"/>
                          <a:pt x="114" y="28"/>
                          <a:pt x="133" y="59"/>
                        </a:cubicBezTo>
                        <a:cubicBezTo>
                          <a:pt x="133" y="59"/>
                          <a:pt x="133" y="59"/>
                          <a:pt x="133" y="59"/>
                        </a:cubicBezTo>
                        <a:cubicBezTo>
                          <a:pt x="114" y="26"/>
                          <a:pt x="89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0" y="0"/>
                          <a:pt x="18" y="2"/>
                          <a:pt x="26" y="4"/>
                        </a:cubicBezTo>
                        <a:lnTo>
                          <a:pt x="47" y="4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633" name="Freeform 1788"/>
                  <p:cNvSpPr>
                    <a:spLocks noChangeAspect="1"/>
                  </p:cNvSpPr>
                  <p:nvPr/>
                </p:nvSpPr>
                <p:spPr bwMode="auto">
                  <a:xfrm>
                    <a:off x="1383" y="3783"/>
                    <a:ext cx="348" cy="188"/>
                  </a:xfrm>
                  <a:custGeom>
                    <a:avLst/>
                    <a:gdLst>
                      <a:gd name="T0" fmla="*/ 45 w 139"/>
                      <a:gd name="T1" fmla="*/ 0 h 75"/>
                      <a:gd name="T2" fmla="*/ 0 w 139"/>
                      <a:gd name="T3" fmla="*/ 0 h 75"/>
                      <a:gd name="T4" fmla="*/ 95 w 139"/>
                      <a:gd name="T5" fmla="*/ 75 h 75"/>
                      <a:gd name="T6" fmla="*/ 139 w 139"/>
                      <a:gd name="T7" fmla="*/ 75 h 75"/>
                      <a:gd name="T8" fmla="*/ 45 w 139"/>
                      <a:gd name="T9" fmla="*/ 0 h 7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9"/>
                      <a:gd name="T16" fmla="*/ 0 h 75"/>
                      <a:gd name="T17" fmla="*/ 139 w 139"/>
                      <a:gd name="T18" fmla="*/ 75 h 7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9" h="75">
                        <a:moveTo>
                          <a:pt x="45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20" y="42"/>
                          <a:pt x="45" y="75"/>
                          <a:pt x="95" y="75"/>
                        </a:cubicBezTo>
                        <a:cubicBezTo>
                          <a:pt x="139" y="75"/>
                          <a:pt x="139" y="75"/>
                          <a:pt x="139" y="75"/>
                        </a:cubicBezTo>
                        <a:cubicBezTo>
                          <a:pt x="90" y="75"/>
                          <a:pt x="65" y="42"/>
                          <a:pt x="45" y="0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634" name="Freeform 1789"/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7938" cap="flat">
                    <a:solidFill>
                      <a:srgbClr val="FF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635" name="Freeform 1790"/>
                  <p:cNvSpPr>
                    <a:spLocks noChangeAspect="1"/>
                  </p:cNvSpPr>
                  <p:nvPr/>
                </p:nvSpPr>
                <p:spPr bwMode="auto">
                  <a:xfrm>
                    <a:off x="1284" y="3561"/>
                    <a:ext cx="107" cy="7"/>
                  </a:xfrm>
                  <a:custGeom>
                    <a:avLst/>
                    <a:gdLst>
                      <a:gd name="T0" fmla="*/ 0 w 107"/>
                      <a:gd name="T1" fmla="*/ 0 h 7"/>
                      <a:gd name="T2" fmla="*/ 104 w 107"/>
                      <a:gd name="T3" fmla="*/ 0 h 7"/>
                      <a:gd name="T4" fmla="*/ 107 w 107"/>
                      <a:gd name="T5" fmla="*/ 7 h 7"/>
                      <a:gd name="T6" fmla="*/ 5 w 107"/>
                      <a:gd name="T7" fmla="*/ 7 h 7"/>
                      <a:gd name="T8" fmla="*/ 0 w 107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7"/>
                      <a:gd name="T17" fmla="*/ 107 w 107"/>
                      <a:gd name="T18" fmla="*/ 7 h 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7">
                        <a:moveTo>
                          <a:pt x="0" y="0"/>
                        </a:moveTo>
                        <a:lnTo>
                          <a:pt x="104" y="0"/>
                        </a:lnTo>
                        <a:lnTo>
                          <a:pt x="107" y="7"/>
                        </a:lnTo>
                        <a:lnTo>
                          <a:pt x="5" y="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636" name="Freeform 1791"/>
                  <p:cNvSpPr>
                    <a:spLocks noChangeAspect="1"/>
                  </p:cNvSpPr>
                  <p:nvPr/>
                </p:nvSpPr>
                <p:spPr bwMode="auto">
                  <a:xfrm>
                    <a:off x="1291" y="3576"/>
                    <a:ext cx="107" cy="2"/>
                  </a:xfrm>
                  <a:custGeom>
                    <a:avLst/>
                    <a:gdLst>
                      <a:gd name="T0" fmla="*/ 0 w 107"/>
                      <a:gd name="T1" fmla="*/ 0 h 2"/>
                      <a:gd name="T2" fmla="*/ 105 w 107"/>
                      <a:gd name="T3" fmla="*/ 0 h 2"/>
                      <a:gd name="T4" fmla="*/ 107 w 107"/>
                      <a:gd name="T5" fmla="*/ 2 h 2"/>
                      <a:gd name="T6" fmla="*/ 3 w 107"/>
                      <a:gd name="T7" fmla="*/ 2 h 2"/>
                      <a:gd name="T8" fmla="*/ 0 w 107"/>
                      <a:gd name="T9" fmla="*/ 0 h 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2"/>
                      <a:gd name="T17" fmla="*/ 107 w 107"/>
                      <a:gd name="T18" fmla="*/ 2 h 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2">
                        <a:moveTo>
                          <a:pt x="0" y="0"/>
                        </a:moveTo>
                        <a:lnTo>
                          <a:pt x="105" y="0"/>
                        </a:lnTo>
                        <a:lnTo>
                          <a:pt x="107" y="2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637" name="Freeform 1792"/>
                  <p:cNvSpPr>
                    <a:spLocks noChangeAspect="1"/>
                  </p:cNvSpPr>
                  <p:nvPr/>
                </p:nvSpPr>
                <p:spPr bwMode="auto">
                  <a:xfrm>
                    <a:off x="1378" y="3773"/>
                    <a:ext cx="110" cy="8"/>
                  </a:xfrm>
                  <a:custGeom>
                    <a:avLst/>
                    <a:gdLst>
                      <a:gd name="T0" fmla="*/ 110 w 110"/>
                      <a:gd name="T1" fmla="*/ 8 h 8"/>
                      <a:gd name="T2" fmla="*/ 5 w 110"/>
                      <a:gd name="T3" fmla="*/ 8 h 8"/>
                      <a:gd name="T4" fmla="*/ 0 w 110"/>
                      <a:gd name="T5" fmla="*/ 0 h 8"/>
                      <a:gd name="T6" fmla="*/ 105 w 110"/>
                      <a:gd name="T7" fmla="*/ 0 h 8"/>
                      <a:gd name="T8" fmla="*/ 110 w 110"/>
                      <a:gd name="T9" fmla="*/ 8 h 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0"/>
                      <a:gd name="T16" fmla="*/ 0 h 8"/>
                      <a:gd name="T17" fmla="*/ 110 w 110"/>
                      <a:gd name="T18" fmla="*/ 8 h 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0" h="8">
                        <a:moveTo>
                          <a:pt x="110" y="8"/>
                        </a:moveTo>
                        <a:lnTo>
                          <a:pt x="5" y="8"/>
                        </a:lnTo>
                        <a:lnTo>
                          <a:pt x="0" y="0"/>
                        </a:lnTo>
                        <a:lnTo>
                          <a:pt x="105" y="0"/>
                        </a:lnTo>
                        <a:lnTo>
                          <a:pt x="110" y="8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638" name="Freeform 1793"/>
                  <p:cNvSpPr>
                    <a:spLocks noChangeAspect="1"/>
                  </p:cNvSpPr>
                  <p:nvPr/>
                </p:nvSpPr>
                <p:spPr bwMode="auto">
                  <a:xfrm>
                    <a:off x="1376" y="3763"/>
                    <a:ext cx="105" cy="3"/>
                  </a:xfrm>
                  <a:custGeom>
                    <a:avLst/>
                    <a:gdLst>
                      <a:gd name="T0" fmla="*/ 105 w 105"/>
                      <a:gd name="T1" fmla="*/ 3 h 3"/>
                      <a:gd name="T2" fmla="*/ 2 w 105"/>
                      <a:gd name="T3" fmla="*/ 3 h 3"/>
                      <a:gd name="T4" fmla="*/ 0 w 105"/>
                      <a:gd name="T5" fmla="*/ 0 h 3"/>
                      <a:gd name="T6" fmla="*/ 102 w 105"/>
                      <a:gd name="T7" fmla="*/ 0 h 3"/>
                      <a:gd name="T8" fmla="*/ 105 w 105"/>
                      <a:gd name="T9" fmla="*/ 3 h 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5"/>
                      <a:gd name="T16" fmla="*/ 0 h 3"/>
                      <a:gd name="T17" fmla="*/ 105 w 105"/>
                      <a:gd name="T18" fmla="*/ 3 h 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5" h="3">
                        <a:moveTo>
                          <a:pt x="105" y="3"/>
                        </a:moveTo>
                        <a:lnTo>
                          <a:pt x="2" y="3"/>
                        </a:lnTo>
                        <a:lnTo>
                          <a:pt x="0" y="0"/>
                        </a:lnTo>
                        <a:lnTo>
                          <a:pt x="102" y="0"/>
                        </a:lnTo>
                        <a:lnTo>
                          <a:pt x="105" y="3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2627" name="Group 1794"/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1803" y="1477"/>
                  <a:ext cx="86" cy="62"/>
                  <a:chOff x="480" y="3413"/>
                  <a:chExt cx="673" cy="560"/>
                </a:xfrm>
              </p:grpSpPr>
              <p:sp>
                <p:nvSpPr>
                  <p:cNvPr id="2628" name="Freeform 1795"/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629" name="Freeform 1796"/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7938" cap="flat">
                    <a:solidFill>
                      <a:srgbClr val="FF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</p:grpSp>
          <p:grpSp>
            <p:nvGrpSpPr>
              <p:cNvPr id="2464" name="Group 1797"/>
              <p:cNvGrpSpPr>
                <a:grpSpLocks/>
              </p:cNvGrpSpPr>
              <p:nvPr/>
            </p:nvGrpSpPr>
            <p:grpSpPr bwMode="auto">
              <a:xfrm>
                <a:off x="2945" y="1661"/>
                <a:ext cx="124" cy="309"/>
                <a:chOff x="1998" y="1253"/>
                <a:chExt cx="124" cy="309"/>
              </a:xfrm>
            </p:grpSpPr>
            <p:grpSp>
              <p:nvGrpSpPr>
                <p:cNvPr id="2598" name="Group 1798"/>
                <p:cNvGrpSpPr>
                  <a:grpSpLocks noChangeAspect="1"/>
                </p:cNvGrpSpPr>
                <p:nvPr/>
              </p:nvGrpSpPr>
              <p:grpSpPr bwMode="auto">
                <a:xfrm rot="-4350386">
                  <a:off x="2003" y="1418"/>
                  <a:ext cx="90" cy="56"/>
                  <a:chOff x="480" y="3413"/>
                  <a:chExt cx="673" cy="560"/>
                </a:xfrm>
              </p:grpSpPr>
              <p:sp>
                <p:nvSpPr>
                  <p:cNvPr id="2622" name="Freeform 1799"/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623" name="Freeform 1800"/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7938" cap="flat">
                    <a:solidFill>
                      <a:srgbClr val="0066FF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2599" name="Group 1801"/>
                <p:cNvGrpSpPr>
                  <a:grpSpLocks noChangeAspect="1"/>
                </p:cNvGrpSpPr>
                <p:nvPr/>
              </p:nvGrpSpPr>
              <p:grpSpPr bwMode="auto">
                <a:xfrm rot="-4350386">
                  <a:off x="2026" y="1343"/>
                  <a:ext cx="91" cy="55"/>
                  <a:chOff x="1054" y="3406"/>
                  <a:chExt cx="677" cy="565"/>
                </a:xfrm>
              </p:grpSpPr>
              <p:sp>
                <p:nvSpPr>
                  <p:cNvPr id="2613" name="Freeform 1802"/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614" name="Freeform 1803"/>
                  <p:cNvSpPr>
                    <a:spLocks noChangeAspect="1"/>
                  </p:cNvSpPr>
                  <p:nvPr/>
                </p:nvSpPr>
                <p:spPr bwMode="auto">
                  <a:xfrm>
                    <a:off x="1059" y="3408"/>
                    <a:ext cx="329" cy="148"/>
                  </a:xfrm>
                  <a:custGeom>
                    <a:avLst/>
                    <a:gdLst>
                      <a:gd name="T0" fmla="*/ 44 w 132"/>
                      <a:gd name="T1" fmla="*/ 0 h 59"/>
                      <a:gd name="T2" fmla="*/ 0 w 132"/>
                      <a:gd name="T3" fmla="*/ 0 h 59"/>
                      <a:gd name="T4" fmla="*/ 88 w 132"/>
                      <a:gd name="T5" fmla="*/ 59 h 59"/>
                      <a:gd name="T6" fmla="*/ 132 w 132"/>
                      <a:gd name="T7" fmla="*/ 59 h 59"/>
                      <a:gd name="T8" fmla="*/ 44 w 132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2"/>
                      <a:gd name="T16" fmla="*/ 0 h 59"/>
                      <a:gd name="T17" fmla="*/ 132 w 132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2" h="59">
                        <a:moveTo>
                          <a:pt x="44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43" y="0"/>
                          <a:pt x="69" y="25"/>
                          <a:pt x="88" y="59"/>
                        </a:cubicBezTo>
                        <a:cubicBezTo>
                          <a:pt x="132" y="59"/>
                          <a:pt x="132" y="59"/>
                          <a:pt x="132" y="59"/>
                        </a:cubicBezTo>
                        <a:cubicBezTo>
                          <a:pt x="113" y="25"/>
                          <a:pt x="88" y="0"/>
                          <a:pt x="44" y="0"/>
                        </a:cubicBez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615" name="Freeform 1804"/>
                  <p:cNvSpPr>
                    <a:spLocks noChangeAspect="1"/>
                  </p:cNvSpPr>
                  <p:nvPr/>
                </p:nvSpPr>
                <p:spPr bwMode="auto">
                  <a:xfrm>
                    <a:off x="1054" y="3406"/>
                    <a:ext cx="332" cy="147"/>
                  </a:xfrm>
                  <a:custGeom>
                    <a:avLst/>
                    <a:gdLst>
                      <a:gd name="T0" fmla="*/ 47 w 133"/>
                      <a:gd name="T1" fmla="*/ 4 h 59"/>
                      <a:gd name="T2" fmla="*/ 133 w 133"/>
                      <a:gd name="T3" fmla="*/ 59 h 59"/>
                      <a:gd name="T4" fmla="*/ 133 w 133"/>
                      <a:gd name="T5" fmla="*/ 59 h 59"/>
                      <a:gd name="T6" fmla="*/ 45 w 133"/>
                      <a:gd name="T7" fmla="*/ 0 h 59"/>
                      <a:gd name="T8" fmla="*/ 0 w 133"/>
                      <a:gd name="T9" fmla="*/ 0 h 59"/>
                      <a:gd name="T10" fmla="*/ 26 w 133"/>
                      <a:gd name="T11" fmla="*/ 4 h 59"/>
                      <a:gd name="T12" fmla="*/ 47 w 133"/>
                      <a:gd name="T13" fmla="*/ 4 h 59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33"/>
                      <a:gd name="T22" fmla="*/ 0 h 59"/>
                      <a:gd name="T23" fmla="*/ 133 w 133"/>
                      <a:gd name="T24" fmla="*/ 59 h 59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33" h="59">
                        <a:moveTo>
                          <a:pt x="47" y="4"/>
                        </a:moveTo>
                        <a:cubicBezTo>
                          <a:pt x="89" y="4"/>
                          <a:pt x="114" y="28"/>
                          <a:pt x="133" y="59"/>
                        </a:cubicBezTo>
                        <a:cubicBezTo>
                          <a:pt x="133" y="59"/>
                          <a:pt x="133" y="59"/>
                          <a:pt x="133" y="59"/>
                        </a:cubicBezTo>
                        <a:cubicBezTo>
                          <a:pt x="114" y="26"/>
                          <a:pt x="89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0" y="0"/>
                          <a:pt x="18" y="2"/>
                          <a:pt x="26" y="4"/>
                        </a:cubicBezTo>
                        <a:lnTo>
                          <a:pt x="47" y="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616" name="Freeform 1805"/>
                  <p:cNvSpPr>
                    <a:spLocks noChangeAspect="1"/>
                  </p:cNvSpPr>
                  <p:nvPr/>
                </p:nvSpPr>
                <p:spPr bwMode="auto">
                  <a:xfrm>
                    <a:off x="1383" y="3783"/>
                    <a:ext cx="348" cy="188"/>
                  </a:xfrm>
                  <a:custGeom>
                    <a:avLst/>
                    <a:gdLst>
                      <a:gd name="T0" fmla="*/ 45 w 139"/>
                      <a:gd name="T1" fmla="*/ 0 h 75"/>
                      <a:gd name="T2" fmla="*/ 0 w 139"/>
                      <a:gd name="T3" fmla="*/ 0 h 75"/>
                      <a:gd name="T4" fmla="*/ 95 w 139"/>
                      <a:gd name="T5" fmla="*/ 75 h 75"/>
                      <a:gd name="T6" fmla="*/ 139 w 139"/>
                      <a:gd name="T7" fmla="*/ 75 h 75"/>
                      <a:gd name="T8" fmla="*/ 45 w 139"/>
                      <a:gd name="T9" fmla="*/ 0 h 7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9"/>
                      <a:gd name="T16" fmla="*/ 0 h 75"/>
                      <a:gd name="T17" fmla="*/ 139 w 139"/>
                      <a:gd name="T18" fmla="*/ 75 h 7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9" h="75">
                        <a:moveTo>
                          <a:pt x="45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20" y="42"/>
                          <a:pt x="45" y="75"/>
                          <a:pt x="95" y="75"/>
                        </a:cubicBezTo>
                        <a:cubicBezTo>
                          <a:pt x="139" y="75"/>
                          <a:pt x="139" y="75"/>
                          <a:pt x="139" y="75"/>
                        </a:cubicBezTo>
                        <a:cubicBezTo>
                          <a:pt x="90" y="75"/>
                          <a:pt x="65" y="42"/>
                          <a:pt x="45" y="0"/>
                        </a:cubicBez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617" name="Freeform 1806"/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7938" cap="flat">
                    <a:solidFill>
                      <a:srgbClr val="0066FF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618" name="Freeform 1807"/>
                  <p:cNvSpPr>
                    <a:spLocks noChangeAspect="1"/>
                  </p:cNvSpPr>
                  <p:nvPr/>
                </p:nvSpPr>
                <p:spPr bwMode="auto">
                  <a:xfrm>
                    <a:off x="1284" y="3561"/>
                    <a:ext cx="107" cy="7"/>
                  </a:xfrm>
                  <a:custGeom>
                    <a:avLst/>
                    <a:gdLst>
                      <a:gd name="T0" fmla="*/ 0 w 107"/>
                      <a:gd name="T1" fmla="*/ 0 h 7"/>
                      <a:gd name="T2" fmla="*/ 104 w 107"/>
                      <a:gd name="T3" fmla="*/ 0 h 7"/>
                      <a:gd name="T4" fmla="*/ 107 w 107"/>
                      <a:gd name="T5" fmla="*/ 7 h 7"/>
                      <a:gd name="T6" fmla="*/ 5 w 107"/>
                      <a:gd name="T7" fmla="*/ 7 h 7"/>
                      <a:gd name="T8" fmla="*/ 0 w 107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7"/>
                      <a:gd name="T17" fmla="*/ 107 w 107"/>
                      <a:gd name="T18" fmla="*/ 7 h 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7">
                        <a:moveTo>
                          <a:pt x="0" y="0"/>
                        </a:moveTo>
                        <a:lnTo>
                          <a:pt x="104" y="0"/>
                        </a:lnTo>
                        <a:lnTo>
                          <a:pt x="107" y="7"/>
                        </a:lnTo>
                        <a:lnTo>
                          <a:pt x="5" y="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619" name="Freeform 1808"/>
                  <p:cNvSpPr>
                    <a:spLocks noChangeAspect="1"/>
                  </p:cNvSpPr>
                  <p:nvPr/>
                </p:nvSpPr>
                <p:spPr bwMode="auto">
                  <a:xfrm>
                    <a:off x="1291" y="3576"/>
                    <a:ext cx="107" cy="2"/>
                  </a:xfrm>
                  <a:custGeom>
                    <a:avLst/>
                    <a:gdLst>
                      <a:gd name="T0" fmla="*/ 0 w 107"/>
                      <a:gd name="T1" fmla="*/ 0 h 2"/>
                      <a:gd name="T2" fmla="*/ 105 w 107"/>
                      <a:gd name="T3" fmla="*/ 0 h 2"/>
                      <a:gd name="T4" fmla="*/ 107 w 107"/>
                      <a:gd name="T5" fmla="*/ 2 h 2"/>
                      <a:gd name="T6" fmla="*/ 3 w 107"/>
                      <a:gd name="T7" fmla="*/ 2 h 2"/>
                      <a:gd name="T8" fmla="*/ 0 w 107"/>
                      <a:gd name="T9" fmla="*/ 0 h 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2"/>
                      <a:gd name="T17" fmla="*/ 107 w 107"/>
                      <a:gd name="T18" fmla="*/ 2 h 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2">
                        <a:moveTo>
                          <a:pt x="0" y="0"/>
                        </a:moveTo>
                        <a:lnTo>
                          <a:pt x="105" y="0"/>
                        </a:lnTo>
                        <a:lnTo>
                          <a:pt x="107" y="2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620" name="Freeform 1809"/>
                  <p:cNvSpPr>
                    <a:spLocks noChangeAspect="1"/>
                  </p:cNvSpPr>
                  <p:nvPr/>
                </p:nvSpPr>
                <p:spPr bwMode="auto">
                  <a:xfrm>
                    <a:off x="1378" y="3773"/>
                    <a:ext cx="110" cy="8"/>
                  </a:xfrm>
                  <a:custGeom>
                    <a:avLst/>
                    <a:gdLst>
                      <a:gd name="T0" fmla="*/ 110 w 110"/>
                      <a:gd name="T1" fmla="*/ 8 h 8"/>
                      <a:gd name="T2" fmla="*/ 5 w 110"/>
                      <a:gd name="T3" fmla="*/ 8 h 8"/>
                      <a:gd name="T4" fmla="*/ 0 w 110"/>
                      <a:gd name="T5" fmla="*/ 0 h 8"/>
                      <a:gd name="T6" fmla="*/ 105 w 110"/>
                      <a:gd name="T7" fmla="*/ 0 h 8"/>
                      <a:gd name="T8" fmla="*/ 110 w 110"/>
                      <a:gd name="T9" fmla="*/ 8 h 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0"/>
                      <a:gd name="T16" fmla="*/ 0 h 8"/>
                      <a:gd name="T17" fmla="*/ 110 w 110"/>
                      <a:gd name="T18" fmla="*/ 8 h 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0" h="8">
                        <a:moveTo>
                          <a:pt x="110" y="8"/>
                        </a:moveTo>
                        <a:lnTo>
                          <a:pt x="5" y="8"/>
                        </a:lnTo>
                        <a:lnTo>
                          <a:pt x="0" y="0"/>
                        </a:lnTo>
                        <a:lnTo>
                          <a:pt x="105" y="0"/>
                        </a:lnTo>
                        <a:lnTo>
                          <a:pt x="110" y="8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621" name="Freeform 1810"/>
                  <p:cNvSpPr>
                    <a:spLocks noChangeAspect="1"/>
                  </p:cNvSpPr>
                  <p:nvPr/>
                </p:nvSpPr>
                <p:spPr bwMode="auto">
                  <a:xfrm>
                    <a:off x="1376" y="3763"/>
                    <a:ext cx="105" cy="3"/>
                  </a:xfrm>
                  <a:custGeom>
                    <a:avLst/>
                    <a:gdLst>
                      <a:gd name="T0" fmla="*/ 105 w 105"/>
                      <a:gd name="T1" fmla="*/ 3 h 3"/>
                      <a:gd name="T2" fmla="*/ 2 w 105"/>
                      <a:gd name="T3" fmla="*/ 3 h 3"/>
                      <a:gd name="T4" fmla="*/ 0 w 105"/>
                      <a:gd name="T5" fmla="*/ 0 h 3"/>
                      <a:gd name="T6" fmla="*/ 102 w 105"/>
                      <a:gd name="T7" fmla="*/ 0 h 3"/>
                      <a:gd name="T8" fmla="*/ 105 w 105"/>
                      <a:gd name="T9" fmla="*/ 3 h 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5"/>
                      <a:gd name="T16" fmla="*/ 0 h 3"/>
                      <a:gd name="T17" fmla="*/ 105 w 105"/>
                      <a:gd name="T18" fmla="*/ 3 h 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5" h="3">
                        <a:moveTo>
                          <a:pt x="105" y="3"/>
                        </a:moveTo>
                        <a:lnTo>
                          <a:pt x="2" y="3"/>
                        </a:lnTo>
                        <a:lnTo>
                          <a:pt x="0" y="0"/>
                        </a:lnTo>
                        <a:lnTo>
                          <a:pt x="102" y="0"/>
                        </a:lnTo>
                        <a:lnTo>
                          <a:pt x="105" y="3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2600" name="Group 1811"/>
                <p:cNvGrpSpPr>
                  <a:grpSpLocks noChangeAspect="1"/>
                </p:cNvGrpSpPr>
                <p:nvPr/>
              </p:nvGrpSpPr>
              <p:grpSpPr bwMode="auto">
                <a:xfrm rot="-4350386">
                  <a:off x="1980" y="1488"/>
                  <a:ext cx="92" cy="56"/>
                  <a:chOff x="1054" y="3406"/>
                  <a:chExt cx="677" cy="565"/>
                </a:xfrm>
              </p:grpSpPr>
              <p:sp>
                <p:nvSpPr>
                  <p:cNvPr id="2604" name="Freeform 1812"/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605" name="Freeform 1813"/>
                  <p:cNvSpPr>
                    <a:spLocks noChangeAspect="1"/>
                  </p:cNvSpPr>
                  <p:nvPr/>
                </p:nvSpPr>
                <p:spPr bwMode="auto">
                  <a:xfrm>
                    <a:off x="1059" y="3408"/>
                    <a:ext cx="329" cy="148"/>
                  </a:xfrm>
                  <a:custGeom>
                    <a:avLst/>
                    <a:gdLst>
                      <a:gd name="T0" fmla="*/ 44 w 132"/>
                      <a:gd name="T1" fmla="*/ 0 h 59"/>
                      <a:gd name="T2" fmla="*/ 0 w 132"/>
                      <a:gd name="T3" fmla="*/ 0 h 59"/>
                      <a:gd name="T4" fmla="*/ 88 w 132"/>
                      <a:gd name="T5" fmla="*/ 59 h 59"/>
                      <a:gd name="T6" fmla="*/ 132 w 132"/>
                      <a:gd name="T7" fmla="*/ 59 h 59"/>
                      <a:gd name="T8" fmla="*/ 44 w 132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2"/>
                      <a:gd name="T16" fmla="*/ 0 h 59"/>
                      <a:gd name="T17" fmla="*/ 132 w 132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2" h="59">
                        <a:moveTo>
                          <a:pt x="44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43" y="0"/>
                          <a:pt x="69" y="25"/>
                          <a:pt x="88" y="59"/>
                        </a:cubicBezTo>
                        <a:cubicBezTo>
                          <a:pt x="132" y="59"/>
                          <a:pt x="132" y="59"/>
                          <a:pt x="132" y="59"/>
                        </a:cubicBezTo>
                        <a:cubicBezTo>
                          <a:pt x="113" y="25"/>
                          <a:pt x="88" y="0"/>
                          <a:pt x="44" y="0"/>
                        </a:cubicBez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606" name="Freeform 1814"/>
                  <p:cNvSpPr>
                    <a:spLocks noChangeAspect="1"/>
                  </p:cNvSpPr>
                  <p:nvPr/>
                </p:nvSpPr>
                <p:spPr bwMode="auto">
                  <a:xfrm>
                    <a:off x="1054" y="3406"/>
                    <a:ext cx="332" cy="147"/>
                  </a:xfrm>
                  <a:custGeom>
                    <a:avLst/>
                    <a:gdLst>
                      <a:gd name="T0" fmla="*/ 47 w 133"/>
                      <a:gd name="T1" fmla="*/ 4 h 59"/>
                      <a:gd name="T2" fmla="*/ 133 w 133"/>
                      <a:gd name="T3" fmla="*/ 59 h 59"/>
                      <a:gd name="T4" fmla="*/ 133 w 133"/>
                      <a:gd name="T5" fmla="*/ 59 h 59"/>
                      <a:gd name="T6" fmla="*/ 45 w 133"/>
                      <a:gd name="T7" fmla="*/ 0 h 59"/>
                      <a:gd name="T8" fmla="*/ 0 w 133"/>
                      <a:gd name="T9" fmla="*/ 0 h 59"/>
                      <a:gd name="T10" fmla="*/ 26 w 133"/>
                      <a:gd name="T11" fmla="*/ 4 h 59"/>
                      <a:gd name="T12" fmla="*/ 47 w 133"/>
                      <a:gd name="T13" fmla="*/ 4 h 59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33"/>
                      <a:gd name="T22" fmla="*/ 0 h 59"/>
                      <a:gd name="T23" fmla="*/ 133 w 133"/>
                      <a:gd name="T24" fmla="*/ 59 h 59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33" h="59">
                        <a:moveTo>
                          <a:pt x="47" y="4"/>
                        </a:moveTo>
                        <a:cubicBezTo>
                          <a:pt x="89" y="4"/>
                          <a:pt x="114" y="28"/>
                          <a:pt x="133" y="59"/>
                        </a:cubicBezTo>
                        <a:cubicBezTo>
                          <a:pt x="133" y="59"/>
                          <a:pt x="133" y="59"/>
                          <a:pt x="133" y="59"/>
                        </a:cubicBezTo>
                        <a:cubicBezTo>
                          <a:pt x="114" y="26"/>
                          <a:pt x="89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0" y="0"/>
                          <a:pt x="18" y="2"/>
                          <a:pt x="26" y="4"/>
                        </a:cubicBezTo>
                        <a:lnTo>
                          <a:pt x="47" y="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607" name="Freeform 1815"/>
                  <p:cNvSpPr>
                    <a:spLocks noChangeAspect="1"/>
                  </p:cNvSpPr>
                  <p:nvPr/>
                </p:nvSpPr>
                <p:spPr bwMode="auto">
                  <a:xfrm>
                    <a:off x="1383" y="3783"/>
                    <a:ext cx="348" cy="188"/>
                  </a:xfrm>
                  <a:custGeom>
                    <a:avLst/>
                    <a:gdLst>
                      <a:gd name="T0" fmla="*/ 45 w 139"/>
                      <a:gd name="T1" fmla="*/ 0 h 75"/>
                      <a:gd name="T2" fmla="*/ 0 w 139"/>
                      <a:gd name="T3" fmla="*/ 0 h 75"/>
                      <a:gd name="T4" fmla="*/ 95 w 139"/>
                      <a:gd name="T5" fmla="*/ 75 h 75"/>
                      <a:gd name="T6" fmla="*/ 139 w 139"/>
                      <a:gd name="T7" fmla="*/ 75 h 75"/>
                      <a:gd name="T8" fmla="*/ 45 w 139"/>
                      <a:gd name="T9" fmla="*/ 0 h 7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9"/>
                      <a:gd name="T16" fmla="*/ 0 h 75"/>
                      <a:gd name="T17" fmla="*/ 139 w 139"/>
                      <a:gd name="T18" fmla="*/ 75 h 7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9" h="75">
                        <a:moveTo>
                          <a:pt x="45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20" y="42"/>
                          <a:pt x="45" y="75"/>
                          <a:pt x="95" y="75"/>
                        </a:cubicBezTo>
                        <a:cubicBezTo>
                          <a:pt x="139" y="75"/>
                          <a:pt x="139" y="75"/>
                          <a:pt x="139" y="75"/>
                        </a:cubicBezTo>
                        <a:cubicBezTo>
                          <a:pt x="90" y="75"/>
                          <a:pt x="65" y="42"/>
                          <a:pt x="45" y="0"/>
                        </a:cubicBez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608" name="Freeform 1816"/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7938" cap="flat">
                    <a:solidFill>
                      <a:srgbClr val="0066FF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609" name="Freeform 1817"/>
                  <p:cNvSpPr>
                    <a:spLocks noChangeAspect="1"/>
                  </p:cNvSpPr>
                  <p:nvPr/>
                </p:nvSpPr>
                <p:spPr bwMode="auto">
                  <a:xfrm>
                    <a:off x="1284" y="3561"/>
                    <a:ext cx="107" cy="7"/>
                  </a:xfrm>
                  <a:custGeom>
                    <a:avLst/>
                    <a:gdLst>
                      <a:gd name="T0" fmla="*/ 0 w 107"/>
                      <a:gd name="T1" fmla="*/ 0 h 7"/>
                      <a:gd name="T2" fmla="*/ 104 w 107"/>
                      <a:gd name="T3" fmla="*/ 0 h 7"/>
                      <a:gd name="T4" fmla="*/ 107 w 107"/>
                      <a:gd name="T5" fmla="*/ 7 h 7"/>
                      <a:gd name="T6" fmla="*/ 5 w 107"/>
                      <a:gd name="T7" fmla="*/ 7 h 7"/>
                      <a:gd name="T8" fmla="*/ 0 w 107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7"/>
                      <a:gd name="T17" fmla="*/ 107 w 107"/>
                      <a:gd name="T18" fmla="*/ 7 h 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7">
                        <a:moveTo>
                          <a:pt x="0" y="0"/>
                        </a:moveTo>
                        <a:lnTo>
                          <a:pt x="104" y="0"/>
                        </a:lnTo>
                        <a:lnTo>
                          <a:pt x="107" y="7"/>
                        </a:lnTo>
                        <a:lnTo>
                          <a:pt x="5" y="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610" name="Freeform 1818"/>
                  <p:cNvSpPr>
                    <a:spLocks noChangeAspect="1"/>
                  </p:cNvSpPr>
                  <p:nvPr/>
                </p:nvSpPr>
                <p:spPr bwMode="auto">
                  <a:xfrm>
                    <a:off x="1291" y="3576"/>
                    <a:ext cx="107" cy="2"/>
                  </a:xfrm>
                  <a:custGeom>
                    <a:avLst/>
                    <a:gdLst>
                      <a:gd name="T0" fmla="*/ 0 w 107"/>
                      <a:gd name="T1" fmla="*/ 0 h 2"/>
                      <a:gd name="T2" fmla="*/ 105 w 107"/>
                      <a:gd name="T3" fmla="*/ 0 h 2"/>
                      <a:gd name="T4" fmla="*/ 107 w 107"/>
                      <a:gd name="T5" fmla="*/ 2 h 2"/>
                      <a:gd name="T6" fmla="*/ 3 w 107"/>
                      <a:gd name="T7" fmla="*/ 2 h 2"/>
                      <a:gd name="T8" fmla="*/ 0 w 107"/>
                      <a:gd name="T9" fmla="*/ 0 h 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2"/>
                      <a:gd name="T17" fmla="*/ 107 w 107"/>
                      <a:gd name="T18" fmla="*/ 2 h 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2">
                        <a:moveTo>
                          <a:pt x="0" y="0"/>
                        </a:moveTo>
                        <a:lnTo>
                          <a:pt x="105" y="0"/>
                        </a:lnTo>
                        <a:lnTo>
                          <a:pt x="107" y="2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611" name="Freeform 1819"/>
                  <p:cNvSpPr>
                    <a:spLocks noChangeAspect="1"/>
                  </p:cNvSpPr>
                  <p:nvPr/>
                </p:nvSpPr>
                <p:spPr bwMode="auto">
                  <a:xfrm>
                    <a:off x="1378" y="3773"/>
                    <a:ext cx="110" cy="8"/>
                  </a:xfrm>
                  <a:custGeom>
                    <a:avLst/>
                    <a:gdLst>
                      <a:gd name="T0" fmla="*/ 110 w 110"/>
                      <a:gd name="T1" fmla="*/ 8 h 8"/>
                      <a:gd name="T2" fmla="*/ 5 w 110"/>
                      <a:gd name="T3" fmla="*/ 8 h 8"/>
                      <a:gd name="T4" fmla="*/ 0 w 110"/>
                      <a:gd name="T5" fmla="*/ 0 h 8"/>
                      <a:gd name="T6" fmla="*/ 105 w 110"/>
                      <a:gd name="T7" fmla="*/ 0 h 8"/>
                      <a:gd name="T8" fmla="*/ 110 w 110"/>
                      <a:gd name="T9" fmla="*/ 8 h 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0"/>
                      <a:gd name="T16" fmla="*/ 0 h 8"/>
                      <a:gd name="T17" fmla="*/ 110 w 110"/>
                      <a:gd name="T18" fmla="*/ 8 h 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0" h="8">
                        <a:moveTo>
                          <a:pt x="110" y="8"/>
                        </a:moveTo>
                        <a:lnTo>
                          <a:pt x="5" y="8"/>
                        </a:lnTo>
                        <a:lnTo>
                          <a:pt x="0" y="0"/>
                        </a:lnTo>
                        <a:lnTo>
                          <a:pt x="105" y="0"/>
                        </a:lnTo>
                        <a:lnTo>
                          <a:pt x="110" y="8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612" name="Freeform 1820"/>
                  <p:cNvSpPr>
                    <a:spLocks noChangeAspect="1"/>
                  </p:cNvSpPr>
                  <p:nvPr/>
                </p:nvSpPr>
                <p:spPr bwMode="auto">
                  <a:xfrm>
                    <a:off x="1376" y="3763"/>
                    <a:ext cx="105" cy="3"/>
                  </a:xfrm>
                  <a:custGeom>
                    <a:avLst/>
                    <a:gdLst>
                      <a:gd name="T0" fmla="*/ 105 w 105"/>
                      <a:gd name="T1" fmla="*/ 3 h 3"/>
                      <a:gd name="T2" fmla="*/ 2 w 105"/>
                      <a:gd name="T3" fmla="*/ 3 h 3"/>
                      <a:gd name="T4" fmla="*/ 0 w 105"/>
                      <a:gd name="T5" fmla="*/ 0 h 3"/>
                      <a:gd name="T6" fmla="*/ 102 w 105"/>
                      <a:gd name="T7" fmla="*/ 0 h 3"/>
                      <a:gd name="T8" fmla="*/ 105 w 105"/>
                      <a:gd name="T9" fmla="*/ 3 h 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5"/>
                      <a:gd name="T16" fmla="*/ 0 h 3"/>
                      <a:gd name="T17" fmla="*/ 105 w 105"/>
                      <a:gd name="T18" fmla="*/ 3 h 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5" h="3">
                        <a:moveTo>
                          <a:pt x="105" y="3"/>
                        </a:moveTo>
                        <a:lnTo>
                          <a:pt x="2" y="3"/>
                        </a:lnTo>
                        <a:lnTo>
                          <a:pt x="0" y="0"/>
                        </a:lnTo>
                        <a:lnTo>
                          <a:pt x="102" y="0"/>
                        </a:lnTo>
                        <a:lnTo>
                          <a:pt x="105" y="3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2601" name="Group 1821"/>
                <p:cNvGrpSpPr>
                  <a:grpSpLocks noChangeAspect="1"/>
                </p:cNvGrpSpPr>
                <p:nvPr/>
              </p:nvGrpSpPr>
              <p:grpSpPr bwMode="auto">
                <a:xfrm rot="-4350386">
                  <a:off x="2050" y="1270"/>
                  <a:ext cx="90" cy="55"/>
                  <a:chOff x="480" y="3413"/>
                  <a:chExt cx="673" cy="560"/>
                </a:xfrm>
              </p:grpSpPr>
              <p:sp>
                <p:nvSpPr>
                  <p:cNvPr id="2602" name="Freeform 1822"/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603" name="Freeform 1823"/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7938" cap="flat">
                    <a:solidFill>
                      <a:srgbClr val="343434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</p:grpSp>
          <p:grpSp>
            <p:nvGrpSpPr>
              <p:cNvPr id="2465" name="Group 1824"/>
              <p:cNvGrpSpPr>
                <a:grpSpLocks noChangeAspect="1"/>
              </p:cNvGrpSpPr>
              <p:nvPr/>
            </p:nvGrpSpPr>
            <p:grpSpPr bwMode="auto">
              <a:xfrm>
                <a:off x="2971" y="1707"/>
                <a:ext cx="155" cy="373"/>
                <a:chOff x="932" y="1304"/>
                <a:chExt cx="141" cy="338"/>
              </a:xfrm>
            </p:grpSpPr>
            <p:grpSp>
              <p:nvGrpSpPr>
                <p:cNvPr id="2562" name="Group 1825"/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1006" y="1315"/>
                  <a:ext cx="78" cy="56"/>
                  <a:chOff x="1054" y="3406"/>
                  <a:chExt cx="677" cy="565"/>
                </a:xfrm>
              </p:grpSpPr>
              <p:sp>
                <p:nvSpPr>
                  <p:cNvPr id="2589" name="Freeform 1826"/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590" name="Freeform 1827"/>
                  <p:cNvSpPr>
                    <a:spLocks noChangeAspect="1"/>
                  </p:cNvSpPr>
                  <p:nvPr/>
                </p:nvSpPr>
                <p:spPr bwMode="auto">
                  <a:xfrm>
                    <a:off x="1059" y="3408"/>
                    <a:ext cx="329" cy="148"/>
                  </a:xfrm>
                  <a:custGeom>
                    <a:avLst/>
                    <a:gdLst>
                      <a:gd name="T0" fmla="*/ 44 w 132"/>
                      <a:gd name="T1" fmla="*/ 0 h 59"/>
                      <a:gd name="T2" fmla="*/ 0 w 132"/>
                      <a:gd name="T3" fmla="*/ 0 h 59"/>
                      <a:gd name="T4" fmla="*/ 88 w 132"/>
                      <a:gd name="T5" fmla="*/ 59 h 59"/>
                      <a:gd name="T6" fmla="*/ 132 w 132"/>
                      <a:gd name="T7" fmla="*/ 59 h 59"/>
                      <a:gd name="T8" fmla="*/ 44 w 132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2"/>
                      <a:gd name="T16" fmla="*/ 0 h 59"/>
                      <a:gd name="T17" fmla="*/ 132 w 132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2" h="59">
                        <a:moveTo>
                          <a:pt x="44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43" y="0"/>
                          <a:pt x="69" y="25"/>
                          <a:pt x="88" y="59"/>
                        </a:cubicBezTo>
                        <a:cubicBezTo>
                          <a:pt x="132" y="59"/>
                          <a:pt x="132" y="59"/>
                          <a:pt x="132" y="59"/>
                        </a:cubicBezTo>
                        <a:cubicBezTo>
                          <a:pt x="113" y="25"/>
                          <a:pt x="88" y="0"/>
                          <a:pt x="44" y="0"/>
                        </a:cubicBez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591" name="Freeform 1828"/>
                  <p:cNvSpPr>
                    <a:spLocks noChangeAspect="1"/>
                  </p:cNvSpPr>
                  <p:nvPr/>
                </p:nvSpPr>
                <p:spPr bwMode="auto">
                  <a:xfrm>
                    <a:off x="1054" y="3406"/>
                    <a:ext cx="332" cy="147"/>
                  </a:xfrm>
                  <a:custGeom>
                    <a:avLst/>
                    <a:gdLst>
                      <a:gd name="T0" fmla="*/ 47 w 133"/>
                      <a:gd name="T1" fmla="*/ 4 h 59"/>
                      <a:gd name="T2" fmla="*/ 133 w 133"/>
                      <a:gd name="T3" fmla="*/ 59 h 59"/>
                      <a:gd name="T4" fmla="*/ 133 w 133"/>
                      <a:gd name="T5" fmla="*/ 59 h 59"/>
                      <a:gd name="T6" fmla="*/ 45 w 133"/>
                      <a:gd name="T7" fmla="*/ 0 h 59"/>
                      <a:gd name="T8" fmla="*/ 0 w 133"/>
                      <a:gd name="T9" fmla="*/ 0 h 59"/>
                      <a:gd name="T10" fmla="*/ 26 w 133"/>
                      <a:gd name="T11" fmla="*/ 4 h 59"/>
                      <a:gd name="T12" fmla="*/ 47 w 133"/>
                      <a:gd name="T13" fmla="*/ 4 h 59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33"/>
                      <a:gd name="T22" fmla="*/ 0 h 59"/>
                      <a:gd name="T23" fmla="*/ 133 w 133"/>
                      <a:gd name="T24" fmla="*/ 59 h 59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33" h="59">
                        <a:moveTo>
                          <a:pt x="47" y="4"/>
                        </a:moveTo>
                        <a:cubicBezTo>
                          <a:pt x="89" y="4"/>
                          <a:pt x="114" y="28"/>
                          <a:pt x="133" y="59"/>
                        </a:cubicBezTo>
                        <a:cubicBezTo>
                          <a:pt x="133" y="59"/>
                          <a:pt x="133" y="59"/>
                          <a:pt x="133" y="59"/>
                        </a:cubicBezTo>
                        <a:cubicBezTo>
                          <a:pt x="114" y="26"/>
                          <a:pt x="89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0" y="0"/>
                          <a:pt x="18" y="2"/>
                          <a:pt x="26" y="4"/>
                        </a:cubicBezTo>
                        <a:lnTo>
                          <a:pt x="47" y="4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592" name="Freeform 1829"/>
                  <p:cNvSpPr>
                    <a:spLocks noChangeAspect="1"/>
                  </p:cNvSpPr>
                  <p:nvPr/>
                </p:nvSpPr>
                <p:spPr bwMode="auto">
                  <a:xfrm>
                    <a:off x="1383" y="3783"/>
                    <a:ext cx="348" cy="188"/>
                  </a:xfrm>
                  <a:custGeom>
                    <a:avLst/>
                    <a:gdLst>
                      <a:gd name="T0" fmla="*/ 45 w 139"/>
                      <a:gd name="T1" fmla="*/ 0 h 75"/>
                      <a:gd name="T2" fmla="*/ 0 w 139"/>
                      <a:gd name="T3" fmla="*/ 0 h 75"/>
                      <a:gd name="T4" fmla="*/ 95 w 139"/>
                      <a:gd name="T5" fmla="*/ 75 h 75"/>
                      <a:gd name="T6" fmla="*/ 139 w 139"/>
                      <a:gd name="T7" fmla="*/ 75 h 75"/>
                      <a:gd name="T8" fmla="*/ 45 w 139"/>
                      <a:gd name="T9" fmla="*/ 0 h 7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9"/>
                      <a:gd name="T16" fmla="*/ 0 h 75"/>
                      <a:gd name="T17" fmla="*/ 139 w 139"/>
                      <a:gd name="T18" fmla="*/ 75 h 7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9" h="75">
                        <a:moveTo>
                          <a:pt x="45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20" y="42"/>
                          <a:pt x="45" y="75"/>
                          <a:pt x="95" y="75"/>
                        </a:cubicBezTo>
                        <a:cubicBezTo>
                          <a:pt x="139" y="75"/>
                          <a:pt x="139" y="75"/>
                          <a:pt x="139" y="75"/>
                        </a:cubicBezTo>
                        <a:cubicBezTo>
                          <a:pt x="90" y="75"/>
                          <a:pt x="65" y="42"/>
                          <a:pt x="45" y="0"/>
                        </a:cubicBez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593" name="Freeform 1830"/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7938" cap="flat">
                    <a:solidFill>
                      <a:srgbClr val="343434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594" name="Freeform 1831"/>
                  <p:cNvSpPr>
                    <a:spLocks noChangeAspect="1"/>
                  </p:cNvSpPr>
                  <p:nvPr/>
                </p:nvSpPr>
                <p:spPr bwMode="auto">
                  <a:xfrm>
                    <a:off x="1284" y="3561"/>
                    <a:ext cx="107" cy="7"/>
                  </a:xfrm>
                  <a:custGeom>
                    <a:avLst/>
                    <a:gdLst>
                      <a:gd name="T0" fmla="*/ 0 w 107"/>
                      <a:gd name="T1" fmla="*/ 0 h 7"/>
                      <a:gd name="T2" fmla="*/ 104 w 107"/>
                      <a:gd name="T3" fmla="*/ 0 h 7"/>
                      <a:gd name="T4" fmla="*/ 107 w 107"/>
                      <a:gd name="T5" fmla="*/ 7 h 7"/>
                      <a:gd name="T6" fmla="*/ 5 w 107"/>
                      <a:gd name="T7" fmla="*/ 7 h 7"/>
                      <a:gd name="T8" fmla="*/ 0 w 107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7"/>
                      <a:gd name="T17" fmla="*/ 107 w 107"/>
                      <a:gd name="T18" fmla="*/ 7 h 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7">
                        <a:moveTo>
                          <a:pt x="0" y="0"/>
                        </a:moveTo>
                        <a:lnTo>
                          <a:pt x="104" y="0"/>
                        </a:lnTo>
                        <a:lnTo>
                          <a:pt x="107" y="7"/>
                        </a:lnTo>
                        <a:lnTo>
                          <a:pt x="5" y="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595" name="Freeform 1832"/>
                  <p:cNvSpPr>
                    <a:spLocks noChangeAspect="1"/>
                  </p:cNvSpPr>
                  <p:nvPr/>
                </p:nvSpPr>
                <p:spPr bwMode="auto">
                  <a:xfrm>
                    <a:off x="1291" y="3576"/>
                    <a:ext cx="107" cy="2"/>
                  </a:xfrm>
                  <a:custGeom>
                    <a:avLst/>
                    <a:gdLst>
                      <a:gd name="T0" fmla="*/ 0 w 107"/>
                      <a:gd name="T1" fmla="*/ 0 h 2"/>
                      <a:gd name="T2" fmla="*/ 105 w 107"/>
                      <a:gd name="T3" fmla="*/ 0 h 2"/>
                      <a:gd name="T4" fmla="*/ 107 w 107"/>
                      <a:gd name="T5" fmla="*/ 2 h 2"/>
                      <a:gd name="T6" fmla="*/ 3 w 107"/>
                      <a:gd name="T7" fmla="*/ 2 h 2"/>
                      <a:gd name="T8" fmla="*/ 0 w 107"/>
                      <a:gd name="T9" fmla="*/ 0 h 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2"/>
                      <a:gd name="T17" fmla="*/ 107 w 107"/>
                      <a:gd name="T18" fmla="*/ 2 h 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2">
                        <a:moveTo>
                          <a:pt x="0" y="0"/>
                        </a:moveTo>
                        <a:lnTo>
                          <a:pt x="105" y="0"/>
                        </a:lnTo>
                        <a:lnTo>
                          <a:pt x="107" y="2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596" name="Freeform 1833"/>
                  <p:cNvSpPr>
                    <a:spLocks noChangeAspect="1"/>
                  </p:cNvSpPr>
                  <p:nvPr/>
                </p:nvSpPr>
                <p:spPr bwMode="auto">
                  <a:xfrm>
                    <a:off x="1378" y="3773"/>
                    <a:ext cx="110" cy="8"/>
                  </a:xfrm>
                  <a:custGeom>
                    <a:avLst/>
                    <a:gdLst>
                      <a:gd name="T0" fmla="*/ 110 w 110"/>
                      <a:gd name="T1" fmla="*/ 8 h 8"/>
                      <a:gd name="T2" fmla="*/ 5 w 110"/>
                      <a:gd name="T3" fmla="*/ 8 h 8"/>
                      <a:gd name="T4" fmla="*/ 0 w 110"/>
                      <a:gd name="T5" fmla="*/ 0 h 8"/>
                      <a:gd name="T6" fmla="*/ 105 w 110"/>
                      <a:gd name="T7" fmla="*/ 0 h 8"/>
                      <a:gd name="T8" fmla="*/ 110 w 110"/>
                      <a:gd name="T9" fmla="*/ 8 h 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0"/>
                      <a:gd name="T16" fmla="*/ 0 h 8"/>
                      <a:gd name="T17" fmla="*/ 110 w 110"/>
                      <a:gd name="T18" fmla="*/ 8 h 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0" h="8">
                        <a:moveTo>
                          <a:pt x="110" y="8"/>
                        </a:moveTo>
                        <a:lnTo>
                          <a:pt x="5" y="8"/>
                        </a:lnTo>
                        <a:lnTo>
                          <a:pt x="0" y="0"/>
                        </a:lnTo>
                        <a:lnTo>
                          <a:pt x="105" y="0"/>
                        </a:lnTo>
                        <a:lnTo>
                          <a:pt x="110" y="8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597" name="Freeform 1834"/>
                  <p:cNvSpPr>
                    <a:spLocks noChangeAspect="1"/>
                  </p:cNvSpPr>
                  <p:nvPr/>
                </p:nvSpPr>
                <p:spPr bwMode="auto">
                  <a:xfrm>
                    <a:off x="1376" y="3763"/>
                    <a:ext cx="105" cy="3"/>
                  </a:xfrm>
                  <a:custGeom>
                    <a:avLst/>
                    <a:gdLst>
                      <a:gd name="T0" fmla="*/ 105 w 105"/>
                      <a:gd name="T1" fmla="*/ 3 h 3"/>
                      <a:gd name="T2" fmla="*/ 2 w 105"/>
                      <a:gd name="T3" fmla="*/ 3 h 3"/>
                      <a:gd name="T4" fmla="*/ 0 w 105"/>
                      <a:gd name="T5" fmla="*/ 0 h 3"/>
                      <a:gd name="T6" fmla="*/ 102 w 105"/>
                      <a:gd name="T7" fmla="*/ 0 h 3"/>
                      <a:gd name="T8" fmla="*/ 105 w 105"/>
                      <a:gd name="T9" fmla="*/ 3 h 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5"/>
                      <a:gd name="T16" fmla="*/ 0 h 3"/>
                      <a:gd name="T17" fmla="*/ 105 w 105"/>
                      <a:gd name="T18" fmla="*/ 3 h 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5" h="3">
                        <a:moveTo>
                          <a:pt x="105" y="3"/>
                        </a:moveTo>
                        <a:lnTo>
                          <a:pt x="2" y="3"/>
                        </a:lnTo>
                        <a:lnTo>
                          <a:pt x="0" y="0"/>
                        </a:lnTo>
                        <a:lnTo>
                          <a:pt x="102" y="0"/>
                        </a:lnTo>
                        <a:lnTo>
                          <a:pt x="105" y="3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2563" name="Group 1835"/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984" y="1380"/>
                  <a:ext cx="79" cy="56"/>
                  <a:chOff x="480" y="3413"/>
                  <a:chExt cx="673" cy="560"/>
                </a:xfrm>
              </p:grpSpPr>
              <p:sp>
                <p:nvSpPr>
                  <p:cNvPr id="2587" name="Freeform 1836"/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588" name="Freeform 1837"/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7938" cap="flat">
                    <a:solidFill>
                      <a:srgbClr val="FF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2564" name="Group 1838"/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963" y="1443"/>
                  <a:ext cx="79" cy="56"/>
                  <a:chOff x="1054" y="3406"/>
                  <a:chExt cx="677" cy="565"/>
                </a:xfrm>
              </p:grpSpPr>
              <p:sp>
                <p:nvSpPr>
                  <p:cNvPr id="2578" name="Freeform 1839"/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579" name="Freeform 1840"/>
                  <p:cNvSpPr>
                    <a:spLocks noChangeAspect="1"/>
                  </p:cNvSpPr>
                  <p:nvPr/>
                </p:nvSpPr>
                <p:spPr bwMode="auto">
                  <a:xfrm>
                    <a:off x="1059" y="3408"/>
                    <a:ext cx="329" cy="148"/>
                  </a:xfrm>
                  <a:custGeom>
                    <a:avLst/>
                    <a:gdLst>
                      <a:gd name="T0" fmla="*/ 44 w 132"/>
                      <a:gd name="T1" fmla="*/ 0 h 59"/>
                      <a:gd name="T2" fmla="*/ 0 w 132"/>
                      <a:gd name="T3" fmla="*/ 0 h 59"/>
                      <a:gd name="T4" fmla="*/ 88 w 132"/>
                      <a:gd name="T5" fmla="*/ 59 h 59"/>
                      <a:gd name="T6" fmla="*/ 132 w 132"/>
                      <a:gd name="T7" fmla="*/ 59 h 59"/>
                      <a:gd name="T8" fmla="*/ 44 w 132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2"/>
                      <a:gd name="T16" fmla="*/ 0 h 59"/>
                      <a:gd name="T17" fmla="*/ 132 w 132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2" h="59">
                        <a:moveTo>
                          <a:pt x="44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43" y="0"/>
                          <a:pt x="69" y="25"/>
                          <a:pt x="88" y="59"/>
                        </a:cubicBezTo>
                        <a:cubicBezTo>
                          <a:pt x="132" y="59"/>
                          <a:pt x="132" y="59"/>
                          <a:pt x="132" y="59"/>
                        </a:cubicBezTo>
                        <a:cubicBezTo>
                          <a:pt x="113" y="25"/>
                          <a:pt x="88" y="0"/>
                          <a:pt x="44" y="0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580" name="Freeform 1841"/>
                  <p:cNvSpPr>
                    <a:spLocks noChangeAspect="1"/>
                  </p:cNvSpPr>
                  <p:nvPr/>
                </p:nvSpPr>
                <p:spPr bwMode="auto">
                  <a:xfrm>
                    <a:off x="1054" y="3406"/>
                    <a:ext cx="332" cy="147"/>
                  </a:xfrm>
                  <a:custGeom>
                    <a:avLst/>
                    <a:gdLst>
                      <a:gd name="T0" fmla="*/ 47 w 133"/>
                      <a:gd name="T1" fmla="*/ 4 h 59"/>
                      <a:gd name="T2" fmla="*/ 133 w 133"/>
                      <a:gd name="T3" fmla="*/ 59 h 59"/>
                      <a:gd name="T4" fmla="*/ 133 w 133"/>
                      <a:gd name="T5" fmla="*/ 59 h 59"/>
                      <a:gd name="T6" fmla="*/ 45 w 133"/>
                      <a:gd name="T7" fmla="*/ 0 h 59"/>
                      <a:gd name="T8" fmla="*/ 0 w 133"/>
                      <a:gd name="T9" fmla="*/ 0 h 59"/>
                      <a:gd name="T10" fmla="*/ 26 w 133"/>
                      <a:gd name="T11" fmla="*/ 4 h 59"/>
                      <a:gd name="T12" fmla="*/ 47 w 133"/>
                      <a:gd name="T13" fmla="*/ 4 h 59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33"/>
                      <a:gd name="T22" fmla="*/ 0 h 59"/>
                      <a:gd name="T23" fmla="*/ 133 w 133"/>
                      <a:gd name="T24" fmla="*/ 59 h 59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33" h="59">
                        <a:moveTo>
                          <a:pt x="47" y="4"/>
                        </a:moveTo>
                        <a:cubicBezTo>
                          <a:pt x="89" y="4"/>
                          <a:pt x="114" y="28"/>
                          <a:pt x="133" y="59"/>
                        </a:cubicBezTo>
                        <a:cubicBezTo>
                          <a:pt x="133" y="59"/>
                          <a:pt x="133" y="59"/>
                          <a:pt x="133" y="59"/>
                        </a:cubicBezTo>
                        <a:cubicBezTo>
                          <a:pt x="114" y="26"/>
                          <a:pt x="89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0" y="0"/>
                          <a:pt x="18" y="2"/>
                          <a:pt x="26" y="4"/>
                        </a:cubicBezTo>
                        <a:lnTo>
                          <a:pt x="47" y="4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581" name="Freeform 1842"/>
                  <p:cNvSpPr>
                    <a:spLocks noChangeAspect="1"/>
                  </p:cNvSpPr>
                  <p:nvPr/>
                </p:nvSpPr>
                <p:spPr bwMode="auto">
                  <a:xfrm>
                    <a:off x="1383" y="3783"/>
                    <a:ext cx="348" cy="188"/>
                  </a:xfrm>
                  <a:custGeom>
                    <a:avLst/>
                    <a:gdLst>
                      <a:gd name="T0" fmla="*/ 45 w 139"/>
                      <a:gd name="T1" fmla="*/ 0 h 75"/>
                      <a:gd name="T2" fmla="*/ 0 w 139"/>
                      <a:gd name="T3" fmla="*/ 0 h 75"/>
                      <a:gd name="T4" fmla="*/ 95 w 139"/>
                      <a:gd name="T5" fmla="*/ 75 h 75"/>
                      <a:gd name="T6" fmla="*/ 139 w 139"/>
                      <a:gd name="T7" fmla="*/ 75 h 75"/>
                      <a:gd name="T8" fmla="*/ 45 w 139"/>
                      <a:gd name="T9" fmla="*/ 0 h 7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9"/>
                      <a:gd name="T16" fmla="*/ 0 h 75"/>
                      <a:gd name="T17" fmla="*/ 139 w 139"/>
                      <a:gd name="T18" fmla="*/ 75 h 7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9" h="75">
                        <a:moveTo>
                          <a:pt x="45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20" y="42"/>
                          <a:pt x="45" y="75"/>
                          <a:pt x="95" y="75"/>
                        </a:cubicBezTo>
                        <a:cubicBezTo>
                          <a:pt x="139" y="75"/>
                          <a:pt x="139" y="75"/>
                          <a:pt x="139" y="75"/>
                        </a:cubicBezTo>
                        <a:cubicBezTo>
                          <a:pt x="90" y="75"/>
                          <a:pt x="65" y="42"/>
                          <a:pt x="45" y="0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582" name="Freeform 1843"/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7938" cap="flat">
                    <a:solidFill>
                      <a:srgbClr val="FF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583" name="Freeform 1844"/>
                  <p:cNvSpPr>
                    <a:spLocks noChangeAspect="1"/>
                  </p:cNvSpPr>
                  <p:nvPr/>
                </p:nvSpPr>
                <p:spPr bwMode="auto">
                  <a:xfrm>
                    <a:off x="1284" y="3561"/>
                    <a:ext cx="107" cy="7"/>
                  </a:xfrm>
                  <a:custGeom>
                    <a:avLst/>
                    <a:gdLst>
                      <a:gd name="T0" fmla="*/ 0 w 107"/>
                      <a:gd name="T1" fmla="*/ 0 h 7"/>
                      <a:gd name="T2" fmla="*/ 104 w 107"/>
                      <a:gd name="T3" fmla="*/ 0 h 7"/>
                      <a:gd name="T4" fmla="*/ 107 w 107"/>
                      <a:gd name="T5" fmla="*/ 7 h 7"/>
                      <a:gd name="T6" fmla="*/ 5 w 107"/>
                      <a:gd name="T7" fmla="*/ 7 h 7"/>
                      <a:gd name="T8" fmla="*/ 0 w 107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7"/>
                      <a:gd name="T17" fmla="*/ 107 w 107"/>
                      <a:gd name="T18" fmla="*/ 7 h 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7">
                        <a:moveTo>
                          <a:pt x="0" y="0"/>
                        </a:moveTo>
                        <a:lnTo>
                          <a:pt x="104" y="0"/>
                        </a:lnTo>
                        <a:lnTo>
                          <a:pt x="107" y="7"/>
                        </a:lnTo>
                        <a:lnTo>
                          <a:pt x="5" y="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584" name="Freeform 1845"/>
                  <p:cNvSpPr>
                    <a:spLocks noChangeAspect="1"/>
                  </p:cNvSpPr>
                  <p:nvPr/>
                </p:nvSpPr>
                <p:spPr bwMode="auto">
                  <a:xfrm>
                    <a:off x="1291" y="3576"/>
                    <a:ext cx="107" cy="2"/>
                  </a:xfrm>
                  <a:custGeom>
                    <a:avLst/>
                    <a:gdLst>
                      <a:gd name="T0" fmla="*/ 0 w 107"/>
                      <a:gd name="T1" fmla="*/ 0 h 2"/>
                      <a:gd name="T2" fmla="*/ 105 w 107"/>
                      <a:gd name="T3" fmla="*/ 0 h 2"/>
                      <a:gd name="T4" fmla="*/ 107 w 107"/>
                      <a:gd name="T5" fmla="*/ 2 h 2"/>
                      <a:gd name="T6" fmla="*/ 3 w 107"/>
                      <a:gd name="T7" fmla="*/ 2 h 2"/>
                      <a:gd name="T8" fmla="*/ 0 w 107"/>
                      <a:gd name="T9" fmla="*/ 0 h 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2"/>
                      <a:gd name="T17" fmla="*/ 107 w 107"/>
                      <a:gd name="T18" fmla="*/ 2 h 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2">
                        <a:moveTo>
                          <a:pt x="0" y="0"/>
                        </a:moveTo>
                        <a:lnTo>
                          <a:pt x="105" y="0"/>
                        </a:lnTo>
                        <a:lnTo>
                          <a:pt x="107" y="2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585" name="Freeform 1846"/>
                  <p:cNvSpPr>
                    <a:spLocks noChangeAspect="1"/>
                  </p:cNvSpPr>
                  <p:nvPr/>
                </p:nvSpPr>
                <p:spPr bwMode="auto">
                  <a:xfrm>
                    <a:off x="1378" y="3773"/>
                    <a:ext cx="110" cy="8"/>
                  </a:xfrm>
                  <a:custGeom>
                    <a:avLst/>
                    <a:gdLst>
                      <a:gd name="T0" fmla="*/ 110 w 110"/>
                      <a:gd name="T1" fmla="*/ 8 h 8"/>
                      <a:gd name="T2" fmla="*/ 5 w 110"/>
                      <a:gd name="T3" fmla="*/ 8 h 8"/>
                      <a:gd name="T4" fmla="*/ 0 w 110"/>
                      <a:gd name="T5" fmla="*/ 0 h 8"/>
                      <a:gd name="T6" fmla="*/ 105 w 110"/>
                      <a:gd name="T7" fmla="*/ 0 h 8"/>
                      <a:gd name="T8" fmla="*/ 110 w 110"/>
                      <a:gd name="T9" fmla="*/ 8 h 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0"/>
                      <a:gd name="T16" fmla="*/ 0 h 8"/>
                      <a:gd name="T17" fmla="*/ 110 w 110"/>
                      <a:gd name="T18" fmla="*/ 8 h 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0" h="8">
                        <a:moveTo>
                          <a:pt x="110" y="8"/>
                        </a:moveTo>
                        <a:lnTo>
                          <a:pt x="5" y="8"/>
                        </a:lnTo>
                        <a:lnTo>
                          <a:pt x="0" y="0"/>
                        </a:lnTo>
                        <a:lnTo>
                          <a:pt x="105" y="0"/>
                        </a:lnTo>
                        <a:lnTo>
                          <a:pt x="110" y="8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586" name="Freeform 1847"/>
                  <p:cNvSpPr>
                    <a:spLocks noChangeAspect="1"/>
                  </p:cNvSpPr>
                  <p:nvPr/>
                </p:nvSpPr>
                <p:spPr bwMode="auto">
                  <a:xfrm>
                    <a:off x="1376" y="3763"/>
                    <a:ext cx="105" cy="3"/>
                  </a:xfrm>
                  <a:custGeom>
                    <a:avLst/>
                    <a:gdLst>
                      <a:gd name="T0" fmla="*/ 105 w 105"/>
                      <a:gd name="T1" fmla="*/ 3 h 3"/>
                      <a:gd name="T2" fmla="*/ 2 w 105"/>
                      <a:gd name="T3" fmla="*/ 3 h 3"/>
                      <a:gd name="T4" fmla="*/ 0 w 105"/>
                      <a:gd name="T5" fmla="*/ 0 h 3"/>
                      <a:gd name="T6" fmla="*/ 102 w 105"/>
                      <a:gd name="T7" fmla="*/ 0 h 3"/>
                      <a:gd name="T8" fmla="*/ 105 w 105"/>
                      <a:gd name="T9" fmla="*/ 3 h 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5"/>
                      <a:gd name="T16" fmla="*/ 0 h 3"/>
                      <a:gd name="T17" fmla="*/ 105 w 105"/>
                      <a:gd name="T18" fmla="*/ 3 h 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5" h="3">
                        <a:moveTo>
                          <a:pt x="105" y="3"/>
                        </a:moveTo>
                        <a:lnTo>
                          <a:pt x="2" y="3"/>
                        </a:lnTo>
                        <a:lnTo>
                          <a:pt x="0" y="0"/>
                        </a:lnTo>
                        <a:lnTo>
                          <a:pt x="102" y="0"/>
                        </a:lnTo>
                        <a:lnTo>
                          <a:pt x="105" y="3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2565" name="Group 1848"/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943" y="1507"/>
                  <a:ext cx="78" cy="56"/>
                  <a:chOff x="480" y="3413"/>
                  <a:chExt cx="673" cy="560"/>
                </a:xfrm>
              </p:grpSpPr>
              <p:sp>
                <p:nvSpPr>
                  <p:cNvPr id="2576" name="Freeform 1849"/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577" name="Freeform 1850"/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7938" cap="flat">
                    <a:solidFill>
                      <a:srgbClr val="FF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2566" name="Group 1851"/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920" y="1575"/>
                  <a:ext cx="79" cy="56"/>
                  <a:chOff x="1054" y="3406"/>
                  <a:chExt cx="677" cy="565"/>
                </a:xfrm>
              </p:grpSpPr>
              <p:sp>
                <p:nvSpPr>
                  <p:cNvPr id="2567" name="Freeform 1852"/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568" name="Freeform 1853"/>
                  <p:cNvSpPr>
                    <a:spLocks noChangeAspect="1"/>
                  </p:cNvSpPr>
                  <p:nvPr/>
                </p:nvSpPr>
                <p:spPr bwMode="auto">
                  <a:xfrm>
                    <a:off x="1059" y="3408"/>
                    <a:ext cx="329" cy="148"/>
                  </a:xfrm>
                  <a:custGeom>
                    <a:avLst/>
                    <a:gdLst>
                      <a:gd name="T0" fmla="*/ 44 w 132"/>
                      <a:gd name="T1" fmla="*/ 0 h 59"/>
                      <a:gd name="T2" fmla="*/ 0 w 132"/>
                      <a:gd name="T3" fmla="*/ 0 h 59"/>
                      <a:gd name="T4" fmla="*/ 88 w 132"/>
                      <a:gd name="T5" fmla="*/ 59 h 59"/>
                      <a:gd name="T6" fmla="*/ 132 w 132"/>
                      <a:gd name="T7" fmla="*/ 59 h 59"/>
                      <a:gd name="T8" fmla="*/ 44 w 132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2"/>
                      <a:gd name="T16" fmla="*/ 0 h 59"/>
                      <a:gd name="T17" fmla="*/ 132 w 132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2" h="59">
                        <a:moveTo>
                          <a:pt x="44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43" y="0"/>
                          <a:pt x="69" y="25"/>
                          <a:pt x="88" y="59"/>
                        </a:cubicBezTo>
                        <a:cubicBezTo>
                          <a:pt x="132" y="59"/>
                          <a:pt x="132" y="59"/>
                          <a:pt x="132" y="59"/>
                        </a:cubicBezTo>
                        <a:cubicBezTo>
                          <a:pt x="113" y="25"/>
                          <a:pt x="88" y="0"/>
                          <a:pt x="44" y="0"/>
                        </a:cubicBez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569" name="Freeform 1854"/>
                  <p:cNvSpPr>
                    <a:spLocks noChangeAspect="1"/>
                  </p:cNvSpPr>
                  <p:nvPr/>
                </p:nvSpPr>
                <p:spPr bwMode="auto">
                  <a:xfrm>
                    <a:off x="1054" y="3406"/>
                    <a:ext cx="332" cy="147"/>
                  </a:xfrm>
                  <a:custGeom>
                    <a:avLst/>
                    <a:gdLst>
                      <a:gd name="T0" fmla="*/ 47 w 133"/>
                      <a:gd name="T1" fmla="*/ 4 h 59"/>
                      <a:gd name="T2" fmla="*/ 133 w 133"/>
                      <a:gd name="T3" fmla="*/ 59 h 59"/>
                      <a:gd name="T4" fmla="*/ 133 w 133"/>
                      <a:gd name="T5" fmla="*/ 59 h 59"/>
                      <a:gd name="T6" fmla="*/ 45 w 133"/>
                      <a:gd name="T7" fmla="*/ 0 h 59"/>
                      <a:gd name="T8" fmla="*/ 0 w 133"/>
                      <a:gd name="T9" fmla="*/ 0 h 59"/>
                      <a:gd name="T10" fmla="*/ 26 w 133"/>
                      <a:gd name="T11" fmla="*/ 4 h 59"/>
                      <a:gd name="T12" fmla="*/ 47 w 133"/>
                      <a:gd name="T13" fmla="*/ 4 h 59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33"/>
                      <a:gd name="T22" fmla="*/ 0 h 59"/>
                      <a:gd name="T23" fmla="*/ 133 w 133"/>
                      <a:gd name="T24" fmla="*/ 59 h 59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33" h="59">
                        <a:moveTo>
                          <a:pt x="47" y="4"/>
                        </a:moveTo>
                        <a:cubicBezTo>
                          <a:pt x="89" y="4"/>
                          <a:pt x="114" y="28"/>
                          <a:pt x="133" y="59"/>
                        </a:cubicBezTo>
                        <a:cubicBezTo>
                          <a:pt x="133" y="59"/>
                          <a:pt x="133" y="59"/>
                          <a:pt x="133" y="59"/>
                        </a:cubicBezTo>
                        <a:cubicBezTo>
                          <a:pt x="114" y="26"/>
                          <a:pt x="89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0" y="0"/>
                          <a:pt x="18" y="2"/>
                          <a:pt x="26" y="4"/>
                        </a:cubicBezTo>
                        <a:lnTo>
                          <a:pt x="47" y="4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570" name="Freeform 1855"/>
                  <p:cNvSpPr>
                    <a:spLocks noChangeAspect="1"/>
                  </p:cNvSpPr>
                  <p:nvPr/>
                </p:nvSpPr>
                <p:spPr bwMode="auto">
                  <a:xfrm>
                    <a:off x="1383" y="3783"/>
                    <a:ext cx="348" cy="188"/>
                  </a:xfrm>
                  <a:custGeom>
                    <a:avLst/>
                    <a:gdLst>
                      <a:gd name="T0" fmla="*/ 45 w 139"/>
                      <a:gd name="T1" fmla="*/ 0 h 75"/>
                      <a:gd name="T2" fmla="*/ 0 w 139"/>
                      <a:gd name="T3" fmla="*/ 0 h 75"/>
                      <a:gd name="T4" fmla="*/ 95 w 139"/>
                      <a:gd name="T5" fmla="*/ 75 h 75"/>
                      <a:gd name="T6" fmla="*/ 139 w 139"/>
                      <a:gd name="T7" fmla="*/ 75 h 75"/>
                      <a:gd name="T8" fmla="*/ 45 w 139"/>
                      <a:gd name="T9" fmla="*/ 0 h 7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9"/>
                      <a:gd name="T16" fmla="*/ 0 h 75"/>
                      <a:gd name="T17" fmla="*/ 139 w 139"/>
                      <a:gd name="T18" fmla="*/ 75 h 7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9" h="75">
                        <a:moveTo>
                          <a:pt x="45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20" y="42"/>
                          <a:pt x="45" y="75"/>
                          <a:pt x="95" y="75"/>
                        </a:cubicBezTo>
                        <a:cubicBezTo>
                          <a:pt x="139" y="75"/>
                          <a:pt x="139" y="75"/>
                          <a:pt x="139" y="75"/>
                        </a:cubicBezTo>
                        <a:cubicBezTo>
                          <a:pt x="90" y="75"/>
                          <a:pt x="65" y="42"/>
                          <a:pt x="45" y="0"/>
                        </a:cubicBez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571" name="Freeform 1856"/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7938" cap="flat">
                    <a:solidFill>
                      <a:srgbClr val="343434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572" name="Freeform 1857"/>
                  <p:cNvSpPr>
                    <a:spLocks noChangeAspect="1"/>
                  </p:cNvSpPr>
                  <p:nvPr/>
                </p:nvSpPr>
                <p:spPr bwMode="auto">
                  <a:xfrm>
                    <a:off x="1284" y="3561"/>
                    <a:ext cx="107" cy="7"/>
                  </a:xfrm>
                  <a:custGeom>
                    <a:avLst/>
                    <a:gdLst>
                      <a:gd name="T0" fmla="*/ 0 w 107"/>
                      <a:gd name="T1" fmla="*/ 0 h 7"/>
                      <a:gd name="T2" fmla="*/ 104 w 107"/>
                      <a:gd name="T3" fmla="*/ 0 h 7"/>
                      <a:gd name="T4" fmla="*/ 107 w 107"/>
                      <a:gd name="T5" fmla="*/ 7 h 7"/>
                      <a:gd name="T6" fmla="*/ 5 w 107"/>
                      <a:gd name="T7" fmla="*/ 7 h 7"/>
                      <a:gd name="T8" fmla="*/ 0 w 107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7"/>
                      <a:gd name="T17" fmla="*/ 107 w 107"/>
                      <a:gd name="T18" fmla="*/ 7 h 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7">
                        <a:moveTo>
                          <a:pt x="0" y="0"/>
                        </a:moveTo>
                        <a:lnTo>
                          <a:pt x="104" y="0"/>
                        </a:lnTo>
                        <a:lnTo>
                          <a:pt x="107" y="7"/>
                        </a:lnTo>
                        <a:lnTo>
                          <a:pt x="5" y="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573" name="Freeform 1858"/>
                  <p:cNvSpPr>
                    <a:spLocks noChangeAspect="1"/>
                  </p:cNvSpPr>
                  <p:nvPr/>
                </p:nvSpPr>
                <p:spPr bwMode="auto">
                  <a:xfrm>
                    <a:off x="1291" y="3576"/>
                    <a:ext cx="107" cy="2"/>
                  </a:xfrm>
                  <a:custGeom>
                    <a:avLst/>
                    <a:gdLst>
                      <a:gd name="T0" fmla="*/ 0 w 107"/>
                      <a:gd name="T1" fmla="*/ 0 h 2"/>
                      <a:gd name="T2" fmla="*/ 105 w 107"/>
                      <a:gd name="T3" fmla="*/ 0 h 2"/>
                      <a:gd name="T4" fmla="*/ 107 w 107"/>
                      <a:gd name="T5" fmla="*/ 2 h 2"/>
                      <a:gd name="T6" fmla="*/ 3 w 107"/>
                      <a:gd name="T7" fmla="*/ 2 h 2"/>
                      <a:gd name="T8" fmla="*/ 0 w 107"/>
                      <a:gd name="T9" fmla="*/ 0 h 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2"/>
                      <a:gd name="T17" fmla="*/ 107 w 107"/>
                      <a:gd name="T18" fmla="*/ 2 h 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2">
                        <a:moveTo>
                          <a:pt x="0" y="0"/>
                        </a:moveTo>
                        <a:lnTo>
                          <a:pt x="105" y="0"/>
                        </a:lnTo>
                        <a:lnTo>
                          <a:pt x="107" y="2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574" name="Freeform 1859"/>
                  <p:cNvSpPr>
                    <a:spLocks noChangeAspect="1"/>
                  </p:cNvSpPr>
                  <p:nvPr/>
                </p:nvSpPr>
                <p:spPr bwMode="auto">
                  <a:xfrm>
                    <a:off x="1378" y="3773"/>
                    <a:ext cx="110" cy="8"/>
                  </a:xfrm>
                  <a:custGeom>
                    <a:avLst/>
                    <a:gdLst>
                      <a:gd name="T0" fmla="*/ 110 w 110"/>
                      <a:gd name="T1" fmla="*/ 8 h 8"/>
                      <a:gd name="T2" fmla="*/ 5 w 110"/>
                      <a:gd name="T3" fmla="*/ 8 h 8"/>
                      <a:gd name="T4" fmla="*/ 0 w 110"/>
                      <a:gd name="T5" fmla="*/ 0 h 8"/>
                      <a:gd name="T6" fmla="*/ 105 w 110"/>
                      <a:gd name="T7" fmla="*/ 0 h 8"/>
                      <a:gd name="T8" fmla="*/ 110 w 110"/>
                      <a:gd name="T9" fmla="*/ 8 h 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0"/>
                      <a:gd name="T16" fmla="*/ 0 h 8"/>
                      <a:gd name="T17" fmla="*/ 110 w 110"/>
                      <a:gd name="T18" fmla="*/ 8 h 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0" h="8">
                        <a:moveTo>
                          <a:pt x="110" y="8"/>
                        </a:moveTo>
                        <a:lnTo>
                          <a:pt x="5" y="8"/>
                        </a:lnTo>
                        <a:lnTo>
                          <a:pt x="0" y="0"/>
                        </a:lnTo>
                        <a:lnTo>
                          <a:pt x="105" y="0"/>
                        </a:lnTo>
                        <a:lnTo>
                          <a:pt x="110" y="8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575" name="Freeform 1860"/>
                  <p:cNvSpPr>
                    <a:spLocks noChangeAspect="1"/>
                  </p:cNvSpPr>
                  <p:nvPr/>
                </p:nvSpPr>
                <p:spPr bwMode="auto">
                  <a:xfrm>
                    <a:off x="1376" y="3763"/>
                    <a:ext cx="105" cy="3"/>
                  </a:xfrm>
                  <a:custGeom>
                    <a:avLst/>
                    <a:gdLst>
                      <a:gd name="T0" fmla="*/ 105 w 105"/>
                      <a:gd name="T1" fmla="*/ 3 h 3"/>
                      <a:gd name="T2" fmla="*/ 2 w 105"/>
                      <a:gd name="T3" fmla="*/ 3 h 3"/>
                      <a:gd name="T4" fmla="*/ 0 w 105"/>
                      <a:gd name="T5" fmla="*/ 0 h 3"/>
                      <a:gd name="T6" fmla="*/ 102 w 105"/>
                      <a:gd name="T7" fmla="*/ 0 h 3"/>
                      <a:gd name="T8" fmla="*/ 105 w 105"/>
                      <a:gd name="T9" fmla="*/ 3 h 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5"/>
                      <a:gd name="T16" fmla="*/ 0 h 3"/>
                      <a:gd name="T17" fmla="*/ 105 w 105"/>
                      <a:gd name="T18" fmla="*/ 3 h 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5" h="3">
                        <a:moveTo>
                          <a:pt x="105" y="3"/>
                        </a:moveTo>
                        <a:lnTo>
                          <a:pt x="2" y="3"/>
                        </a:lnTo>
                        <a:lnTo>
                          <a:pt x="0" y="0"/>
                        </a:lnTo>
                        <a:lnTo>
                          <a:pt x="102" y="0"/>
                        </a:lnTo>
                        <a:lnTo>
                          <a:pt x="105" y="3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</p:grpSp>
          <p:grpSp>
            <p:nvGrpSpPr>
              <p:cNvPr id="2466" name="Group 1861"/>
              <p:cNvGrpSpPr>
                <a:grpSpLocks/>
              </p:cNvGrpSpPr>
              <p:nvPr/>
            </p:nvGrpSpPr>
            <p:grpSpPr bwMode="auto">
              <a:xfrm>
                <a:off x="2880" y="1706"/>
                <a:ext cx="268" cy="409"/>
                <a:chOff x="2880" y="1207"/>
                <a:chExt cx="268" cy="409"/>
              </a:xfrm>
            </p:grpSpPr>
            <p:grpSp>
              <p:nvGrpSpPr>
                <p:cNvPr id="2467" name="Group 1862"/>
                <p:cNvGrpSpPr>
                  <a:grpSpLocks/>
                </p:cNvGrpSpPr>
                <p:nvPr/>
              </p:nvGrpSpPr>
              <p:grpSpPr bwMode="auto">
                <a:xfrm>
                  <a:off x="2880" y="1207"/>
                  <a:ext cx="126" cy="317"/>
                  <a:chOff x="1655" y="1234"/>
                  <a:chExt cx="126" cy="317"/>
                </a:xfrm>
              </p:grpSpPr>
              <p:grpSp>
                <p:nvGrpSpPr>
                  <p:cNvPr id="2536" name="Group 1863"/>
                  <p:cNvGrpSpPr>
                    <a:grpSpLocks noChangeAspect="1"/>
                  </p:cNvGrpSpPr>
                  <p:nvPr/>
                </p:nvGrpSpPr>
                <p:grpSpPr bwMode="auto">
                  <a:xfrm rot="-4350386">
                    <a:off x="1685" y="1327"/>
                    <a:ext cx="90" cy="56"/>
                    <a:chOff x="480" y="3413"/>
                    <a:chExt cx="673" cy="560"/>
                  </a:xfrm>
                </p:grpSpPr>
                <p:sp>
                  <p:nvSpPr>
                    <p:cNvPr id="2560" name="Freeform 1864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80" y="3413"/>
                      <a:ext cx="673" cy="560"/>
                    </a:xfrm>
                    <a:custGeom>
                      <a:avLst/>
                      <a:gdLst>
                        <a:gd name="T0" fmla="*/ 269 w 269"/>
                        <a:gd name="T1" fmla="*/ 0 h 224"/>
                        <a:gd name="T2" fmla="*/ 45 w 269"/>
                        <a:gd name="T3" fmla="*/ 224 h 224"/>
                        <a:gd name="T4" fmla="*/ 0 w 269"/>
                        <a:gd name="T5" fmla="*/ 224 h 224"/>
                        <a:gd name="T6" fmla="*/ 224 w 269"/>
                        <a:gd name="T7" fmla="*/ 0 h 224"/>
                        <a:gd name="T8" fmla="*/ 269 w 269"/>
                        <a:gd name="T9" fmla="*/ 0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0"/>
                          </a:moveTo>
                          <a:cubicBezTo>
                            <a:pt x="141" y="0"/>
                            <a:pt x="175" y="224"/>
                            <a:pt x="45" y="224"/>
                          </a:cubicBezTo>
                          <a:cubicBezTo>
                            <a:pt x="0" y="224"/>
                            <a:pt x="0" y="224"/>
                            <a:pt x="0" y="224"/>
                          </a:cubicBezTo>
                          <a:cubicBezTo>
                            <a:pt x="130" y="224"/>
                            <a:pt x="96" y="0"/>
                            <a:pt x="224" y="0"/>
                          </a:cubicBezTo>
                          <a:lnTo>
                            <a:pt x="269" y="0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561" name="Freeform 1865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80" y="3413"/>
                      <a:ext cx="673" cy="560"/>
                    </a:xfrm>
                    <a:custGeom>
                      <a:avLst/>
                      <a:gdLst>
                        <a:gd name="T0" fmla="*/ 269 w 269"/>
                        <a:gd name="T1" fmla="*/ 0 h 224"/>
                        <a:gd name="T2" fmla="*/ 45 w 269"/>
                        <a:gd name="T3" fmla="*/ 224 h 224"/>
                        <a:gd name="T4" fmla="*/ 0 w 269"/>
                        <a:gd name="T5" fmla="*/ 224 h 224"/>
                        <a:gd name="T6" fmla="*/ 224 w 269"/>
                        <a:gd name="T7" fmla="*/ 0 h 224"/>
                        <a:gd name="T8" fmla="*/ 269 w 269"/>
                        <a:gd name="T9" fmla="*/ 0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0"/>
                          </a:moveTo>
                          <a:cubicBezTo>
                            <a:pt x="141" y="0"/>
                            <a:pt x="175" y="224"/>
                            <a:pt x="45" y="224"/>
                          </a:cubicBezTo>
                          <a:cubicBezTo>
                            <a:pt x="0" y="224"/>
                            <a:pt x="0" y="224"/>
                            <a:pt x="0" y="224"/>
                          </a:cubicBezTo>
                          <a:cubicBezTo>
                            <a:pt x="130" y="224"/>
                            <a:pt x="96" y="0"/>
                            <a:pt x="224" y="0"/>
                          </a:cubicBezTo>
                          <a:lnTo>
                            <a:pt x="269" y="0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7938" cap="flat">
                      <a:solidFill>
                        <a:srgbClr val="0066FF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</p:grpSp>
              <p:grpSp>
                <p:nvGrpSpPr>
                  <p:cNvPr id="2537" name="Group 1866"/>
                  <p:cNvGrpSpPr>
                    <a:grpSpLocks noChangeAspect="1"/>
                  </p:cNvGrpSpPr>
                  <p:nvPr/>
                </p:nvGrpSpPr>
                <p:grpSpPr bwMode="auto">
                  <a:xfrm rot="-4350386">
                    <a:off x="1708" y="1252"/>
                    <a:ext cx="91" cy="55"/>
                    <a:chOff x="1054" y="3406"/>
                    <a:chExt cx="677" cy="565"/>
                  </a:xfrm>
                </p:grpSpPr>
                <p:sp>
                  <p:nvSpPr>
                    <p:cNvPr id="2551" name="Freeform 1867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6" y="3408"/>
                      <a:ext cx="672" cy="561"/>
                    </a:xfrm>
                    <a:custGeom>
                      <a:avLst/>
                      <a:gdLst>
                        <a:gd name="T0" fmla="*/ 269 w 269"/>
                        <a:gd name="T1" fmla="*/ 224 h 224"/>
                        <a:gd name="T2" fmla="*/ 45 w 269"/>
                        <a:gd name="T3" fmla="*/ 0 h 224"/>
                        <a:gd name="T4" fmla="*/ 0 w 269"/>
                        <a:gd name="T5" fmla="*/ 0 h 224"/>
                        <a:gd name="T6" fmla="*/ 225 w 269"/>
                        <a:gd name="T7" fmla="*/ 224 h 224"/>
                        <a:gd name="T8" fmla="*/ 269 w 269"/>
                        <a:gd name="T9" fmla="*/ 224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224"/>
                          </a:moveTo>
                          <a:cubicBezTo>
                            <a:pt x="141" y="224"/>
                            <a:pt x="175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30" y="0"/>
                            <a:pt x="96" y="224"/>
                            <a:pt x="225" y="224"/>
                          </a:cubicBezTo>
                          <a:lnTo>
                            <a:pt x="269" y="224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552" name="Freeform 1868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9" y="3408"/>
                      <a:ext cx="329" cy="148"/>
                    </a:xfrm>
                    <a:custGeom>
                      <a:avLst/>
                      <a:gdLst>
                        <a:gd name="T0" fmla="*/ 44 w 132"/>
                        <a:gd name="T1" fmla="*/ 0 h 59"/>
                        <a:gd name="T2" fmla="*/ 0 w 132"/>
                        <a:gd name="T3" fmla="*/ 0 h 59"/>
                        <a:gd name="T4" fmla="*/ 88 w 132"/>
                        <a:gd name="T5" fmla="*/ 59 h 59"/>
                        <a:gd name="T6" fmla="*/ 132 w 132"/>
                        <a:gd name="T7" fmla="*/ 59 h 59"/>
                        <a:gd name="T8" fmla="*/ 44 w 132"/>
                        <a:gd name="T9" fmla="*/ 0 h 59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32"/>
                        <a:gd name="T16" fmla="*/ 0 h 59"/>
                        <a:gd name="T17" fmla="*/ 132 w 132"/>
                        <a:gd name="T18" fmla="*/ 59 h 59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32" h="59">
                          <a:moveTo>
                            <a:pt x="44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43" y="0"/>
                            <a:pt x="69" y="25"/>
                            <a:pt x="88" y="59"/>
                          </a:cubicBezTo>
                          <a:cubicBezTo>
                            <a:pt x="132" y="59"/>
                            <a:pt x="132" y="59"/>
                            <a:pt x="132" y="59"/>
                          </a:cubicBezTo>
                          <a:cubicBezTo>
                            <a:pt x="113" y="25"/>
                            <a:pt x="88" y="0"/>
                            <a:pt x="44" y="0"/>
                          </a:cubicBez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553" name="Freeform 1869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4" y="3406"/>
                      <a:ext cx="332" cy="147"/>
                    </a:xfrm>
                    <a:custGeom>
                      <a:avLst/>
                      <a:gdLst>
                        <a:gd name="T0" fmla="*/ 47 w 133"/>
                        <a:gd name="T1" fmla="*/ 4 h 59"/>
                        <a:gd name="T2" fmla="*/ 133 w 133"/>
                        <a:gd name="T3" fmla="*/ 59 h 59"/>
                        <a:gd name="T4" fmla="*/ 133 w 133"/>
                        <a:gd name="T5" fmla="*/ 59 h 59"/>
                        <a:gd name="T6" fmla="*/ 45 w 133"/>
                        <a:gd name="T7" fmla="*/ 0 h 59"/>
                        <a:gd name="T8" fmla="*/ 0 w 133"/>
                        <a:gd name="T9" fmla="*/ 0 h 59"/>
                        <a:gd name="T10" fmla="*/ 26 w 133"/>
                        <a:gd name="T11" fmla="*/ 4 h 59"/>
                        <a:gd name="T12" fmla="*/ 47 w 133"/>
                        <a:gd name="T13" fmla="*/ 4 h 59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w 133"/>
                        <a:gd name="T22" fmla="*/ 0 h 59"/>
                        <a:gd name="T23" fmla="*/ 133 w 133"/>
                        <a:gd name="T24" fmla="*/ 59 h 59"/>
                      </a:gdLst>
                      <a:ahLst/>
                      <a:cxnLst>
                        <a:cxn ang="T14">
                          <a:pos x="T0" y="T1"/>
                        </a:cxn>
                        <a:cxn ang="T15">
                          <a:pos x="T2" y="T3"/>
                        </a:cxn>
                        <a:cxn ang="T16">
                          <a:pos x="T4" y="T5"/>
                        </a:cxn>
                        <a:cxn ang="T17">
                          <a:pos x="T6" y="T7"/>
                        </a:cxn>
                        <a:cxn ang="T18">
                          <a:pos x="T8" y="T9"/>
                        </a:cxn>
                        <a:cxn ang="T19">
                          <a:pos x="T10" y="T11"/>
                        </a:cxn>
                        <a:cxn ang="T20">
                          <a:pos x="T12" y="T13"/>
                        </a:cxn>
                      </a:cxnLst>
                      <a:rect l="T21" t="T22" r="T23" b="T24"/>
                      <a:pathLst>
                        <a:path w="133" h="59">
                          <a:moveTo>
                            <a:pt x="47" y="4"/>
                          </a:moveTo>
                          <a:cubicBezTo>
                            <a:pt x="89" y="4"/>
                            <a:pt x="114" y="28"/>
                            <a:pt x="133" y="59"/>
                          </a:cubicBezTo>
                          <a:cubicBezTo>
                            <a:pt x="133" y="59"/>
                            <a:pt x="133" y="59"/>
                            <a:pt x="133" y="59"/>
                          </a:cubicBezTo>
                          <a:cubicBezTo>
                            <a:pt x="114" y="26"/>
                            <a:pt x="89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0" y="0"/>
                            <a:pt x="18" y="2"/>
                            <a:pt x="26" y="4"/>
                          </a:cubicBezTo>
                          <a:lnTo>
                            <a:pt x="47" y="4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554" name="Freeform 1870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83" y="3783"/>
                      <a:ext cx="348" cy="188"/>
                    </a:xfrm>
                    <a:custGeom>
                      <a:avLst/>
                      <a:gdLst>
                        <a:gd name="T0" fmla="*/ 45 w 139"/>
                        <a:gd name="T1" fmla="*/ 0 h 75"/>
                        <a:gd name="T2" fmla="*/ 0 w 139"/>
                        <a:gd name="T3" fmla="*/ 0 h 75"/>
                        <a:gd name="T4" fmla="*/ 95 w 139"/>
                        <a:gd name="T5" fmla="*/ 75 h 75"/>
                        <a:gd name="T6" fmla="*/ 139 w 139"/>
                        <a:gd name="T7" fmla="*/ 75 h 75"/>
                        <a:gd name="T8" fmla="*/ 45 w 139"/>
                        <a:gd name="T9" fmla="*/ 0 h 75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39"/>
                        <a:gd name="T16" fmla="*/ 0 h 75"/>
                        <a:gd name="T17" fmla="*/ 139 w 139"/>
                        <a:gd name="T18" fmla="*/ 75 h 75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39" h="75">
                          <a:moveTo>
                            <a:pt x="45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20" y="42"/>
                            <a:pt x="45" y="75"/>
                            <a:pt x="95" y="75"/>
                          </a:cubicBezTo>
                          <a:cubicBezTo>
                            <a:pt x="139" y="75"/>
                            <a:pt x="139" y="75"/>
                            <a:pt x="139" y="75"/>
                          </a:cubicBezTo>
                          <a:cubicBezTo>
                            <a:pt x="90" y="75"/>
                            <a:pt x="65" y="42"/>
                            <a:pt x="45" y="0"/>
                          </a:cubicBez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555" name="Freeform 1871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6" y="3408"/>
                      <a:ext cx="672" cy="561"/>
                    </a:xfrm>
                    <a:custGeom>
                      <a:avLst/>
                      <a:gdLst>
                        <a:gd name="T0" fmla="*/ 269 w 269"/>
                        <a:gd name="T1" fmla="*/ 224 h 224"/>
                        <a:gd name="T2" fmla="*/ 45 w 269"/>
                        <a:gd name="T3" fmla="*/ 0 h 224"/>
                        <a:gd name="T4" fmla="*/ 0 w 269"/>
                        <a:gd name="T5" fmla="*/ 0 h 224"/>
                        <a:gd name="T6" fmla="*/ 225 w 269"/>
                        <a:gd name="T7" fmla="*/ 224 h 224"/>
                        <a:gd name="T8" fmla="*/ 269 w 269"/>
                        <a:gd name="T9" fmla="*/ 224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224"/>
                          </a:moveTo>
                          <a:cubicBezTo>
                            <a:pt x="141" y="224"/>
                            <a:pt x="175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30" y="0"/>
                            <a:pt x="96" y="224"/>
                            <a:pt x="225" y="224"/>
                          </a:cubicBezTo>
                          <a:lnTo>
                            <a:pt x="269" y="224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7938" cap="flat">
                      <a:solidFill>
                        <a:srgbClr val="0066FF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556" name="Freeform 1872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4" y="3561"/>
                      <a:ext cx="107" cy="7"/>
                    </a:xfrm>
                    <a:custGeom>
                      <a:avLst/>
                      <a:gdLst>
                        <a:gd name="T0" fmla="*/ 0 w 107"/>
                        <a:gd name="T1" fmla="*/ 0 h 7"/>
                        <a:gd name="T2" fmla="*/ 104 w 107"/>
                        <a:gd name="T3" fmla="*/ 0 h 7"/>
                        <a:gd name="T4" fmla="*/ 107 w 107"/>
                        <a:gd name="T5" fmla="*/ 7 h 7"/>
                        <a:gd name="T6" fmla="*/ 5 w 107"/>
                        <a:gd name="T7" fmla="*/ 7 h 7"/>
                        <a:gd name="T8" fmla="*/ 0 w 107"/>
                        <a:gd name="T9" fmla="*/ 0 h 7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7"/>
                        <a:gd name="T16" fmla="*/ 0 h 7"/>
                        <a:gd name="T17" fmla="*/ 107 w 107"/>
                        <a:gd name="T18" fmla="*/ 7 h 7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7" h="7">
                          <a:moveTo>
                            <a:pt x="0" y="0"/>
                          </a:moveTo>
                          <a:lnTo>
                            <a:pt x="104" y="0"/>
                          </a:lnTo>
                          <a:lnTo>
                            <a:pt x="107" y="7"/>
                          </a:lnTo>
                          <a:lnTo>
                            <a:pt x="5" y="7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557" name="Freeform 1873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91" y="3576"/>
                      <a:ext cx="107" cy="2"/>
                    </a:xfrm>
                    <a:custGeom>
                      <a:avLst/>
                      <a:gdLst>
                        <a:gd name="T0" fmla="*/ 0 w 107"/>
                        <a:gd name="T1" fmla="*/ 0 h 2"/>
                        <a:gd name="T2" fmla="*/ 105 w 107"/>
                        <a:gd name="T3" fmla="*/ 0 h 2"/>
                        <a:gd name="T4" fmla="*/ 107 w 107"/>
                        <a:gd name="T5" fmla="*/ 2 h 2"/>
                        <a:gd name="T6" fmla="*/ 3 w 107"/>
                        <a:gd name="T7" fmla="*/ 2 h 2"/>
                        <a:gd name="T8" fmla="*/ 0 w 107"/>
                        <a:gd name="T9" fmla="*/ 0 h 2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7"/>
                        <a:gd name="T16" fmla="*/ 0 h 2"/>
                        <a:gd name="T17" fmla="*/ 107 w 107"/>
                        <a:gd name="T18" fmla="*/ 2 h 2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7" h="2">
                          <a:moveTo>
                            <a:pt x="0" y="0"/>
                          </a:moveTo>
                          <a:lnTo>
                            <a:pt x="105" y="0"/>
                          </a:lnTo>
                          <a:lnTo>
                            <a:pt x="107" y="2"/>
                          </a:lnTo>
                          <a:lnTo>
                            <a:pt x="3" y="2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558" name="Freeform 1874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8" y="3773"/>
                      <a:ext cx="110" cy="8"/>
                    </a:xfrm>
                    <a:custGeom>
                      <a:avLst/>
                      <a:gdLst>
                        <a:gd name="T0" fmla="*/ 110 w 110"/>
                        <a:gd name="T1" fmla="*/ 8 h 8"/>
                        <a:gd name="T2" fmla="*/ 5 w 110"/>
                        <a:gd name="T3" fmla="*/ 8 h 8"/>
                        <a:gd name="T4" fmla="*/ 0 w 110"/>
                        <a:gd name="T5" fmla="*/ 0 h 8"/>
                        <a:gd name="T6" fmla="*/ 105 w 110"/>
                        <a:gd name="T7" fmla="*/ 0 h 8"/>
                        <a:gd name="T8" fmla="*/ 110 w 110"/>
                        <a:gd name="T9" fmla="*/ 8 h 8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10"/>
                        <a:gd name="T16" fmla="*/ 0 h 8"/>
                        <a:gd name="T17" fmla="*/ 110 w 110"/>
                        <a:gd name="T18" fmla="*/ 8 h 8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10" h="8">
                          <a:moveTo>
                            <a:pt x="110" y="8"/>
                          </a:moveTo>
                          <a:lnTo>
                            <a:pt x="5" y="8"/>
                          </a:lnTo>
                          <a:lnTo>
                            <a:pt x="0" y="0"/>
                          </a:lnTo>
                          <a:lnTo>
                            <a:pt x="105" y="0"/>
                          </a:lnTo>
                          <a:lnTo>
                            <a:pt x="110" y="8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559" name="Freeform 1875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6" y="3763"/>
                      <a:ext cx="105" cy="3"/>
                    </a:xfrm>
                    <a:custGeom>
                      <a:avLst/>
                      <a:gdLst>
                        <a:gd name="T0" fmla="*/ 105 w 105"/>
                        <a:gd name="T1" fmla="*/ 3 h 3"/>
                        <a:gd name="T2" fmla="*/ 2 w 105"/>
                        <a:gd name="T3" fmla="*/ 3 h 3"/>
                        <a:gd name="T4" fmla="*/ 0 w 105"/>
                        <a:gd name="T5" fmla="*/ 0 h 3"/>
                        <a:gd name="T6" fmla="*/ 102 w 105"/>
                        <a:gd name="T7" fmla="*/ 0 h 3"/>
                        <a:gd name="T8" fmla="*/ 105 w 105"/>
                        <a:gd name="T9" fmla="*/ 3 h 3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5"/>
                        <a:gd name="T16" fmla="*/ 0 h 3"/>
                        <a:gd name="T17" fmla="*/ 105 w 105"/>
                        <a:gd name="T18" fmla="*/ 3 h 3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5" h="3">
                          <a:moveTo>
                            <a:pt x="105" y="3"/>
                          </a:moveTo>
                          <a:lnTo>
                            <a:pt x="2" y="3"/>
                          </a:lnTo>
                          <a:lnTo>
                            <a:pt x="0" y="0"/>
                          </a:lnTo>
                          <a:lnTo>
                            <a:pt x="102" y="0"/>
                          </a:lnTo>
                          <a:lnTo>
                            <a:pt x="105" y="3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</p:grpSp>
              <p:grpSp>
                <p:nvGrpSpPr>
                  <p:cNvPr id="2538" name="Group 1876"/>
                  <p:cNvGrpSpPr>
                    <a:grpSpLocks noChangeAspect="1"/>
                  </p:cNvGrpSpPr>
                  <p:nvPr/>
                </p:nvGrpSpPr>
                <p:grpSpPr bwMode="auto">
                  <a:xfrm rot="-4350386">
                    <a:off x="1662" y="1397"/>
                    <a:ext cx="92" cy="56"/>
                    <a:chOff x="1054" y="3406"/>
                    <a:chExt cx="677" cy="565"/>
                  </a:xfrm>
                </p:grpSpPr>
                <p:sp>
                  <p:nvSpPr>
                    <p:cNvPr id="2542" name="Freeform 1877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6" y="3408"/>
                      <a:ext cx="672" cy="561"/>
                    </a:xfrm>
                    <a:custGeom>
                      <a:avLst/>
                      <a:gdLst>
                        <a:gd name="T0" fmla="*/ 269 w 269"/>
                        <a:gd name="T1" fmla="*/ 224 h 224"/>
                        <a:gd name="T2" fmla="*/ 45 w 269"/>
                        <a:gd name="T3" fmla="*/ 0 h 224"/>
                        <a:gd name="T4" fmla="*/ 0 w 269"/>
                        <a:gd name="T5" fmla="*/ 0 h 224"/>
                        <a:gd name="T6" fmla="*/ 225 w 269"/>
                        <a:gd name="T7" fmla="*/ 224 h 224"/>
                        <a:gd name="T8" fmla="*/ 269 w 269"/>
                        <a:gd name="T9" fmla="*/ 224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224"/>
                          </a:moveTo>
                          <a:cubicBezTo>
                            <a:pt x="141" y="224"/>
                            <a:pt x="175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30" y="0"/>
                            <a:pt x="96" y="224"/>
                            <a:pt x="225" y="224"/>
                          </a:cubicBezTo>
                          <a:lnTo>
                            <a:pt x="269" y="224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543" name="Freeform 1878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9" y="3408"/>
                      <a:ext cx="329" cy="148"/>
                    </a:xfrm>
                    <a:custGeom>
                      <a:avLst/>
                      <a:gdLst>
                        <a:gd name="T0" fmla="*/ 44 w 132"/>
                        <a:gd name="T1" fmla="*/ 0 h 59"/>
                        <a:gd name="T2" fmla="*/ 0 w 132"/>
                        <a:gd name="T3" fmla="*/ 0 h 59"/>
                        <a:gd name="T4" fmla="*/ 88 w 132"/>
                        <a:gd name="T5" fmla="*/ 59 h 59"/>
                        <a:gd name="T6" fmla="*/ 132 w 132"/>
                        <a:gd name="T7" fmla="*/ 59 h 59"/>
                        <a:gd name="T8" fmla="*/ 44 w 132"/>
                        <a:gd name="T9" fmla="*/ 0 h 59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32"/>
                        <a:gd name="T16" fmla="*/ 0 h 59"/>
                        <a:gd name="T17" fmla="*/ 132 w 132"/>
                        <a:gd name="T18" fmla="*/ 59 h 59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32" h="59">
                          <a:moveTo>
                            <a:pt x="44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43" y="0"/>
                            <a:pt x="69" y="25"/>
                            <a:pt x="88" y="59"/>
                          </a:cubicBezTo>
                          <a:cubicBezTo>
                            <a:pt x="132" y="59"/>
                            <a:pt x="132" y="59"/>
                            <a:pt x="132" y="59"/>
                          </a:cubicBezTo>
                          <a:cubicBezTo>
                            <a:pt x="113" y="25"/>
                            <a:pt x="88" y="0"/>
                            <a:pt x="44" y="0"/>
                          </a:cubicBez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544" name="Freeform 1879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4" y="3406"/>
                      <a:ext cx="332" cy="147"/>
                    </a:xfrm>
                    <a:custGeom>
                      <a:avLst/>
                      <a:gdLst>
                        <a:gd name="T0" fmla="*/ 47 w 133"/>
                        <a:gd name="T1" fmla="*/ 4 h 59"/>
                        <a:gd name="T2" fmla="*/ 133 w 133"/>
                        <a:gd name="T3" fmla="*/ 59 h 59"/>
                        <a:gd name="T4" fmla="*/ 133 w 133"/>
                        <a:gd name="T5" fmla="*/ 59 h 59"/>
                        <a:gd name="T6" fmla="*/ 45 w 133"/>
                        <a:gd name="T7" fmla="*/ 0 h 59"/>
                        <a:gd name="T8" fmla="*/ 0 w 133"/>
                        <a:gd name="T9" fmla="*/ 0 h 59"/>
                        <a:gd name="T10" fmla="*/ 26 w 133"/>
                        <a:gd name="T11" fmla="*/ 4 h 59"/>
                        <a:gd name="T12" fmla="*/ 47 w 133"/>
                        <a:gd name="T13" fmla="*/ 4 h 59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w 133"/>
                        <a:gd name="T22" fmla="*/ 0 h 59"/>
                        <a:gd name="T23" fmla="*/ 133 w 133"/>
                        <a:gd name="T24" fmla="*/ 59 h 59"/>
                      </a:gdLst>
                      <a:ahLst/>
                      <a:cxnLst>
                        <a:cxn ang="T14">
                          <a:pos x="T0" y="T1"/>
                        </a:cxn>
                        <a:cxn ang="T15">
                          <a:pos x="T2" y="T3"/>
                        </a:cxn>
                        <a:cxn ang="T16">
                          <a:pos x="T4" y="T5"/>
                        </a:cxn>
                        <a:cxn ang="T17">
                          <a:pos x="T6" y="T7"/>
                        </a:cxn>
                        <a:cxn ang="T18">
                          <a:pos x="T8" y="T9"/>
                        </a:cxn>
                        <a:cxn ang="T19">
                          <a:pos x="T10" y="T11"/>
                        </a:cxn>
                        <a:cxn ang="T20">
                          <a:pos x="T12" y="T13"/>
                        </a:cxn>
                      </a:cxnLst>
                      <a:rect l="T21" t="T22" r="T23" b="T24"/>
                      <a:pathLst>
                        <a:path w="133" h="59">
                          <a:moveTo>
                            <a:pt x="47" y="4"/>
                          </a:moveTo>
                          <a:cubicBezTo>
                            <a:pt x="89" y="4"/>
                            <a:pt x="114" y="28"/>
                            <a:pt x="133" y="59"/>
                          </a:cubicBezTo>
                          <a:cubicBezTo>
                            <a:pt x="133" y="59"/>
                            <a:pt x="133" y="59"/>
                            <a:pt x="133" y="59"/>
                          </a:cubicBezTo>
                          <a:cubicBezTo>
                            <a:pt x="114" y="26"/>
                            <a:pt x="89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0" y="0"/>
                            <a:pt x="18" y="2"/>
                            <a:pt x="26" y="4"/>
                          </a:cubicBezTo>
                          <a:lnTo>
                            <a:pt x="47" y="4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545" name="Freeform 1880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83" y="3783"/>
                      <a:ext cx="348" cy="188"/>
                    </a:xfrm>
                    <a:custGeom>
                      <a:avLst/>
                      <a:gdLst>
                        <a:gd name="T0" fmla="*/ 45 w 139"/>
                        <a:gd name="T1" fmla="*/ 0 h 75"/>
                        <a:gd name="T2" fmla="*/ 0 w 139"/>
                        <a:gd name="T3" fmla="*/ 0 h 75"/>
                        <a:gd name="T4" fmla="*/ 95 w 139"/>
                        <a:gd name="T5" fmla="*/ 75 h 75"/>
                        <a:gd name="T6" fmla="*/ 139 w 139"/>
                        <a:gd name="T7" fmla="*/ 75 h 75"/>
                        <a:gd name="T8" fmla="*/ 45 w 139"/>
                        <a:gd name="T9" fmla="*/ 0 h 75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39"/>
                        <a:gd name="T16" fmla="*/ 0 h 75"/>
                        <a:gd name="T17" fmla="*/ 139 w 139"/>
                        <a:gd name="T18" fmla="*/ 75 h 75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39" h="75">
                          <a:moveTo>
                            <a:pt x="45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20" y="42"/>
                            <a:pt x="45" y="75"/>
                            <a:pt x="95" y="75"/>
                          </a:cubicBezTo>
                          <a:cubicBezTo>
                            <a:pt x="139" y="75"/>
                            <a:pt x="139" y="75"/>
                            <a:pt x="139" y="75"/>
                          </a:cubicBezTo>
                          <a:cubicBezTo>
                            <a:pt x="90" y="75"/>
                            <a:pt x="65" y="42"/>
                            <a:pt x="45" y="0"/>
                          </a:cubicBez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546" name="Freeform 1881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6" y="3408"/>
                      <a:ext cx="672" cy="561"/>
                    </a:xfrm>
                    <a:custGeom>
                      <a:avLst/>
                      <a:gdLst>
                        <a:gd name="T0" fmla="*/ 269 w 269"/>
                        <a:gd name="T1" fmla="*/ 224 h 224"/>
                        <a:gd name="T2" fmla="*/ 45 w 269"/>
                        <a:gd name="T3" fmla="*/ 0 h 224"/>
                        <a:gd name="T4" fmla="*/ 0 w 269"/>
                        <a:gd name="T5" fmla="*/ 0 h 224"/>
                        <a:gd name="T6" fmla="*/ 225 w 269"/>
                        <a:gd name="T7" fmla="*/ 224 h 224"/>
                        <a:gd name="T8" fmla="*/ 269 w 269"/>
                        <a:gd name="T9" fmla="*/ 224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224"/>
                          </a:moveTo>
                          <a:cubicBezTo>
                            <a:pt x="141" y="224"/>
                            <a:pt x="175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30" y="0"/>
                            <a:pt x="96" y="224"/>
                            <a:pt x="225" y="224"/>
                          </a:cubicBezTo>
                          <a:lnTo>
                            <a:pt x="269" y="224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7938" cap="flat">
                      <a:solidFill>
                        <a:srgbClr val="0066FF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547" name="Freeform 1882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4" y="3561"/>
                      <a:ext cx="107" cy="7"/>
                    </a:xfrm>
                    <a:custGeom>
                      <a:avLst/>
                      <a:gdLst>
                        <a:gd name="T0" fmla="*/ 0 w 107"/>
                        <a:gd name="T1" fmla="*/ 0 h 7"/>
                        <a:gd name="T2" fmla="*/ 104 w 107"/>
                        <a:gd name="T3" fmla="*/ 0 h 7"/>
                        <a:gd name="T4" fmla="*/ 107 w 107"/>
                        <a:gd name="T5" fmla="*/ 7 h 7"/>
                        <a:gd name="T6" fmla="*/ 5 w 107"/>
                        <a:gd name="T7" fmla="*/ 7 h 7"/>
                        <a:gd name="T8" fmla="*/ 0 w 107"/>
                        <a:gd name="T9" fmla="*/ 0 h 7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7"/>
                        <a:gd name="T16" fmla="*/ 0 h 7"/>
                        <a:gd name="T17" fmla="*/ 107 w 107"/>
                        <a:gd name="T18" fmla="*/ 7 h 7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7" h="7">
                          <a:moveTo>
                            <a:pt x="0" y="0"/>
                          </a:moveTo>
                          <a:lnTo>
                            <a:pt x="104" y="0"/>
                          </a:lnTo>
                          <a:lnTo>
                            <a:pt x="107" y="7"/>
                          </a:lnTo>
                          <a:lnTo>
                            <a:pt x="5" y="7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548" name="Freeform 1883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91" y="3576"/>
                      <a:ext cx="107" cy="2"/>
                    </a:xfrm>
                    <a:custGeom>
                      <a:avLst/>
                      <a:gdLst>
                        <a:gd name="T0" fmla="*/ 0 w 107"/>
                        <a:gd name="T1" fmla="*/ 0 h 2"/>
                        <a:gd name="T2" fmla="*/ 105 w 107"/>
                        <a:gd name="T3" fmla="*/ 0 h 2"/>
                        <a:gd name="T4" fmla="*/ 107 w 107"/>
                        <a:gd name="T5" fmla="*/ 2 h 2"/>
                        <a:gd name="T6" fmla="*/ 3 w 107"/>
                        <a:gd name="T7" fmla="*/ 2 h 2"/>
                        <a:gd name="T8" fmla="*/ 0 w 107"/>
                        <a:gd name="T9" fmla="*/ 0 h 2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7"/>
                        <a:gd name="T16" fmla="*/ 0 h 2"/>
                        <a:gd name="T17" fmla="*/ 107 w 107"/>
                        <a:gd name="T18" fmla="*/ 2 h 2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7" h="2">
                          <a:moveTo>
                            <a:pt x="0" y="0"/>
                          </a:moveTo>
                          <a:lnTo>
                            <a:pt x="105" y="0"/>
                          </a:lnTo>
                          <a:lnTo>
                            <a:pt x="107" y="2"/>
                          </a:lnTo>
                          <a:lnTo>
                            <a:pt x="3" y="2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549" name="Freeform 1884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8" y="3773"/>
                      <a:ext cx="110" cy="8"/>
                    </a:xfrm>
                    <a:custGeom>
                      <a:avLst/>
                      <a:gdLst>
                        <a:gd name="T0" fmla="*/ 110 w 110"/>
                        <a:gd name="T1" fmla="*/ 8 h 8"/>
                        <a:gd name="T2" fmla="*/ 5 w 110"/>
                        <a:gd name="T3" fmla="*/ 8 h 8"/>
                        <a:gd name="T4" fmla="*/ 0 w 110"/>
                        <a:gd name="T5" fmla="*/ 0 h 8"/>
                        <a:gd name="T6" fmla="*/ 105 w 110"/>
                        <a:gd name="T7" fmla="*/ 0 h 8"/>
                        <a:gd name="T8" fmla="*/ 110 w 110"/>
                        <a:gd name="T9" fmla="*/ 8 h 8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10"/>
                        <a:gd name="T16" fmla="*/ 0 h 8"/>
                        <a:gd name="T17" fmla="*/ 110 w 110"/>
                        <a:gd name="T18" fmla="*/ 8 h 8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10" h="8">
                          <a:moveTo>
                            <a:pt x="110" y="8"/>
                          </a:moveTo>
                          <a:lnTo>
                            <a:pt x="5" y="8"/>
                          </a:lnTo>
                          <a:lnTo>
                            <a:pt x="0" y="0"/>
                          </a:lnTo>
                          <a:lnTo>
                            <a:pt x="105" y="0"/>
                          </a:lnTo>
                          <a:lnTo>
                            <a:pt x="110" y="8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550" name="Freeform 1885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6" y="3763"/>
                      <a:ext cx="105" cy="3"/>
                    </a:xfrm>
                    <a:custGeom>
                      <a:avLst/>
                      <a:gdLst>
                        <a:gd name="T0" fmla="*/ 105 w 105"/>
                        <a:gd name="T1" fmla="*/ 3 h 3"/>
                        <a:gd name="T2" fmla="*/ 2 w 105"/>
                        <a:gd name="T3" fmla="*/ 3 h 3"/>
                        <a:gd name="T4" fmla="*/ 0 w 105"/>
                        <a:gd name="T5" fmla="*/ 0 h 3"/>
                        <a:gd name="T6" fmla="*/ 102 w 105"/>
                        <a:gd name="T7" fmla="*/ 0 h 3"/>
                        <a:gd name="T8" fmla="*/ 105 w 105"/>
                        <a:gd name="T9" fmla="*/ 3 h 3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5"/>
                        <a:gd name="T16" fmla="*/ 0 h 3"/>
                        <a:gd name="T17" fmla="*/ 105 w 105"/>
                        <a:gd name="T18" fmla="*/ 3 h 3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5" h="3">
                          <a:moveTo>
                            <a:pt x="105" y="3"/>
                          </a:moveTo>
                          <a:lnTo>
                            <a:pt x="2" y="3"/>
                          </a:lnTo>
                          <a:lnTo>
                            <a:pt x="0" y="0"/>
                          </a:lnTo>
                          <a:lnTo>
                            <a:pt x="102" y="0"/>
                          </a:lnTo>
                          <a:lnTo>
                            <a:pt x="105" y="3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</p:grpSp>
              <p:grpSp>
                <p:nvGrpSpPr>
                  <p:cNvPr id="2539" name="Group 1886"/>
                  <p:cNvGrpSpPr>
                    <a:grpSpLocks noChangeAspect="1"/>
                  </p:cNvGrpSpPr>
                  <p:nvPr/>
                </p:nvGrpSpPr>
                <p:grpSpPr bwMode="auto">
                  <a:xfrm rot="-4350386">
                    <a:off x="1638" y="1478"/>
                    <a:ext cx="90" cy="55"/>
                    <a:chOff x="480" y="3413"/>
                    <a:chExt cx="673" cy="560"/>
                  </a:xfrm>
                </p:grpSpPr>
                <p:sp>
                  <p:nvSpPr>
                    <p:cNvPr id="2540" name="Freeform 1887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80" y="3413"/>
                      <a:ext cx="673" cy="560"/>
                    </a:xfrm>
                    <a:custGeom>
                      <a:avLst/>
                      <a:gdLst>
                        <a:gd name="T0" fmla="*/ 269 w 269"/>
                        <a:gd name="T1" fmla="*/ 0 h 224"/>
                        <a:gd name="T2" fmla="*/ 45 w 269"/>
                        <a:gd name="T3" fmla="*/ 224 h 224"/>
                        <a:gd name="T4" fmla="*/ 0 w 269"/>
                        <a:gd name="T5" fmla="*/ 224 h 224"/>
                        <a:gd name="T6" fmla="*/ 224 w 269"/>
                        <a:gd name="T7" fmla="*/ 0 h 224"/>
                        <a:gd name="T8" fmla="*/ 269 w 269"/>
                        <a:gd name="T9" fmla="*/ 0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0"/>
                          </a:moveTo>
                          <a:cubicBezTo>
                            <a:pt x="141" y="0"/>
                            <a:pt x="175" y="224"/>
                            <a:pt x="45" y="224"/>
                          </a:cubicBezTo>
                          <a:cubicBezTo>
                            <a:pt x="0" y="224"/>
                            <a:pt x="0" y="224"/>
                            <a:pt x="0" y="224"/>
                          </a:cubicBezTo>
                          <a:cubicBezTo>
                            <a:pt x="130" y="224"/>
                            <a:pt x="96" y="0"/>
                            <a:pt x="224" y="0"/>
                          </a:cubicBezTo>
                          <a:lnTo>
                            <a:pt x="269" y="0"/>
                          </a:lnTo>
                          <a:close/>
                        </a:path>
                      </a:pathLst>
                    </a:custGeom>
                    <a:solidFill>
                      <a:schemeClr val="tx1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541" name="Freeform 1888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80" y="3413"/>
                      <a:ext cx="673" cy="560"/>
                    </a:xfrm>
                    <a:custGeom>
                      <a:avLst/>
                      <a:gdLst>
                        <a:gd name="T0" fmla="*/ 269 w 269"/>
                        <a:gd name="T1" fmla="*/ 0 h 224"/>
                        <a:gd name="T2" fmla="*/ 45 w 269"/>
                        <a:gd name="T3" fmla="*/ 224 h 224"/>
                        <a:gd name="T4" fmla="*/ 0 w 269"/>
                        <a:gd name="T5" fmla="*/ 224 h 224"/>
                        <a:gd name="T6" fmla="*/ 224 w 269"/>
                        <a:gd name="T7" fmla="*/ 0 h 224"/>
                        <a:gd name="T8" fmla="*/ 269 w 269"/>
                        <a:gd name="T9" fmla="*/ 0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0"/>
                          </a:moveTo>
                          <a:cubicBezTo>
                            <a:pt x="141" y="0"/>
                            <a:pt x="175" y="224"/>
                            <a:pt x="45" y="224"/>
                          </a:cubicBezTo>
                          <a:cubicBezTo>
                            <a:pt x="0" y="224"/>
                            <a:pt x="0" y="224"/>
                            <a:pt x="0" y="224"/>
                          </a:cubicBezTo>
                          <a:cubicBezTo>
                            <a:pt x="130" y="224"/>
                            <a:pt x="96" y="0"/>
                            <a:pt x="224" y="0"/>
                          </a:cubicBezTo>
                          <a:lnTo>
                            <a:pt x="269" y="0"/>
                          </a:lnTo>
                          <a:close/>
                        </a:path>
                      </a:pathLst>
                    </a:custGeom>
                    <a:solidFill>
                      <a:schemeClr val="tx1"/>
                    </a:solidFill>
                    <a:ln w="7938" cap="flat">
                      <a:solidFill>
                        <a:srgbClr val="343434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</p:grpSp>
            </p:grpSp>
            <p:grpSp>
              <p:nvGrpSpPr>
                <p:cNvPr id="2468" name="Group 1889"/>
                <p:cNvGrpSpPr>
                  <a:grpSpLocks/>
                </p:cNvGrpSpPr>
                <p:nvPr/>
              </p:nvGrpSpPr>
              <p:grpSpPr bwMode="auto">
                <a:xfrm>
                  <a:off x="2926" y="1298"/>
                  <a:ext cx="108" cy="227"/>
                  <a:chOff x="2926" y="1324"/>
                  <a:chExt cx="108" cy="227"/>
                </a:xfrm>
              </p:grpSpPr>
              <p:grpSp>
                <p:nvGrpSpPr>
                  <p:cNvPr id="2520" name="Group 1890"/>
                  <p:cNvGrpSpPr>
                    <a:grpSpLocks noChangeAspect="1"/>
                  </p:cNvGrpSpPr>
                  <p:nvPr/>
                </p:nvGrpSpPr>
                <p:grpSpPr bwMode="auto">
                  <a:xfrm rot="-4304073">
                    <a:off x="2959" y="1337"/>
                    <a:ext cx="87" cy="62"/>
                    <a:chOff x="480" y="3413"/>
                    <a:chExt cx="673" cy="560"/>
                  </a:xfrm>
                </p:grpSpPr>
                <p:sp>
                  <p:nvSpPr>
                    <p:cNvPr id="2534" name="Freeform 1891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80" y="3413"/>
                      <a:ext cx="673" cy="560"/>
                    </a:xfrm>
                    <a:custGeom>
                      <a:avLst/>
                      <a:gdLst>
                        <a:gd name="T0" fmla="*/ 269 w 269"/>
                        <a:gd name="T1" fmla="*/ 0 h 224"/>
                        <a:gd name="T2" fmla="*/ 45 w 269"/>
                        <a:gd name="T3" fmla="*/ 224 h 224"/>
                        <a:gd name="T4" fmla="*/ 0 w 269"/>
                        <a:gd name="T5" fmla="*/ 224 h 224"/>
                        <a:gd name="T6" fmla="*/ 224 w 269"/>
                        <a:gd name="T7" fmla="*/ 0 h 224"/>
                        <a:gd name="T8" fmla="*/ 269 w 269"/>
                        <a:gd name="T9" fmla="*/ 0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0"/>
                          </a:moveTo>
                          <a:cubicBezTo>
                            <a:pt x="141" y="0"/>
                            <a:pt x="175" y="224"/>
                            <a:pt x="45" y="224"/>
                          </a:cubicBezTo>
                          <a:cubicBezTo>
                            <a:pt x="0" y="224"/>
                            <a:pt x="0" y="224"/>
                            <a:pt x="0" y="224"/>
                          </a:cubicBezTo>
                          <a:cubicBezTo>
                            <a:pt x="130" y="224"/>
                            <a:pt x="96" y="0"/>
                            <a:pt x="224" y="0"/>
                          </a:cubicBezTo>
                          <a:lnTo>
                            <a:pt x="269" y="0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535" name="Freeform 1892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80" y="3413"/>
                      <a:ext cx="673" cy="560"/>
                    </a:xfrm>
                    <a:custGeom>
                      <a:avLst/>
                      <a:gdLst>
                        <a:gd name="T0" fmla="*/ 269 w 269"/>
                        <a:gd name="T1" fmla="*/ 0 h 224"/>
                        <a:gd name="T2" fmla="*/ 45 w 269"/>
                        <a:gd name="T3" fmla="*/ 224 h 224"/>
                        <a:gd name="T4" fmla="*/ 0 w 269"/>
                        <a:gd name="T5" fmla="*/ 224 h 224"/>
                        <a:gd name="T6" fmla="*/ 224 w 269"/>
                        <a:gd name="T7" fmla="*/ 0 h 224"/>
                        <a:gd name="T8" fmla="*/ 269 w 269"/>
                        <a:gd name="T9" fmla="*/ 0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0"/>
                          </a:moveTo>
                          <a:cubicBezTo>
                            <a:pt x="141" y="0"/>
                            <a:pt x="175" y="224"/>
                            <a:pt x="45" y="224"/>
                          </a:cubicBezTo>
                          <a:cubicBezTo>
                            <a:pt x="0" y="224"/>
                            <a:pt x="0" y="224"/>
                            <a:pt x="0" y="224"/>
                          </a:cubicBezTo>
                          <a:cubicBezTo>
                            <a:pt x="130" y="224"/>
                            <a:pt x="96" y="0"/>
                            <a:pt x="224" y="0"/>
                          </a:cubicBezTo>
                          <a:lnTo>
                            <a:pt x="269" y="0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7938" cap="flat">
                      <a:solidFill>
                        <a:srgbClr val="FF0000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</p:grpSp>
              <p:grpSp>
                <p:nvGrpSpPr>
                  <p:cNvPr id="2521" name="Group 1893"/>
                  <p:cNvGrpSpPr>
                    <a:grpSpLocks noChangeAspect="1"/>
                  </p:cNvGrpSpPr>
                  <p:nvPr/>
                </p:nvGrpSpPr>
                <p:grpSpPr bwMode="auto">
                  <a:xfrm rot="-4304073">
                    <a:off x="2936" y="1406"/>
                    <a:ext cx="87" cy="62"/>
                    <a:chOff x="1054" y="3406"/>
                    <a:chExt cx="677" cy="565"/>
                  </a:xfrm>
                </p:grpSpPr>
                <p:sp>
                  <p:nvSpPr>
                    <p:cNvPr id="2525" name="Freeform 1894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6" y="3408"/>
                      <a:ext cx="672" cy="561"/>
                    </a:xfrm>
                    <a:custGeom>
                      <a:avLst/>
                      <a:gdLst>
                        <a:gd name="T0" fmla="*/ 269 w 269"/>
                        <a:gd name="T1" fmla="*/ 224 h 224"/>
                        <a:gd name="T2" fmla="*/ 45 w 269"/>
                        <a:gd name="T3" fmla="*/ 0 h 224"/>
                        <a:gd name="T4" fmla="*/ 0 w 269"/>
                        <a:gd name="T5" fmla="*/ 0 h 224"/>
                        <a:gd name="T6" fmla="*/ 225 w 269"/>
                        <a:gd name="T7" fmla="*/ 224 h 224"/>
                        <a:gd name="T8" fmla="*/ 269 w 269"/>
                        <a:gd name="T9" fmla="*/ 224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224"/>
                          </a:moveTo>
                          <a:cubicBezTo>
                            <a:pt x="141" y="224"/>
                            <a:pt x="175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30" y="0"/>
                            <a:pt x="96" y="224"/>
                            <a:pt x="225" y="224"/>
                          </a:cubicBezTo>
                          <a:lnTo>
                            <a:pt x="269" y="224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526" name="Freeform 1895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9" y="3408"/>
                      <a:ext cx="329" cy="148"/>
                    </a:xfrm>
                    <a:custGeom>
                      <a:avLst/>
                      <a:gdLst>
                        <a:gd name="T0" fmla="*/ 44 w 132"/>
                        <a:gd name="T1" fmla="*/ 0 h 59"/>
                        <a:gd name="T2" fmla="*/ 0 w 132"/>
                        <a:gd name="T3" fmla="*/ 0 h 59"/>
                        <a:gd name="T4" fmla="*/ 88 w 132"/>
                        <a:gd name="T5" fmla="*/ 59 h 59"/>
                        <a:gd name="T6" fmla="*/ 132 w 132"/>
                        <a:gd name="T7" fmla="*/ 59 h 59"/>
                        <a:gd name="T8" fmla="*/ 44 w 132"/>
                        <a:gd name="T9" fmla="*/ 0 h 59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32"/>
                        <a:gd name="T16" fmla="*/ 0 h 59"/>
                        <a:gd name="T17" fmla="*/ 132 w 132"/>
                        <a:gd name="T18" fmla="*/ 59 h 59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32" h="59">
                          <a:moveTo>
                            <a:pt x="44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43" y="0"/>
                            <a:pt x="69" y="25"/>
                            <a:pt x="88" y="59"/>
                          </a:cubicBezTo>
                          <a:cubicBezTo>
                            <a:pt x="132" y="59"/>
                            <a:pt x="132" y="59"/>
                            <a:pt x="132" y="59"/>
                          </a:cubicBezTo>
                          <a:cubicBezTo>
                            <a:pt x="113" y="25"/>
                            <a:pt x="88" y="0"/>
                            <a:pt x="44" y="0"/>
                          </a:cubicBez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527" name="Freeform 1896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4" y="3406"/>
                      <a:ext cx="332" cy="147"/>
                    </a:xfrm>
                    <a:custGeom>
                      <a:avLst/>
                      <a:gdLst>
                        <a:gd name="T0" fmla="*/ 47 w 133"/>
                        <a:gd name="T1" fmla="*/ 4 h 59"/>
                        <a:gd name="T2" fmla="*/ 133 w 133"/>
                        <a:gd name="T3" fmla="*/ 59 h 59"/>
                        <a:gd name="T4" fmla="*/ 133 w 133"/>
                        <a:gd name="T5" fmla="*/ 59 h 59"/>
                        <a:gd name="T6" fmla="*/ 45 w 133"/>
                        <a:gd name="T7" fmla="*/ 0 h 59"/>
                        <a:gd name="T8" fmla="*/ 0 w 133"/>
                        <a:gd name="T9" fmla="*/ 0 h 59"/>
                        <a:gd name="T10" fmla="*/ 26 w 133"/>
                        <a:gd name="T11" fmla="*/ 4 h 59"/>
                        <a:gd name="T12" fmla="*/ 47 w 133"/>
                        <a:gd name="T13" fmla="*/ 4 h 59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w 133"/>
                        <a:gd name="T22" fmla="*/ 0 h 59"/>
                        <a:gd name="T23" fmla="*/ 133 w 133"/>
                        <a:gd name="T24" fmla="*/ 59 h 59"/>
                      </a:gdLst>
                      <a:ahLst/>
                      <a:cxnLst>
                        <a:cxn ang="T14">
                          <a:pos x="T0" y="T1"/>
                        </a:cxn>
                        <a:cxn ang="T15">
                          <a:pos x="T2" y="T3"/>
                        </a:cxn>
                        <a:cxn ang="T16">
                          <a:pos x="T4" y="T5"/>
                        </a:cxn>
                        <a:cxn ang="T17">
                          <a:pos x="T6" y="T7"/>
                        </a:cxn>
                        <a:cxn ang="T18">
                          <a:pos x="T8" y="T9"/>
                        </a:cxn>
                        <a:cxn ang="T19">
                          <a:pos x="T10" y="T11"/>
                        </a:cxn>
                        <a:cxn ang="T20">
                          <a:pos x="T12" y="T13"/>
                        </a:cxn>
                      </a:cxnLst>
                      <a:rect l="T21" t="T22" r="T23" b="T24"/>
                      <a:pathLst>
                        <a:path w="133" h="59">
                          <a:moveTo>
                            <a:pt x="47" y="4"/>
                          </a:moveTo>
                          <a:cubicBezTo>
                            <a:pt x="89" y="4"/>
                            <a:pt x="114" y="28"/>
                            <a:pt x="133" y="59"/>
                          </a:cubicBezTo>
                          <a:cubicBezTo>
                            <a:pt x="133" y="59"/>
                            <a:pt x="133" y="59"/>
                            <a:pt x="133" y="59"/>
                          </a:cubicBezTo>
                          <a:cubicBezTo>
                            <a:pt x="114" y="26"/>
                            <a:pt x="89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0" y="0"/>
                            <a:pt x="18" y="2"/>
                            <a:pt x="26" y="4"/>
                          </a:cubicBezTo>
                          <a:lnTo>
                            <a:pt x="47" y="4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528" name="Freeform 1897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83" y="3783"/>
                      <a:ext cx="348" cy="188"/>
                    </a:xfrm>
                    <a:custGeom>
                      <a:avLst/>
                      <a:gdLst>
                        <a:gd name="T0" fmla="*/ 45 w 139"/>
                        <a:gd name="T1" fmla="*/ 0 h 75"/>
                        <a:gd name="T2" fmla="*/ 0 w 139"/>
                        <a:gd name="T3" fmla="*/ 0 h 75"/>
                        <a:gd name="T4" fmla="*/ 95 w 139"/>
                        <a:gd name="T5" fmla="*/ 75 h 75"/>
                        <a:gd name="T6" fmla="*/ 139 w 139"/>
                        <a:gd name="T7" fmla="*/ 75 h 75"/>
                        <a:gd name="T8" fmla="*/ 45 w 139"/>
                        <a:gd name="T9" fmla="*/ 0 h 75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39"/>
                        <a:gd name="T16" fmla="*/ 0 h 75"/>
                        <a:gd name="T17" fmla="*/ 139 w 139"/>
                        <a:gd name="T18" fmla="*/ 75 h 75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39" h="75">
                          <a:moveTo>
                            <a:pt x="45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20" y="42"/>
                            <a:pt x="45" y="75"/>
                            <a:pt x="95" y="75"/>
                          </a:cubicBezTo>
                          <a:cubicBezTo>
                            <a:pt x="139" y="75"/>
                            <a:pt x="139" y="75"/>
                            <a:pt x="139" y="75"/>
                          </a:cubicBezTo>
                          <a:cubicBezTo>
                            <a:pt x="90" y="75"/>
                            <a:pt x="65" y="42"/>
                            <a:pt x="45" y="0"/>
                          </a:cubicBez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529" name="Freeform 1898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6" y="3408"/>
                      <a:ext cx="672" cy="561"/>
                    </a:xfrm>
                    <a:custGeom>
                      <a:avLst/>
                      <a:gdLst>
                        <a:gd name="T0" fmla="*/ 269 w 269"/>
                        <a:gd name="T1" fmla="*/ 224 h 224"/>
                        <a:gd name="T2" fmla="*/ 45 w 269"/>
                        <a:gd name="T3" fmla="*/ 0 h 224"/>
                        <a:gd name="T4" fmla="*/ 0 w 269"/>
                        <a:gd name="T5" fmla="*/ 0 h 224"/>
                        <a:gd name="T6" fmla="*/ 225 w 269"/>
                        <a:gd name="T7" fmla="*/ 224 h 224"/>
                        <a:gd name="T8" fmla="*/ 269 w 269"/>
                        <a:gd name="T9" fmla="*/ 224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224"/>
                          </a:moveTo>
                          <a:cubicBezTo>
                            <a:pt x="141" y="224"/>
                            <a:pt x="175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30" y="0"/>
                            <a:pt x="96" y="224"/>
                            <a:pt x="225" y="224"/>
                          </a:cubicBezTo>
                          <a:lnTo>
                            <a:pt x="269" y="224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7938" cap="flat">
                      <a:solidFill>
                        <a:srgbClr val="FF0000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530" name="Freeform 1899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4" y="3561"/>
                      <a:ext cx="107" cy="7"/>
                    </a:xfrm>
                    <a:custGeom>
                      <a:avLst/>
                      <a:gdLst>
                        <a:gd name="T0" fmla="*/ 0 w 107"/>
                        <a:gd name="T1" fmla="*/ 0 h 7"/>
                        <a:gd name="T2" fmla="*/ 104 w 107"/>
                        <a:gd name="T3" fmla="*/ 0 h 7"/>
                        <a:gd name="T4" fmla="*/ 107 w 107"/>
                        <a:gd name="T5" fmla="*/ 7 h 7"/>
                        <a:gd name="T6" fmla="*/ 5 w 107"/>
                        <a:gd name="T7" fmla="*/ 7 h 7"/>
                        <a:gd name="T8" fmla="*/ 0 w 107"/>
                        <a:gd name="T9" fmla="*/ 0 h 7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7"/>
                        <a:gd name="T16" fmla="*/ 0 h 7"/>
                        <a:gd name="T17" fmla="*/ 107 w 107"/>
                        <a:gd name="T18" fmla="*/ 7 h 7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7" h="7">
                          <a:moveTo>
                            <a:pt x="0" y="0"/>
                          </a:moveTo>
                          <a:lnTo>
                            <a:pt x="104" y="0"/>
                          </a:lnTo>
                          <a:lnTo>
                            <a:pt x="107" y="7"/>
                          </a:lnTo>
                          <a:lnTo>
                            <a:pt x="5" y="7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531" name="Freeform 1900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91" y="3576"/>
                      <a:ext cx="107" cy="2"/>
                    </a:xfrm>
                    <a:custGeom>
                      <a:avLst/>
                      <a:gdLst>
                        <a:gd name="T0" fmla="*/ 0 w 107"/>
                        <a:gd name="T1" fmla="*/ 0 h 2"/>
                        <a:gd name="T2" fmla="*/ 105 w 107"/>
                        <a:gd name="T3" fmla="*/ 0 h 2"/>
                        <a:gd name="T4" fmla="*/ 107 w 107"/>
                        <a:gd name="T5" fmla="*/ 2 h 2"/>
                        <a:gd name="T6" fmla="*/ 3 w 107"/>
                        <a:gd name="T7" fmla="*/ 2 h 2"/>
                        <a:gd name="T8" fmla="*/ 0 w 107"/>
                        <a:gd name="T9" fmla="*/ 0 h 2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7"/>
                        <a:gd name="T16" fmla="*/ 0 h 2"/>
                        <a:gd name="T17" fmla="*/ 107 w 107"/>
                        <a:gd name="T18" fmla="*/ 2 h 2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7" h="2">
                          <a:moveTo>
                            <a:pt x="0" y="0"/>
                          </a:moveTo>
                          <a:lnTo>
                            <a:pt x="105" y="0"/>
                          </a:lnTo>
                          <a:lnTo>
                            <a:pt x="107" y="2"/>
                          </a:lnTo>
                          <a:lnTo>
                            <a:pt x="3" y="2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532" name="Freeform 1901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8" y="3773"/>
                      <a:ext cx="110" cy="8"/>
                    </a:xfrm>
                    <a:custGeom>
                      <a:avLst/>
                      <a:gdLst>
                        <a:gd name="T0" fmla="*/ 110 w 110"/>
                        <a:gd name="T1" fmla="*/ 8 h 8"/>
                        <a:gd name="T2" fmla="*/ 5 w 110"/>
                        <a:gd name="T3" fmla="*/ 8 h 8"/>
                        <a:gd name="T4" fmla="*/ 0 w 110"/>
                        <a:gd name="T5" fmla="*/ 0 h 8"/>
                        <a:gd name="T6" fmla="*/ 105 w 110"/>
                        <a:gd name="T7" fmla="*/ 0 h 8"/>
                        <a:gd name="T8" fmla="*/ 110 w 110"/>
                        <a:gd name="T9" fmla="*/ 8 h 8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10"/>
                        <a:gd name="T16" fmla="*/ 0 h 8"/>
                        <a:gd name="T17" fmla="*/ 110 w 110"/>
                        <a:gd name="T18" fmla="*/ 8 h 8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10" h="8">
                          <a:moveTo>
                            <a:pt x="110" y="8"/>
                          </a:moveTo>
                          <a:lnTo>
                            <a:pt x="5" y="8"/>
                          </a:lnTo>
                          <a:lnTo>
                            <a:pt x="0" y="0"/>
                          </a:lnTo>
                          <a:lnTo>
                            <a:pt x="105" y="0"/>
                          </a:lnTo>
                          <a:lnTo>
                            <a:pt x="110" y="8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533" name="Freeform 1902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6" y="3763"/>
                      <a:ext cx="105" cy="3"/>
                    </a:xfrm>
                    <a:custGeom>
                      <a:avLst/>
                      <a:gdLst>
                        <a:gd name="T0" fmla="*/ 105 w 105"/>
                        <a:gd name="T1" fmla="*/ 3 h 3"/>
                        <a:gd name="T2" fmla="*/ 2 w 105"/>
                        <a:gd name="T3" fmla="*/ 3 h 3"/>
                        <a:gd name="T4" fmla="*/ 0 w 105"/>
                        <a:gd name="T5" fmla="*/ 0 h 3"/>
                        <a:gd name="T6" fmla="*/ 102 w 105"/>
                        <a:gd name="T7" fmla="*/ 0 h 3"/>
                        <a:gd name="T8" fmla="*/ 105 w 105"/>
                        <a:gd name="T9" fmla="*/ 3 h 3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5"/>
                        <a:gd name="T16" fmla="*/ 0 h 3"/>
                        <a:gd name="T17" fmla="*/ 105 w 105"/>
                        <a:gd name="T18" fmla="*/ 3 h 3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5" h="3">
                          <a:moveTo>
                            <a:pt x="105" y="3"/>
                          </a:moveTo>
                          <a:lnTo>
                            <a:pt x="2" y="3"/>
                          </a:lnTo>
                          <a:lnTo>
                            <a:pt x="0" y="0"/>
                          </a:lnTo>
                          <a:lnTo>
                            <a:pt x="102" y="0"/>
                          </a:lnTo>
                          <a:lnTo>
                            <a:pt x="105" y="3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</p:grpSp>
              <p:grpSp>
                <p:nvGrpSpPr>
                  <p:cNvPr id="2522" name="Group 1903"/>
                  <p:cNvGrpSpPr>
                    <a:grpSpLocks noChangeAspect="1"/>
                  </p:cNvGrpSpPr>
                  <p:nvPr/>
                </p:nvGrpSpPr>
                <p:grpSpPr bwMode="auto">
                  <a:xfrm rot="-4304073">
                    <a:off x="2914" y="1477"/>
                    <a:ext cx="86" cy="62"/>
                    <a:chOff x="480" y="3413"/>
                    <a:chExt cx="673" cy="560"/>
                  </a:xfrm>
                </p:grpSpPr>
                <p:sp>
                  <p:nvSpPr>
                    <p:cNvPr id="2523" name="Freeform 1904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80" y="3413"/>
                      <a:ext cx="673" cy="560"/>
                    </a:xfrm>
                    <a:custGeom>
                      <a:avLst/>
                      <a:gdLst>
                        <a:gd name="T0" fmla="*/ 269 w 269"/>
                        <a:gd name="T1" fmla="*/ 0 h 224"/>
                        <a:gd name="T2" fmla="*/ 45 w 269"/>
                        <a:gd name="T3" fmla="*/ 224 h 224"/>
                        <a:gd name="T4" fmla="*/ 0 w 269"/>
                        <a:gd name="T5" fmla="*/ 224 h 224"/>
                        <a:gd name="T6" fmla="*/ 224 w 269"/>
                        <a:gd name="T7" fmla="*/ 0 h 224"/>
                        <a:gd name="T8" fmla="*/ 269 w 269"/>
                        <a:gd name="T9" fmla="*/ 0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0"/>
                          </a:moveTo>
                          <a:cubicBezTo>
                            <a:pt x="141" y="0"/>
                            <a:pt x="175" y="224"/>
                            <a:pt x="45" y="224"/>
                          </a:cubicBezTo>
                          <a:cubicBezTo>
                            <a:pt x="0" y="224"/>
                            <a:pt x="0" y="224"/>
                            <a:pt x="0" y="224"/>
                          </a:cubicBezTo>
                          <a:cubicBezTo>
                            <a:pt x="130" y="224"/>
                            <a:pt x="96" y="0"/>
                            <a:pt x="224" y="0"/>
                          </a:cubicBezTo>
                          <a:lnTo>
                            <a:pt x="269" y="0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524" name="Freeform 1905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80" y="3413"/>
                      <a:ext cx="673" cy="560"/>
                    </a:xfrm>
                    <a:custGeom>
                      <a:avLst/>
                      <a:gdLst>
                        <a:gd name="T0" fmla="*/ 269 w 269"/>
                        <a:gd name="T1" fmla="*/ 0 h 224"/>
                        <a:gd name="T2" fmla="*/ 45 w 269"/>
                        <a:gd name="T3" fmla="*/ 224 h 224"/>
                        <a:gd name="T4" fmla="*/ 0 w 269"/>
                        <a:gd name="T5" fmla="*/ 224 h 224"/>
                        <a:gd name="T6" fmla="*/ 224 w 269"/>
                        <a:gd name="T7" fmla="*/ 0 h 224"/>
                        <a:gd name="T8" fmla="*/ 269 w 269"/>
                        <a:gd name="T9" fmla="*/ 0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0"/>
                          </a:moveTo>
                          <a:cubicBezTo>
                            <a:pt x="141" y="0"/>
                            <a:pt x="175" y="224"/>
                            <a:pt x="45" y="224"/>
                          </a:cubicBezTo>
                          <a:cubicBezTo>
                            <a:pt x="0" y="224"/>
                            <a:pt x="0" y="224"/>
                            <a:pt x="0" y="224"/>
                          </a:cubicBezTo>
                          <a:cubicBezTo>
                            <a:pt x="130" y="224"/>
                            <a:pt x="96" y="0"/>
                            <a:pt x="224" y="0"/>
                          </a:cubicBezTo>
                          <a:lnTo>
                            <a:pt x="269" y="0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7938" cap="flat">
                      <a:solidFill>
                        <a:srgbClr val="FF0000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</p:grpSp>
            </p:grpSp>
            <p:grpSp>
              <p:nvGrpSpPr>
                <p:cNvPr id="2469" name="Group 1906"/>
                <p:cNvGrpSpPr>
                  <a:grpSpLocks/>
                </p:cNvGrpSpPr>
                <p:nvPr/>
              </p:nvGrpSpPr>
              <p:grpSpPr bwMode="auto">
                <a:xfrm>
                  <a:off x="3006" y="1239"/>
                  <a:ext cx="101" cy="237"/>
                  <a:chOff x="3016" y="1279"/>
                  <a:chExt cx="101" cy="237"/>
                </a:xfrm>
              </p:grpSpPr>
              <p:grpSp>
                <p:nvGrpSpPr>
                  <p:cNvPr id="2497" name="Group 1907"/>
                  <p:cNvGrpSpPr>
                    <a:grpSpLocks noChangeAspect="1"/>
                  </p:cNvGrpSpPr>
                  <p:nvPr/>
                </p:nvGrpSpPr>
                <p:grpSpPr bwMode="auto">
                  <a:xfrm rot="-4350386">
                    <a:off x="3021" y="1372"/>
                    <a:ext cx="90" cy="56"/>
                    <a:chOff x="480" y="3413"/>
                    <a:chExt cx="673" cy="560"/>
                  </a:xfrm>
                </p:grpSpPr>
                <p:sp>
                  <p:nvSpPr>
                    <p:cNvPr id="2518" name="Freeform 1908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80" y="3413"/>
                      <a:ext cx="673" cy="560"/>
                    </a:xfrm>
                    <a:custGeom>
                      <a:avLst/>
                      <a:gdLst>
                        <a:gd name="T0" fmla="*/ 269 w 269"/>
                        <a:gd name="T1" fmla="*/ 0 h 224"/>
                        <a:gd name="T2" fmla="*/ 45 w 269"/>
                        <a:gd name="T3" fmla="*/ 224 h 224"/>
                        <a:gd name="T4" fmla="*/ 0 w 269"/>
                        <a:gd name="T5" fmla="*/ 224 h 224"/>
                        <a:gd name="T6" fmla="*/ 224 w 269"/>
                        <a:gd name="T7" fmla="*/ 0 h 224"/>
                        <a:gd name="T8" fmla="*/ 269 w 269"/>
                        <a:gd name="T9" fmla="*/ 0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0"/>
                          </a:moveTo>
                          <a:cubicBezTo>
                            <a:pt x="141" y="0"/>
                            <a:pt x="175" y="224"/>
                            <a:pt x="45" y="224"/>
                          </a:cubicBezTo>
                          <a:cubicBezTo>
                            <a:pt x="0" y="224"/>
                            <a:pt x="0" y="224"/>
                            <a:pt x="0" y="224"/>
                          </a:cubicBezTo>
                          <a:cubicBezTo>
                            <a:pt x="130" y="224"/>
                            <a:pt x="96" y="0"/>
                            <a:pt x="224" y="0"/>
                          </a:cubicBezTo>
                          <a:lnTo>
                            <a:pt x="269" y="0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519" name="Freeform 1909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80" y="3413"/>
                      <a:ext cx="673" cy="560"/>
                    </a:xfrm>
                    <a:custGeom>
                      <a:avLst/>
                      <a:gdLst>
                        <a:gd name="T0" fmla="*/ 269 w 269"/>
                        <a:gd name="T1" fmla="*/ 0 h 224"/>
                        <a:gd name="T2" fmla="*/ 45 w 269"/>
                        <a:gd name="T3" fmla="*/ 224 h 224"/>
                        <a:gd name="T4" fmla="*/ 0 w 269"/>
                        <a:gd name="T5" fmla="*/ 224 h 224"/>
                        <a:gd name="T6" fmla="*/ 224 w 269"/>
                        <a:gd name="T7" fmla="*/ 0 h 224"/>
                        <a:gd name="T8" fmla="*/ 269 w 269"/>
                        <a:gd name="T9" fmla="*/ 0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0"/>
                          </a:moveTo>
                          <a:cubicBezTo>
                            <a:pt x="141" y="0"/>
                            <a:pt x="175" y="224"/>
                            <a:pt x="45" y="224"/>
                          </a:cubicBezTo>
                          <a:cubicBezTo>
                            <a:pt x="0" y="224"/>
                            <a:pt x="0" y="224"/>
                            <a:pt x="0" y="224"/>
                          </a:cubicBezTo>
                          <a:cubicBezTo>
                            <a:pt x="130" y="224"/>
                            <a:pt x="96" y="0"/>
                            <a:pt x="224" y="0"/>
                          </a:cubicBezTo>
                          <a:lnTo>
                            <a:pt x="269" y="0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7938" cap="flat">
                      <a:solidFill>
                        <a:srgbClr val="0066FF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</p:grpSp>
              <p:grpSp>
                <p:nvGrpSpPr>
                  <p:cNvPr id="2498" name="Group 1910"/>
                  <p:cNvGrpSpPr>
                    <a:grpSpLocks noChangeAspect="1"/>
                  </p:cNvGrpSpPr>
                  <p:nvPr/>
                </p:nvGrpSpPr>
                <p:grpSpPr bwMode="auto">
                  <a:xfrm rot="-4350386">
                    <a:off x="3044" y="1297"/>
                    <a:ext cx="91" cy="55"/>
                    <a:chOff x="1054" y="3406"/>
                    <a:chExt cx="677" cy="565"/>
                  </a:xfrm>
                </p:grpSpPr>
                <p:sp>
                  <p:nvSpPr>
                    <p:cNvPr id="2509" name="Freeform 1911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6" y="3408"/>
                      <a:ext cx="672" cy="561"/>
                    </a:xfrm>
                    <a:custGeom>
                      <a:avLst/>
                      <a:gdLst>
                        <a:gd name="T0" fmla="*/ 269 w 269"/>
                        <a:gd name="T1" fmla="*/ 224 h 224"/>
                        <a:gd name="T2" fmla="*/ 45 w 269"/>
                        <a:gd name="T3" fmla="*/ 0 h 224"/>
                        <a:gd name="T4" fmla="*/ 0 w 269"/>
                        <a:gd name="T5" fmla="*/ 0 h 224"/>
                        <a:gd name="T6" fmla="*/ 225 w 269"/>
                        <a:gd name="T7" fmla="*/ 224 h 224"/>
                        <a:gd name="T8" fmla="*/ 269 w 269"/>
                        <a:gd name="T9" fmla="*/ 224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224"/>
                          </a:moveTo>
                          <a:cubicBezTo>
                            <a:pt x="141" y="224"/>
                            <a:pt x="175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30" y="0"/>
                            <a:pt x="96" y="224"/>
                            <a:pt x="225" y="224"/>
                          </a:cubicBezTo>
                          <a:lnTo>
                            <a:pt x="269" y="224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510" name="Freeform 1912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9" y="3408"/>
                      <a:ext cx="329" cy="148"/>
                    </a:xfrm>
                    <a:custGeom>
                      <a:avLst/>
                      <a:gdLst>
                        <a:gd name="T0" fmla="*/ 44 w 132"/>
                        <a:gd name="T1" fmla="*/ 0 h 59"/>
                        <a:gd name="T2" fmla="*/ 0 w 132"/>
                        <a:gd name="T3" fmla="*/ 0 h 59"/>
                        <a:gd name="T4" fmla="*/ 88 w 132"/>
                        <a:gd name="T5" fmla="*/ 59 h 59"/>
                        <a:gd name="T6" fmla="*/ 132 w 132"/>
                        <a:gd name="T7" fmla="*/ 59 h 59"/>
                        <a:gd name="T8" fmla="*/ 44 w 132"/>
                        <a:gd name="T9" fmla="*/ 0 h 59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32"/>
                        <a:gd name="T16" fmla="*/ 0 h 59"/>
                        <a:gd name="T17" fmla="*/ 132 w 132"/>
                        <a:gd name="T18" fmla="*/ 59 h 59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32" h="59">
                          <a:moveTo>
                            <a:pt x="44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43" y="0"/>
                            <a:pt x="69" y="25"/>
                            <a:pt x="88" y="59"/>
                          </a:cubicBezTo>
                          <a:cubicBezTo>
                            <a:pt x="132" y="59"/>
                            <a:pt x="132" y="59"/>
                            <a:pt x="132" y="59"/>
                          </a:cubicBezTo>
                          <a:cubicBezTo>
                            <a:pt x="113" y="25"/>
                            <a:pt x="88" y="0"/>
                            <a:pt x="44" y="0"/>
                          </a:cubicBez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511" name="Freeform 1913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4" y="3406"/>
                      <a:ext cx="332" cy="147"/>
                    </a:xfrm>
                    <a:custGeom>
                      <a:avLst/>
                      <a:gdLst>
                        <a:gd name="T0" fmla="*/ 47 w 133"/>
                        <a:gd name="T1" fmla="*/ 4 h 59"/>
                        <a:gd name="T2" fmla="*/ 133 w 133"/>
                        <a:gd name="T3" fmla="*/ 59 h 59"/>
                        <a:gd name="T4" fmla="*/ 133 w 133"/>
                        <a:gd name="T5" fmla="*/ 59 h 59"/>
                        <a:gd name="T6" fmla="*/ 45 w 133"/>
                        <a:gd name="T7" fmla="*/ 0 h 59"/>
                        <a:gd name="T8" fmla="*/ 0 w 133"/>
                        <a:gd name="T9" fmla="*/ 0 h 59"/>
                        <a:gd name="T10" fmla="*/ 26 w 133"/>
                        <a:gd name="T11" fmla="*/ 4 h 59"/>
                        <a:gd name="T12" fmla="*/ 47 w 133"/>
                        <a:gd name="T13" fmla="*/ 4 h 59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w 133"/>
                        <a:gd name="T22" fmla="*/ 0 h 59"/>
                        <a:gd name="T23" fmla="*/ 133 w 133"/>
                        <a:gd name="T24" fmla="*/ 59 h 59"/>
                      </a:gdLst>
                      <a:ahLst/>
                      <a:cxnLst>
                        <a:cxn ang="T14">
                          <a:pos x="T0" y="T1"/>
                        </a:cxn>
                        <a:cxn ang="T15">
                          <a:pos x="T2" y="T3"/>
                        </a:cxn>
                        <a:cxn ang="T16">
                          <a:pos x="T4" y="T5"/>
                        </a:cxn>
                        <a:cxn ang="T17">
                          <a:pos x="T6" y="T7"/>
                        </a:cxn>
                        <a:cxn ang="T18">
                          <a:pos x="T8" y="T9"/>
                        </a:cxn>
                        <a:cxn ang="T19">
                          <a:pos x="T10" y="T11"/>
                        </a:cxn>
                        <a:cxn ang="T20">
                          <a:pos x="T12" y="T13"/>
                        </a:cxn>
                      </a:cxnLst>
                      <a:rect l="T21" t="T22" r="T23" b="T24"/>
                      <a:pathLst>
                        <a:path w="133" h="59">
                          <a:moveTo>
                            <a:pt x="47" y="4"/>
                          </a:moveTo>
                          <a:cubicBezTo>
                            <a:pt x="89" y="4"/>
                            <a:pt x="114" y="28"/>
                            <a:pt x="133" y="59"/>
                          </a:cubicBezTo>
                          <a:cubicBezTo>
                            <a:pt x="133" y="59"/>
                            <a:pt x="133" y="59"/>
                            <a:pt x="133" y="59"/>
                          </a:cubicBezTo>
                          <a:cubicBezTo>
                            <a:pt x="114" y="26"/>
                            <a:pt x="89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0" y="0"/>
                            <a:pt x="18" y="2"/>
                            <a:pt x="26" y="4"/>
                          </a:cubicBezTo>
                          <a:lnTo>
                            <a:pt x="47" y="4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512" name="Freeform 1914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83" y="3783"/>
                      <a:ext cx="348" cy="188"/>
                    </a:xfrm>
                    <a:custGeom>
                      <a:avLst/>
                      <a:gdLst>
                        <a:gd name="T0" fmla="*/ 45 w 139"/>
                        <a:gd name="T1" fmla="*/ 0 h 75"/>
                        <a:gd name="T2" fmla="*/ 0 w 139"/>
                        <a:gd name="T3" fmla="*/ 0 h 75"/>
                        <a:gd name="T4" fmla="*/ 95 w 139"/>
                        <a:gd name="T5" fmla="*/ 75 h 75"/>
                        <a:gd name="T6" fmla="*/ 139 w 139"/>
                        <a:gd name="T7" fmla="*/ 75 h 75"/>
                        <a:gd name="T8" fmla="*/ 45 w 139"/>
                        <a:gd name="T9" fmla="*/ 0 h 75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39"/>
                        <a:gd name="T16" fmla="*/ 0 h 75"/>
                        <a:gd name="T17" fmla="*/ 139 w 139"/>
                        <a:gd name="T18" fmla="*/ 75 h 75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39" h="75">
                          <a:moveTo>
                            <a:pt x="45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20" y="42"/>
                            <a:pt x="45" y="75"/>
                            <a:pt x="95" y="75"/>
                          </a:cubicBezTo>
                          <a:cubicBezTo>
                            <a:pt x="139" y="75"/>
                            <a:pt x="139" y="75"/>
                            <a:pt x="139" y="75"/>
                          </a:cubicBezTo>
                          <a:cubicBezTo>
                            <a:pt x="90" y="75"/>
                            <a:pt x="65" y="42"/>
                            <a:pt x="45" y="0"/>
                          </a:cubicBez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513" name="Freeform 1915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6" y="3408"/>
                      <a:ext cx="672" cy="561"/>
                    </a:xfrm>
                    <a:custGeom>
                      <a:avLst/>
                      <a:gdLst>
                        <a:gd name="T0" fmla="*/ 269 w 269"/>
                        <a:gd name="T1" fmla="*/ 224 h 224"/>
                        <a:gd name="T2" fmla="*/ 45 w 269"/>
                        <a:gd name="T3" fmla="*/ 0 h 224"/>
                        <a:gd name="T4" fmla="*/ 0 w 269"/>
                        <a:gd name="T5" fmla="*/ 0 h 224"/>
                        <a:gd name="T6" fmla="*/ 225 w 269"/>
                        <a:gd name="T7" fmla="*/ 224 h 224"/>
                        <a:gd name="T8" fmla="*/ 269 w 269"/>
                        <a:gd name="T9" fmla="*/ 224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224"/>
                          </a:moveTo>
                          <a:cubicBezTo>
                            <a:pt x="141" y="224"/>
                            <a:pt x="175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30" y="0"/>
                            <a:pt x="96" y="224"/>
                            <a:pt x="225" y="224"/>
                          </a:cubicBezTo>
                          <a:lnTo>
                            <a:pt x="269" y="224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7938" cap="flat">
                      <a:solidFill>
                        <a:srgbClr val="0066FF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514" name="Freeform 1916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4" y="3561"/>
                      <a:ext cx="107" cy="7"/>
                    </a:xfrm>
                    <a:custGeom>
                      <a:avLst/>
                      <a:gdLst>
                        <a:gd name="T0" fmla="*/ 0 w 107"/>
                        <a:gd name="T1" fmla="*/ 0 h 7"/>
                        <a:gd name="T2" fmla="*/ 104 w 107"/>
                        <a:gd name="T3" fmla="*/ 0 h 7"/>
                        <a:gd name="T4" fmla="*/ 107 w 107"/>
                        <a:gd name="T5" fmla="*/ 7 h 7"/>
                        <a:gd name="T6" fmla="*/ 5 w 107"/>
                        <a:gd name="T7" fmla="*/ 7 h 7"/>
                        <a:gd name="T8" fmla="*/ 0 w 107"/>
                        <a:gd name="T9" fmla="*/ 0 h 7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7"/>
                        <a:gd name="T16" fmla="*/ 0 h 7"/>
                        <a:gd name="T17" fmla="*/ 107 w 107"/>
                        <a:gd name="T18" fmla="*/ 7 h 7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7" h="7">
                          <a:moveTo>
                            <a:pt x="0" y="0"/>
                          </a:moveTo>
                          <a:lnTo>
                            <a:pt x="104" y="0"/>
                          </a:lnTo>
                          <a:lnTo>
                            <a:pt x="107" y="7"/>
                          </a:lnTo>
                          <a:lnTo>
                            <a:pt x="5" y="7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515" name="Freeform 1917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91" y="3576"/>
                      <a:ext cx="107" cy="2"/>
                    </a:xfrm>
                    <a:custGeom>
                      <a:avLst/>
                      <a:gdLst>
                        <a:gd name="T0" fmla="*/ 0 w 107"/>
                        <a:gd name="T1" fmla="*/ 0 h 2"/>
                        <a:gd name="T2" fmla="*/ 105 w 107"/>
                        <a:gd name="T3" fmla="*/ 0 h 2"/>
                        <a:gd name="T4" fmla="*/ 107 w 107"/>
                        <a:gd name="T5" fmla="*/ 2 h 2"/>
                        <a:gd name="T6" fmla="*/ 3 w 107"/>
                        <a:gd name="T7" fmla="*/ 2 h 2"/>
                        <a:gd name="T8" fmla="*/ 0 w 107"/>
                        <a:gd name="T9" fmla="*/ 0 h 2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7"/>
                        <a:gd name="T16" fmla="*/ 0 h 2"/>
                        <a:gd name="T17" fmla="*/ 107 w 107"/>
                        <a:gd name="T18" fmla="*/ 2 h 2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7" h="2">
                          <a:moveTo>
                            <a:pt x="0" y="0"/>
                          </a:moveTo>
                          <a:lnTo>
                            <a:pt x="105" y="0"/>
                          </a:lnTo>
                          <a:lnTo>
                            <a:pt x="107" y="2"/>
                          </a:lnTo>
                          <a:lnTo>
                            <a:pt x="3" y="2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516" name="Freeform 1918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8" y="3773"/>
                      <a:ext cx="110" cy="8"/>
                    </a:xfrm>
                    <a:custGeom>
                      <a:avLst/>
                      <a:gdLst>
                        <a:gd name="T0" fmla="*/ 110 w 110"/>
                        <a:gd name="T1" fmla="*/ 8 h 8"/>
                        <a:gd name="T2" fmla="*/ 5 w 110"/>
                        <a:gd name="T3" fmla="*/ 8 h 8"/>
                        <a:gd name="T4" fmla="*/ 0 w 110"/>
                        <a:gd name="T5" fmla="*/ 0 h 8"/>
                        <a:gd name="T6" fmla="*/ 105 w 110"/>
                        <a:gd name="T7" fmla="*/ 0 h 8"/>
                        <a:gd name="T8" fmla="*/ 110 w 110"/>
                        <a:gd name="T9" fmla="*/ 8 h 8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10"/>
                        <a:gd name="T16" fmla="*/ 0 h 8"/>
                        <a:gd name="T17" fmla="*/ 110 w 110"/>
                        <a:gd name="T18" fmla="*/ 8 h 8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10" h="8">
                          <a:moveTo>
                            <a:pt x="110" y="8"/>
                          </a:moveTo>
                          <a:lnTo>
                            <a:pt x="5" y="8"/>
                          </a:lnTo>
                          <a:lnTo>
                            <a:pt x="0" y="0"/>
                          </a:lnTo>
                          <a:lnTo>
                            <a:pt x="105" y="0"/>
                          </a:lnTo>
                          <a:lnTo>
                            <a:pt x="110" y="8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517" name="Freeform 1919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6" y="3763"/>
                      <a:ext cx="105" cy="3"/>
                    </a:xfrm>
                    <a:custGeom>
                      <a:avLst/>
                      <a:gdLst>
                        <a:gd name="T0" fmla="*/ 105 w 105"/>
                        <a:gd name="T1" fmla="*/ 3 h 3"/>
                        <a:gd name="T2" fmla="*/ 2 w 105"/>
                        <a:gd name="T3" fmla="*/ 3 h 3"/>
                        <a:gd name="T4" fmla="*/ 0 w 105"/>
                        <a:gd name="T5" fmla="*/ 0 h 3"/>
                        <a:gd name="T6" fmla="*/ 102 w 105"/>
                        <a:gd name="T7" fmla="*/ 0 h 3"/>
                        <a:gd name="T8" fmla="*/ 105 w 105"/>
                        <a:gd name="T9" fmla="*/ 3 h 3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5"/>
                        <a:gd name="T16" fmla="*/ 0 h 3"/>
                        <a:gd name="T17" fmla="*/ 105 w 105"/>
                        <a:gd name="T18" fmla="*/ 3 h 3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5" h="3">
                          <a:moveTo>
                            <a:pt x="105" y="3"/>
                          </a:moveTo>
                          <a:lnTo>
                            <a:pt x="2" y="3"/>
                          </a:lnTo>
                          <a:lnTo>
                            <a:pt x="0" y="0"/>
                          </a:lnTo>
                          <a:lnTo>
                            <a:pt x="102" y="0"/>
                          </a:lnTo>
                          <a:lnTo>
                            <a:pt x="105" y="3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</p:grpSp>
              <p:grpSp>
                <p:nvGrpSpPr>
                  <p:cNvPr id="2499" name="Group 1920"/>
                  <p:cNvGrpSpPr>
                    <a:grpSpLocks noChangeAspect="1"/>
                  </p:cNvGrpSpPr>
                  <p:nvPr/>
                </p:nvGrpSpPr>
                <p:grpSpPr bwMode="auto">
                  <a:xfrm rot="-4350386">
                    <a:off x="2998" y="1442"/>
                    <a:ext cx="92" cy="56"/>
                    <a:chOff x="1054" y="3406"/>
                    <a:chExt cx="677" cy="565"/>
                  </a:xfrm>
                </p:grpSpPr>
                <p:sp>
                  <p:nvSpPr>
                    <p:cNvPr id="2500" name="Freeform 1921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6" y="3408"/>
                      <a:ext cx="672" cy="561"/>
                    </a:xfrm>
                    <a:custGeom>
                      <a:avLst/>
                      <a:gdLst>
                        <a:gd name="T0" fmla="*/ 269 w 269"/>
                        <a:gd name="T1" fmla="*/ 224 h 224"/>
                        <a:gd name="T2" fmla="*/ 45 w 269"/>
                        <a:gd name="T3" fmla="*/ 0 h 224"/>
                        <a:gd name="T4" fmla="*/ 0 w 269"/>
                        <a:gd name="T5" fmla="*/ 0 h 224"/>
                        <a:gd name="T6" fmla="*/ 225 w 269"/>
                        <a:gd name="T7" fmla="*/ 224 h 224"/>
                        <a:gd name="T8" fmla="*/ 269 w 269"/>
                        <a:gd name="T9" fmla="*/ 224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224"/>
                          </a:moveTo>
                          <a:cubicBezTo>
                            <a:pt x="141" y="224"/>
                            <a:pt x="175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30" y="0"/>
                            <a:pt x="96" y="224"/>
                            <a:pt x="225" y="224"/>
                          </a:cubicBezTo>
                          <a:lnTo>
                            <a:pt x="269" y="224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501" name="Freeform 1922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9" y="3408"/>
                      <a:ext cx="329" cy="148"/>
                    </a:xfrm>
                    <a:custGeom>
                      <a:avLst/>
                      <a:gdLst>
                        <a:gd name="T0" fmla="*/ 44 w 132"/>
                        <a:gd name="T1" fmla="*/ 0 h 59"/>
                        <a:gd name="T2" fmla="*/ 0 w 132"/>
                        <a:gd name="T3" fmla="*/ 0 h 59"/>
                        <a:gd name="T4" fmla="*/ 88 w 132"/>
                        <a:gd name="T5" fmla="*/ 59 h 59"/>
                        <a:gd name="T6" fmla="*/ 132 w 132"/>
                        <a:gd name="T7" fmla="*/ 59 h 59"/>
                        <a:gd name="T8" fmla="*/ 44 w 132"/>
                        <a:gd name="T9" fmla="*/ 0 h 59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32"/>
                        <a:gd name="T16" fmla="*/ 0 h 59"/>
                        <a:gd name="T17" fmla="*/ 132 w 132"/>
                        <a:gd name="T18" fmla="*/ 59 h 59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32" h="59">
                          <a:moveTo>
                            <a:pt x="44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43" y="0"/>
                            <a:pt x="69" y="25"/>
                            <a:pt x="88" y="59"/>
                          </a:cubicBezTo>
                          <a:cubicBezTo>
                            <a:pt x="132" y="59"/>
                            <a:pt x="132" y="59"/>
                            <a:pt x="132" y="59"/>
                          </a:cubicBezTo>
                          <a:cubicBezTo>
                            <a:pt x="113" y="25"/>
                            <a:pt x="88" y="0"/>
                            <a:pt x="44" y="0"/>
                          </a:cubicBez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502" name="Freeform 1923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4" y="3406"/>
                      <a:ext cx="332" cy="147"/>
                    </a:xfrm>
                    <a:custGeom>
                      <a:avLst/>
                      <a:gdLst>
                        <a:gd name="T0" fmla="*/ 47 w 133"/>
                        <a:gd name="T1" fmla="*/ 4 h 59"/>
                        <a:gd name="T2" fmla="*/ 133 w 133"/>
                        <a:gd name="T3" fmla="*/ 59 h 59"/>
                        <a:gd name="T4" fmla="*/ 133 w 133"/>
                        <a:gd name="T5" fmla="*/ 59 h 59"/>
                        <a:gd name="T6" fmla="*/ 45 w 133"/>
                        <a:gd name="T7" fmla="*/ 0 h 59"/>
                        <a:gd name="T8" fmla="*/ 0 w 133"/>
                        <a:gd name="T9" fmla="*/ 0 h 59"/>
                        <a:gd name="T10" fmla="*/ 26 w 133"/>
                        <a:gd name="T11" fmla="*/ 4 h 59"/>
                        <a:gd name="T12" fmla="*/ 47 w 133"/>
                        <a:gd name="T13" fmla="*/ 4 h 59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w 133"/>
                        <a:gd name="T22" fmla="*/ 0 h 59"/>
                        <a:gd name="T23" fmla="*/ 133 w 133"/>
                        <a:gd name="T24" fmla="*/ 59 h 59"/>
                      </a:gdLst>
                      <a:ahLst/>
                      <a:cxnLst>
                        <a:cxn ang="T14">
                          <a:pos x="T0" y="T1"/>
                        </a:cxn>
                        <a:cxn ang="T15">
                          <a:pos x="T2" y="T3"/>
                        </a:cxn>
                        <a:cxn ang="T16">
                          <a:pos x="T4" y="T5"/>
                        </a:cxn>
                        <a:cxn ang="T17">
                          <a:pos x="T6" y="T7"/>
                        </a:cxn>
                        <a:cxn ang="T18">
                          <a:pos x="T8" y="T9"/>
                        </a:cxn>
                        <a:cxn ang="T19">
                          <a:pos x="T10" y="T11"/>
                        </a:cxn>
                        <a:cxn ang="T20">
                          <a:pos x="T12" y="T13"/>
                        </a:cxn>
                      </a:cxnLst>
                      <a:rect l="T21" t="T22" r="T23" b="T24"/>
                      <a:pathLst>
                        <a:path w="133" h="59">
                          <a:moveTo>
                            <a:pt x="47" y="4"/>
                          </a:moveTo>
                          <a:cubicBezTo>
                            <a:pt x="89" y="4"/>
                            <a:pt x="114" y="28"/>
                            <a:pt x="133" y="59"/>
                          </a:cubicBezTo>
                          <a:cubicBezTo>
                            <a:pt x="133" y="59"/>
                            <a:pt x="133" y="59"/>
                            <a:pt x="133" y="59"/>
                          </a:cubicBezTo>
                          <a:cubicBezTo>
                            <a:pt x="114" y="26"/>
                            <a:pt x="89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0" y="0"/>
                            <a:pt x="18" y="2"/>
                            <a:pt x="26" y="4"/>
                          </a:cubicBezTo>
                          <a:lnTo>
                            <a:pt x="47" y="4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503" name="Freeform 1924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83" y="3783"/>
                      <a:ext cx="348" cy="188"/>
                    </a:xfrm>
                    <a:custGeom>
                      <a:avLst/>
                      <a:gdLst>
                        <a:gd name="T0" fmla="*/ 45 w 139"/>
                        <a:gd name="T1" fmla="*/ 0 h 75"/>
                        <a:gd name="T2" fmla="*/ 0 w 139"/>
                        <a:gd name="T3" fmla="*/ 0 h 75"/>
                        <a:gd name="T4" fmla="*/ 95 w 139"/>
                        <a:gd name="T5" fmla="*/ 75 h 75"/>
                        <a:gd name="T6" fmla="*/ 139 w 139"/>
                        <a:gd name="T7" fmla="*/ 75 h 75"/>
                        <a:gd name="T8" fmla="*/ 45 w 139"/>
                        <a:gd name="T9" fmla="*/ 0 h 75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39"/>
                        <a:gd name="T16" fmla="*/ 0 h 75"/>
                        <a:gd name="T17" fmla="*/ 139 w 139"/>
                        <a:gd name="T18" fmla="*/ 75 h 75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39" h="75">
                          <a:moveTo>
                            <a:pt x="45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20" y="42"/>
                            <a:pt x="45" y="75"/>
                            <a:pt x="95" y="75"/>
                          </a:cubicBezTo>
                          <a:cubicBezTo>
                            <a:pt x="139" y="75"/>
                            <a:pt x="139" y="75"/>
                            <a:pt x="139" y="75"/>
                          </a:cubicBezTo>
                          <a:cubicBezTo>
                            <a:pt x="90" y="75"/>
                            <a:pt x="65" y="42"/>
                            <a:pt x="45" y="0"/>
                          </a:cubicBez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504" name="Freeform 1925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6" y="3408"/>
                      <a:ext cx="672" cy="561"/>
                    </a:xfrm>
                    <a:custGeom>
                      <a:avLst/>
                      <a:gdLst>
                        <a:gd name="T0" fmla="*/ 269 w 269"/>
                        <a:gd name="T1" fmla="*/ 224 h 224"/>
                        <a:gd name="T2" fmla="*/ 45 w 269"/>
                        <a:gd name="T3" fmla="*/ 0 h 224"/>
                        <a:gd name="T4" fmla="*/ 0 w 269"/>
                        <a:gd name="T5" fmla="*/ 0 h 224"/>
                        <a:gd name="T6" fmla="*/ 225 w 269"/>
                        <a:gd name="T7" fmla="*/ 224 h 224"/>
                        <a:gd name="T8" fmla="*/ 269 w 269"/>
                        <a:gd name="T9" fmla="*/ 224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224"/>
                          </a:moveTo>
                          <a:cubicBezTo>
                            <a:pt x="141" y="224"/>
                            <a:pt x="175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30" y="0"/>
                            <a:pt x="96" y="224"/>
                            <a:pt x="225" y="224"/>
                          </a:cubicBezTo>
                          <a:lnTo>
                            <a:pt x="269" y="224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7938" cap="flat">
                      <a:solidFill>
                        <a:srgbClr val="0066FF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505" name="Freeform 1926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4" y="3561"/>
                      <a:ext cx="107" cy="7"/>
                    </a:xfrm>
                    <a:custGeom>
                      <a:avLst/>
                      <a:gdLst>
                        <a:gd name="T0" fmla="*/ 0 w 107"/>
                        <a:gd name="T1" fmla="*/ 0 h 7"/>
                        <a:gd name="T2" fmla="*/ 104 w 107"/>
                        <a:gd name="T3" fmla="*/ 0 h 7"/>
                        <a:gd name="T4" fmla="*/ 107 w 107"/>
                        <a:gd name="T5" fmla="*/ 7 h 7"/>
                        <a:gd name="T6" fmla="*/ 5 w 107"/>
                        <a:gd name="T7" fmla="*/ 7 h 7"/>
                        <a:gd name="T8" fmla="*/ 0 w 107"/>
                        <a:gd name="T9" fmla="*/ 0 h 7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7"/>
                        <a:gd name="T16" fmla="*/ 0 h 7"/>
                        <a:gd name="T17" fmla="*/ 107 w 107"/>
                        <a:gd name="T18" fmla="*/ 7 h 7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7" h="7">
                          <a:moveTo>
                            <a:pt x="0" y="0"/>
                          </a:moveTo>
                          <a:lnTo>
                            <a:pt x="104" y="0"/>
                          </a:lnTo>
                          <a:lnTo>
                            <a:pt x="107" y="7"/>
                          </a:lnTo>
                          <a:lnTo>
                            <a:pt x="5" y="7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506" name="Freeform 1927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91" y="3576"/>
                      <a:ext cx="107" cy="2"/>
                    </a:xfrm>
                    <a:custGeom>
                      <a:avLst/>
                      <a:gdLst>
                        <a:gd name="T0" fmla="*/ 0 w 107"/>
                        <a:gd name="T1" fmla="*/ 0 h 2"/>
                        <a:gd name="T2" fmla="*/ 105 w 107"/>
                        <a:gd name="T3" fmla="*/ 0 h 2"/>
                        <a:gd name="T4" fmla="*/ 107 w 107"/>
                        <a:gd name="T5" fmla="*/ 2 h 2"/>
                        <a:gd name="T6" fmla="*/ 3 w 107"/>
                        <a:gd name="T7" fmla="*/ 2 h 2"/>
                        <a:gd name="T8" fmla="*/ 0 w 107"/>
                        <a:gd name="T9" fmla="*/ 0 h 2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7"/>
                        <a:gd name="T16" fmla="*/ 0 h 2"/>
                        <a:gd name="T17" fmla="*/ 107 w 107"/>
                        <a:gd name="T18" fmla="*/ 2 h 2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7" h="2">
                          <a:moveTo>
                            <a:pt x="0" y="0"/>
                          </a:moveTo>
                          <a:lnTo>
                            <a:pt x="105" y="0"/>
                          </a:lnTo>
                          <a:lnTo>
                            <a:pt x="107" y="2"/>
                          </a:lnTo>
                          <a:lnTo>
                            <a:pt x="3" y="2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507" name="Freeform 1928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8" y="3773"/>
                      <a:ext cx="110" cy="8"/>
                    </a:xfrm>
                    <a:custGeom>
                      <a:avLst/>
                      <a:gdLst>
                        <a:gd name="T0" fmla="*/ 110 w 110"/>
                        <a:gd name="T1" fmla="*/ 8 h 8"/>
                        <a:gd name="T2" fmla="*/ 5 w 110"/>
                        <a:gd name="T3" fmla="*/ 8 h 8"/>
                        <a:gd name="T4" fmla="*/ 0 w 110"/>
                        <a:gd name="T5" fmla="*/ 0 h 8"/>
                        <a:gd name="T6" fmla="*/ 105 w 110"/>
                        <a:gd name="T7" fmla="*/ 0 h 8"/>
                        <a:gd name="T8" fmla="*/ 110 w 110"/>
                        <a:gd name="T9" fmla="*/ 8 h 8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10"/>
                        <a:gd name="T16" fmla="*/ 0 h 8"/>
                        <a:gd name="T17" fmla="*/ 110 w 110"/>
                        <a:gd name="T18" fmla="*/ 8 h 8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10" h="8">
                          <a:moveTo>
                            <a:pt x="110" y="8"/>
                          </a:moveTo>
                          <a:lnTo>
                            <a:pt x="5" y="8"/>
                          </a:lnTo>
                          <a:lnTo>
                            <a:pt x="0" y="0"/>
                          </a:lnTo>
                          <a:lnTo>
                            <a:pt x="105" y="0"/>
                          </a:lnTo>
                          <a:lnTo>
                            <a:pt x="110" y="8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508" name="Freeform 1929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6" y="3763"/>
                      <a:ext cx="105" cy="3"/>
                    </a:xfrm>
                    <a:custGeom>
                      <a:avLst/>
                      <a:gdLst>
                        <a:gd name="T0" fmla="*/ 105 w 105"/>
                        <a:gd name="T1" fmla="*/ 3 h 3"/>
                        <a:gd name="T2" fmla="*/ 2 w 105"/>
                        <a:gd name="T3" fmla="*/ 3 h 3"/>
                        <a:gd name="T4" fmla="*/ 0 w 105"/>
                        <a:gd name="T5" fmla="*/ 0 h 3"/>
                        <a:gd name="T6" fmla="*/ 102 w 105"/>
                        <a:gd name="T7" fmla="*/ 0 h 3"/>
                        <a:gd name="T8" fmla="*/ 105 w 105"/>
                        <a:gd name="T9" fmla="*/ 3 h 3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5"/>
                        <a:gd name="T16" fmla="*/ 0 h 3"/>
                        <a:gd name="T17" fmla="*/ 105 w 105"/>
                        <a:gd name="T18" fmla="*/ 3 h 3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5" h="3">
                          <a:moveTo>
                            <a:pt x="105" y="3"/>
                          </a:moveTo>
                          <a:lnTo>
                            <a:pt x="2" y="3"/>
                          </a:lnTo>
                          <a:lnTo>
                            <a:pt x="0" y="0"/>
                          </a:lnTo>
                          <a:lnTo>
                            <a:pt x="102" y="0"/>
                          </a:lnTo>
                          <a:lnTo>
                            <a:pt x="105" y="3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</p:grpSp>
            </p:grpSp>
            <p:grpSp>
              <p:nvGrpSpPr>
                <p:cNvPr id="2470" name="Group 1930"/>
                <p:cNvGrpSpPr>
                  <a:grpSpLocks/>
                </p:cNvGrpSpPr>
                <p:nvPr/>
              </p:nvGrpSpPr>
              <p:grpSpPr bwMode="auto">
                <a:xfrm>
                  <a:off x="3016" y="1314"/>
                  <a:ext cx="132" cy="302"/>
                  <a:chOff x="2109" y="1324"/>
                  <a:chExt cx="132" cy="302"/>
                </a:xfrm>
              </p:grpSpPr>
              <p:grpSp>
                <p:nvGrpSpPr>
                  <p:cNvPr id="2471" name="Group 1931"/>
                  <p:cNvGrpSpPr>
                    <a:grpSpLocks noChangeAspect="1"/>
                  </p:cNvGrpSpPr>
                  <p:nvPr/>
                </p:nvGrpSpPr>
                <p:grpSpPr bwMode="auto">
                  <a:xfrm rot="-4304073">
                    <a:off x="2166" y="1337"/>
                    <a:ext cx="87" cy="62"/>
                    <a:chOff x="480" y="3413"/>
                    <a:chExt cx="673" cy="560"/>
                  </a:xfrm>
                </p:grpSpPr>
                <p:sp>
                  <p:nvSpPr>
                    <p:cNvPr id="2495" name="Freeform 1932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80" y="3413"/>
                      <a:ext cx="673" cy="560"/>
                    </a:xfrm>
                    <a:custGeom>
                      <a:avLst/>
                      <a:gdLst>
                        <a:gd name="T0" fmla="*/ 269 w 269"/>
                        <a:gd name="T1" fmla="*/ 0 h 224"/>
                        <a:gd name="T2" fmla="*/ 45 w 269"/>
                        <a:gd name="T3" fmla="*/ 224 h 224"/>
                        <a:gd name="T4" fmla="*/ 0 w 269"/>
                        <a:gd name="T5" fmla="*/ 224 h 224"/>
                        <a:gd name="T6" fmla="*/ 224 w 269"/>
                        <a:gd name="T7" fmla="*/ 0 h 224"/>
                        <a:gd name="T8" fmla="*/ 269 w 269"/>
                        <a:gd name="T9" fmla="*/ 0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0"/>
                          </a:moveTo>
                          <a:cubicBezTo>
                            <a:pt x="141" y="0"/>
                            <a:pt x="175" y="224"/>
                            <a:pt x="45" y="224"/>
                          </a:cubicBezTo>
                          <a:cubicBezTo>
                            <a:pt x="0" y="224"/>
                            <a:pt x="0" y="224"/>
                            <a:pt x="0" y="224"/>
                          </a:cubicBezTo>
                          <a:cubicBezTo>
                            <a:pt x="130" y="224"/>
                            <a:pt x="96" y="0"/>
                            <a:pt x="224" y="0"/>
                          </a:cubicBezTo>
                          <a:lnTo>
                            <a:pt x="269" y="0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496" name="Freeform 1933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80" y="3413"/>
                      <a:ext cx="673" cy="560"/>
                    </a:xfrm>
                    <a:custGeom>
                      <a:avLst/>
                      <a:gdLst>
                        <a:gd name="T0" fmla="*/ 269 w 269"/>
                        <a:gd name="T1" fmla="*/ 0 h 224"/>
                        <a:gd name="T2" fmla="*/ 45 w 269"/>
                        <a:gd name="T3" fmla="*/ 224 h 224"/>
                        <a:gd name="T4" fmla="*/ 0 w 269"/>
                        <a:gd name="T5" fmla="*/ 224 h 224"/>
                        <a:gd name="T6" fmla="*/ 224 w 269"/>
                        <a:gd name="T7" fmla="*/ 0 h 224"/>
                        <a:gd name="T8" fmla="*/ 269 w 269"/>
                        <a:gd name="T9" fmla="*/ 0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0"/>
                          </a:moveTo>
                          <a:cubicBezTo>
                            <a:pt x="141" y="0"/>
                            <a:pt x="175" y="224"/>
                            <a:pt x="45" y="224"/>
                          </a:cubicBezTo>
                          <a:cubicBezTo>
                            <a:pt x="0" y="224"/>
                            <a:pt x="0" y="224"/>
                            <a:pt x="0" y="224"/>
                          </a:cubicBezTo>
                          <a:cubicBezTo>
                            <a:pt x="130" y="224"/>
                            <a:pt x="96" y="0"/>
                            <a:pt x="224" y="0"/>
                          </a:cubicBezTo>
                          <a:lnTo>
                            <a:pt x="269" y="0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7938" cap="flat">
                      <a:solidFill>
                        <a:srgbClr val="FF0000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</p:grpSp>
              <p:grpSp>
                <p:nvGrpSpPr>
                  <p:cNvPr id="2472" name="Group 1934"/>
                  <p:cNvGrpSpPr>
                    <a:grpSpLocks noChangeAspect="1"/>
                  </p:cNvGrpSpPr>
                  <p:nvPr/>
                </p:nvGrpSpPr>
                <p:grpSpPr bwMode="auto">
                  <a:xfrm rot="-4304073">
                    <a:off x="2143" y="1406"/>
                    <a:ext cx="87" cy="62"/>
                    <a:chOff x="1054" y="3406"/>
                    <a:chExt cx="677" cy="565"/>
                  </a:xfrm>
                </p:grpSpPr>
                <p:sp>
                  <p:nvSpPr>
                    <p:cNvPr id="2486" name="Freeform 1935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6" y="3408"/>
                      <a:ext cx="672" cy="561"/>
                    </a:xfrm>
                    <a:custGeom>
                      <a:avLst/>
                      <a:gdLst>
                        <a:gd name="T0" fmla="*/ 269 w 269"/>
                        <a:gd name="T1" fmla="*/ 224 h 224"/>
                        <a:gd name="T2" fmla="*/ 45 w 269"/>
                        <a:gd name="T3" fmla="*/ 0 h 224"/>
                        <a:gd name="T4" fmla="*/ 0 w 269"/>
                        <a:gd name="T5" fmla="*/ 0 h 224"/>
                        <a:gd name="T6" fmla="*/ 225 w 269"/>
                        <a:gd name="T7" fmla="*/ 224 h 224"/>
                        <a:gd name="T8" fmla="*/ 269 w 269"/>
                        <a:gd name="T9" fmla="*/ 224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224"/>
                          </a:moveTo>
                          <a:cubicBezTo>
                            <a:pt x="141" y="224"/>
                            <a:pt x="175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30" y="0"/>
                            <a:pt x="96" y="224"/>
                            <a:pt x="225" y="224"/>
                          </a:cubicBezTo>
                          <a:lnTo>
                            <a:pt x="269" y="224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487" name="Freeform 1936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9" y="3408"/>
                      <a:ext cx="329" cy="148"/>
                    </a:xfrm>
                    <a:custGeom>
                      <a:avLst/>
                      <a:gdLst>
                        <a:gd name="T0" fmla="*/ 44 w 132"/>
                        <a:gd name="T1" fmla="*/ 0 h 59"/>
                        <a:gd name="T2" fmla="*/ 0 w 132"/>
                        <a:gd name="T3" fmla="*/ 0 h 59"/>
                        <a:gd name="T4" fmla="*/ 88 w 132"/>
                        <a:gd name="T5" fmla="*/ 59 h 59"/>
                        <a:gd name="T6" fmla="*/ 132 w 132"/>
                        <a:gd name="T7" fmla="*/ 59 h 59"/>
                        <a:gd name="T8" fmla="*/ 44 w 132"/>
                        <a:gd name="T9" fmla="*/ 0 h 59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32"/>
                        <a:gd name="T16" fmla="*/ 0 h 59"/>
                        <a:gd name="T17" fmla="*/ 132 w 132"/>
                        <a:gd name="T18" fmla="*/ 59 h 59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32" h="59">
                          <a:moveTo>
                            <a:pt x="44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43" y="0"/>
                            <a:pt x="69" y="25"/>
                            <a:pt x="88" y="59"/>
                          </a:cubicBezTo>
                          <a:cubicBezTo>
                            <a:pt x="132" y="59"/>
                            <a:pt x="132" y="59"/>
                            <a:pt x="132" y="59"/>
                          </a:cubicBezTo>
                          <a:cubicBezTo>
                            <a:pt x="113" y="25"/>
                            <a:pt x="88" y="0"/>
                            <a:pt x="44" y="0"/>
                          </a:cubicBez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488" name="Freeform 1937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4" y="3406"/>
                      <a:ext cx="332" cy="147"/>
                    </a:xfrm>
                    <a:custGeom>
                      <a:avLst/>
                      <a:gdLst>
                        <a:gd name="T0" fmla="*/ 47 w 133"/>
                        <a:gd name="T1" fmla="*/ 4 h 59"/>
                        <a:gd name="T2" fmla="*/ 133 w 133"/>
                        <a:gd name="T3" fmla="*/ 59 h 59"/>
                        <a:gd name="T4" fmla="*/ 133 w 133"/>
                        <a:gd name="T5" fmla="*/ 59 h 59"/>
                        <a:gd name="T6" fmla="*/ 45 w 133"/>
                        <a:gd name="T7" fmla="*/ 0 h 59"/>
                        <a:gd name="T8" fmla="*/ 0 w 133"/>
                        <a:gd name="T9" fmla="*/ 0 h 59"/>
                        <a:gd name="T10" fmla="*/ 26 w 133"/>
                        <a:gd name="T11" fmla="*/ 4 h 59"/>
                        <a:gd name="T12" fmla="*/ 47 w 133"/>
                        <a:gd name="T13" fmla="*/ 4 h 59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w 133"/>
                        <a:gd name="T22" fmla="*/ 0 h 59"/>
                        <a:gd name="T23" fmla="*/ 133 w 133"/>
                        <a:gd name="T24" fmla="*/ 59 h 59"/>
                      </a:gdLst>
                      <a:ahLst/>
                      <a:cxnLst>
                        <a:cxn ang="T14">
                          <a:pos x="T0" y="T1"/>
                        </a:cxn>
                        <a:cxn ang="T15">
                          <a:pos x="T2" y="T3"/>
                        </a:cxn>
                        <a:cxn ang="T16">
                          <a:pos x="T4" y="T5"/>
                        </a:cxn>
                        <a:cxn ang="T17">
                          <a:pos x="T6" y="T7"/>
                        </a:cxn>
                        <a:cxn ang="T18">
                          <a:pos x="T8" y="T9"/>
                        </a:cxn>
                        <a:cxn ang="T19">
                          <a:pos x="T10" y="T11"/>
                        </a:cxn>
                        <a:cxn ang="T20">
                          <a:pos x="T12" y="T13"/>
                        </a:cxn>
                      </a:cxnLst>
                      <a:rect l="T21" t="T22" r="T23" b="T24"/>
                      <a:pathLst>
                        <a:path w="133" h="59">
                          <a:moveTo>
                            <a:pt x="47" y="4"/>
                          </a:moveTo>
                          <a:cubicBezTo>
                            <a:pt x="89" y="4"/>
                            <a:pt x="114" y="28"/>
                            <a:pt x="133" y="59"/>
                          </a:cubicBezTo>
                          <a:cubicBezTo>
                            <a:pt x="133" y="59"/>
                            <a:pt x="133" y="59"/>
                            <a:pt x="133" y="59"/>
                          </a:cubicBezTo>
                          <a:cubicBezTo>
                            <a:pt x="114" y="26"/>
                            <a:pt x="89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0" y="0"/>
                            <a:pt x="18" y="2"/>
                            <a:pt x="26" y="4"/>
                          </a:cubicBezTo>
                          <a:lnTo>
                            <a:pt x="47" y="4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489" name="Freeform 1938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83" y="3783"/>
                      <a:ext cx="348" cy="188"/>
                    </a:xfrm>
                    <a:custGeom>
                      <a:avLst/>
                      <a:gdLst>
                        <a:gd name="T0" fmla="*/ 45 w 139"/>
                        <a:gd name="T1" fmla="*/ 0 h 75"/>
                        <a:gd name="T2" fmla="*/ 0 w 139"/>
                        <a:gd name="T3" fmla="*/ 0 h 75"/>
                        <a:gd name="T4" fmla="*/ 95 w 139"/>
                        <a:gd name="T5" fmla="*/ 75 h 75"/>
                        <a:gd name="T6" fmla="*/ 139 w 139"/>
                        <a:gd name="T7" fmla="*/ 75 h 75"/>
                        <a:gd name="T8" fmla="*/ 45 w 139"/>
                        <a:gd name="T9" fmla="*/ 0 h 75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39"/>
                        <a:gd name="T16" fmla="*/ 0 h 75"/>
                        <a:gd name="T17" fmla="*/ 139 w 139"/>
                        <a:gd name="T18" fmla="*/ 75 h 75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39" h="75">
                          <a:moveTo>
                            <a:pt x="45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20" y="42"/>
                            <a:pt x="45" y="75"/>
                            <a:pt x="95" y="75"/>
                          </a:cubicBezTo>
                          <a:cubicBezTo>
                            <a:pt x="139" y="75"/>
                            <a:pt x="139" y="75"/>
                            <a:pt x="139" y="75"/>
                          </a:cubicBezTo>
                          <a:cubicBezTo>
                            <a:pt x="90" y="75"/>
                            <a:pt x="65" y="42"/>
                            <a:pt x="45" y="0"/>
                          </a:cubicBez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490" name="Freeform 1939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6" y="3408"/>
                      <a:ext cx="672" cy="561"/>
                    </a:xfrm>
                    <a:custGeom>
                      <a:avLst/>
                      <a:gdLst>
                        <a:gd name="T0" fmla="*/ 269 w 269"/>
                        <a:gd name="T1" fmla="*/ 224 h 224"/>
                        <a:gd name="T2" fmla="*/ 45 w 269"/>
                        <a:gd name="T3" fmla="*/ 0 h 224"/>
                        <a:gd name="T4" fmla="*/ 0 w 269"/>
                        <a:gd name="T5" fmla="*/ 0 h 224"/>
                        <a:gd name="T6" fmla="*/ 225 w 269"/>
                        <a:gd name="T7" fmla="*/ 224 h 224"/>
                        <a:gd name="T8" fmla="*/ 269 w 269"/>
                        <a:gd name="T9" fmla="*/ 224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224"/>
                          </a:moveTo>
                          <a:cubicBezTo>
                            <a:pt x="141" y="224"/>
                            <a:pt x="175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30" y="0"/>
                            <a:pt x="96" y="224"/>
                            <a:pt x="225" y="224"/>
                          </a:cubicBezTo>
                          <a:lnTo>
                            <a:pt x="269" y="224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7938" cap="flat">
                      <a:solidFill>
                        <a:srgbClr val="FF0000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491" name="Freeform 1940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4" y="3561"/>
                      <a:ext cx="107" cy="7"/>
                    </a:xfrm>
                    <a:custGeom>
                      <a:avLst/>
                      <a:gdLst>
                        <a:gd name="T0" fmla="*/ 0 w 107"/>
                        <a:gd name="T1" fmla="*/ 0 h 7"/>
                        <a:gd name="T2" fmla="*/ 104 w 107"/>
                        <a:gd name="T3" fmla="*/ 0 h 7"/>
                        <a:gd name="T4" fmla="*/ 107 w 107"/>
                        <a:gd name="T5" fmla="*/ 7 h 7"/>
                        <a:gd name="T6" fmla="*/ 5 w 107"/>
                        <a:gd name="T7" fmla="*/ 7 h 7"/>
                        <a:gd name="T8" fmla="*/ 0 w 107"/>
                        <a:gd name="T9" fmla="*/ 0 h 7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7"/>
                        <a:gd name="T16" fmla="*/ 0 h 7"/>
                        <a:gd name="T17" fmla="*/ 107 w 107"/>
                        <a:gd name="T18" fmla="*/ 7 h 7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7" h="7">
                          <a:moveTo>
                            <a:pt x="0" y="0"/>
                          </a:moveTo>
                          <a:lnTo>
                            <a:pt x="104" y="0"/>
                          </a:lnTo>
                          <a:lnTo>
                            <a:pt x="107" y="7"/>
                          </a:lnTo>
                          <a:lnTo>
                            <a:pt x="5" y="7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492" name="Freeform 1941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91" y="3576"/>
                      <a:ext cx="107" cy="2"/>
                    </a:xfrm>
                    <a:custGeom>
                      <a:avLst/>
                      <a:gdLst>
                        <a:gd name="T0" fmla="*/ 0 w 107"/>
                        <a:gd name="T1" fmla="*/ 0 h 2"/>
                        <a:gd name="T2" fmla="*/ 105 w 107"/>
                        <a:gd name="T3" fmla="*/ 0 h 2"/>
                        <a:gd name="T4" fmla="*/ 107 w 107"/>
                        <a:gd name="T5" fmla="*/ 2 h 2"/>
                        <a:gd name="T6" fmla="*/ 3 w 107"/>
                        <a:gd name="T7" fmla="*/ 2 h 2"/>
                        <a:gd name="T8" fmla="*/ 0 w 107"/>
                        <a:gd name="T9" fmla="*/ 0 h 2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7"/>
                        <a:gd name="T16" fmla="*/ 0 h 2"/>
                        <a:gd name="T17" fmla="*/ 107 w 107"/>
                        <a:gd name="T18" fmla="*/ 2 h 2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7" h="2">
                          <a:moveTo>
                            <a:pt x="0" y="0"/>
                          </a:moveTo>
                          <a:lnTo>
                            <a:pt x="105" y="0"/>
                          </a:lnTo>
                          <a:lnTo>
                            <a:pt x="107" y="2"/>
                          </a:lnTo>
                          <a:lnTo>
                            <a:pt x="3" y="2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493" name="Freeform 1942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8" y="3773"/>
                      <a:ext cx="110" cy="8"/>
                    </a:xfrm>
                    <a:custGeom>
                      <a:avLst/>
                      <a:gdLst>
                        <a:gd name="T0" fmla="*/ 110 w 110"/>
                        <a:gd name="T1" fmla="*/ 8 h 8"/>
                        <a:gd name="T2" fmla="*/ 5 w 110"/>
                        <a:gd name="T3" fmla="*/ 8 h 8"/>
                        <a:gd name="T4" fmla="*/ 0 w 110"/>
                        <a:gd name="T5" fmla="*/ 0 h 8"/>
                        <a:gd name="T6" fmla="*/ 105 w 110"/>
                        <a:gd name="T7" fmla="*/ 0 h 8"/>
                        <a:gd name="T8" fmla="*/ 110 w 110"/>
                        <a:gd name="T9" fmla="*/ 8 h 8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10"/>
                        <a:gd name="T16" fmla="*/ 0 h 8"/>
                        <a:gd name="T17" fmla="*/ 110 w 110"/>
                        <a:gd name="T18" fmla="*/ 8 h 8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10" h="8">
                          <a:moveTo>
                            <a:pt x="110" y="8"/>
                          </a:moveTo>
                          <a:lnTo>
                            <a:pt x="5" y="8"/>
                          </a:lnTo>
                          <a:lnTo>
                            <a:pt x="0" y="0"/>
                          </a:lnTo>
                          <a:lnTo>
                            <a:pt x="105" y="0"/>
                          </a:lnTo>
                          <a:lnTo>
                            <a:pt x="110" y="8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494" name="Freeform 1943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6" y="3763"/>
                      <a:ext cx="105" cy="3"/>
                    </a:xfrm>
                    <a:custGeom>
                      <a:avLst/>
                      <a:gdLst>
                        <a:gd name="T0" fmla="*/ 105 w 105"/>
                        <a:gd name="T1" fmla="*/ 3 h 3"/>
                        <a:gd name="T2" fmla="*/ 2 w 105"/>
                        <a:gd name="T3" fmla="*/ 3 h 3"/>
                        <a:gd name="T4" fmla="*/ 0 w 105"/>
                        <a:gd name="T5" fmla="*/ 0 h 3"/>
                        <a:gd name="T6" fmla="*/ 102 w 105"/>
                        <a:gd name="T7" fmla="*/ 0 h 3"/>
                        <a:gd name="T8" fmla="*/ 105 w 105"/>
                        <a:gd name="T9" fmla="*/ 3 h 3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5"/>
                        <a:gd name="T16" fmla="*/ 0 h 3"/>
                        <a:gd name="T17" fmla="*/ 105 w 105"/>
                        <a:gd name="T18" fmla="*/ 3 h 3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5" h="3">
                          <a:moveTo>
                            <a:pt x="105" y="3"/>
                          </a:moveTo>
                          <a:lnTo>
                            <a:pt x="2" y="3"/>
                          </a:lnTo>
                          <a:lnTo>
                            <a:pt x="0" y="0"/>
                          </a:lnTo>
                          <a:lnTo>
                            <a:pt x="102" y="0"/>
                          </a:lnTo>
                          <a:lnTo>
                            <a:pt x="105" y="3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</p:grpSp>
              <p:grpSp>
                <p:nvGrpSpPr>
                  <p:cNvPr id="2473" name="Group 1944"/>
                  <p:cNvGrpSpPr>
                    <a:grpSpLocks noChangeAspect="1"/>
                  </p:cNvGrpSpPr>
                  <p:nvPr/>
                </p:nvGrpSpPr>
                <p:grpSpPr bwMode="auto">
                  <a:xfrm rot="-4304073">
                    <a:off x="2121" y="1477"/>
                    <a:ext cx="86" cy="62"/>
                    <a:chOff x="480" y="3413"/>
                    <a:chExt cx="673" cy="560"/>
                  </a:xfrm>
                </p:grpSpPr>
                <p:sp>
                  <p:nvSpPr>
                    <p:cNvPr id="2484" name="Freeform 1945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80" y="3413"/>
                      <a:ext cx="673" cy="560"/>
                    </a:xfrm>
                    <a:custGeom>
                      <a:avLst/>
                      <a:gdLst>
                        <a:gd name="T0" fmla="*/ 269 w 269"/>
                        <a:gd name="T1" fmla="*/ 0 h 224"/>
                        <a:gd name="T2" fmla="*/ 45 w 269"/>
                        <a:gd name="T3" fmla="*/ 224 h 224"/>
                        <a:gd name="T4" fmla="*/ 0 w 269"/>
                        <a:gd name="T5" fmla="*/ 224 h 224"/>
                        <a:gd name="T6" fmla="*/ 224 w 269"/>
                        <a:gd name="T7" fmla="*/ 0 h 224"/>
                        <a:gd name="T8" fmla="*/ 269 w 269"/>
                        <a:gd name="T9" fmla="*/ 0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0"/>
                          </a:moveTo>
                          <a:cubicBezTo>
                            <a:pt x="141" y="0"/>
                            <a:pt x="175" y="224"/>
                            <a:pt x="45" y="224"/>
                          </a:cubicBezTo>
                          <a:cubicBezTo>
                            <a:pt x="0" y="224"/>
                            <a:pt x="0" y="224"/>
                            <a:pt x="0" y="224"/>
                          </a:cubicBezTo>
                          <a:cubicBezTo>
                            <a:pt x="130" y="224"/>
                            <a:pt x="96" y="0"/>
                            <a:pt x="224" y="0"/>
                          </a:cubicBezTo>
                          <a:lnTo>
                            <a:pt x="269" y="0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485" name="Freeform 1946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80" y="3413"/>
                      <a:ext cx="673" cy="560"/>
                    </a:xfrm>
                    <a:custGeom>
                      <a:avLst/>
                      <a:gdLst>
                        <a:gd name="T0" fmla="*/ 269 w 269"/>
                        <a:gd name="T1" fmla="*/ 0 h 224"/>
                        <a:gd name="T2" fmla="*/ 45 w 269"/>
                        <a:gd name="T3" fmla="*/ 224 h 224"/>
                        <a:gd name="T4" fmla="*/ 0 w 269"/>
                        <a:gd name="T5" fmla="*/ 224 h 224"/>
                        <a:gd name="T6" fmla="*/ 224 w 269"/>
                        <a:gd name="T7" fmla="*/ 0 h 224"/>
                        <a:gd name="T8" fmla="*/ 269 w 269"/>
                        <a:gd name="T9" fmla="*/ 0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0"/>
                          </a:moveTo>
                          <a:cubicBezTo>
                            <a:pt x="141" y="0"/>
                            <a:pt x="175" y="224"/>
                            <a:pt x="45" y="224"/>
                          </a:cubicBezTo>
                          <a:cubicBezTo>
                            <a:pt x="0" y="224"/>
                            <a:pt x="0" y="224"/>
                            <a:pt x="0" y="224"/>
                          </a:cubicBezTo>
                          <a:cubicBezTo>
                            <a:pt x="130" y="224"/>
                            <a:pt x="96" y="0"/>
                            <a:pt x="224" y="0"/>
                          </a:cubicBezTo>
                          <a:lnTo>
                            <a:pt x="269" y="0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7938" cap="flat">
                      <a:solidFill>
                        <a:srgbClr val="FF0000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</p:grpSp>
              <p:grpSp>
                <p:nvGrpSpPr>
                  <p:cNvPr id="2474" name="Group 1947"/>
                  <p:cNvGrpSpPr>
                    <a:grpSpLocks noChangeAspect="1"/>
                  </p:cNvGrpSpPr>
                  <p:nvPr/>
                </p:nvGrpSpPr>
                <p:grpSpPr bwMode="auto">
                  <a:xfrm rot="-4304073">
                    <a:off x="2096" y="1552"/>
                    <a:ext cx="87" cy="62"/>
                    <a:chOff x="1054" y="3406"/>
                    <a:chExt cx="677" cy="565"/>
                  </a:xfrm>
                </p:grpSpPr>
                <p:sp>
                  <p:nvSpPr>
                    <p:cNvPr id="2475" name="Freeform 1948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6" y="3408"/>
                      <a:ext cx="672" cy="561"/>
                    </a:xfrm>
                    <a:custGeom>
                      <a:avLst/>
                      <a:gdLst>
                        <a:gd name="T0" fmla="*/ 269 w 269"/>
                        <a:gd name="T1" fmla="*/ 224 h 224"/>
                        <a:gd name="T2" fmla="*/ 45 w 269"/>
                        <a:gd name="T3" fmla="*/ 0 h 224"/>
                        <a:gd name="T4" fmla="*/ 0 w 269"/>
                        <a:gd name="T5" fmla="*/ 0 h 224"/>
                        <a:gd name="T6" fmla="*/ 225 w 269"/>
                        <a:gd name="T7" fmla="*/ 224 h 224"/>
                        <a:gd name="T8" fmla="*/ 269 w 269"/>
                        <a:gd name="T9" fmla="*/ 224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224"/>
                          </a:moveTo>
                          <a:cubicBezTo>
                            <a:pt x="141" y="224"/>
                            <a:pt x="175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30" y="0"/>
                            <a:pt x="96" y="224"/>
                            <a:pt x="225" y="224"/>
                          </a:cubicBezTo>
                          <a:lnTo>
                            <a:pt x="269" y="224"/>
                          </a:lnTo>
                          <a:close/>
                        </a:path>
                      </a:pathLst>
                    </a:custGeom>
                    <a:solidFill>
                      <a:schemeClr val="tx1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476" name="Freeform 1949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9" y="3408"/>
                      <a:ext cx="329" cy="148"/>
                    </a:xfrm>
                    <a:custGeom>
                      <a:avLst/>
                      <a:gdLst>
                        <a:gd name="T0" fmla="*/ 44 w 132"/>
                        <a:gd name="T1" fmla="*/ 0 h 59"/>
                        <a:gd name="T2" fmla="*/ 0 w 132"/>
                        <a:gd name="T3" fmla="*/ 0 h 59"/>
                        <a:gd name="T4" fmla="*/ 88 w 132"/>
                        <a:gd name="T5" fmla="*/ 59 h 59"/>
                        <a:gd name="T6" fmla="*/ 132 w 132"/>
                        <a:gd name="T7" fmla="*/ 59 h 59"/>
                        <a:gd name="T8" fmla="*/ 44 w 132"/>
                        <a:gd name="T9" fmla="*/ 0 h 59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32"/>
                        <a:gd name="T16" fmla="*/ 0 h 59"/>
                        <a:gd name="T17" fmla="*/ 132 w 132"/>
                        <a:gd name="T18" fmla="*/ 59 h 59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32" h="59">
                          <a:moveTo>
                            <a:pt x="44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43" y="0"/>
                            <a:pt x="69" y="25"/>
                            <a:pt x="88" y="59"/>
                          </a:cubicBezTo>
                          <a:cubicBezTo>
                            <a:pt x="132" y="59"/>
                            <a:pt x="132" y="59"/>
                            <a:pt x="132" y="59"/>
                          </a:cubicBezTo>
                          <a:cubicBezTo>
                            <a:pt x="113" y="25"/>
                            <a:pt x="88" y="0"/>
                            <a:pt x="44" y="0"/>
                          </a:cubicBezTo>
                          <a:close/>
                        </a:path>
                      </a:pathLst>
                    </a:custGeom>
                    <a:solidFill>
                      <a:schemeClr val="tx1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477" name="Freeform 1950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4" y="3406"/>
                      <a:ext cx="332" cy="147"/>
                    </a:xfrm>
                    <a:custGeom>
                      <a:avLst/>
                      <a:gdLst>
                        <a:gd name="T0" fmla="*/ 47 w 133"/>
                        <a:gd name="T1" fmla="*/ 4 h 59"/>
                        <a:gd name="T2" fmla="*/ 133 w 133"/>
                        <a:gd name="T3" fmla="*/ 59 h 59"/>
                        <a:gd name="T4" fmla="*/ 133 w 133"/>
                        <a:gd name="T5" fmla="*/ 59 h 59"/>
                        <a:gd name="T6" fmla="*/ 45 w 133"/>
                        <a:gd name="T7" fmla="*/ 0 h 59"/>
                        <a:gd name="T8" fmla="*/ 0 w 133"/>
                        <a:gd name="T9" fmla="*/ 0 h 59"/>
                        <a:gd name="T10" fmla="*/ 26 w 133"/>
                        <a:gd name="T11" fmla="*/ 4 h 59"/>
                        <a:gd name="T12" fmla="*/ 47 w 133"/>
                        <a:gd name="T13" fmla="*/ 4 h 59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w 133"/>
                        <a:gd name="T22" fmla="*/ 0 h 59"/>
                        <a:gd name="T23" fmla="*/ 133 w 133"/>
                        <a:gd name="T24" fmla="*/ 59 h 59"/>
                      </a:gdLst>
                      <a:ahLst/>
                      <a:cxnLst>
                        <a:cxn ang="T14">
                          <a:pos x="T0" y="T1"/>
                        </a:cxn>
                        <a:cxn ang="T15">
                          <a:pos x="T2" y="T3"/>
                        </a:cxn>
                        <a:cxn ang="T16">
                          <a:pos x="T4" y="T5"/>
                        </a:cxn>
                        <a:cxn ang="T17">
                          <a:pos x="T6" y="T7"/>
                        </a:cxn>
                        <a:cxn ang="T18">
                          <a:pos x="T8" y="T9"/>
                        </a:cxn>
                        <a:cxn ang="T19">
                          <a:pos x="T10" y="T11"/>
                        </a:cxn>
                        <a:cxn ang="T20">
                          <a:pos x="T12" y="T13"/>
                        </a:cxn>
                      </a:cxnLst>
                      <a:rect l="T21" t="T22" r="T23" b="T24"/>
                      <a:pathLst>
                        <a:path w="133" h="59">
                          <a:moveTo>
                            <a:pt x="47" y="4"/>
                          </a:moveTo>
                          <a:cubicBezTo>
                            <a:pt x="89" y="4"/>
                            <a:pt x="114" y="28"/>
                            <a:pt x="133" y="59"/>
                          </a:cubicBezTo>
                          <a:cubicBezTo>
                            <a:pt x="133" y="59"/>
                            <a:pt x="133" y="59"/>
                            <a:pt x="133" y="59"/>
                          </a:cubicBezTo>
                          <a:cubicBezTo>
                            <a:pt x="114" y="26"/>
                            <a:pt x="89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0" y="0"/>
                            <a:pt x="18" y="2"/>
                            <a:pt x="26" y="4"/>
                          </a:cubicBezTo>
                          <a:lnTo>
                            <a:pt x="47" y="4"/>
                          </a:lnTo>
                          <a:close/>
                        </a:path>
                      </a:pathLst>
                    </a:custGeom>
                    <a:solidFill>
                      <a:schemeClr val="tx1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478" name="Freeform 1951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83" y="3783"/>
                      <a:ext cx="348" cy="188"/>
                    </a:xfrm>
                    <a:custGeom>
                      <a:avLst/>
                      <a:gdLst>
                        <a:gd name="T0" fmla="*/ 45 w 139"/>
                        <a:gd name="T1" fmla="*/ 0 h 75"/>
                        <a:gd name="T2" fmla="*/ 0 w 139"/>
                        <a:gd name="T3" fmla="*/ 0 h 75"/>
                        <a:gd name="T4" fmla="*/ 95 w 139"/>
                        <a:gd name="T5" fmla="*/ 75 h 75"/>
                        <a:gd name="T6" fmla="*/ 139 w 139"/>
                        <a:gd name="T7" fmla="*/ 75 h 75"/>
                        <a:gd name="T8" fmla="*/ 45 w 139"/>
                        <a:gd name="T9" fmla="*/ 0 h 75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39"/>
                        <a:gd name="T16" fmla="*/ 0 h 75"/>
                        <a:gd name="T17" fmla="*/ 139 w 139"/>
                        <a:gd name="T18" fmla="*/ 75 h 75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39" h="75">
                          <a:moveTo>
                            <a:pt x="45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20" y="42"/>
                            <a:pt x="45" y="75"/>
                            <a:pt x="95" y="75"/>
                          </a:cubicBezTo>
                          <a:cubicBezTo>
                            <a:pt x="139" y="75"/>
                            <a:pt x="139" y="75"/>
                            <a:pt x="139" y="75"/>
                          </a:cubicBezTo>
                          <a:cubicBezTo>
                            <a:pt x="90" y="75"/>
                            <a:pt x="65" y="42"/>
                            <a:pt x="45" y="0"/>
                          </a:cubicBezTo>
                          <a:close/>
                        </a:path>
                      </a:pathLst>
                    </a:custGeom>
                    <a:solidFill>
                      <a:schemeClr val="tx1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479" name="Freeform 1952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6" y="3408"/>
                      <a:ext cx="672" cy="561"/>
                    </a:xfrm>
                    <a:custGeom>
                      <a:avLst/>
                      <a:gdLst>
                        <a:gd name="T0" fmla="*/ 269 w 269"/>
                        <a:gd name="T1" fmla="*/ 224 h 224"/>
                        <a:gd name="T2" fmla="*/ 45 w 269"/>
                        <a:gd name="T3" fmla="*/ 0 h 224"/>
                        <a:gd name="T4" fmla="*/ 0 w 269"/>
                        <a:gd name="T5" fmla="*/ 0 h 224"/>
                        <a:gd name="T6" fmla="*/ 225 w 269"/>
                        <a:gd name="T7" fmla="*/ 224 h 224"/>
                        <a:gd name="T8" fmla="*/ 269 w 269"/>
                        <a:gd name="T9" fmla="*/ 224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224"/>
                          </a:moveTo>
                          <a:cubicBezTo>
                            <a:pt x="141" y="224"/>
                            <a:pt x="175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30" y="0"/>
                            <a:pt x="96" y="224"/>
                            <a:pt x="225" y="224"/>
                          </a:cubicBezTo>
                          <a:lnTo>
                            <a:pt x="269" y="224"/>
                          </a:lnTo>
                          <a:close/>
                        </a:path>
                      </a:pathLst>
                    </a:custGeom>
                    <a:solidFill>
                      <a:schemeClr val="tx1"/>
                    </a:solidFill>
                    <a:ln w="7938" cap="flat">
                      <a:solidFill>
                        <a:srgbClr val="343434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480" name="Freeform 1953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4" y="3561"/>
                      <a:ext cx="107" cy="7"/>
                    </a:xfrm>
                    <a:custGeom>
                      <a:avLst/>
                      <a:gdLst>
                        <a:gd name="T0" fmla="*/ 0 w 107"/>
                        <a:gd name="T1" fmla="*/ 0 h 7"/>
                        <a:gd name="T2" fmla="*/ 104 w 107"/>
                        <a:gd name="T3" fmla="*/ 0 h 7"/>
                        <a:gd name="T4" fmla="*/ 107 w 107"/>
                        <a:gd name="T5" fmla="*/ 7 h 7"/>
                        <a:gd name="T6" fmla="*/ 5 w 107"/>
                        <a:gd name="T7" fmla="*/ 7 h 7"/>
                        <a:gd name="T8" fmla="*/ 0 w 107"/>
                        <a:gd name="T9" fmla="*/ 0 h 7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7"/>
                        <a:gd name="T16" fmla="*/ 0 h 7"/>
                        <a:gd name="T17" fmla="*/ 107 w 107"/>
                        <a:gd name="T18" fmla="*/ 7 h 7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7" h="7">
                          <a:moveTo>
                            <a:pt x="0" y="0"/>
                          </a:moveTo>
                          <a:lnTo>
                            <a:pt x="104" y="0"/>
                          </a:lnTo>
                          <a:lnTo>
                            <a:pt x="107" y="7"/>
                          </a:lnTo>
                          <a:lnTo>
                            <a:pt x="5" y="7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chemeClr val="tx1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481" name="Freeform 1954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91" y="3576"/>
                      <a:ext cx="107" cy="2"/>
                    </a:xfrm>
                    <a:custGeom>
                      <a:avLst/>
                      <a:gdLst>
                        <a:gd name="T0" fmla="*/ 0 w 107"/>
                        <a:gd name="T1" fmla="*/ 0 h 2"/>
                        <a:gd name="T2" fmla="*/ 105 w 107"/>
                        <a:gd name="T3" fmla="*/ 0 h 2"/>
                        <a:gd name="T4" fmla="*/ 107 w 107"/>
                        <a:gd name="T5" fmla="*/ 2 h 2"/>
                        <a:gd name="T6" fmla="*/ 3 w 107"/>
                        <a:gd name="T7" fmla="*/ 2 h 2"/>
                        <a:gd name="T8" fmla="*/ 0 w 107"/>
                        <a:gd name="T9" fmla="*/ 0 h 2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7"/>
                        <a:gd name="T16" fmla="*/ 0 h 2"/>
                        <a:gd name="T17" fmla="*/ 107 w 107"/>
                        <a:gd name="T18" fmla="*/ 2 h 2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7" h="2">
                          <a:moveTo>
                            <a:pt x="0" y="0"/>
                          </a:moveTo>
                          <a:lnTo>
                            <a:pt x="105" y="0"/>
                          </a:lnTo>
                          <a:lnTo>
                            <a:pt x="107" y="2"/>
                          </a:lnTo>
                          <a:lnTo>
                            <a:pt x="3" y="2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chemeClr val="tx1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482" name="Freeform 1955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8" y="3773"/>
                      <a:ext cx="110" cy="8"/>
                    </a:xfrm>
                    <a:custGeom>
                      <a:avLst/>
                      <a:gdLst>
                        <a:gd name="T0" fmla="*/ 110 w 110"/>
                        <a:gd name="T1" fmla="*/ 8 h 8"/>
                        <a:gd name="T2" fmla="*/ 5 w 110"/>
                        <a:gd name="T3" fmla="*/ 8 h 8"/>
                        <a:gd name="T4" fmla="*/ 0 w 110"/>
                        <a:gd name="T5" fmla="*/ 0 h 8"/>
                        <a:gd name="T6" fmla="*/ 105 w 110"/>
                        <a:gd name="T7" fmla="*/ 0 h 8"/>
                        <a:gd name="T8" fmla="*/ 110 w 110"/>
                        <a:gd name="T9" fmla="*/ 8 h 8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10"/>
                        <a:gd name="T16" fmla="*/ 0 h 8"/>
                        <a:gd name="T17" fmla="*/ 110 w 110"/>
                        <a:gd name="T18" fmla="*/ 8 h 8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10" h="8">
                          <a:moveTo>
                            <a:pt x="110" y="8"/>
                          </a:moveTo>
                          <a:lnTo>
                            <a:pt x="5" y="8"/>
                          </a:lnTo>
                          <a:lnTo>
                            <a:pt x="0" y="0"/>
                          </a:lnTo>
                          <a:lnTo>
                            <a:pt x="105" y="0"/>
                          </a:lnTo>
                          <a:lnTo>
                            <a:pt x="110" y="8"/>
                          </a:lnTo>
                          <a:close/>
                        </a:path>
                      </a:pathLst>
                    </a:custGeom>
                    <a:solidFill>
                      <a:schemeClr val="tx1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483" name="Freeform 1956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6" y="3763"/>
                      <a:ext cx="105" cy="3"/>
                    </a:xfrm>
                    <a:custGeom>
                      <a:avLst/>
                      <a:gdLst>
                        <a:gd name="T0" fmla="*/ 105 w 105"/>
                        <a:gd name="T1" fmla="*/ 3 h 3"/>
                        <a:gd name="T2" fmla="*/ 2 w 105"/>
                        <a:gd name="T3" fmla="*/ 3 h 3"/>
                        <a:gd name="T4" fmla="*/ 0 w 105"/>
                        <a:gd name="T5" fmla="*/ 0 h 3"/>
                        <a:gd name="T6" fmla="*/ 102 w 105"/>
                        <a:gd name="T7" fmla="*/ 0 h 3"/>
                        <a:gd name="T8" fmla="*/ 105 w 105"/>
                        <a:gd name="T9" fmla="*/ 3 h 3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5"/>
                        <a:gd name="T16" fmla="*/ 0 h 3"/>
                        <a:gd name="T17" fmla="*/ 105 w 105"/>
                        <a:gd name="T18" fmla="*/ 3 h 3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5" h="3">
                          <a:moveTo>
                            <a:pt x="105" y="3"/>
                          </a:moveTo>
                          <a:lnTo>
                            <a:pt x="2" y="3"/>
                          </a:lnTo>
                          <a:lnTo>
                            <a:pt x="0" y="0"/>
                          </a:lnTo>
                          <a:lnTo>
                            <a:pt x="102" y="0"/>
                          </a:lnTo>
                          <a:lnTo>
                            <a:pt x="105" y="3"/>
                          </a:lnTo>
                          <a:close/>
                        </a:path>
                      </a:pathLst>
                    </a:custGeom>
                    <a:solidFill>
                      <a:schemeClr val="tx1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</p:grpSp>
            </p:grpSp>
          </p:grpSp>
        </p:grpSp>
        <p:grpSp>
          <p:nvGrpSpPr>
            <p:cNvPr id="1895" name="Group 1957"/>
            <p:cNvGrpSpPr>
              <a:grpSpLocks/>
            </p:cNvGrpSpPr>
            <p:nvPr/>
          </p:nvGrpSpPr>
          <p:grpSpPr bwMode="auto">
            <a:xfrm>
              <a:off x="5100" y="2519"/>
              <a:ext cx="268" cy="409"/>
              <a:chOff x="2880" y="1207"/>
              <a:chExt cx="268" cy="409"/>
            </a:xfrm>
          </p:grpSpPr>
          <p:grpSp>
            <p:nvGrpSpPr>
              <p:cNvPr id="2368" name="Group 1958"/>
              <p:cNvGrpSpPr>
                <a:grpSpLocks/>
              </p:cNvGrpSpPr>
              <p:nvPr/>
            </p:nvGrpSpPr>
            <p:grpSpPr bwMode="auto">
              <a:xfrm>
                <a:off x="2880" y="1207"/>
                <a:ext cx="126" cy="317"/>
                <a:chOff x="1655" y="1234"/>
                <a:chExt cx="126" cy="317"/>
              </a:xfrm>
            </p:grpSpPr>
            <p:grpSp>
              <p:nvGrpSpPr>
                <p:cNvPr id="2437" name="Group 1959"/>
                <p:cNvGrpSpPr>
                  <a:grpSpLocks noChangeAspect="1"/>
                </p:cNvGrpSpPr>
                <p:nvPr/>
              </p:nvGrpSpPr>
              <p:grpSpPr bwMode="auto">
                <a:xfrm rot="-4350386">
                  <a:off x="1685" y="1327"/>
                  <a:ext cx="90" cy="56"/>
                  <a:chOff x="480" y="3413"/>
                  <a:chExt cx="673" cy="560"/>
                </a:xfrm>
              </p:grpSpPr>
              <p:sp>
                <p:nvSpPr>
                  <p:cNvPr id="2461" name="Freeform 1960"/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462" name="Freeform 1961"/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7938" cap="flat">
                    <a:solidFill>
                      <a:srgbClr val="0066FF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2438" name="Group 1962"/>
                <p:cNvGrpSpPr>
                  <a:grpSpLocks noChangeAspect="1"/>
                </p:cNvGrpSpPr>
                <p:nvPr/>
              </p:nvGrpSpPr>
              <p:grpSpPr bwMode="auto">
                <a:xfrm rot="-4350386">
                  <a:off x="1708" y="1252"/>
                  <a:ext cx="91" cy="55"/>
                  <a:chOff x="1054" y="3406"/>
                  <a:chExt cx="677" cy="565"/>
                </a:xfrm>
              </p:grpSpPr>
              <p:sp>
                <p:nvSpPr>
                  <p:cNvPr id="2452" name="Freeform 1963"/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453" name="Freeform 1964"/>
                  <p:cNvSpPr>
                    <a:spLocks noChangeAspect="1"/>
                  </p:cNvSpPr>
                  <p:nvPr/>
                </p:nvSpPr>
                <p:spPr bwMode="auto">
                  <a:xfrm>
                    <a:off x="1059" y="3408"/>
                    <a:ext cx="329" cy="148"/>
                  </a:xfrm>
                  <a:custGeom>
                    <a:avLst/>
                    <a:gdLst>
                      <a:gd name="T0" fmla="*/ 44 w 132"/>
                      <a:gd name="T1" fmla="*/ 0 h 59"/>
                      <a:gd name="T2" fmla="*/ 0 w 132"/>
                      <a:gd name="T3" fmla="*/ 0 h 59"/>
                      <a:gd name="T4" fmla="*/ 88 w 132"/>
                      <a:gd name="T5" fmla="*/ 59 h 59"/>
                      <a:gd name="T6" fmla="*/ 132 w 132"/>
                      <a:gd name="T7" fmla="*/ 59 h 59"/>
                      <a:gd name="T8" fmla="*/ 44 w 132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2"/>
                      <a:gd name="T16" fmla="*/ 0 h 59"/>
                      <a:gd name="T17" fmla="*/ 132 w 132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2" h="59">
                        <a:moveTo>
                          <a:pt x="44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43" y="0"/>
                          <a:pt x="69" y="25"/>
                          <a:pt x="88" y="59"/>
                        </a:cubicBezTo>
                        <a:cubicBezTo>
                          <a:pt x="132" y="59"/>
                          <a:pt x="132" y="59"/>
                          <a:pt x="132" y="59"/>
                        </a:cubicBezTo>
                        <a:cubicBezTo>
                          <a:pt x="113" y="25"/>
                          <a:pt x="88" y="0"/>
                          <a:pt x="44" y="0"/>
                        </a:cubicBez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454" name="Freeform 1965"/>
                  <p:cNvSpPr>
                    <a:spLocks noChangeAspect="1"/>
                  </p:cNvSpPr>
                  <p:nvPr/>
                </p:nvSpPr>
                <p:spPr bwMode="auto">
                  <a:xfrm>
                    <a:off x="1054" y="3406"/>
                    <a:ext cx="332" cy="147"/>
                  </a:xfrm>
                  <a:custGeom>
                    <a:avLst/>
                    <a:gdLst>
                      <a:gd name="T0" fmla="*/ 47 w 133"/>
                      <a:gd name="T1" fmla="*/ 4 h 59"/>
                      <a:gd name="T2" fmla="*/ 133 w 133"/>
                      <a:gd name="T3" fmla="*/ 59 h 59"/>
                      <a:gd name="T4" fmla="*/ 133 w 133"/>
                      <a:gd name="T5" fmla="*/ 59 h 59"/>
                      <a:gd name="T6" fmla="*/ 45 w 133"/>
                      <a:gd name="T7" fmla="*/ 0 h 59"/>
                      <a:gd name="T8" fmla="*/ 0 w 133"/>
                      <a:gd name="T9" fmla="*/ 0 h 59"/>
                      <a:gd name="T10" fmla="*/ 26 w 133"/>
                      <a:gd name="T11" fmla="*/ 4 h 59"/>
                      <a:gd name="T12" fmla="*/ 47 w 133"/>
                      <a:gd name="T13" fmla="*/ 4 h 59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33"/>
                      <a:gd name="T22" fmla="*/ 0 h 59"/>
                      <a:gd name="T23" fmla="*/ 133 w 133"/>
                      <a:gd name="T24" fmla="*/ 59 h 59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33" h="59">
                        <a:moveTo>
                          <a:pt x="47" y="4"/>
                        </a:moveTo>
                        <a:cubicBezTo>
                          <a:pt x="89" y="4"/>
                          <a:pt x="114" y="28"/>
                          <a:pt x="133" y="59"/>
                        </a:cubicBezTo>
                        <a:cubicBezTo>
                          <a:pt x="133" y="59"/>
                          <a:pt x="133" y="59"/>
                          <a:pt x="133" y="59"/>
                        </a:cubicBezTo>
                        <a:cubicBezTo>
                          <a:pt x="114" y="26"/>
                          <a:pt x="89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0" y="0"/>
                          <a:pt x="18" y="2"/>
                          <a:pt x="26" y="4"/>
                        </a:cubicBezTo>
                        <a:lnTo>
                          <a:pt x="47" y="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455" name="Freeform 1966"/>
                  <p:cNvSpPr>
                    <a:spLocks noChangeAspect="1"/>
                  </p:cNvSpPr>
                  <p:nvPr/>
                </p:nvSpPr>
                <p:spPr bwMode="auto">
                  <a:xfrm>
                    <a:off x="1383" y="3783"/>
                    <a:ext cx="348" cy="188"/>
                  </a:xfrm>
                  <a:custGeom>
                    <a:avLst/>
                    <a:gdLst>
                      <a:gd name="T0" fmla="*/ 45 w 139"/>
                      <a:gd name="T1" fmla="*/ 0 h 75"/>
                      <a:gd name="T2" fmla="*/ 0 w 139"/>
                      <a:gd name="T3" fmla="*/ 0 h 75"/>
                      <a:gd name="T4" fmla="*/ 95 w 139"/>
                      <a:gd name="T5" fmla="*/ 75 h 75"/>
                      <a:gd name="T6" fmla="*/ 139 w 139"/>
                      <a:gd name="T7" fmla="*/ 75 h 75"/>
                      <a:gd name="T8" fmla="*/ 45 w 139"/>
                      <a:gd name="T9" fmla="*/ 0 h 7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9"/>
                      <a:gd name="T16" fmla="*/ 0 h 75"/>
                      <a:gd name="T17" fmla="*/ 139 w 139"/>
                      <a:gd name="T18" fmla="*/ 75 h 7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9" h="75">
                        <a:moveTo>
                          <a:pt x="45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20" y="42"/>
                          <a:pt x="45" y="75"/>
                          <a:pt x="95" y="75"/>
                        </a:cubicBezTo>
                        <a:cubicBezTo>
                          <a:pt x="139" y="75"/>
                          <a:pt x="139" y="75"/>
                          <a:pt x="139" y="75"/>
                        </a:cubicBezTo>
                        <a:cubicBezTo>
                          <a:pt x="90" y="75"/>
                          <a:pt x="65" y="42"/>
                          <a:pt x="45" y="0"/>
                        </a:cubicBez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456" name="Freeform 1967"/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7938" cap="flat">
                    <a:solidFill>
                      <a:srgbClr val="0066FF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457" name="Freeform 1968"/>
                  <p:cNvSpPr>
                    <a:spLocks noChangeAspect="1"/>
                  </p:cNvSpPr>
                  <p:nvPr/>
                </p:nvSpPr>
                <p:spPr bwMode="auto">
                  <a:xfrm>
                    <a:off x="1284" y="3561"/>
                    <a:ext cx="107" cy="7"/>
                  </a:xfrm>
                  <a:custGeom>
                    <a:avLst/>
                    <a:gdLst>
                      <a:gd name="T0" fmla="*/ 0 w 107"/>
                      <a:gd name="T1" fmla="*/ 0 h 7"/>
                      <a:gd name="T2" fmla="*/ 104 w 107"/>
                      <a:gd name="T3" fmla="*/ 0 h 7"/>
                      <a:gd name="T4" fmla="*/ 107 w 107"/>
                      <a:gd name="T5" fmla="*/ 7 h 7"/>
                      <a:gd name="T6" fmla="*/ 5 w 107"/>
                      <a:gd name="T7" fmla="*/ 7 h 7"/>
                      <a:gd name="T8" fmla="*/ 0 w 107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7"/>
                      <a:gd name="T17" fmla="*/ 107 w 107"/>
                      <a:gd name="T18" fmla="*/ 7 h 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7">
                        <a:moveTo>
                          <a:pt x="0" y="0"/>
                        </a:moveTo>
                        <a:lnTo>
                          <a:pt x="104" y="0"/>
                        </a:lnTo>
                        <a:lnTo>
                          <a:pt x="107" y="7"/>
                        </a:lnTo>
                        <a:lnTo>
                          <a:pt x="5" y="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458" name="Freeform 1969"/>
                  <p:cNvSpPr>
                    <a:spLocks noChangeAspect="1"/>
                  </p:cNvSpPr>
                  <p:nvPr/>
                </p:nvSpPr>
                <p:spPr bwMode="auto">
                  <a:xfrm>
                    <a:off x="1291" y="3576"/>
                    <a:ext cx="107" cy="2"/>
                  </a:xfrm>
                  <a:custGeom>
                    <a:avLst/>
                    <a:gdLst>
                      <a:gd name="T0" fmla="*/ 0 w 107"/>
                      <a:gd name="T1" fmla="*/ 0 h 2"/>
                      <a:gd name="T2" fmla="*/ 105 w 107"/>
                      <a:gd name="T3" fmla="*/ 0 h 2"/>
                      <a:gd name="T4" fmla="*/ 107 w 107"/>
                      <a:gd name="T5" fmla="*/ 2 h 2"/>
                      <a:gd name="T6" fmla="*/ 3 w 107"/>
                      <a:gd name="T7" fmla="*/ 2 h 2"/>
                      <a:gd name="T8" fmla="*/ 0 w 107"/>
                      <a:gd name="T9" fmla="*/ 0 h 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2"/>
                      <a:gd name="T17" fmla="*/ 107 w 107"/>
                      <a:gd name="T18" fmla="*/ 2 h 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2">
                        <a:moveTo>
                          <a:pt x="0" y="0"/>
                        </a:moveTo>
                        <a:lnTo>
                          <a:pt x="105" y="0"/>
                        </a:lnTo>
                        <a:lnTo>
                          <a:pt x="107" y="2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459" name="Freeform 1970"/>
                  <p:cNvSpPr>
                    <a:spLocks noChangeAspect="1"/>
                  </p:cNvSpPr>
                  <p:nvPr/>
                </p:nvSpPr>
                <p:spPr bwMode="auto">
                  <a:xfrm>
                    <a:off x="1378" y="3773"/>
                    <a:ext cx="110" cy="8"/>
                  </a:xfrm>
                  <a:custGeom>
                    <a:avLst/>
                    <a:gdLst>
                      <a:gd name="T0" fmla="*/ 110 w 110"/>
                      <a:gd name="T1" fmla="*/ 8 h 8"/>
                      <a:gd name="T2" fmla="*/ 5 w 110"/>
                      <a:gd name="T3" fmla="*/ 8 h 8"/>
                      <a:gd name="T4" fmla="*/ 0 w 110"/>
                      <a:gd name="T5" fmla="*/ 0 h 8"/>
                      <a:gd name="T6" fmla="*/ 105 w 110"/>
                      <a:gd name="T7" fmla="*/ 0 h 8"/>
                      <a:gd name="T8" fmla="*/ 110 w 110"/>
                      <a:gd name="T9" fmla="*/ 8 h 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0"/>
                      <a:gd name="T16" fmla="*/ 0 h 8"/>
                      <a:gd name="T17" fmla="*/ 110 w 110"/>
                      <a:gd name="T18" fmla="*/ 8 h 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0" h="8">
                        <a:moveTo>
                          <a:pt x="110" y="8"/>
                        </a:moveTo>
                        <a:lnTo>
                          <a:pt x="5" y="8"/>
                        </a:lnTo>
                        <a:lnTo>
                          <a:pt x="0" y="0"/>
                        </a:lnTo>
                        <a:lnTo>
                          <a:pt x="105" y="0"/>
                        </a:lnTo>
                        <a:lnTo>
                          <a:pt x="110" y="8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460" name="Freeform 1971"/>
                  <p:cNvSpPr>
                    <a:spLocks noChangeAspect="1"/>
                  </p:cNvSpPr>
                  <p:nvPr/>
                </p:nvSpPr>
                <p:spPr bwMode="auto">
                  <a:xfrm>
                    <a:off x="1376" y="3763"/>
                    <a:ext cx="105" cy="3"/>
                  </a:xfrm>
                  <a:custGeom>
                    <a:avLst/>
                    <a:gdLst>
                      <a:gd name="T0" fmla="*/ 105 w 105"/>
                      <a:gd name="T1" fmla="*/ 3 h 3"/>
                      <a:gd name="T2" fmla="*/ 2 w 105"/>
                      <a:gd name="T3" fmla="*/ 3 h 3"/>
                      <a:gd name="T4" fmla="*/ 0 w 105"/>
                      <a:gd name="T5" fmla="*/ 0 h 3"/>
                      <a:gd name="T6" fmla="*/ 102 w 105"/>
                      <a:gd name="T7" fmla="*/ 0 h 3"/>
                      <a:gd name="T8" fmla="*/ 105 w 105"/>
                      <a:gd name="T9" fmla="*/ 3 h 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5"/>
                      <a:gd name="T16" fmla="*/ 0 h 3"/>
                      <a:gd name="T17" fmla="*/ 105 w 105"/>
                      <a:gd name="T18" fmla="*/ 3 h 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5" h="3">
                        <a:moveTo>
                          <a:pt x="105" y="3"/>
                        </a:moveTo>
                        <a:lnTo>
                          <a:pt x="2" y="3"/>
                        </a:lnTo>
                        <a:lnTo>
                          <a:pt x="0" y="0"/>
                        </a:lnTo>
                        <a:lnTo>
                          <a:pt x="102" y="0"/>
                        </a:lnTo>
                        <a:lnTo>
                          <a:pt x="105" y="3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2439" name="Group 1972"/>
                <p:cNvGrpSpPr>
                  <a:grpSpLocks noChangeAspect="1"/>
                </p:cNvGrpSpPr>
                <p:nvPr/>
              </p:nvGrpSpPr>
              <p:grpSpPr bwMode="auto">
                <a:xfrm rot="-4350386">
                  <a:off x="1662" y="1397"/>
                  <a:ext cx="92" cy="56"/>
                  <a:chOff x="1054" y="3406"/>
                  <a:chExt cx="677" cy="565"/>
                </a:xfrm>
              </p:grpSpPr>
              <p:sp>
                <p:nvSpPr>
                  <p:cNvPr id="2443" name="Freeform 1973"/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444" name="Freeform 1974"/>
                  <p:cNvSpPr>
                    <a:spLocks noChangeAspect="1"/>
                  </p:cNvSpPr>
                  <p:nvPr/>
                </p:nvSpPr>
                <p:spPr bwMode="auto">
                  <a:xfrm>
                    <a:off x="1059" y="3408"/>
                    <a:ext cx="329" cy="148"/>
                  </a:xfrm>
                  <a:custGeom>
                    <a:avLst/>
                    <a:gdLst>
                      <a:gd name="T0" fmla="*/ 44 w 132"/>
                      <a:gd name="T1" fmla="*/ 0 h 59"/>
                      <a:gd name="T2" fmla="*/ 0 w 132"/>
                      <a:gd name="T3" fmla="*/ 0 h 59"/>
                      <a:gd name="T4" fmla="*/ 88 w 132"/>
                      <a:gd name="T5" fmla="*/ 59 h 59"/>
                      <a:gd name="T6" fmla="*/ 132 w 132"/>
                      <a:gd name="T7" fmla="*/ 59 h 59"/>
                      <a:gd name="T8" fmla="*/ 44 w 132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2"/>
                      <a:gd name="T16" fmla="*/ 0 h 59"/>
                      <a:gd name="T17" fmla="*/ 132 w 132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2" h="59">
                        <a:moveTo>
                          <a:pt x="44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43" y="0"/>
                          <a:pt x="69" y="25"/>
                          <a:pt x="88" y="59"/>
                        </a:cubicBezTo>
                        <a:cubicBezTo>
                          <a:pt x="132" y="59"/>
                          <a:pt x="132" y="59"/>
                          <a:pt x="132" y="59"/>
                        </a:cubicBezTo>
                        <a:cubicBezTo>
                          <a:pt x="113" y="25"/>
                          <a:pt x="88" y="0"/>
                          <a:pt x="44" y="0"/>
                        </a:cubicBez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445" name="Freeform 1975"/>
                  <p:cNvSpPr>
                    <a:spLocks noChangeAspect="1"/>
                  </p:cNvSpPr>
                  <p:nvPr/>
                </p:nvSpPr>
                <p:spPr bwMode="auto">
                  <a:xfrm>
                    <a:off x="1054" y="3406"/>
                    <a:ext cx="332" cy="147"/>
                  </a:xfrm>
                  <a:custGeom>
                    <a:avLst/>
                    <a:gdLst>
                      <a:gd name="T0" fmla="*/ 47 w 133"/>
                      <a:gd name="T1" fmla="*/ 4 h 59"/>
                      <a:gd name="T2" fmla="*/ 133 w 133"/>
                      <a:gd name="T3" fmla="*/ 59 h 59"/>
                      <a:gd name="T4" fmla="*/ 133 w 133"/>
                      <a:gd name="T5" fmla="*/ 59 h 59"/>
                      <a:gd name="T6" fmla="*/ 45 w 133"/>
                      <a:gd name="T7" fmla="*/ 0 h 59"/>
                      <a:gd name="T8" fmla="*/ 0 w 133"/>
                      <a:gd name="T9" fmla="*/ 0 h 59"/>
                      <a:gd name="T10" fmla="*/ 26 w 133"/>
                      <a:gd name="T11" fmla="*/ 4 h 59"/>
                      <a:gd name="T12" fmla="*/ 47 w 133"/>
                      <a:gd name="T13" fmla="*/ 4 h 59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33"/>
                      <a:gd name="T22" fmla="*/ 0 h 59"/>
                      <a:gd name="T23" fmla="*/ 133 w 133"/>
                      <a:gd name="T24" fmla="*/ 59 h 59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33" h="59">
                        <a:moveTo>
                          <a:pt x="47" y="4"/>
                        </a:moveTo>
                        <a:cubicBezTo>
                          <a:pt x="89" y="4"/>
                          <a:pt x="114" y="28"/>
                          <a:pt x="133" y="59"/>
                        </a:cubicBezTo>
                        <a:cubicBezTo>
                          <a:pt x="133" y="59"/>
                          <a:pt x="133" y="59"/>
                          <a:pt x="133" y="59"/>
                        </a:cubicBezTo>
                        <a:cubicBezTo>
                          <a:pt x="114" y="26"/>
                          <a:pt x="89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0" y="0"/>
                          <a:pt x="18" y="2"/>
                          <a:pt x="26" y="4"/>
                        </a:cubicBezTo>
                        <a:lnTo>
                          <a:pt x="47" y="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446" name="Freeform 1976"/>
                  <p:cNvSpPr>
                    <a:spLocks noChangeAspect="1"/>
                  </p:cNvSpPr>
                  <p:nvPr/>
                </p:nvSpPr>
                <p:spPr bwMode="auto">
                  <a:xfrm>
                    <a:off x="1383" y="3783"/>
                    <a:ext cx="348" cy="188"/>
                  </a:xfrm>
                  <a:custGeom>
                    <a:avLst/>
                    <a:gdLst>
                      <a:gd name="T0" fmla="*/ 45 w 139"/>
                      <a:gd name="T1" fmla="*/ 0 h 75"/>
                      <a:gd name="T2" fmla="*/ 0 w 139"/>
                      <a:gd name="T3" fmla="*/ 0 h 75"/>
                      <a:gd name="T4" fmla="*/ 95 w 139"/>
                      <a:gd name="T5" fmla="*/ 75 h 75"/>
                      <a:gd name="T6" fmla="*/ 139 w 139"/>
                      <a:gd name="T7" fmla="*/ 75 h 75"/>
                      <a:gd name="T8" fmla="*/ 45 w 139"/>
                      <a:gd name="T9" fmla="*/ 0 h 7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9"/>
                      <a:gd name="T16" fmla="*/ 0 h 75"/>
                      <a:gd name="T17" fmla="*/ 139 w 139"/>
                      <a:gd name="T18" fmla="*/ 75 h 7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9" h="75">
                        <a:moveTo>
                          <a:pt x="45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20" y="42"/>
                          <a:pt x="45" y="75"/>
                          <a:pt x="95" y="75"/>
                        </a:cubicBezTo>
                        <a:cubicBezTo>
                          <a:pt x="139" y="75"/>
                          <a:pt x="139" y="75"/>
                          <a:pt x="139" y="75"/>
                        </a:cubicBezTo>
                        <a:cubicBezTo>
                          <a:pt x="90" y="75"/>
                          <a:pt x="65" y="42"/>
                          <a:pt x="45" y="0"/>
                        </a:cubicBez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447" name="Freeform 1977"/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7938" cap="flat">
                    <a:solidFill>
                      <a:srgbClr val="0066FF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448" name="Freeform 1978"/>
                  <p:cNvSpPr>
                    <a:spLocks noChangeAspect="1"/>
                  </p:cNvSpPr>
                  <p:nvPr/>
                </p:nvSpPr>
                <p:spPr bwMode="auto">
                  <a:xfrm>
                    <a:off x="1284" y="3561"/>
                    <a:ext cx="107" cy="7"/>
                  </a:xfrm>
                  <a:custGeom>
                    <a:avLst/>
                    <a:gdLst>
                      <a:gd name="T0" fmla="*/ 0 w 107"/>
                      <a:gd name="T1" fmla="*/ 0 h 7"/>
                      <a:gd name="T2" fmla="*/ 104 w 107"/>
                      <a:gd name="T3" fmla="*/ 0 h 7"/>
                      <a:gd name="T4" fmla="*/ 107 w 107"/>
                      <a:gd name="T5" fmla="*/ 7 h 7"/>
                      <a:gd name="T6" fmla="*/ 5 w 107"/>
                      <a:gd name="T7" fmla="*/ 7 h 7"/>
                      <a:gd name="T8" fmla="*/ 0 w 107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7"/>
                      <a:gd name="T17" fmla="*/ 107 w 107"/>
                      <a:gd name="T18" fmla="*/ 7 h 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7">
                        <a:moveTo>
                          <a:pt x="0" y="0"/>
                        </a:moveTo>
                        <a:lnTo>
                          <a:pt x="104" y="0"/>
                        </a:lnTo>
                        <a:lnTo>
                          <a:pt x="107" y="7"/>
                        </a:lnTo>
                        <a:lnTo>
                          <a:pt x="5" y="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449" name="Freeform 1979"/>
                  <p:cNvSpPr>
                    <a:spLocks noChangeAspect="1"/>
                  </p:cNvSpPr>
                  <p:nvPr/>
                </p:nvSpPr>
                <p:spPr bwMode="auto">
                  <a:xfrm>
                    <a:off x="1291" y="3576"/>
                    <a:ext cx="107" cy="2"/>
                  </a:xfrm>
                  <a:custGeom>
                    <a:avLst/>
                    <a:gdLst>
                      <a:gd name="T0" fmla="*/ 0 w 107"/>
                      <a:gd name="T1" fmla="*/ 0 h 2"/>
                      <a:gd name="T2" fmla="*/ 105 w 107"/>
                      <a:gd name="T3" fmla="*/ 0 h 2"/>
                      <a:gd name="T4" fmla="*/ 107 w 107"/>
                      <a:gd name="T5" fmla="*/ 2 h 2"/>
                      <a:gd name="T6" fmla="*/ 3 w 107"/>
                      <a:gd name="T7" fmla="*/ 2 h 2"/>
                      <a:gd name="T8" fmla="*/ 0 w 107"/>
                      <a:gd name="T9" fmla="*/ 0 h 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2"/>
                      <a:gd name="T17" fmla="*/ 107 w 107"/>
                      <a:gd name="T18" fmla="*/ 2 h 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2">
                        <a:moveTo>
                          <a:pt x="0" y="0"/>
                        </a:moveTo>
                        <a:lnTo>
                          <a:pt x="105" y="0"/>
                        </a:lnTo>
                        <a:lnTo>
                          <a:pt x="107" y="2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450" name="Freeform 1980"/>
                  <p:cNvSpPr>
                    <a:spLocks noChangeAspect="1"/>
                  </p:cNvSpPr>
                  <p:nvPr/>
                </p:nvSpPr>
                <p:spPr bwMode="auto">
                  <a:xfrm>
                    <a:off x="1378" y="3773"/>
                    <a:ext cx="110" cy="8"/>
                  </a:xfrm>
                  <a:custGeom>
                    <a:avLst/>
                    <a:gdLst>
                      <a:gd name="T0" fmla="*/ 110 w 110"/>
                      <a:gd name="T1" fmla="*/ 8 h 8"/>
                      <a:gd name="T2" fmla="*/ 5 w 110"/>
                      <a:gd name="T3" fmla="*/ 8 h 8"/>
                      <a:gd name="T4" fmla="*/ 0 w 110"/>
                      <a:gd name="T5" fmla="*/ 0 h 8"/>
                      <a:gd name="T6" fmla="*/ 105 w 110"/>
                      <a:gd name="T7" fmla="*/ 0 h 8"/>
                      <a:gd name="T8" fmla="*/ 110 w 110"/>
                      <a:gd name="T9" fmla="*/ 8 h 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0"/>
                      <a:gd name="T16" fmla="*/ 0 h 8"/>
                      <a:gd name="T17" fmla="*/ 110 w 110"/>
                      <a:gd name="T18" fmla="*/ 8 h 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0" h="8">
                        <a:moveTo>
                          <a:pt x="110" y="8"/>
                        </a:moveTo>
                        <a:lnTo>
                          <a:pt x="5" y="8"/>
                        </a:lnTo>
                        <a:lnTo>
                          <a:pt x="0" y="0"/>
                        </a:lnTo>
                        <a:lnTo>
                          <a:pt x="105" y="0"/>
                        </a:lnTo>
                        <a:lnTo>
                          <a:pt x="110" y="8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451" name="Freeform 1981"/>
                  <p:cNvSpPr>
                    <a:spLocks noChangeAspect="1"/>
                  </p:cNvSpPr>
                  <p:nvPr/>
                </p:nvSpPr>
                <p:spPr bwMode="auto">
                  <a:xfrm>
                    <a:off x="1376" y="3763"/>
                    <a:ext cx="105" cy="3"/>
                  </a:xfrm>
                  <a:custGeom>
                    <a:avLst/>
                    <a:gdLst>
                      <a:gd name="T0" fmla="*/ 105 w 105"/>
                      <a:gd name="T1" fmla="*/ 3 h 3"/>
                      <a:gd name="T2" fmla="*/ 2 w 105"/>
                      <a:gd name="T3" fmla="*/ 3 h 3"/>
                      <a:gd name="T4" fmla="*/ 0 w 105"/>
                      <a:gd name="T5" fmla="*/ 0 h 3"/>
                      <a:gd name="T6" fmla="*/ 102 w 105"/>
                      <a:gd name="T7" fmla="*/ 0 h 3"/>
                      <a:gd name="T8" fmla="*/ 105 w 105"/>
                      <a:gd name="T9" fmla="*/ 3 h 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5"/>
                      <a:gd name="T16" fmla="*/ 0 h 3"/>
                      <a:gd name="T17" fmla="*/ 105 w 105"/>
                      <a:gd name="T18" fmla="*/ 3 h 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5" h="3">
                        <a:moveTo>
                          <a:pt x="105" y="3"/>
                        </a:moveTo>
                        <a:lnTo>
                          <a:pt x="2" y="3"/>
                        </a:lnTo>
                        <a:lnTo>
                          <a:pt x="0" y="0"/>
                        </a:lnTo>
                        <a:lnTo>
                          <a:pt x="102" y="0"/>
                        </a:lnTo>
                        <a:lnTo>
                          <a:pt x="105" y="3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2440" name="Group 1982"/>
                <p:cNvGrpSpPr>
                  <a:grpSpLocks noChangeAspect="1"/>
                </p:cNvGrpSpPr>
                <p:nvPr/>
              </p:nvGrpSpPr>
              <p:grpSpPr bwMode="auto">
                <a:xfrm rot="-4350386">
                  <a:off x="1638" y="1478"/>
                  <a:ext cx="90" cy="55"/>
                  <a:chOff x="480" y="3413"/>
                  <a:chExt cx="673" cy="560"/>
                </a:xfrm>
              </p:grpSpPr>
              <p:sp>
                <p:nvSpPr>
                  <p:cNvPr id="2441" name="Freeform 1983"/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442" name="Freeform 1984"/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7938" cap="flat">
                    <a:solidFill>
                      <a:srgbClr val="343434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</p:grpSp>
          <p:grpSp>
            <p:nvGrpSpPr>
              <p:cNvPr id="2369" name="Group 1985"/>
              <p:cNvGrpSpPr>
                <a:grpSpLocks/>
              </p:cNvGrpSpPr>
              <p:nvPr/>
            </p:nvGrpSpPr>
            <p:grpSpPr bwMode="auto">
              <a:xfrm>
                <a:off x="2926" y="1298"/>
                <a:ext cx="108" cy="227"/>
                <a:chOff x="2926" y="1324"/>
                <a:chExt cx="108" cy="227"/>
              </a:xfrm>
            </p:grpSpPr>
            <p:grpSp>
              <p:nvGrpSpPr>
                <p:cNvPr id="2421" name="Group 1986"/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2959" y="1337"/>
                  <a:ext cx="87" cy="62"/>
                  <a:chOff x="480" y="3413"/>
                  <a:chExt cx="673" cy="560"/>
                </a:xfrm>
              </p:grpSpPr>
              <p:sp>
                <p:nvSpPr>
                  <p:cNvPr id="2435" name="Freeform 1987"/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436" name="Freeform 1988"/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7938" cap="flat">
                    <a:solidFill>
                      <a:srgbClr val="FF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2422" name="Group 1989"/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2936" y="1406"/>
                  <a:ext cx="87" cy="62"/>
                  <a:chOff x="1054" y="3406"/>
                  <a:chExt cx="677" cy="565"/>
                </a:xfrm>
              </p:grpSpPr>
              <p:sp>
                <p:nvSpPr>
                  <p:cNvPr id="2426" name="Freeform 1990"/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427" name="Freeform 1991"/>
                  <p:cNvSpPr>
                    <a:spLocks noChangeAspect="1"/>
                  </p:cNvSpPr>
                  <p:nvPr/>
                </p:nvSpPr>
                <p:spPr bwMode="auto">
                  <a:xfrm>
                    <a:off x="1059" y="3408"/>
                    <a:ext cx="329" cy="148"/>
                  </a:xfrm>
                  <a:custGeom>
                    <a:avLst/>
                    <a:gdLst>
                      <a:gd name="T0" fmla="*/ 44 w 132"/>
                      <a:gd name="T1" fmla="*/ 0 h 59"/>
                      <a:gd name="T2" fmla="*/ 0 w 132"/>
                      <a:gd name="T3" fmla="*/ 0 h 59"/>
                      <a:gd name="T4" fmla="*/ 88 w 132"/>
                      <a:gd name="T5" fmla="*/ 59 h 59"/>
                      <a:gd name="T6" fmla="*/ 132 w 132"/>
                      <a:gd name="T7" fmla="*/ 59 h 59"/>
                      <a:gd name="T8" fmla="*/ 44 w 132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2"/>
                      <a:gd name="T16" fmla="*/ 0 h 59"/>
                      <a:gd name="T17" fmla="*/ 132 w 132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2" h="59">
                        <a:moveTo>
                          <a:pt x="44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43" y="0"/>
                          <a:pt x="69" y="25"/>
                          <a:pt x="88" y="59"/>
                        </a:cubicBezTo>
                        <a:cubicBezTo>
                          <a:pt x="132" y="59"/>
                          <a:pt x="132" y="59"/>
                          <a:pt x="132" y="59"/>
                        </a:cubicBezTo>
                        <a:cubicBezTo>
                          <a:pt x="113" y="25"/>
                          <a:pt x="88" y="0"/>
                          <a:pt x="44" y="0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428" name="Freeform 1992"/>
                  <p:cNvSpPr>
                    <a:spLocks noChangeAspect="1"/>
                  </p:cNvSpPr>
                  <p:nvPr/>
                </p:nvSpPr>
                <p:spPr bwMode="auto">
                  <a:xfrm>
                    <a:off x="1054" y="3406"/>
                    <a:ext cx="332" cy="147"/>
                  </a:xfrm>
                  <a:custGeom>
                    <a:avLst/>
                    <a:gdLst>
                      <a:gd name="T0" fmla="*/ 47 w 133"/>
                      <a:gd name="T1" fmla="*/ 4 h 59"/>
                      <a:gd name="T2" fmla="*/ 133 w 133"/>
                      <a:gd name="T3" fmla="*/ 59 h 59"/>
                      <a:gd name="T4" fmla="*/ 133 w 133"/>
                      <a:gd name="T5" fmla="*/ 59 h 59"/>
                      <a:gd name="T6" fmla="*/ 45 w 133"/>
                      <a:gd name="T7" fmla="*/ 0 h 59"/>
                      <a:gd name="T8" fmla="*/ 0 w 133"/>
                      <a:gd name="T9" fmla="*/ 0 h 59"/>
                      <a:gd name="T10" fmla="*/ 26 w 133"/>
                      <a:gd name="T11" fmla="*/ 4 h 59"/>
                      <a:gd name="T12" fmla="*/ 47 w 133"/>
                      <a:gd name="T13" fmla="*/ 4 h 59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33"/>
                      <a:gd name="T22" fmla="*/ 0 h 59"/>
                      <a:gd name="T23" fmla="*/ 133 w 133"/>
                      <a:gd name="T24" fmla="*/ 59 h 59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33" h="59">
                        <a:moveTo>
                          <a:pt x="47" y="4"/>
                        </a:moveTo>
                        <a:cubicBezTo>
                          <a:pt x="89" y="4"/>
                          <a:pt x="114" y="28"/>
                          <a:pt x="133" y="59"/>
                        </a:cubicBezTo>
                        <a:cubicBezTo>
                          <a:pt x="133" y="59"/>
                          <a:pt x="133" y="59"/>
                          <a:pt x="133" y="59"/>
                        </a:cubicBezTo>
                        <a:cubicBezTo>
                          <a:pt x="114" y="26"/>
                          <a:pt x="89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0" y="0"/>
                          <a:pt x="18" y="2"/>
                          <a:pt x="26" y="4"/>
                        </a:cubicBezTo>
                        <a:lnTo>
                          <a:pt x="47" y="4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429" name="Freeform 1993"/>
                  <p:cNvSpPr>
                    <a:spLocks noChangeAspect="1"/>
                  </p:cNvSpPr>
                  <p:nvPr/>
                </p:nvSpPr>
                <p:spPr bwMode="auto">
                  <a:xfrm>
                    <a:off x="1383" y="3783"/>
                    <a:ext cx="348" cy="188"/>
                  </a:xfrm>
                  <a:custGeom>
                    <a:avLst/>
                    <a:gdLst>
                      <a:gd name="T0" fmla="*/ 45 w 139"/>
                      <a:gd name="T1" fmla="*/ 0 h 75"/>
                      <a:gd name="T2" fmla="*/ 0 w 139"/>
                      <a:gd name="T3" fmla="*/ 0 h 75"/>
                      <a:gd name="T4" fmla="*/ 95 w 139"/>
                      <a:gd name="T5" fmla="*/ 75 h 75"/>
                      <a:gd name="T6" fmla="*/ 139 w 139"/>
                      <a:gd name="T7" fmla="*/ 75 h 75"/>
                      <a:gd name="T8" fmla="*/ 45 w 139"/>
                      <a:gd name="T9" fmla="*/ 0 h 7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9"/>
                      <a:gd name="T16" fmla="*/ 0 h 75"/>
                      <a:gd name="T17" fmla="*/ 139 w 139"/>
                      <a:gd name="T18" fmla="*/ 75 h 7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9" h="75">
                        <a:moveTo>
                          <a:pt x="45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20" y="42"/>
                          <a:pt x="45" y="75"/>
                          <a:pt x="95" y="75"/>
                        </a:cubicBezTo>
                        <a:cubicBezTo>
                          <a:pt x="139" y="75"/>
                          <a:pt x="139" y="75"/>
                          <a:pt x="139" y="75"/>
                        </a:cubicBezTo>
                        <a:cubicBezTo>
                          <a:pt x="90" y="75"/>
                          <a:pt x="65" y="42"/>
                          <a:pt x="45" y="0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430" name="Freeform 1994"/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7938" cap="flat">
                    <a:solidFill>
                      <a:srgbClr val="FF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431" name="Freeform 1995"/>
                  <p:cNvSpPr>
                    <a:spLocks noChangeAspect="1"/>
                  </p:cNvSpPr>
                  <p:nvPr/>
                </p:nvSpPr>
                <p:spPr bwMode="auto">
                  <a:xfrm>
                    <a:off x="1284" y="3561"/>
                    <a:ext cx="107" cy="7"/>
                  </a:xfrm>
                  <a:custGeom>
                    <a:avLst/>
                    <a:gdLst>
                      <a:gd name="T0" fmla="*/ 0 w 107"/>
                      <a:gd name="T1" fmla="*/ 0 h 7"/>
                      <a:gd name="T2" fmla="*/ 104 w 107"/>
                      <a:gd name="T3" fmla="*/ 0 h 7"/>
                      <a:gd name="T4" fmla="*/ 107 w 107"/>
                      <a:gd name="T5" fmla="*/ 7 h 7"/>
                      <a:gd name="T6" fmla="*/ 5 w 107"/>
                      <a:gd name="T7" fmla="*/ 7 h 7"/>
                      <a:gd name="T8" fmla="*/ 0 w 107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7"/>
                      <a:gd name="T17" fmla="*/ 107 w 107"/>
                      <a:gd name="T18" fmla="*/ 7 h 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7">
                        <a:moveTo>
                          <a:pt x="0" y="0"/>
                        </a:moveTo>
                        <a:lnTo>
                          <a:pt x="104" y="0"/>
                        </a:lnTo>
                        <a:lnTo>
                          <a:pt x="107" y="7"/>
                        </a:lnTo>
                        <a:lnTo>
                          <a:pt x="5" y="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432" name="Freeform 1996"/>
                  <p:cNvSpPr>
                    <a:spLocks noChangeAspect="1"/>
                  </p:cNvSpPr>
                  <p:nvPr/>
                </p:nvSpPr>
                <p:spPr bwMode="auto">
                  <a:xfrm>
                    <a:off x="1291" y="3576"/>
                    <a:ext cx="107" cy="2"/>
                  </a:xfrm>
                  <a:custGeom>
                    <a:avLst/>
                    <a:gdLst>
                      <a:gd name="T0" fmla="*/ 0 w 107"/>
                      <a:gd name="T1" fmla="*/ 0 h 2"/>
                      <a:gd name="T2" fmla="*/ 105 w 107"/>
                      <a:gd name="T3" fmla="*/ 0 h 2"/>
                      <a:gd name="T4" fmla="*/ 107 w 107"/>
                      <a:gd name="T5" fmla="*/ 2 h 2"/>
                      <a:gd name="T6" fmla="*/ 3 w 107"/>
                      <a:gd name="T7" fmla="*/ 2 h 2"/>
                      <a:gd name="T8" fmla="*/ 0 w 107"/>
                      <a:gd name="T9" fmla="*/ 0 h 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2"/>
                      <a:gd name="T17" fmla="*/ 107 w 107"/>
                      <a:gd name="T18" fmla="*/ 2 h 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2">
                        <a:moveTo>
                          <a:pt x="0" y="0"/>
                        </a:moveTo>
                        <a:lnTo>
                          <a:pt x="105" y="0"/>
                        </a:lnTo>
                        <a:lnTo>
                          <a:pt x="107" y="2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433" name="Freeform 1997"/>
                  <p:cNvSpPr>
                    <a:spLocks noChangeAspect="1"/>
                  </p:cNvSpPr>
                  <p:nvPr/>
                </p:nvSpPr>
                <p:spPr bwMode="auto">
                  <a:xfrm>
                    <a:off x="1378" y="3773"/>
                    <a:ext cx="110" cy="8"/>
                  </a:xfrm>
                  <a:custGeom>
                    <a:avLst/>
                    <a:gdLst>
                      <a:gd name="T0" fmla="*/ 110 w 110"/>
                      <a:gd name="T1" fmla="*/ 8 h 8"/>
                      <a:gd name="T2" fmla="*/ 5 w 110"/>
                      <a:gd name="T3" fmla="*/ 8 h 8"/>
                      <a:gd name="T4" fmla="*/ 0 w 110"/>
                      <a:gd name="T5" fmla="*/ 0 h 8"/>
                      <a:gd name="T6" fmla="*/ 105 w 110"/>
                      <a:gd name="T7" fmla="*/ 0 h 8"/>
                      <a:gd name="T8" fmla="*/ 110 w 110"/>
                      <a:gd name="T9" fmla="*/ 8 h 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0"/>
                      <a:gd name="T16" fmla="*/ 0 h 8"/>
                      <a:gd name="T17" fmla="*/ 110 w 110"/>
                      <a:gd name="T18" fmla="*/ 8 h 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0" h="8">
                        <a:moveTo>
                          <a:pt x="110" y="8"/>
                        </a:moveTo>
                        <a:lnTo>
                          <a:pt x="5" y="8"/>
                        </a:lnTo>
                        <a:lnTo>
                          <a:pt x="0" y="0"/>
                        </a:lnTo>
                        <a:lnTo>
                          <a:pt x="105" y="0"/>
                        </a:lnTo>
                        <a:lnTo>
                          <a:pt x="110" y="8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434" name="Freeform 1998"/>
                  <p:cNvSpPr>
                    <a:spLocks noChangeAspect="1"/>
                  </p:cNvSpPr>
                  <p:nvPr/>
                </p:nvSpPr>
                <p:spPr bwMode="auto">
                  <a:xfrm>
                    <a:off x="1376" y="3763"/>
                    <a:ext cx="105" cy="3"/>
                  </a:xfrm>
                  <a:custGeom>
                    <a:avLst/>
                    <a:gdLst>
                      <a:gd name="T0" fmla="*/ 105 w 105"/>
                      <a:gd name="T1" fmla="*/ 3 h 3"/>
                      <a:gd name="T2" fmla="*/ 2 w 105"/>
                      <a:gd name="T3" fmla="*/ 3 h 3"/>
                      <a:gd name="T4" fmla="*/ 0 w 105"/>
                      <a:gd name="T5" fmla="*/ 0 h 3"/>
                      <a:gd name="T6" fmla="*/ 102 w 105"/>
                      <a:gd name="T7" fmla="*/ 0 h 3"/>
                      <a:gd name="T8" fmla="*/ 105 w 105"/>
                      <a:gd name="T9" fmla="*/ 3 h 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5"/>
                      <a:gd name="T16" fmla="*/ 0 h 3"/>
                      <a:gd name="T17" fmla="*/ 105 w 105"/>
                      <a:gd name="T18" fmla="*/ 3 h 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5" h="3">
                        <a:moveTo>
                          <a:pt x="105" y="3"/>
                        </a:moveTo>
                        <a:lnTo>
                          <a:pt x="2" y="3"/>
                        </a:lnTo>
                        <a:lnTo>
                          <a:pt x="0" y="0"/>
                        </a:lnTo>
                        <a:lnTo>
                          <a:pt x="102" y="0"/>
                        </a:lnTo>
                        <a:lnTo>
                          <a:pt x="105" y="3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2423" name="Group 1999"/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2914" y="1477"/>
                  <a:ext cx="86" cy="62"/>
                  <a:chOff x="480" y="3413"/>
                  <a:chExt cx="673" cy="560"/>
                </a:xfrm>
              </p:grpSpPr>
              <p:sp>
                <p:nvSpPr>
                  <p:cNvPr id="2424" name="Freeform 2000"/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425" name="Freeform 2001"/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7938" cap="flat">
                    <a:solidFill>
                      <a:srgbClr val="FF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</p:grpSp>
          <p:grpSp>
            <p:nvGrpSpPr>
              <p:cNvPr id="2370" name="Group 2002"/>
              <p:cNvGrpSpPr>
                <a:grpSpLocks/>
              </p:cNvGrpSpPr>
              <p:nvPr/>
            </p:nvGrpSpPr>
            <p:grpSpPr bwMode="auto">
              <a:xfrm>
                <a:off x="3006" y="1239"/>
                <a:ext cx="101" cy="237"/>
                <a:chOff x="3016" y="1279"/>
                <a:chExt cx="101" cy="237"/>
              </a:xfrm>
            </p:grpSpPr>
            <p:grpSp>
              <p:nvGrpSpPr>
                <p:cNvPr id="2398" name="Group 2003"/>
                <p:cNvGrpSpPr>
                  <a:grpSpLocks noChangeAspect="1"/>
                </p:cNvGrpSpPr>
                <p:nvPr/>
              </p:nvGrpSpPr>
              <p:grpSpPr bwMode="auto">
                <a:xfrm rot="-4350386">
                  <a:off x="3021" y="1372"/>
                  <a:ext cx="90" cy="56"/>
                  <a:chOff x="480" y="3413"/>
                  <a:chExt cx="673" cy="560"/>
                </a:xfrm>
              </p:grpSpPr>
              <p:sp>
                <p:nvSpPr>
                  <p:cNvPr id="2419" name="Freeform 2004"/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420" name="Freeform 2005"/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7938" cap="flat">
                    <a:solidFill>
                      <a:srgbClr val="0066FF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2399" name="Group 2006"/>
                <p:cNvGrpSpPr>
                  <a:grpSpLocks noChangeAspect="1"/>
                </p:cNvGrpSpPr>
                <p:nvPr/>
              </p:nvGrpSpPr>
              <p:grpSpPr bwMode="auto">
                <a:xfrm rot="-4350386">
                  <a:off x="3044" y="1297"/>
                  <a:ext cx="91" cy="55"/>
                  <a:chOff x="1054" y="3406"/>
                  <a:chExt cx="677" cy="565"/>
                </a:xfrm>
              </p:grpSpPr>
              <p:sp>
                <p:nvSpPr>
                  <p:cNvPr id="2410" name="Freeform 2007"/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411" name="Freeform 2008"/>
                  <p:cNvSpPr>
                    <a:spLocks noChangeAspect="1"/>
                  </p:cNvSpPr>
                  <p:nvPr/>
                </p:nvSpPr>
                <p:spPr bwMode="auto">
                  <a:xfrm>
                    <a:off x="1059" y="3408"/>
                    <a:ext cx="329" cy="148"/>
                  </a:xfrm>
                  <a:custGeom>
                    <a:avLst/>
                    <a:gdLst>
                      <a:gd name="T0" fmla="*/ 44 w 132"/>
                      <a:gd name="T1" fmla="*/ 0 h 59"/>
                      <a:gd name="T2" fmla="*/ 0 w 132"/>
                      <a:gd name="T3" fmla="*/ 0 h 59"/>
                      <a:gd name="T4" fmla="*/ 88 w 132"/>
                      <a:gd name="T5" fmla="*/ 59 h 59"/>
                      <a:gd name="T6" fmla="*/ 132 w 132"/>
                      <a:gd name="T7" fmla="*/ 59 h 59"/>
                      <a:gd name="T8" fmla="*/ 44 w 132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2"/>
                      <a:gd name="T16" fmla="*/ 0 h 59"/>
                      <a:gd name="T17" fmla="*/ 132 w 132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2" h="59">
                        <a:moveTo>
                          <a:pt x="44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43" y="0"/>
                          <a:pt x="69" y="25"/>
                          <a:pt x="88" y="59"/>
                        </a:cubicBezTo>
                        <a:cubicBezTo>
                          <a:pt x="132" y="59"/>
                          <a:pt x="132" y="59"/>
                          <a:pt x="132" y="59"/>
                        </a:cubicBezTo>
                        <a:cubicBezTo>
                          <a:pt x="113" y="25"/>
                          <a:pt x="88" y="0"/>
                          <a:pt x="44" y="0"/>
                        </a:cubicBez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412" name="Freeform 2009"/>
                  <p:cNvSpPr>
                    <a:spLocks noChangeAspect="1"/>
                  </p:cNvSpPr>
                  <p:nvPr/>
                </p:nvSpPr>
                <p:spPr bwMode="auto">
                  <a:xfrm>
                    <a:off x="1054" y="3406"/>
                    <a:ext cx="332" cy="147"/>
                  </a:xfrm>
                  <a:custGeom>
                    <a:avLst/>
                    <a:gdLst>
                      <a:gd name="T0" fmla="*/ 47 w 133"/>
                      <a:gd name="T1" fmla="*/ 4 h 59"/>
                      <a:gd name="T2" fmla="*/ 133 w 133"/>
                      <a:gd name="T3" fmla="*/ 59 h 59"/>
                      <a:gd name="T4" fmla="*/ 133 w 133"/>
                      <a:gd name="T5" fmla="*/ 59 h 59"/>
                      <a:gd name="T6" fmla="*/ 45 w 133"/>
                      <a:gd name="T7" fmla="*/ 0 h 59"/>
                      <a:gd name="T8" fmla="*/ 0 w 133"/>
                      <a:gd name="T9" fmla="*/ 0 h 59"/>
                      <a:gd name="T10" fmla="*/ 26 w 133"/>
                      <a:gd name="T11" fmla="*/ 4 h 59"/>
                      <a:gd name="T12" fmla="*/ 47 w 133"/>
                      <a:gd name="T13" fmla="*/ 4 h 59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33"/>
                      <a:gd name="T22" fmla="*/ 0 h 59"/>
                      <a:gd name="T23" fmla="*/ 133 w 133"/>
                      <a:gd name="T24" fmla="*/ 59 h 59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33" h="59">
                        <a:moveTo>
                          <a:pt x="47" y="4"/>
                        </a:moveTo>
                        <a:cubicBezTo>
                          <a:pt x="89" y="4"/>
                          <a:pt x="114" y="28"/>
                          <a:pt x="133" y="59"/>
                        </a:cubicBezTo>
                        <a:cubicBezTo>
                          <a:pt x="133" y="59"/>
                          <a:pt x="133" y="59"/>
                          <a:pt x="133" y="59"/>
                        </a:cubicBezTo>
                        <a:cubicBezTo>
                          <a:pt x="114" y="26"/>
                          <a:pt x="89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0" y="0"/>
                          <a:pt x="18" y="2"/>
                          <a:pt x="26" y="4"/>
                        </a:cubicBezTo>
                        <a:lnTo>
                          <a:pt x="47" y="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413" name="Freeform 2010"/>
                  <p:cNvSpPr>
                    <a:spLocks noChangeAspect="1"/>
                  </p:cNvSpPr>
                  <p:nvPr/>
                </p:nvSpPr>
                <p:spPr bwMode="auto">
                  <a:xfrm>
                    <a:off x="1383" y="3783"/>
                    <a:ext cx="348" cy="188"/>
                  </a:xfrm>
                  <a:custGeom>
                    <a:avLst/>
                    <a:gdLst>
                      <a:gd name="T0" fmla="*/ 45 w 139"/>
                      <a:gd name="T1" fmla="*/ 0 h 75"/>
                      <a:gd name="T2" fmla="*/ 0 w 139"/>
                      <a:gd name="T3" fmla="*/ 0 h 75"/>
                      <a:gd name="T4" fmla="*/ 95 w 139"/>
                      <a:gd name="T5" fmla="*/ 75 h 75"/>
                      <a:gd name="T6" fmla="*/ 139 w 139"/>
                      <a:gd name="T7" fmla="*/ 75 h 75"/>
                      <a:gd name="T8" fmla="*/ 45 w 139"/>
                      <a:gd name="T9" fmla="*/ 0 h 7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9"/>
                      <a:gd name="T16" fmla="*/ 0 h 75"/>
                      <a:gd name="T17" fmla="*/ 139 w 139"/>
                      <a:gd name="T18" fmla="*/ 75 h 7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9" h="75">
                        <a:moveTo>
                          <a:pt x="45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20" y="42"/>
                          <a:pt x="45" y="75"/>
                          <a:pt x="95" y="75"/>
                        </a:cubicBezTo>
                        <a:cubicBezTo>
                          <a:pt x="139" y="75"/>
                          <a:pt x="139" y="75"/>
                          <a:pt x="139" y="75"/>
                        </a:cubicBezTo>
                        <a:cubicBezTo>
                          <a:pt x="90" y="75"/>
                          <a:pt x="65" y="42"/>
                          <a:pt x="45" y="0"/>
                        </a:cubicBez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414" name="Freeform 2011"/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7938" cap="flat">
                    <a:solidFill>
                      <a:srgbClr val="0066FF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415" name="Freeform 2012"/>
                  <p:cNvSpPr>
                    <a:spLocks noChangeAspect="1"/>
                  </p:cNvSpPr>
                  <p:nvPr/>
                </p:nvSpPr>
                <p:spPr bwMode="auto">
                  <a:xfrm>
                    <a:off x="1284" y="3561"/>
                    <a:ext cx="107" cy="7"/>
                  </a:xfrm>
                  <a:custGeom>
                    <a:avLst/>
                    <a:gdLst>
                      <a:gd name="T0" fmla="*/ 0 w 107"/>
                      <a:gd name="T1" fmla="*/ 0 h 7"/>
                      <a:gd name="T2" fmla="*/ 104 w 107"/>
                      <a:gd name="T3" fmla="*/ 0 h 7"/>
                      <a:gd name="T4" fmla="*/ 107 w 107"/>
                      <a:gd name="T5" fmla="*/ 7 h 7"/>
                      <a:gd name="T6" fmla="*/ 5 w 107"/>
                      <a:gd name="T7" fmla="*/ 7 h 7"/>
                      <a:gd name="T8" fmla="*/ 0 w 107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7"/>
                      <a:gd name="T17" fmla="*/ 107 w 107"/>
                      <a:gd name="T18" fmla="*/ 7 h 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7">
                        <a:moveTo>
                          <a:pt x="0" y="0"/>
                        </a:moveTo>
                        <a:lnTo>
                          <a:pt x="104" y="0"/>
                        </a:lnTo>
                        <a:lnTo>
                          <a:pt x="107" y="7"/>
                        </a:lnTo>
                        <a:lnTo>
                          <a:pt x="5" y="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416" name="Freeform 2013"/>
                  <p:cNvSpPr>
                    <a:spLocks noChangeAspect="1"/>
                  </p:cNvSpPr>
                  <p:nvPr/>
                </p:nvSpPr>
                <p:spPr bwMode="auto">
                  <a:xfrm>
                    <a:off x="1291" y="3576"/>
                    <a:ext cx="107" cy="2"/>
                  </a:xfrm>
                  <a:custGeom>
                    <a:avLst/>
                    <a:gdLst>
                      <a:gd name="T0" fmla="*/ 0 w 107"/>
                      <a:gd name="T1" fmla="*/ 0 h 2"/>
                      <a:gd name="T2" fmla="*/ 105 w 107"/>
                      <a:gd name="T3" fmla="*/ 0 h 2"/>
                      <a:gd name="T4" fmla="*/ 107 w 107"/>
                      <a:gd name="T5" fmla="*/ 2 h 2"/>
                      <a:gd name="T6" fmla="*/ 3 w 107"/>
                      <a:gd name="T7" fmla="*/ 2 h 2"/>
                      <a:gd name="T8" fmla="*/ 0 w 107"/>
                      <a:gd name="T9" fmla="*/ 0 h 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2"/>
                      <a:gd name="T17" fmla="*/ 107 w 107"/>
                      <a:gd name="T18" fmla="*/ 2 h 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2">
                        <a:moveTo>
                          <a:pt x="0" y="0"/>
                        </a:moveTo>
                        <a:lnTo>
                          <a:pt x="105" y="0"/>
                        </a:lnTo>
                        <a:lnTo>
                          <a:pt x="107" y="2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417" name="Freeform 2014"/>
                  <p:cNvSpPr>
                    <a:spLocks noChangeAspect="1"/>
                  </p:cNvSpPr>
                  <p:nvPr/>
                </p:nvSpPr>
                <p:spPr bwMode="auto">
                  <a:xfrm>
                    <a:off x="1378" y="3773"/>
                    <a:ext cx="110" cy="8"/>
                  </a:xfrm>
                  <a:custGeom>
                    <a:avLst/>
                    <a:gdLst>
                      <a:gd name="T0" fmla="*/ 110 w 110"/>
                      <a:gd name="T1" fmla="*/ 8 h 8"/>
                      <a:gd name="T2" fmla="*/ 5 w 110"/>
                      <a:gd name="T3" fmla="*/ 8 h 8"/>
                      <a:gd name="T4" fmla="*/ 0 w 110"/>
                      <a:gd name="T5" fmla="*/ 0 h 8"/>
                      <a:gd name="T6" fmla="*/ 105 w 110"/>
                      <a:gd name="T7" fmla="*/ 0 h 8"/>
                      <a:gd name="T8" fmla="*/ 110 w 110"/>
                      <a:gd name="T9" fmla="*/ 8 h 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0"/>
                      <a:gd name="T16" fmla="*/ 0 h 8"/>
                      <a:gd name="T17" fmla="*/ 110 w 110"/>
                      <a:gd name="T18" fmla="*/ 8 h 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0" h="8">
                        <a:moveTo>
                          <a:pt x="110" y="8"/>
                        </a:moveTo>
                        <a:lnTo>
                          <a:pt x="5" y="8"/>
                        </a:lnTo>
                        <a:lnTo>
                          <a:pt x="0" y="0"/>
                        </a:lnTo>
                        <a:lnTo>
                          <a:pt x="105" y="0"/>
                        </a:lnTo>
                        <a:lnTo>
                          <a:pt x="110" y="8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418" name="Freeform 2015"/>
                  <p:cNvSpPr>
                    <a:spLocks noChangeAspect="1"/>
                  </p:cNvSpPr>
                  <p:nvPr/>
                </p:nvSpPr>
                <p:spPr bwMode="auto">
                  <a:xfrm>
                    <a:off x="1376" y="3763"/>
                    <a:ext cx="105" cy="3"/>
                  </a:xfrm>
                  <a:custGeom>
                    <a:avLst/>
                    <a:gdLst>
                      <a:gd name="T0" fmla="*/ 105 w 105"/>
                      <a:gd name="T1" fmla="*/ 3 h 3"/>
                      <a:gd name="T2" fmla="*/ 2 w 105"/>
                      <a:gd name="T3" fmla="*/ 3 h 3"/>
                      <a:gd name="T4" fmla="*/ 0 w 105"/>
                      <a:gd name="T5" fmla="*/ 0 h 3"/>
                      <a:gd name="T6" fmla="*/ 102 w 105"/>
                      <a:gd name="T7" fmla="*/ 0 h 3"/>
                      <a:gd name="T8" fmla="*/ 105 w 105"/>
                      <a:gd name="T9" fmla="*/ 3 h 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5"/>
                      <a:gd name="T16" fmla="*/ 0 h 3"/>
                      <a:gd name="T17" fmla="*/ 105 w 105"/>
                      <a:gd name="T18" fmla="*/ 3 h 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5" h="3">
                        <a:moveTo>
                          <a:pt x="105" y="3"/>
                        </a:moveTo>
                        <a:lnTo>
                          <a:pt x="2" y="3"/>
                        </a:lnTo>
                        <a:lnTo>
                          <a:pt x="0" y="0"/>
                        </a:lnTo>
                        <a:lnTo>
                          <a:pt x="102" y="0"/>
                        </a:lnTo>
                        <a:lnTo>
                          <a:pt x="105" y="3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2400" name="Group 2016"/>
                <p:cNvGrpSpPr>
                  <a:grpSpLocks noChangeAspect="1"/>
                </p:cNvGrpSpPr>
                <p:nvPr/>
              </p:nvGrpSpPr>
              <p:grpSpPr bwMode="auto">
                <a:xfrm rot="-4350386">
                  <a:off x="2998" y="1442"/>
                  <a:ext cx="92" cy="56"/>
                  <a:chOff x="1054" y="3406"/>
                  <a:chExt cx="677" cy="565"/>
                </a:xfrm>
              </p:grpSpPr>
              <p:sp>
                <p:nvSpPr>
                  <p:cNvPr id="2401" name="Freeform 2017"/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402" name="Freeform 2018"/>
                  <p:cNvSpPr>
                    <a:spLocks noChangeAspect="1"/>
                  </p:cNvSpPr>
                  <p:nvPr/>
                </p:nvSpPr>
                <p:spPr bwMode="auto">
                  <a:xfrm>
                    <a:off x="1059" y="3408"/>
                    <a:ext cx="329" cy="148"/>
                  </a:xfrm>
                  <a:custGeom>
                    <a:avLst/>
                    <a:gdLst>
                      <a:gd name="T0" fmla="*/ 44 w 132"/>
                      <a:gd name="T1" fmla="*/ 0 h 59"/>
                      <a:gd name="T2" fmla="*/ 0 w 132"/>
                      <a:gd name="T3" fmla="*/ 0 h 59"/>
                      <a:gd name="T4" fmla="*/ 88 w 132"/>
                      <a:gd name="T5" fmla="*/ 59 h 59"/>
                      <a:gd name="T6" fmla="*/ 132 w 132"/>
                      <a:gd name="T7" fmla="*/ 59 h 59"/>
                      <a:gd name="T8" fmla="*/ 44 w 132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2"/>
                      <a:gd name="T16" fmla="*/ 0 h 59"/>
                      <a:gd name="T17" fmla="*/ 132 w 132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2" h="59">
                        <a:moveTo>
                          <a:pt x="44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43" y="0"/>
                          <a:pt x="69" y="25"/>
                          <a:pt x="88" y="59"/>
                        </a:cubicBezTo>
                        <a:cubicBezTo>
                          <a:pt x="132" y="59"/>
                          <a:pt x="132" y="59"/>
                          <a:pt x="132" y="59"/>
                        </a:cubicBezTo>
                        <a:cubicBezTo>
                          <a:pt x="113" y="25"/>
                          <a:pt x="88" y="0"/>
                          <a:pt x="44" y="0"/>
                        </a:cubicBez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403" name="Freeform 2019"/>
                  <p:cNvSpPr>
                    <a:spLocks noChangeAspect="1"/>
                  </p:cNvSpPr>
                  <p:nvPr/>
                </p:nvSpPr>
                <p:spPr bwMode="auto">
                  <a:xfrm>
                    <a:off x="1054" y="3406"/>
                    <a:ext cx="332" cy="147"/>
                  </a:xfrm>
                  <a:custGeom>
                    <a:avLst/>
                    <a:gdLst>
                      <a:gd name="T0" fmla="*/ 47 w 133"/>
                      <a:gd name="T1" fmla="*/ 4 h 59"/>
                      <a:gd name="T2" fmla="*/ 133 w 133"/>
                      <a:gd name="T3" fmla="*/ 59 h 59"/>
                      <a:gd name="T4" fmla="*/ 133 w 133"/>
                      <a:gd name="T5" fmla="*/ 59 h 59"/>
                      <a:gd name="T6" fmla="*/ 45 w 133"/>
                      <a:gd name="T7" fmla="*/ 0 h 59"/>
                      <a:gd name="T8" fmla="*/ 0 w 133"/>
                      <a:gd name="T9" fmla="*/ 0 h 59"/>
                      <a:gd name="T10" fmla="*/ 26 w 133"/>
                      <a:gd name="T11" fmla="*/ 4 h 59"/>
                      <a:gd name="T12" fmla="*/ 47 w 133"/>
                      <a:gd name="T13" fmla="*/ 4 h 59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33"/>
                      <a:gd name="T22" fmla="*/ 0 h 59"/>
                      <a:gd name="T23" fmla="*/ 133 w 133"/>
                      <a:gd name="T24" fmla="*/ 59 h 59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33" h="59">
                        <a:moveTo>
                          <a:pt x="47" y="4"/>
                        </a:moveTo>
                        <a:cubicBezTo>
                          <a:pt x="89" y="4"/>
                          <a:pt x="114" y="28"/>
                          <a:pt x="133" y="59"/>
                        </a:cubicBezTo>
                        <a:cubicBezTo>
                          <a:pt x="133" y="59"/>
                          <a:pt x="133" y="59"/>
                          <a:pt x="133" y="59"/>
                        </a:cubicBezTo>
                        <a:cubicBezTo>
                          <a:pt x="114" y="26"/>
                          <a:pt x="89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0" y="0"/>
                          <a:pt x="18" y="2"/>
                          <a:pt x="26" y="4"/>
                        </a:cubicBezTo>
                        <a:lnTo>
                          <a:pt x="47" y="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404" name="Freeform 2020"/>
                  <p:cNvSpPr>
                    <a:spLocks noChangeAspect="1"/>
                  </p:cNvSpPr>
                  <p:nvPr/>
                </p:nvSpPr>
                <p:spPr bwMode="auto">
                  <a:xfrm>
                    <a:off x="1383" y="3783"/>
                    <a:ext cx="348" cy="188"/>
                  </a:xfrm>
                  <a:custGeom>
                    <a:avLst/>
                    <a:gdLst>
                      <a:gd name="T0" fmla="*/ 45 w 139"/>
                      <a:gd name="T1" fmla="*/ 0 h 75"/>
                      <a:gd name="T2" fmla="*/ 0 w 139"/>
                      <a:gd name="T3" fmla="*/ 0 h 75"/>
                      <a:gd name="T4" fmla="*/ 95 w 139"/>
                      <a:gd name="T5" fmla="*/ 75 h 75"/>
                      <a:gd name="T6" fmla="*/ 139 w 139"/>
                      <a:gd name="T7" fmla="*/ 75 h 75"/>
                      <a:gd name="T8" fmla="*/ 45 w 139"/>
                      <a:gd name="T9" fmla="*/ 0 h 7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9"/>
                      <a:gd name="T16" fmla="*/ 0 h 75"/>
                      <a:gd name="T17" fmla="*/ 139 w 139"/>
                      <a:gd name="T18" fmla="*/ 75 h 7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9" h="75">
                        <a:moveTo>
                          <a:pt x="45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20" y="42"/>
                          <a:pt x="45" y="75"/>
                          <a:pt x="95" y="75"/>
                        </a:cubicBezTo>
                        <a:cubicBezTo>
                          <a:pt x="139" y="75"/>
                          <a:pt x="139" y="75"/>
                          <a:pt x="139" y="75"/>
                        </a:cubicBezTo>
                        <a:cubicBezTo>
                          <a:pt x="90" y="75"/>
                          <a:pt x="65" y="42"/>
                          <a:pt x="45" y="0"/>
                        </a:cubicBez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405" name="Freeform 2021"/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7938" cap="flat">
                    <a:solidFill>
                      <a:srgbClr val="0066FF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406" name="Freeform 2022"/>
                  <p:cNvSpPr>
                    <a:spLocks noChangeAspect="1"/>
                  </p:cNvSpPr>
                  <p:nvPr/>
                </p:nvSpPr>
                <p:spPr bwMode="auto">
                  <a:xfrm>
                    <a:off x="1284" y="3561"/>
                    <a:ext cx="107" cy="7"/>
                  </a:xfrm>
                  <a:custGeom>
                    <a:avLst/>
                    <a:gdLst>
                      <a:gd name="T0" fmla="*/ 0 w 107"/>
                      <a:gd name="T1" fmla="*/ 0 h 7"/>
                      <a:gd name="T2" fmla="*/ 104 w 107"/>
                      <a:gd name="T3" fmla="*/ 0 h 7"/>
                      <a:gd name="T4" fmla="*/ 107 w 107"/>
                      <a:gd name="T5" fmla="*/ 7 h 7"/>
                      <a:gd name="T6" fmla="*/ 5 w 107"/>
                      <a:gd name="T7" fmla="*/ 7 h 7"/>
                      <a:gd name="T8" fmla="*/ 0 w 107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7"/>
                      <a:gd name="T17" fmla="*/ 107 w 107"/>
                      <a:gd name="T18" fmla="*/ 7 h 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7">
                        <a:moveTo>
                          <a:pt x="0" y="0"/>
                        </a:moveTo>
                        <a:lnTo>
                          <a:pt x="104" y="0"/>
                        </a:lnTo>
                        <a:lnTo>
                          <a:pt x="107" y="7"/>
                        </a:lnTo>
                        <a:lnTo>
                          <a:pt x="5" y="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407" name="Freeform 2023"/>
                  <p:cNvSpPr>
                    <a:spLocks noChangeAspect="1"/>
                  </p:cNvSpPr>
                  <p:nvPr/>
                </p:nvSpPr>
                <p:spPr bwMode="auto">
                  <a:xfrm>
                    <a:off x="1291" y="3576"/>
                    <a:ext cx="107" cy="2"/>
                  </a:xfrm>
                  <a:custGeom>
                    <a:avLst/>
                    <a:gdLst>
                      <a:gd name="T0" fmla="*/ 0 w 107"/>
                      <a:gd name="T1" fmla="*/ 0 h 2"/>
                      <a:gd name="T2" fmla="*/ 105 w 107"/>
                      <a:gd name="T3" fmla="*/ 0 h 2"/>
                      <a:gd name="T4" fmla="*/ 107 w 107"/>
                      <a:gd name="T5" fmla="*/ 2 h 2"/>
                      <a:gd name="T6" fmla="*/ 3 w 107"/>
                      <a:gd name="T7" fmla="*/ 2 h 2"/>
                      <a:gd name="T8" fmla="*/ 0 w 107"/>
                      <a:gd name="T9" fmla="*/ 0 h 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2"/>
                      <a:gd name="T17" fmla="*/ 107 w 107"/>
                      <a:gd name="T18" fmla="*/ 2 h 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2">
                        <a:moveTo>
                          <a:pt x="0" y="0"/>
                        </a:moveTo>
                        <a:lnTo>
                          <a:pt x="105" y="0"/>
                        </a:lnTo>
                        <a:lnTo>
                          <a:pt x="107" y="2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408" name="Freeform 2024"/>
                  <p:cNvSpPr>
                    <a:spLocks noChangeAspect="1"/>
                  </p:cNvSpPr>
                  <p:nvPr/>
                </p:nvSpPr>
                <p:spPr bwMode="auto">
                  <a:xfrm>
                    <a:off x="1378" y="3773"/>
                    <a:ext cx="110" cy="8"/>
                  </a:xfrm>
                  <a:custGeom>
                    <a:avLst/>
                    <a:gdLst>
                      <a:gd name="T0" fmla="*/ 110 w 110"/>
                      <a:gd name="T1" fmla="*/ 8 h 8"/>
                      <a:gd name="T2" fmla="*/ 5 w 110"/>
                      <a:gd name="T3" fmla="*/ 8 h 8"/>
                      <a:gd name="T4" fmla="*/ 0 w 110"/>
                      <a:gd name="T5" fmla="*/ 0 h 8"/>
                      <a:gd name="T6" fmla="*/ 105 w 110"/>
                      <a:gd name="T7" fmla="*/ 0 h 8"/>
                      <a:gd name="T8" fmla="*/ 110 w 110"/>
                      <a:gd name="T9" fmla="*/ 8 h 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0"/>
                      <a:gd name="T16" fmla="*/ 0 h 8"/>
                      <a:gd name="T17" fmla="*/ 110 w 110"/>
                      <a:gd name="T18" fmla="*/ 8 h 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0" h="8">
                        <a:moveTo>
                          <a:pt x="110" y="8"/>
                        </a:moveTo>
                        <a:lnTo>
                          <a:pt x="5" y="8"/>
                        </a:lnTo>
                        <a:lnTo>
                          <a:pt x="0" y="0"/>
                        </a:lnTo>
                        <a:lnTo>
                          <a:pt x="105" y="0"/>
                        </a:lnTo>
                        <a:lnTo>
                          <a:pt x="110" y="8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409" name="Freeform 2025"/>
                  <p:cNvSpPr>
                    <a:spLocks noChangeAspect="1"/>
                  </p:cNvSpPr>
                  <p:nvPr/>
                </p:nvSpPr>
                <p:spPr bwMode="auto">
                  <a:xfrm>
                    <a:off x="1376" y="3763"/>
                    <a:ext cx="105" cy="3"/>
                  </a:xfrm>
                  <a:custGeom>
                    <a:avLst/>
                    <a:gdLst>
                      <a:gd name="T0" fmla="*/ 105 w 105"/>
                      <a:gd name="T1" fmla="*/ 3 h 3"/>
                      <a:gd name="T2" fmla="*/ 2 w 105"/>
                      <a:gd name="T3" fmla="*/ 3 h 3"/>
                      <a:gd name="T4" fmla="*/ 0 w 105"/>
                      <a:gd name="T5" fmla="*/ 0 h 3"/>
                      <a:gd name="T6" fmla="*/ 102 w 105"/>
                      <a:gd name="T7" fmla="*/ 0 h 3"/>
                      <a:gd name="T8" fmla="*/ 105 w 105"/>
                      <a:gd name="T9" fmla="*/ 3 h 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5"/>
                      <a:gd name="T16" fmla="*/ 0 h 3"/>
                      <a:gd name="T17" fmla="*/ 105 w 105"/>
                      <a:gd name="T18" fmla="*/ 3 h 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5" h="3">
                        <a:moveTo>
                          <a:pt x="105" y="3"/>
                        </a:moveTo>
                        <a:lnTo>
                          <a:pt x="2" y="3"/>
                        </a:lnTo>
                        <a:lnTo>
                          <a:pt x="0" y="0"/>
                        </a:lnTo>
                        <a:lnTo>
                          <a:pt x="102" y="0"/>
                        </a:lnTo>
                        <a:lnTo>
                          <a:pt x="105" y="3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</p:grpSp>
          <p:grpSp>
            <p:nvGrpSpPr>
              <p:cNvPr id="2371" name="Group 2026"/>
              <p:cNvGrpSpPr>
                <a:grpSpLocks/>
              </p:cNvGrpSpPr>
              <p:nvPr/>
            </p:nvGrpSpPr>
            <p:grpSpPr bwMode="auto">
              <a:xfrm>
                <a:off x="3016" y="1314"/>
                <a:ext cx="132" cy="302"/>
                <a:chOff x="2109" y="1324"/>
                <a:chExt cx="132" cy="302"/>
              </a:xfrm>
            </p:grpSpPr>
            <p:grpSp>
              <p:nvGrpSpPr>
                <p:cNvPr id="2372" name="Group 2027"/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2166" y="1337"/>
                  <a:ext cx="87" cy="62"/>
                  <a:chOff x="480" y="3413"/>
                  <a:chExt cx="673" cy="560"/>
                </a:xfrm>
              </p:grpSpPr>
              <p:sp>
                <p:nvSpPr>
                  <p:cNvPr id="2396" name="Freeform 2028"/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397" name="Freeform 2029"/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7938" cap="flat">
                    <a:solidFill>
                      <a:srgbClr val="FF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2373" name="Group 2030"/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2143" y="1406"/>
                  <a:ext cx="87" cy="62"/>
                  <a:chOff x="1054" y="3406"/>
                  <a:chExt cx="677" cy="565"/>
                </a:xfrm>
              </p:grpSpPr>
              <p:sp>
                <p:nvSpPr>
                  <p:cNvPr id="2387" name="Freeform 2031"/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388" name="Freeform 2032"/>
                  <p:cNvSpPr>
                    <a:spLocks noChangeAspect="1"/>
                  </p:cNvSpPr>
                  <p:nvPr/>
                </p:nvSpPr>
                <p:spPr bwMode="auto">
                  <a:xfrm>
                    <a:off x="1059" y="3408"/>
                    <a:ext cx="329" cy="148"/>
                  </a:xfrm>
                  <a:custGeom>
                    <a:avLst/>
                    <a:gdLst>
                      <a:gd name="T0" fmla="*/ 44 w 132"/>
                      <a:gd name="T1" fmla="*/ 0 h 59"/>
                      <a:gd name="T2" fmla="*/ 0 w 132"/>
                      <a:gd name="T3" fmla="*/ 0 h 59"/>
                      <a:gd name="T4" fmla="*/ 88 w 132"/>
                      <a:gd name="T5" fmla="*/ 59 h 59"/>
                      <a:gd name="T6" fmla="*/ 132 w 132"/>
                      <a:gd name="T7" fmla="*/ 59 h 59"/>
                      <a:gd name="T8" fmla="*/ 44 w 132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2"/>
                      <a:gd name="T16" fmla="*/ 0 h 59"/>
                      <a:gd name="T17" fmla="*/ 132 w 132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2" h="59">
                        <a:moveTo>
                          <a:pt x="44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43" y="0"/>
                          <a:pt x="69" y="25"/>
                          <a:pt x="88" y="59"/>
                        </a:cubicBezTo>
                        <a:cubicBezTo>
                          <a:pt x="132" y="59"/>
                          <a:pt x="132" y="59"/>
                          <a:pt x="132" y="59"/>
                        </a:cubicBezTo>
                        <a:cubicBezTo>
                          <a:pt x="113" y="25"/>
                          <a:pt x="88" y="0"/>
                          <a:pt x="44" y="0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389" name="Freeform 2033"/>
                  <p:cNvSpPr>
                    <a:spLocks noChangeAspect="1"/>
                  </p:cNvSpPr>
                  <p:nvPr/>
                </p:nvSpPr>
                <p:spPr bwMode="auto">
                  <a:xfrm>
                    <a:off x="1054" y="3406"/>
                    <a:ext cx="332" cy="147"/>
                  </a:xfrm>
                  <a:custGeom>
                    <a:avLst/>
                    <a:gdLst>
                      <a:gd name="T0" fmla="*/ 47 w 133"/>
                      <a:gd name="T1" fmla="*/ 4 h 59"/>
                      <a:gd name="T2" fmla="*/ 133 w 133"/>
                      <a:gd name="T3" fmla="*/ 59 h 59"/>
                      <a:gd name="T4" fmla="*/ 133 w 133"/>
                      <a:gd name="T5" fmla="*/ 59 h 59"/>
                      <a:gd name="T6" fmla="*/ 45 w 133"/>
                      <a:gd name="T7" fmla="*/ 0 h 59"/>
                      <a:gd name="T8" fmla="*/ 0 w 133"/>
                      <a:gd name="T9" fmla="*/ 0 h 59"/>
                      <a:gd name="T10" fmla="*/ 26 w 133"/>
                      <a:gd name="T11" fmla="*/ 4 h 59"/>
                      <a:gd name="T12" fmla="*/ 47 w 133"/>
                      <a:gd name="T13" fmla="*/ 4 h 59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33"/>
                      <a:gd name="T22" fmla="*/ 0 h 59"/>
                      <a:gd name="T23" fmla="*/ 133 w 133"/>
                      <a:gd name="T24" fmla="*/ 59 h 59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33" h="59">
                        <a:moveTo>
                          <a:pt x="47" y="4"/>
                        </a:moveTo>
                        <a:cubicBezTo>
                          <a:pt x="89" y="4"/>
                          <a:pt x="114" y="28"/>
                          <a:pt x="133" y="59"/>
                        </a:cubicBezTo>
                        <a:cubicBezTo>
                          <a:pt x="133" y="59"/>
                          <a:pt x="133" y="59"/>
                          <a:pt x="133" y="59"/>
                        </a:cubicBezTo>
                        <a:cubicBezTo>
                          <a:pt x="114" y="26"/>
                          <a:pt x="89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0" y="0"/>
                          <a:pt x="18" y="2"/>
                          <a:pt x="26" y="4"/>
                        </a:cubicBezTo>
                        <a:lnTo>
                          <a:pt x="47" y="4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390" name="Freeform 2034"/>
                  <p:cNvSpPr>
                    <a:spLocks noChangeAspect="1"/>
                  </p:cNvSpPr>
                  <p:nvPr/>
                </p:nvSpPr>
                <p:spPr bwMode="auto">
                  <a:xfrm>
                    <a:off x="1383" y="3783"/>
                    <a:ext cx="348" cy="188"/>
                  </a:xfrm>
                  <a:custGeom>
                    <a:avLst/>
                    <a:gdLst>
                      <a:gd name="T0" fmla="*/ 45 w 139"/>
                      <a:gd name="T1" fmla="*/ 0 h 75"/>
                      <a:gd name="T2" fmla="*/ 0 w 139"/>
                      <a:gd name="T3" fmla="*/ 0 h 75"/>
                      <a:gd name="T4" fmla="*/ 95 w 139"/>
                      <a:gd name="T5" fmla="*/ 75 h 75"/>
                      <a:gd name="T6" fmla="*/ 139 w 139"/>
                      <a:gd name="T7" fmla="*/ 75 h 75"/>
                      <a:gd name="T8" fmla="*/ 45 w 139"/>
                      <a:gd name="T9" fmla="*/ 0 h 7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9"/>
                      <a:gd name="T16" fmla="*/ 0 h 75"/>
                      <a:gd name="T17" fmla="*/ 139 w 139"/>
                      <a:gd name="T18" fmla="*/ 75 h 7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9" h="75">
                        <a:moveTo>
                          <a:pt x="45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20" y="42"/>
                          <a:pt x="45" y="75"/>
                          <a:pt x="95" y="75"/>
                        </a:cubicBezTo>
                        <a:cubicBezTo>
                          <a:pt x="139" y="75"/>
                          <a:pt x="139" y="75"/>
                          <a:pt x="139" y="75"/>
                        </a:cubicBezTo>
                        <a:cubicBezTo>
                          <a:pt x="90" y="75"/>
                          <a:pt x="65" y="42"/>
                          <a:pt x="45" y="0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391" name="Freeform 2035"/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7938" cap="flat">
                    <a:solidFill>
                      <a:srgbClr val="FF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392" name="Freeform 2036"/>
                  <p:cNvSpPr>
                    <a:spLocks noChangeAspect="1"/>
                  </p:cNvSpPr>
                  <p:nvPr/>
                </p:nvSpPr>
                <p:spPr bwMode="auto">
                  <a:xfrm>
                    <a:off x="1284" y="3561"/>
                    <a:ext cx="107" cy="7"/>
                  </a:xfrm>
                  <a:custGeom>
                    <a:avLst/>
                    <a:gdLst>
                      <a:gd name="T0" fmla="*/ 0 w 107"/>
                      <a:gd name="T1" fmla="*/ 0 h 7"/>
                      <a:gd name="T2" fmla="*/ 104 w 107"/>
                      <a:gd name="T3" fmla="*/ 0 h 7"/>
                      <a:gd name="T4" fmla="*/ 107 w 107"/>
                      <a:gd name="T5" fmla="*/ 7 h 7"/>
                      <a:gd name="T6" fmla="*/ 5 w 107"/>
                      <a:gd name="T7" fmla="*/ 7 h 7"/>
                      <a:gd name="T8" fmla="*/ 0 w 107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7"/>
                      <a:gd name="T17" fmla="*/ 107 w 107"/>
                      <a:gd name="T18" fmla="*/ 7 h 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7">
                        <a:moveTo>
                          <a:pt x="0" y="0"/>
                        </a:moveTo>
                        <a:lnTo>
                          <a:pt x="104" y="0"/>
                        </a:lnTo>
                        <a:lnTo>
                          <a:pt x="107" y="7"/>
                        </a:lnTo>
                        <a:lnTo>
                          <a:pt x="5" y="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393" name="Freeform 2037"/>
                  <p:cNvSpPr>
                    <a:spLocks noChangeAspect="1"/>
                  </p:cNvSpPr>
                  <p:nvPr/>
                </p:nvSpPr>
                <p:spPr bwMode="auto">
                  <a:xfrm>
                    <a:off x="1291" y="3576"/>
                    <a:ext cx="107" cy="2"/>
                  </a:xfrm>
                  <a:custGeom>
                    <a:avLst/>
                    <a:gdLst>
                      <a:gd name="T0" fmla="*/ 0 w 107"/>
                      <a:gd name="T1" fmla="*/ 0 h 2"/>
                      <a:gd name="T2" fmla="*/ 105 w 107"/>
                      <a:gd name="T3" fmla="*/ 0 h 2"/>
                      <a:gd name="T4" fmla="*/ 107 w 107"/>
                      <a:gd name="T5" fmla="*/ 2 h 2"/>
                      <a:gd name="T6" fmla="*/ 3 w 107"/>
                      <a:gd name="T7" fmla="*/ 2 h 2"/>
                      <a:gd name="T8" fmla="*/ 0 w 107"/>
                      <a:gd name="T9" fmla="*/ 0 h 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2"/>
                      <a:gd name="T17" fmla="*/ 107 w 107"/>
                      <a:gd name="T18" fmla="*/ 2 h 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2">
                        <a:moveTo>
                          <a:pt x="0" y="0"/>
                        </a:moveTo>
                        <a:lnTo>
                          <a:pt x="105" y="0"/>
                        </a:lnTo>
                        <a:lnTo>
                          <a:pt x="107" y="2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394" name="Freeform 2038"/>
                  <p:cNvSpPr>
                    <a:spLocks noChangeAspect="1"/>
                  </p:cNvSpPr>
                  <p:nvPr/>
                </p:nvSpPr>
                <p:spPr bwMode="auto">
                  <a:xfrm>
                    <a:off x="1378" y="3773"/>
                    <a:ext cx="110" cy="8"/>
                  </a:xfrm>
                  <a:custGeom>
                    <a:avLst/>
                    <a:gdLst>
                      <a:gd name="T0" fmla="*/ 110 w 110"/>
                      <a:gd name="T1" fmla="*/ 8 h 8"/>
                      <a:gd name="T2" fmla="*/ 5 w 110"/>
                      <a:gd name="T3" fmla="*/ 8 h 8"/>
                      <a:gd name="T4" fmla="*/ 0 w 110"/>
                      <a:gd name="T5" fmla="*/ 0 h 8"/>
                      <a:gd name="T6" fmla="*/ 105 w 110"/>
                      <a:gd name="T7" fmla="*/ 0 h 8"/>
                      <a:gd name="T8" fmla="*/ 110 w 110"/>
                      <a:gd name="T9" fmla="*/ 8 h 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0"/>
                      <a:gd name="T16" fmla="*/ 0 h 8"/>
                      <a:gd name="T17" fmla="*/ 110 w 110"/>
                      <a:gd name="T18" fmla="*/ 8 h 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0" h="8">
                        <a:moveTo>
                          <a:pt x="110" y="8"/>
                        </a:moveTo>
                        <a:lnTo>
                          <a:pt x="5" y="8"/>
                        </a:lnTo>
                        <a:lnTo>
                          <a:pt x="0" y="0"/>
                        </a:lnTo>
                        <a:lnTo>
                          <a:pt x="105" y="0"/>
                        </a:lnTo>
                        <a:lnTo>
                          <a:pt x="110" y="8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395" name="Freeform 2039"/>
                  <p:cNvSpPr>
                    <a:spLocks noChangeAspect="1"/>
                  </p:cNvSpPr>
                  <p:nvPr/>
                </p:nvSpPr>
                <p:spPr bwMode="auto">
                  <a:xfrm>
                    <a:off x="1376" y="3763"/>
                    <a:ext cx="105" cy="3"/>
                  </a:xfrm>
                  <a:custGeom>
                    <a:avLst/>
                    <a:gdLst>
                      <a:gd name="T0" fmla="*/ 105 w 105"/>
                      <a:gd name="T1" fmla="*/ 3 h 3"/>
                      <a:gd name="T2" fmla="*/ 2 w 105"/>
                      <a:gd name="T3" fmla="*/ 3 h 3"/>
                      <a:gd name="T4" fmla="*/ 0 w 105"/>
                      <a:gd name="T5" fmla="*/ 0 h 3"/>
                      <a:gd name="T6" fmla="*/ 102 w 105"/>
                      <a:gd name="T7" fmla="*/ 0 h 3"/>
                      <a:gd name="T8" fmla="*/ 105 w 105"/>
                      <a:gd name="T9" fmla="*/ 3 h 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5"/>
                      <a:gd name="T16" fmla="*/ 0 h 3"/>
                      <a:gd name="T17" fmla="*/ 105 w 105"/>
                      <a:gd name="T18" fmla="*/ 3 h 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5" h="3">
                        <a:moveTo>
                          <a:pt x="105" y="3"/>
                        </a:moveTo>
                        <a:lnTo>
                          <a:pt x="2" y="3"/>
                        </a:lnTo>
                        <a:lnTo>
                          <a:pt x="0" y="0"/>
                        </a:lnTo>
                        <a:lnTo>
                          <a:pt x="102" y="0"/>
                        </a:lnTo>
                        <a:lnTo>
                          <a:pt x="105" y="3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2374" name="Group 2040"/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2121" y="1477"/>
                  <a:ext cx="86" cy="62"/>
                  <a:chOff x="480" y="3413"/>
                  <a:chExt cx="673" cy="560"/>
                </a:xfrm>
              </p:grpSpPr>
              <p:sp>
                <p:nvSpPr>
                  <p:cNvPr id="2385" name="Freeform 2041"/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386" name="Freeform 2042"/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7938" cap="flat">
                    <a:solidFill>
                      <a:srgbClr val="FF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2375" name="Group 2043"/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2096" y="1552"/>
                  <a:ext cx="87" cy="62"/>
                  <a:chOff x="1054" y="3406"/>
                  <a:chExt cx="677" cy="565"/>
                </a:xfrm>
              </p:grpSpPr>
              <p:sp>
                <p:nvSpPr>
                  <p:cNvPr id="2376" name="Freeform 2044"/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377" name="Freeform 2045"/>
                  <p:cNvSpPr>
                    <a:spLocks noChangeAspect="1"/>
                  </p:cNvSpPr>
                  <p:nvPr/>
                </p:nvSpPr>
                <p:spPr bwMode="auto">
                  <a:xfrm>
                    <a:off x="1059" y="3408"/>
                    <a:ext cx="329" cy="148"/>
                  </a:xfrm>
                  <a:custGeom>
                    <a:avLst/>
                    <a:gdLst>
                      <a:gd name="T0" fmla="*/ 44 w 132"/>
                      <a:gd name="T1" fmla="*/ 0 h 59"/>
                      <a:gd name="T2" fmla="*/ 0 w 132"/>
                      <a:gd name="T3" fmla="*/ 0 h 59"/>
                      <a:gd name="T4" fmla="*/ 88 w 132"/>
                      <a:gd name="T5" fmla="*/ 59 h 59"/>
                      <a:gd name="T6" fmla="*/ 132 w 132"/>
                      <a:gd name="T7" fmla="*/ 59 h 59"/>
                      <a:gd name="T8" fmla="*/ 44 w 132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2"/>
                      <a:gd name="T16" fmla="*/ 0 h 59"/>
                      <a:gd name="T17" fmla="*/ 132 w 132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2" h="59">
                        <a:moveTo>
                          <a:pt x="44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43" y="0"/>
                          <a:pt x="69" y="25"/>
                          <a:pt x="88" y="59"/>
                        </a:cubicBezTo>
                        <a:cubicBezTo>
                          <a:pt x="132" y="59"/>
                          <a:pt x="132" y="59"/>
                          <a:pt x="132" y="59"/>
                        </a:cubicBezTo>
                        <a:cubicBezTo>
                          <a:pt x="113" y="25"/>
                          <a:pt x="88" y="0"/>
                          <a:pt x="44" y="0"/>
                        </a:cubicBez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378" name="Freeform 2046"/>
                  <p:cNvSpPr>
                    <a:spLocks noChangeAspect="1"/>
                  </p:cNvSpPr>
                  <p:nvPr/>
                </p:nvSpPr>
                <p:spPr bwMode="auto">
                  <a:xfrm>
                    <a:off x="1054" y="3406"/>
                    <a:ext cx="332" cy="147"/>
                  </a:xfrm>
                  <a:custGeom>
                    <a:avLst/>
                    <a:gdLst>
                      <a:gd name="T0" fmla="*/ 47 w 133"/>
                      <a:gd name="T1" fmla="*/ 4 h 59"/>
                      <a:gd name="T2" fmla="*/ 133 w 133"/>
                      <a:gd name="T3" fmla="*/ 59 h 59"/>
                      <a:gd name="T4" fmla="*/ 133 w 133"/>
                      <a:gd name="T5" fmla="*/ 59 h 59"/>
                      <a:gd name="T6" fmla="*/ 45 w 133"/>
                      <a:gd name="T7" fmla="*/ 0 h 59"/>
                      <a:gd name="T8" fmla="*/ 0 w 133"/>
                      <a:gd name="T9" fmla="*/ 0 h 59"/>
                      <a:gd name="T10" fmla="*/ 26 w 133"/>
                      <a:gd name="T11" fmla="*/ 4 h 59"/>
                      <a:gd name="T12" fmla="*/ 47 w 133"/>
                      <a:gd name="T13" fmla="*/ 4 h 59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33"/>
                      <a:gd name="T22" fmla="*/ 0 h 59"/>
                      <a:gd name="T23" fmla="*/ 133 w 133"/>
                      <a:gd name="T24" fmla="*/ 59 h 59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33" h="59">
                        <a:moveTo>
                          <a:pt x="47" y="4"/>
                        </a:moveTo>
                        <a:cubicBezTo>
                          <a:pt x="89" y="4"/>
                          <a:pt x="114" y="28"/>
                          <a:pt x="133" y="59"/>
                        </a:cubicBezTo>
                        <a:cubicBezTo>
                          <a:pt x="133" y="59"/>
                          <a:pt x="133" y="59"/>
                          <a:pt x="133" y="59"/>
                        </a:cubicBezTo>
                        <a:cubicBezTo>
                          <a:pt x="114" y="26"/>
                          <a:pt x="89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0" y="0"/>
                          <a:pt x="18" y="2"/>
                          <a:pt x="26" y="4"/>
                        </a:cubicBezTo>
                        <a:lnTo>
                          <a:pt x="47" y="4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379" name="Freeform 2047"/>
                  <p:cNvSpPr>
                    <a:spLocks noChangeAspect="1"/>
                  </p:cNvSpPr>
                  <p:nvPr/>
                </p:nvSpPr>
                <p:spPr bwMode="auto">
                  <a:xfrm>
                    <a:off x="1383" y="3783"/>
                    <a:ext cx="348" cy="188"/>
                  </a:xfrm>
                  <a:custGeom>
                    <a:avLst/>
                    <a:gdLst>
                      <a:gd name="T0" fmla="*/ 45 w 139"/>
                      <a:gd name="T1" fmla="*/ 0 h 75"/>
                      <a:gd name="T2" fmla="*/ 0 w 139"/>
                      <a:gd name="T3" fmla="*/ 0 h 75"/>
                      <a:gd name="T4" fmla="*/ 95 w 139"/>
                      <a:gd name="T5" fmla="*/ 75 h 75"/>
                      <a:gd name="T6" fmla="*/ 139 w 139"/>
                      <a:gd name="T7" fmla="*/ 75 h 75"/>
                      <a:gd name="T8" fmla="*/ 45 w 139"/>
                      <a:gd name="T9" fmla="*/ 0 h 7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9"/>
                      <a:gd name="T16" fmla="*/ 0 h 75"/>
                      <a:gd name="T17" fmla="*/ 139 w 139"/>
                      <a:gd name="T18" fmla="*/ 75 h 7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9" h="75">
                        <a:moveTo>
                          <a:pt x="45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20" y="42"/>
                          <a:pt x="45" y="75"/>
                          <a:pt x="95" y="75"/>
                        </a:cubicBezTo>
                        <a:cubicBezTo>
                          <a:pt x="139" y="75"/>
                          <a:pt x="139" y="75"/>
                          <a:pt x="139" y="75"/>
                        </a:cubicBezTo>
                        <a:cubicBezTo>
                          <a:pt x="90" y="75"/>
                          <a:pt x="65" y="42"/>
                          <a:pt x="45" y="0"/>
                        </a:cubicBez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380" name="Freeform 2048"/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7938" cap="flat">
                    <a:solidFill>
                      <a:srgbClr val="343434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381" name="Freeform 2049"/>
                  <p:cNvSpPr>
                    <a:spLocks noChangeAspect="1"/>
                  </p:cNvSpPr>
                  <p:nvPr/>
                </p:nvSpPr>
                <p:spPr bwMode="auto">
                  <a:xfrm>
                    <a:off x="1284" y="3561"/>
                    <a:ext cx="107" cy="7"/>
                  </a:xfrm>
                  <a:custGeom>
                    <a:avLst/>
                    <a:gdLst>
                      <a:gd name="T0" fmla="*/ 0 w 107"/>
                      <a:gd name="T1" fmla="*/ 0 h 7"/>
                      <a:gd name="T2" fmla="*/ 104 w 107"/>
                      <a:gd name="T3" fmla="*/ 0 h 7"/>
                      <a:gd name="T4" fmla="*/ 107 w 107"/>
                      <a:gd name="T5" fmla="*/ 7 h 7"/>
                      <a:gd name="T6" fmla="*/ 5 w 107"/>
                      <a:gd name="T7" fmla="*/ 7 h 7"/>
                      <a:gd name="T8" fmla="*/ 0 w 107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7"/>
                      <a:gd name="T17" fmla="*/ 107 w 107"/>
                      <a:gd name="T18" fmla="*/ 7 h 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7">
                        <a:moveTo>
                          <a:pt x="0" y="0"/>
                        </a:moveTo>
                        <a:lnTo>
                          <a:pt x="104" y="0"/>
                        </a:lnTo>
                        <a:lnTo>
                          <a:pt x="107" y="7"/>
                        </a:lnTo>
                        <a:lnTo>
                          <a:pt x="5" y="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382" name="Freeform 2050"/>
                  <p:cNvSpPr>
                    <a:spLocks noChangeAspect="1"/>
                  </p:cNvSpPr>
                  <p:nvPr/>
                </p:nvSpPr>
                <p:spPr bwMode="auto">
                  <a:xfrm>
                    <a:off x="1291" y="3576"/>
                    <a:ext cx="107" cy="2"/>
                  </a:xfrm>
                  <a:custGeom>
                    <a:avLst/>
                    <a:gdLst>
                      <a:gd name="T0" fmla="*/ 0 w 107"/>
                      <a:gd name="T1" fmla="*/ 0 h 2"/>
                      <a:gd name="T2" fmla="*/ 105 w 107"/>
                      <a:gd name="T3" fmla="*/ 0 h 2"/>
                      <a:gd name="T4" fmla="*/ 107 w 107"/>
                      <a:gd name="T5" fmla="*/ 2 h 2"/>
                      <a:gd name="T6" fmla="*/ 3 w 107"/>
                      <a:gd name="T7" fmla="*/ 2 h 2"/>
                      <a:gd name="T8" fmla="*/ 0 w 107"/>
                      <a:gd name="T9" fmla="*/ 0 h 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2"/>
                      <a:gd name="T17" fmla="*/ 107 w 107"/>
                      <a:gd name="T18" fmla="*/ 2 h 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2">
                        <a:moveTo>
                          <a:pt x="0" y="0"/>
                        </a:moveTo>
                        <a:lnTo>
                          <a:pt x="105" y="0"/>
                        </a:lnTo>
                        <a:lnTo>
                          <a:pt x="107" y="2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383" name="Freeform 2051"/>
                  <p:cNvSpPr>
                    <a:spLocks noChangeAspect="1"/>
                  </p:cNvSpPr>
                  <p:nvPr/>
                </p:nvSpPr>
                <p:spPr bwMode="auto">
                  <a:xfrm>
                    <a:off x="1378" y="3773"/>
                    <a:ext cx="110" cy="8"/>
                  </a:xfrm>
                  <a:custGeom>
                    <a:avLst/>
                    <a:gdLst>
                      <a:gd name="T0" fmla="*/ 110 w 110"/>
                      <a:gd name="T1" fmla="*/ 8 h 8"/>
                      <a:gd name="T2" fmla="*/ 5 w 110"/>
                      <a:gd name="T3" fmla="*/ 8 h 8"/>
                      <a:gd name="T4" fmla="*/ 0 w 110"/>
                      <a:gd name="T5" fmla="*/ 0 h 8"/>
                      <a:gd name="T6" fmla="*/ 105 w 110"/>
                      <a:gd name="T7" fmla="*/ 0 h 8"/>
                      <a:gd name="T8" fmla="*/ 110 w 110"/>
                      <a:gd name="T9" fmla="*/ 8 h 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0"/>
                      <a:gd name="T16" fmla="*/ 0 h 8"/>
                      <a:gd name="T17" fmla="*/ 110 w 110"/>
                      <a:gd name="T18" fmla="*/ 8 h 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0" h="8">
                        <a:moveTo>
                          <a:pt x="110" y="8"/>
                        </a:moveTo>
                        <a:lnTo>
                          <a:pt x="5" y="8"/>
                        </a:lnTo>
                        <a:lnTo>
                          <a:pt x="0" y="0"/>
                        </a:lnTo>
                        <a:lnTo>
                          <a:pt x="105" y="0"/>
                        </a:lnTo>
                        <a:lnTo>
                          <a:pt x="110" y="8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384" name="Freeform 2052"/>
                  <p:cNvSpPr>
                    <a:spLocks noChangeAspect="1"/>
                  </p:cNvSpPr>
                  <p:nvPr/>
                </p:nvSpPr>
                <p:spPr bwMode="auto">
                  <a:xfrm>
                    <a:off x="1376" y="3763"/>
                    <a:ext cx="105" cy="3"/>
                  </a:xfrm>
                  <a:custGeom>
                    <a:avLst/>
                    <a:gdLst>
                      <a:gd name="T0" fmla="*/ 105 w 105"/>
                      <a:gd name="T1" fmla="*/ 3 h 3"/>
                      <a:gd name="T2" fmla="*/ 2 w 105"/>
                      <a:gd name="T3" fmla="*/ 3 h 3"/>
                      <a:gd name="T4" fmla="*/ 0 w 105"/>
                      <a:gd name="T5" fmla="*/ 0 h 3"/>
                      <a:gd name="T6" fmla="*/ 102 w 105"/>
                      <a:gd name="T7" fmla="*/ 0 h 3"/>
                      <a:gd name="T8" fmla="*/ 105 w 105"/>
                      <a:gd name="T9" fmla="*/ 3 h 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5"/>
                      <a:gd name="T16" fmla="*/ 0 h 3"/>
                      <a:gd name="T17" fmla="*/ 105 w 105"/>
                      <a:gd name="T18" fmla="*/ 3 h 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5" h="3">
                        <a:moveTo>
                          <a:pt x="105" y="3"/>
                        </a:moveTo>
                        <a:lnTo>
                          <a:pt x="2" y="3"/>
                        </a:lnTo>
                        <a:lnTo>
                          <a:pt x="0" y="0"/>
                        </a:lnTo>
                        <a:lnTo>
                          <a:pt x="102" y="0"/>
                        </a:lnTo>
                        <a:lnTo>
                          <a:pt x="105" y="3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</p:grpSp>
        </p:grpSp>
        <p:grpSp>
          <p:nvGrpSpPr>
            <p:cNvPr id="1896" name="Group 2053"/>
            <p:cNvGrpSpPr>
              <a:grpSpLocks/>
            </p:cNvGrpSpPr>
            <p:nvPr/>
          </p:nvGrpSpPr>
          <p:grpSpPr bwMode="auto">
            <a:xfrm>
              <a:off x="5141" y="2564"/>
              <a:ext cx="280" cy="454"/>
              <a:chOff x="2868" y="1661"/>
              <a:chExt cx="280" cy="454"/>
            </a:xfrm>
          </p:grpSpPr>
          <p:grpSp>
            <p:nvGrpSpPr>
              <p:cNvPr id="2181" name="Group 2054"/>
              <p:cNvGrpSpPr>
                <a:grpSpLocks/>
              </p:cNvGrpSpPr>
              <p:nvPr/>
            </p:nvGrpSpPr>
            <p:grpSpPr bwMode="auto">
              <a:xfrm>
                <a:off x="2868" y="1707"/>
                <a:ext cx="131" cy="298"/>
                <a:chOff x="1815" y="1253"/>
                <a:chExt cx="131" cy="298"/>
              </a:xfrm>
            </p:grpSpPr>
            <p:grpSp>
              <p:nvGrpSpPr>
                <p:cNvPr id="2342" name="Group 2055"/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1872" y="1265"/>
                  <a:ext cx="86" cy="62"/>
                  <a:chOff x="1054" y="3406"/>
                  <a:chExt cx="677" cy="565"/>
                </a:xfrm>
              </p:grpSpPr>
              <p:sp>
                <p:nvSpPr>
                  <p:cNvPr id="2359" name="Freeform 2056"/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360" name="Freeform 2057"/>
                  <p:cNvSpPr>
                    <a:spLocks noChangeAspect="1"/>
                  </p:cNvSpPr>
                  <p:nvPr/>
                </p:nvSpPr>
                <p:spPr bwMode="auto">
                  <a:xfrm>
                    <a:off x="1059" y="3408"/>
                    <a:ext cx="329" cy="148"/>
                  </a:xfrm>
                  <a:custGeom>
                    <a:avLst/>
                    <a:gdLst>
                      <a:gd name="T0" fmla="*/ 44 w 132"/>
                      <a:gd name="T1" fmla="*/ 0 h 59"/>
                      <a:gd name="T2" fmla="*/ 0 w 132"/>
                      <a:gd name="T3" fmla="*/ 0 h 59"/>
                      <a:gd name="T4" fmla="*/ 88 w 132"/>
                      <a:gd name="T5" fmla="*/ 59 h 59"/>
                      <a:gd name="T6" fmla="*/ 132 w 132"/>
                      <a:gd name="T7" fmla="*/ 59 h 59"/>
                      <a:gd name="T8" fmla="*/ 44 w 132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2"/>
                      <a:gd name="T16" fmla="*/ 0 h 59"/>
                      <a:gd name="T17" fmla="*/ 132 w 132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2" h="59">
                        <a:moveTo>
                          <a:pt x="44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43" y="0"/>
                          <a:pt x="69" y="25"/>
                          <a:pt x="88" y="59"/>
                        </a:cubicBezTo>
                        <a:cubicBezTo>
                          <a:pt x="132" y="59"/>
                          <a:pt x="132" y="59"/>
                          <a:pt x="132" y="59"/>
                        </a:cubicBezTo>
                        <a:cubicBezTo>
                          <a:pt x="113" y="25"/>
                          <a:pt x="88" y="0"/>
                          <a:pt x="44" y="0"/>
                        </a:cubicBez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361" name="Freeform 2058"/>
                  <p:cNvSpPr>
                    <a:spLocks noChangeAspect="1"/>
                  </p:cNvSpPr>
                  <p:nvPr/>
                </p:nvSpPr>
                <p:spPr bwMode="auto">
                  <a:xfrm>
                    <a:off x="1054" y="3406"/>
                    <a:ext cx="332" cy="147"/>
                  </a:xfrm>
                  <a:custGeom>
                    <a:avLst/>
                    <a:gdLst>
                      <a:gd name="T0" fmla="*/ 47 w 133"/>
                      <a:gd name="T1" fmla="*/ 4 h 59"/>
                      <a:gd name="T2" fmla="*/ 133 w 133"/>
                      <a:gd name="T3" fmla="*/ 59 h 59"/>
                      <a:gd name="T4" fmla="*/ 133 w 133"/>
                      <a:gd name="T5" fmla="*/ 59 h 59"/>
                      <a:gd name="T6" fmla="*/ 45 w 133"/>
                      <a:gd name="T7" fmla="*/ 0 h 59"/>
                      <a:gd name="T8" fmla="*/ 0 w 133"/>
                      <a:gd name="T9" fmla="*/ 0 h 59"/>
                      <a:gd name="T10" fmla="*/ 26 w 133"/>
                      <a:gd name="T11" fmla="*/ 4 h 59"/>
                      <a:gd name="T12" fmla="*/ 47 w 133"/>
                      <a:gd name="T13" fmla="*/ 4 h 59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33"/>
                      <a:gd name="T22" fmla="*/ 0 h 59"/>
                      <a:gd name="T23" fmla="*/ 133 w 133"/>
                      <a:gd name="T24" fmla="*/ 59 h 59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33" h="59">
                        <a:moveTo>
                          <a:pt x="47" y="4"/>
                        </a:moveTo>
                        <a:cubicBezTo>
                          <a:pt x="89" y="4"/>
                          <a:pt x="114" y="28"/>
                          <a:pt x="133" y="59"/>
                        </a:cubicBezTo>
                        <a:cubicBezTo>
                          <a:pt x="133" y="59"/>
                          <a:pt x="133" y="59"/>
                          <a:pt x="133" y="59"/>
                        </a:cubicBezTo>
                        <a:cubicBezTo>
                          <a:pt x="114" y="26"/>
                          <a:pt x="89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0" y="0"/>
                          <a:pt x="18" y="2"/>
                          <a:pt x="26" y="4"/>
                        </a:cubicBezTo>
                        <a:lnTo>
                          <a:pt x="47" y="4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362" name="Freeform 2059"/>
                  <p:cNvSpPr>
                    <a:spLocks noChangeAspect="1"/>
                  </p:cNvSpPr>
                  <p:nvPr/>
                </p:nvSpPr>
                <p:spPr bwMode="auto">
                  <a:xfrm>
                    <a:off x="1383" y="3783"/>
                    <a:ext cx="348" cy="188"/>
                  </a:xfrm>
                  <a:custGeom>
                    <a:avLst/>
                    <a:gdLst>
                      <a:gd name="T0" fmla="*/ 45 w 139"/>
                      <a:gd name="T1" fmla="*/ 0 h 75"/>
                      <a:gd name="T2" fmla="*/ 0 w 139"/>
                      <a:gd name="T3" fmla="*/ 0 h 75"/>
                      <a:gd name="T4" fmla="*/ 95 w 139"/>
                      <a:gd name="T5" fmla="*/ 75 h 75"/>
                      <a:gd name="T6" fmla="*/ 139 w 139"/>
                      <a:gd name="T7" fmla="*/ 75 h 75"/>
                      <a:gd name="T8" fmla="*/ 45 w 139"/>
                      <a:gd name="T9" fmla="*/ 0 h 7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9"/>
                      <a:gd name="T16" fmla="*/ 0 h 75"/>
                      <a:gd name="T17" fmla="*/ 139 w 139"/>
                      <a:gd name="T18" fmla="*/ 75 h 7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9" h="75">
                        <a:moveTo>
                          <a:pt x="45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20" y="42"/>
                          <a:pt x="45" y="75"/>
                          <a:pt x="95" y="75"/>
                        </a:cubicBezTo>
                        <a:cubicBezTo>
                          <a:pt x="139" y="75"/>
                          <a:pt x="139" y="75"/>
                          <a:pt x="139" y="75"/>
                        </a:cubicBezTo>
                        <a:cubicBezTo>
                          <a:pt x="90" y="75"/>
                          <a:pt x="65" y="42"/>
                          <a:pt x="45" y="0"/>
                        </a:cubicBez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363" name="Freeform 2060"/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7938" cap="flat">
                    <a:solidFill>
                      <a:srgbClr val="343434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364" name="Freeform 2061"/>
                  <p:cNvSpPr>
                    <a:spLocks noChangeAspect="1"/>
                  </p:cNvSpPr>
                  <p:nvPr/>
                </p:nvSpPr>
                <p:spPr bwMode="auto">
                  <a:xfrm>
                    <a:off x="1284" y="3561"/>
                    <a:ext cx="107" cy="7"/>
                  </a:xfrm>
                  <a:custGeom>
                    <a:avLst/>
                    <a:gdLst>
                      <a:gd name="T0" fmla="*/ 0 w 107"/>
                      <a:gd name="T1" fmla="*/ 0 h 7"/>
                      <a:gd name="T2" fmla="*/ 104 w 107"/>
                      <a:gd name="T3" fmla="*/ 0 h 7"/>
                      <a:gd name="T4" fmla="*/ 107 w 107"/>
                      <a:gd name="T5" fmla="*/ 7 h 7"/>
                      <a:gd name="T6" fmla="*/ 5 w 107"/>
                      <a:gd name="T7" fmla="*/ 7 h 7"/>
                      <a:gd name="T8" fmla="*/ 0 w 107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7"/>
                      <a:gd name="T17" fmla="*/ 107 w 107"/>
                      <a:gd name="T18" fmla="*/ 7 h 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7">
                        <a:moveTo>
                          <a:pt x="0" y="0"/>
                        </a:moveTo>
                        <a:lnTo>
                          <a:pt x="104" y="0"/>
                        </a:lnTo>
                        <a:lnTo>
                          <a:pt x="107" y="7"/>
                        </a:lnTo>
                        <a:lnTo>
                          <a:pt x="5" y="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365" name="Freeform 2062"/>
                  <p:cNvSpPr>
                    <a:spLocks noChangeAspect="1"/>
                  </p:cNvSpPr>
                  <p:nvPr/>
                </p:nvSpPr>
                <p:spPr bwMode="auto">
                  <a:xfrm>
                    <a:off x="1291" y="3576"/>
                    <a:ext cx="107" cy="2"/>
                  </a:xfrm>
                  <a:custGeom>
                    <a:avLst/>
                    <a:gdLst>
                      <a:gd name="T0" fmla="*/ 0 w 107"/>
                      <a:gd name="T1" fmla="*/ 0 h 2"/>
                      <a:gd name="T2" fmla="*/ 105 w 107"/>
                      <a:gd name="T3" fmla="*/ 0 h 2"/>
                      <a:gd name="T4" fmla="*/ 107 w 107"/>
                      <a:gd name="T5" fmla="*/ 2 h 2"/>
                      <a:gd name="T6" fmla="*/ 3 w 107"/>
                      <a:gd name="T7" fmla="*/ 2 h 2"/>
                      <a:gd name="T8" fmla="*/ 0 w 107"/>
                      <a:gd name="T9" fmla="*/ 0 h 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2"/>
                      <a:gd name="T17" fmla="*/ 107 w 107"/>
                      <a:gd name="T18" fmla="*/ 2 h 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2">
                        <a:moveTo>
                          <a:pt x="0" y="0"/>
                        </a:moveTo>
                        <a:lnTo>
                          <a:pt x="105" y="0"/>
                        </a:lnTo>
                        <a:lnTo>
                          <a:pt x="107" y="2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366" name="Freeform 2063"/>
                  <p:cNvSpPr>
                    <a:spLocks noChangeAspect="1"/>
                  </p:cNvSpPr>
                  <p:nvPr/>
                </p:nvSpPr>
                <p:spPr bwMode="auto">
                  <a:xfrm>
                    <a:off x="1378" y="3773"/>
                    <a:ext cx="110" cy="8"/>
                  </a:xfrm>
                  <a:custGeom>
                    <a:avLst/>
                    <a:gdLst>
                      <a:gd name="T0" fmla="*/ 110 w 110"/>
                      <a:gd name="T1" fmla="*/ 8 h 8"/>
                      <a:gd name="T2" fmla="*/ 5 w 110"/>
                      <a:gd name="T3" fmla="*/ 8 h 8"/>
                      <a:gd name="T4" fmla="*/ 0 w 110"/>
                      <a:gd name="T5" fmla="*/ 0 h 8"/>
                      <a:gd name="T6" fmla="*/ 105 w 110"/>
                      <a:gd name="T7" fmla="*/ 0 h 8"/>
                      <a:gd name="T8" fmla="*/ 110 w 110"/>
                      <a:gd name="T9" fmla="*/ 8 h 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0"/>
                      <a:gd name="T16" fmla="*/ 0 h 8"/>
                      <a:gd name="T17" fmla="*/ 110 w 110"/>
                      <a:gd name="T18" fmla="*/ 8 h 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0" h="8">
                        <a:moveTo>
                          <a:pt x="110" y="8"/>
                        </a:moveTo>
                        <a:lnTo>
                          <a:pt x="5" y="8"/>
                        </a:lnTo>
                        <a:lnTo>
                          <a:pt x="0" y="0"/>
                        </a:lnTo>
                        <a:lnTo>
                          <a:pt x="105" y="0"/>
                        </a:lnTo>
                        <a:lnTo>
                          <a:pt x="110" y="8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367" name="Freeform 2064"/>
                  <p:cNvSpPr>
                    <a:spLocks noChangeAspect="1"/>
                  </p:cNvSpPr>
                  <p:nvPr/>
                </p:nvSpPr>
                <p:spPr bwMode="auto">
                  <a:xfrm>
                    <a:off x="1376" y="3763"/>
                    <a:ext cx="105" cy="3"/>
                  </a:xfrm>
                  <a:custGeom>
                    <a:avLst/>
                    <a:gdLst>
                      <a:gd name="T0" fmla="*/ 105 w 105"/>
                      <a:gd name="T1" fmla="*/ 3 h 3"/>
                      <a:gd name="T2" fmla="*/ 2 w 105"/>
                      <a:gd name="T3" fmla="*/ 3 h 3"/>
                      <a:gd name="T4" fmla="*/ 0 w 105"/>
                      <a:gd name="T5" fmla="*/ 0 h 3"/>
                      <a:gd name="T6" fmla="*/ 102 w 105"/>
                      <a:gd name="T7" fmla="*/ 0 h 3"/>
                      <a:gd name="T8" fmla="*/ 105 w 105"/>
                      <a:gd name="T9" fmla="*/ 3 h 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5"/>
                      <a:gd name="T16" fmla="*/ 0 h 3"/>
                      <a:gd name="T17" fmla="*/ 105 w 105"/>
                      <a:gd name="T18" fmla="*/ 3 h 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5" h="3">
                        <a:moveTo>
                          <a:pt x="105" y="3"/>
                        </a:moveTo>
                        <a:lnTo>
                          <a:pt x="2" y="3"/>
                        </a:lnTo>
                        <a:lnTo>
                          <a:pt x="0" y="0"/>
                        </a:lnTo>
                        <a:lnTo>
                          <a:pt x="102" y="0"/>
                        </a:lnTo>
                        <a:lnTo>
                          <a:pt x="105" y="3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2343" name="Group 2065"/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1848" y="1337"/>
                  <a:ext cx="87" cy="62"/>
                  <a:chOff x="480" y="3413"/>
                  <a:chExt cx="673" cy="560"/>
                </a:xfrm>
              </p:grpSpPr>
              <p:sp>
                <p:nvSpPr>
                  <p:cNvPr id="2357" name="Freeform 2066"/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358" name="Freeform 2067"/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7938" cap="flat">
                    <a:solidFill>
                      <a:srgbClr val="FF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2344" name="Group 2068"/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1825" y="1406"/>
                  <a:ext cx="87" cy="62"/>
                  <a:chOff x="1054" y="3406"/>
                  <a:chExt cx="677" cy="565"/>
                </a:xfrm>
              </p:grpSpPr>
              <p:sp>
                <p:nvSpPr>
                  <p:cNvPr id="2348" name="Freeform 2069"/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349" name="Freeform 2070"/>
                  <p:cNvSpPr>
                    <a:spLocks noChangeAspect="1"/>
                  </p:cNvSpPr>
                  <p:nvPr/>
                </p:nvSpPr>
                <p:spPr bwMode="auto">
                  <a:xfrm>
                    <a:off x="1059" y="3408"/>
                    <a:ext cx="329" cy="148"/>
                  </a:xfrm>
                  <a:custGeom>
                    <a:avLst/>
                    <a:gdLst>
                      <a:gd name="T0" fmla="*/ 44 w 132"/>
                      <a:gd name="T1" fmla="*/ 0 h 59"/>
                      <a:gd name="T2" fmla="*/ 0 w 132"/>
                      <a:gd name="T3" fmla="*/ 0 h 59"/>
                      <a:gd name="T4" fmla="*/ 88 w 132"/>
                      <a:gd name="T5" fmla="*/ 59 h 59"/>
                      <a:gd name="T6" fmla="*/ 132 w 132"/>
                      <a:gd name="T7" fmla="*/ 59 h 59"/>
                      <a:gd name="T8" fmla="*/ 44 w 132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2"/>
                      <a:gd name="T16" fmla="*/ 0 h 59"/>
                      <a:gd name="T17" fmla="*/ 132 w 132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2" h="59">
                        <a:moveTo>
                          <a:pt x="44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43" y="0"/>
                          <a:pt x="69" y="25"/>
                          <a:pt x="88" y="59"/>
                        </a:cubicBezTo>
                        <a:cubicBezTo>
                          <a:pt x="132" y="59"/>
                          <a:pt x="132" y="59"/>
                          <a:pt x="132" y="59"/>
                        </a:cubicBezTo>
                        <a:cubicBezTo>
                          <a:pt x="113" y="25"/>
                          <a:pt x="88" y="0"/>
                          <a:pt x="44" y="0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350" name="Freeform 2071"/>
                  <p:cNvSpPr>
                    <a:spLocks noChangeAspect="1"/>
                  </p:cNvSpPr>
                  <p:nvPr/>
                </p:nvSpPr>
                <p:spPr bwMode="auto">
                  <a:xfrm>
                    <a:off x="1054" y="3406"/>
                    <a:ext cx="332" cy="147"/>
                  </a:xfrm>
                  <a:custGeom>
                    <a:avLst/>
                    <a:gdLst>
                      <a:gd name="T0" fmla="*/ 47 w 133"/>
                      <a:gd name="T1" fmla="*/ 4 h 59"/>
                      <a:gd name="T2" fmla="*/ 133 w 133"/>
                      <a:gd name="T3" fmla="*/ 59 h 59"/>
                      <a:gd name="T4" fmla="*/ 133 w 133"/>
                      <a:gd name="T5" fmla="*/ 59 h 59"/>
                      <a:gd name="T6" fmla="*/ 45 w 133"/>
                      <a:gd name="T7" fmla="*/ 0 h 59"/>
                      <a:gd name="T8" fmla="*/ 0 w 133"/>
                      <a:gd name="T9" fmla="*/ 0 h 59"/>
                      <a:gd name="T10" fmla="*/ 26 w 133"/>
                      <a:gd name="T11" fmla="*/ 4 h 59"/>
                      <a:gd name="T12" fmla="*/ 47 w 133"/>
                      <a:gd name="T13" fmla="*/ 4 h 59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33"/>
                      <a:gd name="T22" fmla="*/ 0 h 59"/>
                      <a:gd name="T23" fmla="*/ 133 w 133"/>
                      <a:gd name="T24" fmla="*/ 59 h 59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33" h="59">
                        <a:moveTo>
                          <a:pt x="47" y="4"/>
                        </a:moveTo>
                        <a:cubicBezTo>
                          <a:pt x="89" y="4"/>
                          <a:pt x="114" y="28"/>
                          <a:pt x="133" y="59"/>
                        </a:cubicBezTo>
                        <a:cubicBezTo>
                          <a:pt x="133" y="59"/>
                          <a:pt x="133" y="59"/>
                          <a:pt x="133" y="59"/>
                        </a:cubicBezTo>
                        <a:cubicBezTo>
                          <a:pt x="114" y="26"/>
                          <a:pt x="89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0" y="0"/>
                          <a:pt x="18" y="2"/>
                          <a:pt x="26" y="4"/>
                        </a:cubicBezTo>
                        <a:lnTo>
                          <a:pt x="47" y="4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351" name="Freeform 2072"/>
                  <p:cNvSpPr>
                    <a:spLocks noChangeAspect="1"/>
                  </p:cNvSpPr>
                  <p:nvPr/>
                </p:nvSpPr>
                <p:spPr bwMode="auto">
                  <a:xfrm>
                    <a:off x="1383" y="3783"/>
                    <a:ext cx="348" cy="188"/>
                  </a:xfrm>
                  <a:custGeom>
                    <a:avLst/>
                    <a:gdLst>
                      <a:gd name="T0" fmla="*/ 45 w 139"/>
                      <a:gd name="T1" fmla="*/ 0 h 75"/>
                      <a:gd name="T2" fmla="*/ 0 w 139"/>
                      <a:gd name="T3" fmla="*/ 0 h 75"/>
                      <a:gd name="T4" fmla="*/ 95 w 139"/>
                      <a:gd name="T5" fmla="*/ 75 h 75"/>
                      <a:gd name="T6" fmla="*/ 139 w 139"/>
                      <a:gd name="T7" fmla="*/ 75 h 75"/>
                      <a:gd name="T8" fmla="*/ 45 w 139"/>
                      <a:gd name="T9" fmla="*/ 0 h 7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9"/>
                      <a:gd name="T16" fmla="*/ 0 h 75"/>
                      <a:gd name="T17" fmla="*/ 139 w 139"/>
                      <a:gd name="T18" fmla="*/ 75 h 7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9" h="75">
                        <a:moveTo>
                          <a:pt x="45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20" y="42"/>
                          <a:pt x="45" y="75"/>
                          <a:pt x="95" y="75"/>
                        </a:cubicBezTo>
                        <a:cubicBezTo>
                          <a:pt x="139" y="75"/>
                          <a:pt x="139" y="75"/>
                          <a:pt x="139" y="75"/>
                        </a:cubicBezTo>
                        <a:cubicBezTo>
                          <a:pt x="90" y="75"/>
                          <a:pt x="65" y="42"/>
                          <a:pt x="45" y="0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352" name="Freeform 2073"/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7938" cap="flat">
                    <a:solidFill>
                      <a:srgbClr val="FF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353" name="Freeform 2074"/>
                  <p:cNvSpPr>
                    <a:spLocks noChangeAspect="1"/>
                  </p:cNvSpPr>
                  <p:nvPr/>
                </p:nvSpPr>
                <p:spPr bwMode="auto">
                  <a:xfrm>
                    <a:off x="1284" y="3561"/>
                    <a:ext cx="107" cy="7"/>
                  </a:xfrm>
                  <a:custGeom>
                    <a:avLst/>
                    <a:gdLst>
                      <a:gd name="T0" fmla="*/ 0 w 107"/>
                      <a:gd name="T1" fmla="*/ 0 h 7"/>
                      <a:gd name="T2" fmla="*/ 104 w 107"/>
                      <a:gd name="T3" fmla="*/ 0 h 7"/>
                      <a:gd name="T4" fmla="*/ 107 w 107"/>
                      <a:gd name="T5" fmla="*/ 7 h 7"/>
                      <a:gd name="T6" fmla="*/ 5 w 107"/>
                      <a:gd name="T7" fmla="*/ 7 h 7"/>
                      <a:gd name="T8" fmla="*/ 0 w 107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7"/>
                      <a:gd name="T17" fmla="*/ 107 w 107"/>
                      <a:gd name="T18" fmla="*/ 7 h 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7">
                        <a:moveTo>
                          <a:pt x="0" y="0"/>
                        </a:moveTo>
                        <a:lnTo>
                          <a:pt x="104" y="0"/>
                        </a:lnTo>
                        <a:lnTo>
                          <a:pt x="107" y="7"/>
                        </a:lnTo>
                        <a:lnTo>
                          <a:pt x="5" y="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354" name="Freeform 2075"/>
                  <p:cNvSpPr>
                    <a:spLocks noChangeAspect="1"/>
                  </p:cNvSpPr>
                  <p:nvPr/>
                </p:nvSpPr>
                <p:spPr bwMode="auto">
                  <a:xfrm>
                    <a:off x="1291" y="3576"/>
                    <a:ext cx="107" cy="2"/>
                  </a:xfrm>
                  <a:custGeom>
                    <a:avLst/>
                    <a:gdLst>
                      <a:gd name="T0" fmla="*/ 0 w 107"/>
                      <a:gd name="T1" fmla="*/ 0 h 2"/>
                      <a:gd name="T2" fmla="*/ 105 w 107"/>
                      <a:gd name="T3" fmla="*/ 0 h 2"/>
                      <a:gd name="T4" fmla="*/ 107 w 107"/>
                      <a:gd name="T5" fmla="*/ 2 h 2"/>
                      <a:gd name="T6" fmla="*/ 3 w 107"/>
                      <a:gd name="T7" fmla="*/ 2 h 2"/>
                      <a:gd name="T8" fmla="*/ 0 w 107"/>
                      <a:gd name="T9" fmla="*/ 0 h 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2"/>
                      <a:gd name="T17" fmla="*/ 107 w 107"/>
                      <a:gd name="T18" fmla="*/ 2 h 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2">
                        <a:moveTo>
                          <a:pt x="0" y="0"/>
                        </a:moveTo>
                        <a:lnTo>
                          <a:pt x="105" y="0"/>
                        </a:lnTo>
                        <a:lnTo>
                          <a:pt x="107" y="2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355" name="Freeform 2076"/>
                  <p:cNvSpPr>
                    <a:spLocks noChangeAspect="1"/>
                  </p:cNvSpPr>
                  <p:nvPr/>
                </p:nvSpPr>
                <p:spPr bwMode="auto">
                  <a:xfrm>
                    <a:off x="1378" y="3773"/>
                    <a:ext cx="110" cy="8"/>
                  </a:xfrm>
                  <a:custGeom>
                    <a:avLst/>
                    <a:gdLst>
                      <a:gd name="T0" fmla="*/ 110 w 110"/>
                      <a:gd name="T1" fmla="*/ 8 h 8"/>
                      <a:gd name="T2" fmla="*/ 5 w 110"/>
                      <a:gd name="T3" fmla="*/ 8 h 8"/>
                      <a:gd name="T4" fmla="*/ 0 w 110"/>
                      <a:gd name="T5" fmla="*/ 0 h 8"/>
                      <a:gd name="T6" fmla="*/ 105 w 110"/>
                      <a:gd name="T7" fmla="*/ 0 h 8"/>
                      <a:gd name="T8" fmla="*/ 110 w 110"/>
                      <a:gd name="T9" fmla="*/ 8 h 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0"/>
                      <a:gd name="T16" fmla="*/ 0 h 8"/>
                      <a:gd name="T17" fmla="*/ 110 w 110"/>
                      <a:gd name="T18" fmla="*/ 8 h 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0" h="8">
                        <a:moveTo>
                          <a:pt x="110" y="8"/>
                        </a:moveTo>
                        <a:lnTo>
                          <a:pt x="5" y="8"/>
                        </a:lnTo>
                        <a:lnTo>
                          <a:pt x="0" y="0"/>
                        </a:lnTo>
                        <a:lnTo>
                          <a:pt x="105" y="0"/>
                        </a:lnTo>
                        <a:lnTo>
                          <a:pt x="110" y="8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356" name="Freeform 2077"/>
                  <p:cNvSpPr>
                    <a:spLocks noChangeAspect="1"/>
                  </p:cNvSpPr>
                  <p:nvPr/>
                </p:nvSpPr>
                <p:spPr bwMode="auto">
                  <a:xfrm>
                    <a:off x="1376" y="3763"/>
                    <a:ext cx="105" cy="3"/>
                  </a:xfrm>
                  <a:custGeom>
                    <a:avLst/>
                    <a:gdLst>
                      <a:gd name="T0" fmla="*/ 105 w 105"/>
                      <a:gd name="T1" fmla="*/ 3 h 3"/>
                      <a:gd name="T2" fmla="*/ 2 w 105"/>
                      <a:gd name="T3" fmla="*/ 3 h 3"/>
                      <a:gd name="T4" fmla="*/ 0 w 105"/>
                      <a:gd name="T5" fmla="*/ 0 h 3"/>
                      <a:gd name="T6" fmla="*/ 102 w 105"/>
                      <a:gd name="T7" fmla="*/ 0 h 3"/>
                      <a:gd name="T8" fmla="*/ 105 w 105"/>
                      <a:gd name="T9" fmla="*/ 3 h 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5"/>
                      <a:gd name="T16" fmla="*/ 0 h 3"/>
                      <a:gd name="T17" fmla="*/ 105 w 105"/>
                      <a:gd name="T18" fmla="*/ 3 h 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5" h="3">
                        <a:moveTo>
                          <a:pt x="105" y="3"/>
                        </a:moveTo>
                        <a:lnTo>
                          <a:pt x="2" y="3"/>
                        </a:lnTo>
                        <a:lnTo>
                          <a:pt x="0" y="0"/>
                        </a:lnTo>
                        <a:lnTo>
                          <a:pt x="102" y="0"/>
                        </a:lnTo>
                        <a:lnTo>
                          <a:pt x="105" y="3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2345" name="Group 2078"/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1803" y="1477"/>
                  <a:ext cx="86" cy="62"/>
                  <a:chOff x="480" y="3413"/>
                  <a:chExt cx="673" cy="560"/>
                </a:xfrm>
              </p:grpSpPr>
              <p:sp>
                <p:nvSpPr>
                  <p:cNvPr id="2346" name="Freeform 2079"/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347" name="Freeform 2080"/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7938" cap="flat">
                    <a:solidFill>
                      <a:srgbClr val="FF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</p:grpSp>
          <p:grpSp>
            <p:nvGrpSpPr>
              <p:cNvPr id="2182" name="Group 2081"/>
              <p:cNvGrpSpPr>
                <a:grpSpLocks/>
              </p:cNvGrpSpPr>
              <p:nvPr/>
            </p:nvGrpSpPr>
            <p:grpSpPr bwMode="auto">
              <a:xfrm>
                <a:off x="2945" y="1661"/>
                <a:ext cx="124" cy="309"/>
                <a:chOff x="1998" y="1253"/>
                <a:chExt cx="124" cy="309"/>
              </a:xfrm>
            </p:grpSpPr>
            <p:grpSp>
              <p:nvGrpSpPr>
                <p:cNvPr id="2316" name="Group 2082"/>
                <p:cNvGrpSpPr>
                  <a:grpSpLocks noChangeAspect="1"/>
                </p:cNvGrpSpPr>
                <p:nvPr/>
              </p:nvGrpSpPr>
              <p:grpSpPr bwMode="auto">
                <a:xfrm rot="-4350386">
                  <a:off x="2003" y="1418"/>
                  <a:ext cx="90" cy="56"/>
                  <a:chOff x="480" y="3413"/>
                  <a:chExt cx="673" cy="560"/>
                </a:xfrm>
              </p:grpSpPr>
              <p:sp>
                <p:nvSpPr>
                  <p:cNvPr id="2340" name="Freeform 2083"/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341" name="Freeform 2084"/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7938" cap="flat">
                    <a:solidFill>
                      <a:srgbClr val="0066FF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2317" name="Group 2085"/>
                <p:cNvGrpSpPr>
                  <a:grpSpLocks noChangeAspect="1"/>
                </p:cNvGrpSpPr>
                <p:nvPr/>
              </p:nvGrpSpPr>
              <p:grpSpPr bwMode="auto">
                <a:xfrm rot="-4350386">
                  <a:off x="2026" y="1343"/>
                  <a:ext cx="91" cy="55"/>
                  <a:chOff x="1054" y="3406"/>
                  <a:chExt cx="677" cy="565"/>
                </a:xfrm>
              </p:grpSpPr>
              <p:sp>
                <p:nvSpPr>
                  <p:cNvPr id="2331" name="Freeform 2086"/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332" name="Freeform 2087"/>
                  <p:cNvSpPr>
                    <a:spLocks noChangeAspect="1"/>
                  </p:cNvSpPr>
                  <p:nvPr/>
                </p:nvSpPr>
                <p:spPr bwMode="auto">
                  <a:xfrm>
                    <a:off x="1059" y="3408"/>
                    <a:ext cx="329" cy="148"/>
                  </a:xfrm>
                  <a:custGeom>
                    <a:avLst/>
                    <a:gdLst>
                      <a:gd name="T0" fmla="*/ 44 w 132"/>
                      <a:gd name="T1" fmla="*/ 0 h 59"/>
                      <a:gd name="T2" fmla="*/ 0 w 132"/>
                      <a:gd name="T3" fmla="*/ 0 h 59"/>
                      <a:gd name="T4" fmla="*/ 88 w 132"/>
                      <a:gd name="T5" fmla="*/ 59 h 59"/>
                      <a:gd name="T6" fmla="*/ 132 w 132"/>
                      <a:gd name="T7" fmla="*/ 59 h 59"/>
                      <a:gd name="T8" fmla="*/ 44 w 132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2"/>
                      <a:gd name="T16" fmla="*/ 0 h 59"/>
                      <a:gd name="T17" fmla="*/ 132 w 132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2" h="59">
                        <a:moveTo>
                          <a:pt x="44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43" y="0"/>
                          <a:pt x="69" y="25"/>
                          <a:pt x="88" y="59"/>
                        </a:cubicBezTo>
                        <a:cubicBezTo>
                          <a:pt x="132" y="59"/>
                          <a:pt x="132" y="59"/>
                          <a:pt x="132" y="59"/>
                        </a:cubicBezTo>
                        <a:cubicBezTo>
                          <a:pt x="113" y="25"/>
                          <a:pt x="88" y="0"/>
                          <a:pt x="44" y="0"/>
                        </a:cubicBez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333" name="Freeform 2088"/>
                  <p:cNvSpPr>
                    <a:spLocks noChangeAspect="1"/>
                  </p:cNvSpPr>
                  <p:nvPr/>
                </p:nvSpPr>
                <p:spPr bwMode="auto">
                  <a:xfrm>
                    <a:off x="1054" y="3406"/>
                    <a:ext cx="332" cy="147"/>
                  </a:xfrm>
                  <a:custGeom>
                    <a:avLst/>
                    <a:gdLst>
                      <a:gd name="T0" fmla="*/ 47 w 133"/>
                      <a:gd name="T1" fmla="*/ 4 h 59"/>
                      <a:gd name="T2" fmla="*/ 133 w 133"/>
                      <a:gd name="T3" fmla="*/ 59 h 59"/>
                      <a:gd name="T4" fmla="*/ 133 w 133"/>
                      <a:gd name="T5" fmla="*/ 59 h 59"/>
                      <a:gd name="T6" fmla="*/ 45 w 133"/>
                      <a:gd name="T7" fmla="*/ 0 h 59"/>
                      <a:gd name="T8" fmla="*/ 0 w 133"/>
                      <a:gd name="T9" fmla="*/ 0 h 59"/>
                      <a:gd name="T10" fmla="*/ 26 w 133"/>
                      <a:gd name="T11" fmla="*/ 4 h 59"/>
                      <a:gd name="T12" fmla="*/ 47 w 133"/>
                      <a:gd name="T13" fmla="*/ 4 h 59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33"/>
                      <a:gd name="T22" fmla="*/ 0 h 59"/>
                      <a:gd name="T23" fmla="*/ 133 w 133"/>
                      <a:gd name="T24" fmla="*/ 59 h 59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33" h="59">
                        <a:moveTo>
                          <a:pt x="47" y="4"/>
                        </a:moveTo>
                        <a:cubicBezTo>
                          <a:pt x="89" y="4"/>
                          <a:pt x="114" y="28"/>
                          <a:pt x="133" y="59"/>
                        </a:cubicBezTo>
                        <a:cubicBezTo>
                          <a:pt x="133" y="59"/>
                          <a:pt x="133" y="59"/>
                          <a:pt x="133" y="59"/>
                        </a:cubicBezTo>
                        <a:cubicBezTo>
                          <a:pt x="114" y="26"/>
                          <a:pt x="89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0" y="0"/>
                          <a:pt x="18" y="2"/>
                          <a:pt x="26" y="4"/>
                        </a:cubicBezTo>
                        <a:lnTo>
                          <a:pt x="47" y="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334" name="Freeform 2089"/>
                  <p:cNvSpPr>
                    <a:spLocks noChangeAspect="1"/>
                  </p:cNvSpPr>
                  <p:nvPr/>
                </p:nvSpPr>
                <p:spPr bwMode="auto">
                  <a:xfrm>
                    <a:off x="1383" y="3783"/>
                    <a:ext cx="348" cy="188"/>
                  </a:xfrm>
                  <a:custGeom>
                    <a:avLst/>
                    <a:gdLst>
                      <a:gd name="T0" fmla="*/ 45 w 139"/>
                      <a:gd name="T1" fmla="*/ 0 h 75"/>
                      <a:gd name="T2" fmla="*/ 0 w 139"/>
                      <a:gd name="T3" fmla="*/ 0 h 75"/>
                      <a:gd name="T4" fmla="*/ 95 w 139"/>
                      <a:gd name="T5" fmla="*/ 75 h 75"/>
                      <a:gd name="T6" fmla="*/ 139 w 139"/>
                      <a:gd name="T7" fmla="*/ 75 h 75"/>
                      <a:gd name="T8" fmla="*/ 45 w 139"/>
                      <a:gd name="T9" fmla="*/ 0 h 7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9"/>
                      <a:gd name="T16" fmla="*/ 0 h 75"/>
                      <a:gd name="T17" fmla="*/ 139 w 139"/>
                      <a:gd name="T18" fmla="*/ 75 h 7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9" h="75">
                        <a:moveTo>
                          <a:pt x="45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20" y="42"/>
                          <a:pt x="45" y="75"/>
                          <a:pt x="95" y="75"/>
                        </a:cubicBezTo>
                        <a:cubicBezTo>
                          <a:pt x="139" y="75"/>
                          <a:pt x="139" y="75"/>
                          <a:pt x="139" y="75"/>
                        </a:cubicBezTo>
                        <a:cubicBezTo>
                          <a:pt x="90" y="75"/>
                          <a:pt x="65" y="42"/>
                          <a:pt x="45" y="0"/>
                        </a:cubicBez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335" name="Freeform 2090"/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7938" cap="flat">
                    <a:solidFill>
                      <a:srgbClr val="0066FF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336" name="Freeform 2091"/>
                  <p:cNvSpPr>
                    <a:spLocks noChangeAspect="1"/>
                  </p:cNvSpPr>
                  <p:nvPr/>
                </p:nvSpPr>
                <p:spPr bwMode="auto">
                  <a:xfrm>
                    <a:off x="1284" y="3561"/>
                    <a:ext cx="107" cy="7"/>
                  </a:xfrm>
                  <a:custGeom>
                    <a:avLst/>
                    <a:gdLst>
                      <a:gd name="T0" fmla="*/ 0 w 107"/>
                      <a:gd name="T1" fmla="*/ 0 h 7"/>
                      <a:gd name="T2" fmla="*/ 104 w 107"/>
                      <a:gd name="T3" fmla="*/ 0 h 7"/>
                      <a:gd name="T4" fmla="*/ 107 w 107"/>
                      <a:gd name="T5" fmla="*/ 7 h 7"/>
                      <a:gd name="T6" fmla="*/ 5 w 107"/>
                      <a:gd name="T7" fmla="*/ 7 h 7"/>
                      <a:gd name="T8" fmla="*/ 0 w 107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7"/>
                      <a:gd name="T17" fmla="*/ 107 w 107"/>
                      <a:gd name="T18" fmla="*/ 7 h 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7">
                        <a:moveTo>
                          <a:pt x="0" y="0"/>
                        </a:moveTo>
                        <a:lnTo>
                          <a:pt x="104" y="0"/>
                        </a:lnTo>
                        <a:lnTo>
                          <a:pt x="107" y="7"/>
                        </a:lnTo>
                        <a:lnTo>
                          <a:pt x="5" y="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337" name="Freeform 2092"/>
                  <p:cNvSpPr>
                    <a:spLocks noChangeAspect="1"/>
                  </p:cNvSpPr>
                  <p:nvPr/>
                </p:nvSpPr>
                <p:spPr bwMode="auto">
                  <a:xfrm>
                    <a:off x="1291" y="3576"/>
                    <a:ext cx="107" cy="2"/>
                  </a:xfrm>
                  <a:custGeom>
                    <a:avLst/>
                    <a:gdLst>
                      <a:gd name="T0" fmla="*/ 0 w 107"/>
                      <a:gd name="T1" fmla="*/ 0 h 2"/>
                      <a:gd name="T2" fmla="*/ 105 w 107"/>
                      <a:gd name="T3" fmla="*/ 0 h 2"/>
                      <a:gd name="T4" fmla="*/ 107 w 107"/>
                      <a:gd name="T5" fmla="*/ 2 h 2"/>
                      <a:gd name="T6" fmla="*/ 3 w 107"/>
                      <a:gd name="T7" fmla="*/ 2 h 2"/>
                      <a:gd name="T8" fmla="*/ 0 w 107"/>
                      <a:gd name="T9" fmla="*/ 0 h 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2"/>
                      <a:gd name="T17" fmla="*/ 107 w 107"/>
                      <a:gd name="T18" fmla="*/ 2 h 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2">
                        <a:moveTo>
                          <a:pt x="0" y="0"/>
                        </a:moveTo>
                        <a:lnTo>
                          <a:pt x="105" y="0"/>
                        </a:lnTo>
                        <a:lnTo>
                          <a:pt x="107" y="2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338" name="Freeform 2093"/>
                  <p:cNvSpPr>
                    <a:spLocks noChangeAspect="1"/>
                  </p:cNvSpPr>
                  <p:nvPr/>
                </p:nvSpPr>
                <p:spPr bwMode="auto">
                  <a:xfrm>
                    <a:off x="1378" y="3773"/>
                    <a:ext cx="110" cy="8"/>
                  </a:xfrm>
                  <a:custGeom>
                    <a:avLst/>
                    <a:gdLst>
                      <a:gd name="T0" fmla="*/ 110 w 110"/>
                      <a:gd name="T1" fmla="*/ 8 h 8"/>
                      <a:gd name="T2" fmla="*/ 5 w 110"/>
                      <a:gd name="T3" fmla="*/ 8 h 8"/>
                      <a:gd name="T4" fmla="*/ 0 w 110"/>
                      <a:gd name="T5" fmla="*/ 0 h 8"/>
                      <a:gd name="T6" fmla="*/ 105 w 110"/>
                      <a:gd name="T7" fmla="*/ 0 h 8"/>
                      <a:gd name="T8" fmla="*/ 110 w 110"/>
                      <a:gd name="T9" fmla="*/ 8 h 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0"/>
                      <a:gd name="T16" fmla="*/ 0 h 8"/>
                      <a:gd name="T17" fmla="*/ 110 w 110"/>
                      <a:gd name="T18" fmla="*/ 8 h 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0" h="8">
                        <a:moveTo>
                          <a:pt x="110" y="8"/>
                        </a:moveTo>
                        <a:lnTo>
                          <a:pt x="5" y="8"/>
                        </a:lnTo>
                        <a:lnTo>
                          <a:pt x="0" y="0"/>
                        </a:lnTo>
                        <a:lnTo>
                          <a:pt x="105" y="0"/>
                        </a:lnTo>
                        <a:lnTo>
                          <a:pt x="110" y="8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339" name="Freeform 2094"/>
                  <p:cNvSpPr>
                    <a:spLocks noChangeAspect="1"/>
                  </p:cNvSpPr>
                  <p:nvPr/>
                </p:nvSpPr>
                <p:spPr bwMode="auto">
                  <a:xfrm>
                    <a:off x="1376" y="3763"/>
                    <a:ext cx="105" cy="3"/>
                  </a:xfrm>
                  <a:custGeom>
                    <a:avLst/>
                    <a:gdLst>
                      <a:gd name="T0" fmla="*/ 105 w 105"/>
                      <a:gd name="T1" fmla="*/ 3 h 3"/>
                      <a:gd name="T2" fmla="*/ 2 w 105"/>
                      <a:gd name="T3" fmla="*/ 3 h 3"/>
                      <a:gd name="T4" fmla="*/ 0 w 105"/>
                      <a:gd name="T5" fmla="*/ 0 h 3"/>
                      <a:gd name="T6" fmla="*/ 102 w 105"/>
                      <a:gd name="T7" fmla="*/ 0 h 3"/>
                      <a:gd name="T8" fmla="*/ 105 w 105"/>
                      <a:gd name="T9" fmla="*/ 3 h 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5"/>
                      <a:gd name="T16" fmla="*/ 0 h 3"/>
                      <a:gd name="T17" fmla="*/ 105 w 105"/>
                      <a:gd name="T18" fmla="*/ 3 h 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5" h="3">
                        <a:moveTo>
                          <a:pt x="105" y="3"/>
                        </a:moveTo>
                        <a:lnTo>
                          <a:pt x="2" y="3"/>
                        </a:lnTo>
                        <a:lnTo>
                          <a:pt x="0" y="0"/>
                        </a:lnTo>
                        <a:lnTo>
                          <a:pt x="102" y="0"/>
                        </a:lnTo>
                        <a:lnTo>
                          <a:pt x="105" y="3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2318" name="Group 2095"/>
                <p:cNvGrpSpPr>
                  <a:grpSpLocks noChangeAspect="1"/>
                </p:cNvGrpSpPr>
                <p:nvPr/>
              </p:nvGrpSpPr>
              <p:grpSpPr bwMode="auto">
                <a:xfrm rot="-4350386">
                  <a:off x="1980" y="1488"/>
                  <a:ext cx="92" cy="56"/>
                  <a:chOff x="1054" y="3406"/>
                  <a:chExt cx="677" cy="565"/>
                </a:xfrm>
              </p:grpSpPr>
              <p:sp>
                <p:nvSpPr>
                  <p:cNvPr id="2322" name="Freeform 2096"/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323" name="Freeform 2097"/>
                  <p:cNvSpPr>
                    <a:spLocks noChangeAspect="1"/>
                  </p:cNvSpPr>
                  <p:nvPr/>
                </p:nvSpPr>
                <p:spPr bwMode="auto">
                  <a:xfrm>
                    <a:off x="1059" y="3408"/>
                    <a:ext cx="329" cy="148"/>
                  </a:xfrm>
                  <a:custGeom>
                    <a:avLst/>
                    <a:gdLst>
                      <a:gd name="T0" fmla="*/ 44 w 132"/>
                      <a:gd name="T1" fmla="*/ 0 h 59"/>
                      <a:gd name="T2" fmla="*/ 0 w 132"/>
                      <a:gd name="T3" fmla="*/ 0 h 59"/>
                      <a:gd name="T4" fmla="*/ 88 w 132"/>
                      <a:gd name="T5" fmla="*/ 59 h 59"/>
                      <a:gd name="T6" fmla="*/ 132 w 132"/>
                      <a:gd name="T7" fmla="*/ 59 h 59"/>
                      <a:gd name="T8" fmla="*/ 44 w 132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2"/>
                      <a:gd name="T16" fmla="*/ 0 h 59"/>
                      <a:gd name="T17" fmla="*/ 132 w 132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2" h="59">
                        <a:moveTo>
                          <a:pt x="44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43" y="0"/>
                          <a:pt x="69" y="25"/>
                          <a:pt x="88" y="59"/>
                        </a:cubicBezTo>
                        <a:cubicBezTo>
                          <a:pt x="132" y="59"/>
                          <a:pt x="132" y="59"/>
                          <a:pt x="132" y="59"/>
                        </a:cubicBezTo>
                        <a:cubicBezTo>
                          <a:pt x="113" y="25"/>
                          <a:pt x="88" y="0"/>
                          <a:pt x="44" y="0"/>
                        </a:cubicBez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324" name="Freeform 2098"/>
                  <p:cNvSpPr>
                    <a:spLocks noChangeAspect="1"/>
                  </p:cNvSpPr>
                  <p:nvPr/>
                </p:nvSpPr>
                <p:spPr bwMode="auto">
                  <a:xfrm>
                    <a:off x="1054" y="3406"/>
                    <a:ext cx="332" cy="147"/>
                  </a:xfrm>
                  <a:custGeom>
                    <a:avLst/>
                    <a:gdLst>
                      <a:gd name="T0" fmla="*/ 47 w 133"/>
                      <a:gd name="T1" fmla="*/ 4 h 59"/>
                      <a:gd name="T2" fmla="*/ 133 w 133"/>
                      <a:gd name="T3" fmla="*/ 59 h 59"/>
                      <a:gd name="T4" fmla="*/ 133 w 133"/>
                      <a:gd name="T5" fmla="*/ 59 h 59"/>
                      <a:gd name="T6" fmla="*/ 45 w 133"/>
                      <a:gd name="T7" fmla="*/ 0 h 59"/>
                      <a:gd name="T8" fmla="*/ 0 w 133"/>
                      <a:gd name="T9" fmla="*/ 0 h 59"/>
                      <a:gd name="T10" fmla="*/ 26 w 133"/>
                      <a:gd name="T11" fmla="*/ 4 h 59"/>
                      <a:gd name="T12" fmla="*/ 47 w 133"/>
                      <a:gd name="T13" fmla="*/ 4 h 59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33"/>
                      <a:gd name="T22" fmla="*/ 0 h 59"/>
                      <a:gd name="T23" fmla="*/ 133 w 133"/>
                      <a:gd name="T24" fmla="*/ 59 h 59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33" h="59">
                        <a:moveTo>
                          <a:pt x="47" y="4"/>
                        </a:moveTo>
                        <a:cubicBezTo>
                          <a:pt x="89" y="4"/>
                          <a:pt x="114" y="28"/>
                          <a:pt x="133" y="59"/>
                        </a:cubicBezTo>
                        <a:cubicBezTo>
                          <a:pt x="133" y="59"/>
                          <a:pt x="133" y="59"/>
                          <a:pt x="133" y="59"/>
                        </a:cubicBezTo>
                        <a:cubicBezTo>
                          <a:pt x="114" y="26"/>
                          <a:pt x="89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0" y="0"/>
                          <a:pt x="18" y="2"/>
                          <a:pt x="26" y="4"/>
                        </a:cubicBezTo>
                        <a:lnTo>
                          <a:pt x="47" y="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325" name="Freeform 2099"/>
                  <p:cNvSpPr>
                    <a:spLocks noChangeAspect="1"/>
                  </p:cNvSpPr>
                  <p:nvPr/>
                </p:nvSpPr>
                <p:spPr bwMode="auto">
                  <a:xfrm>
                    <a:off x="1383" y="3783"/>
                    <a:ext cx="348" cy="188"/>
                  </a:xfrm>
                  <a:custGeom>
                    <a:avLst/>
                    <a:gdLst>
                      <a:gd name="T0" fmla="*/ 45 w 139"/>
                      <a:gd name="T1" fmla="*/ 0 h 75"/>
                      <a:gd name="T2" fmla="*/ 0 w 139"/>
                      <a:gd name="T3" fmla="*/ 0 h 75"/>
                      <a:gd name="T4" fmla="*/ 95 w 139"/>
                      <a:gd name="T5" fmla="*/ 75 h 75"/>
                      <a:gd name="T6" fmla="*/ 139 w 139"/>
                      <a:gd name="T7" fmla="*/ 75 h 75"/>
                      <a:gd name="T8" fmla="*/ 45 w 139"/>
                      <a:gd name="T9" fmla="*/ 0 h 7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9"/>
                      <a:gd name="T16" fmla="*/ 0 h 75"/>
                      <a:gd name="T17" fmla="*/ 139 w 139"/>
                      <a:gd name="T18" fmla="*/ 75 h 7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9" h="75">
                        <a:moveTo>
                          <a:pt x="45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20" y="42"/>
                          <a:pt x="45" y="75"/>
                          <a:pt x="95" y="75"/>
                        </a:cubicBezTo>
                        <a:cubicBezTo>
                          <a:pt x="139" y="75"/>
                          <a:pt x="139" y="75"/>
                          <a:pt x="139" y="75"/>
                        </a:cubicBezTo>
                        <a:cubicBezTo>
                          <a:pt x="90" y="75"/>
                          <a:pt x="65" y="42"/>
                          <a:pt x="45" y="0"/>
                        </a:cubicBez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326" name="Freeform 2100"/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7938" cap="flat">
                    <a:solidFill>
                      <a:srgbClr val="0066FF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327" name="Freeform 2101"/>
                  <p:cNvSpPr>
                    <a:spLocks noChangeAspect="1"/>
                  </p:cNvSpPr>
                  <p:nvPr/>
                </p:nvSpPr>
                <p:spPr bwMode="auto">
                  <a:xfrm>
                    <a:off x="1284" y="3561"/>
                    <a:ext cx="107" cy="7"/>
                  </a:xfrm>
                  <a:custGeom>
                    <a:avLst/>
                    <a:gdLst>
                      <a:gd name="T0" fmla="*/ 0 w 107"/>
                      <a:gd name="T1" fmla="*/ 0 h 7"/>
                      <a:gd name="T2" fmla="*/ 104 w 107"/>
                      <a:gd name="T3" fmla="*/ 0 h 7"/>
                      <a:gd name="T4" fmla="*/ 107 w 107"/>
                      <a:gd name="T5" fmla="*/ 7 h 7"/>
                      <a:gd name="T6" fmla="*/ 5 w 107"/>
                      <a:gd name="T7" fmla="*/ 7 h 7"/>
                      <a:gd name="T8" fmla="*/ 0 w 107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7"/>
                      <a:gd name="T17" fmla="*/ 107 w 107"/>
                      <a:gd name="T18" fmla="*/ 7 h 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7">
                        <a:moveTo>
                          <a:pt x="0" y="0"/>
                        </a:moveTo>
                        <a:lnTo>
                          <a:pt x="104" y="0"/>
                        </a:lnTo>
                        <a:lnTo>
                          <a:pt x="107" y="7"/>
                        </a:lnTo>
                        <a:lnTo>
                          <a:pt x="5" y="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328" name="Freeform 2102"/>
                  <p:cNvSpPr>
                    <a:spLocks noChangeAspect="1"/>
                  </p:cNvSpPr>
                  <p:nvPr/>
                </p:nvSpPr>
                <p:spPr bwMode="auto">
                  <a:xfrm>
                    <a:off x="1291" y="3576"/>
                    <a:ext cx="107" cy="2"/>
                  </a:xfrm>
                  <a:custGeom>
                    <a:avLst/>
                    <a:gdLst>
                      <a:gd name="T0" fmla="*/ 0 w 107"/>
                      <a:gd name="T1" fmla="*/ 0 h 2"/>
                      <a:gd name="T2" fmla="*/ 105 w 107"/>
                      <a:gd name="T3" fmla="*/ 0 h 2"/>
                      <a:gd name="T4" fmla="*/ 107 w 107"/>
                      <a:gd name="T5" fmla="*/ 2 h 2"/>
                      <a:gd name="T6" fmla="*/ 3 w 107"/>
                      <a:gd name="T7" fmla="*/ 2 h 2"/>
                      <a:gd name="T8" fmla="*/ 0 w 107"/>
                      <a:gd name="T9" fmla="*/ 0 h 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2"/>
                      <a:gd name="T17" fmla="*/ 107 w 107"/>
                      <a:gd name="T18" fmla="*/ 2 h 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2">
                        <a:moveTo>
                          <a:pt x="0" y="0"/>
                        </a:moveTo>
                        <a:lnTo>
                          <a:pt x="105" y="0"/>
                        </a:lnTo>
                        <a:lnTo>
                          <a:pt x="107" y="2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329" name="Freeform 2103"/>
                  <p:cNvSpPr>
                    <a:spLocks noChangeAspect="1"/>
                  </p:cNvSpPr>
                  <p:nvPr/>
                </p:nvSpPr>
                <p:spPr bwMode="auto">
                  <a:xfrm>
                    <a:off x="1378" y="3773"/>
                    <a:ext cx="110" cy="8"/>
                  </a:xfrm>
                  <a:custGeom>
                    <a:avLst/>
                    <a:gdLst>
                      <a:gd name="T0" fmla="*/ 110 w 110"/>
                      <a:gd name="T1" fmla="*/ 8 h 8"/>
                      <a:gd name="T2" fmla="*/ 5 w 110"/>
                      <a:gd name="T3" fmla="*/ 8 h 8"/>
                      <a:gd name="T4" fmla="*/ 0 w 110"/>
                      <a:gd name="T5" fmla="*/ 0 h 8"/>
                      <a:gd name="T6" fmla="*/ 105 w 110"/>
                      <a:gd name="T7" fmla="*/ 0 h 8"/>
                      <a:gd name="T8" fmla="*/ 110 w 110"/>
                      <a:gd name="T9" fmla="*/ 8 h 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0"/>
                      <a:gd name="T16" fmla="*/ 0 h 8"/>
                      <a:gd name="T17" fmla="*/ 110 w 110"/>
                      <a:gd name="T18" fmla="*/ 8 h 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0" h="8">
                        <a:moveTo>
                          <a:pt x="110" y="8"/>
                        </a:moveTo>
                        <a:lnTo>
                          <a:pt x="5" y="8"/>
                        </a:lnTo>
                        <a:lnTo>
                          <a:pt x="0" y="0"/>
                        </a:lnTo>
                        <a:lnTo>
                          <a:pt x="105" y="0"/>
                        </a:lnTo>
                        <a:lnTo>
                          <a:pt x="110" y="8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330" name="Freeform 2104"/>
                  <p:cNvSpPr>
                    <a:spLocks noChangeAspect="1"/>
                  </p:cNvSpPr>
                  <p:nvPr/>
                </p:nvSpPr>
                <p:spPr bwMode="auto">
                  <a:xfrm>
                    <a:off x="1376" y="3763"/>
                    <a:ext cx="105" cy="3"/>
                  </a:xfrm>
                  <a:custGeom>
                    <a:avLst/>
                    <a:gdLst>
                      <a:gd name="T0" fmla="*/ 105 w 105"/>
                      <a:gd name="T1" fmla="*/ 3 h 3"/>
                      <a:gd name="T2" fmla="*/ 2 w 105"/>
                      <a:gd name="T3" fmla="*/ 3 h 3"/>
                      <a:gd name="T4" fmla="*/ 0 w 105"/>
                      <a:gd name="T5" fmla="*/ 0 h 3"/>
                      <a:gd name="T6" fmla="*/ 102 w 105"/>
                      <a:gd name="T7" fmla="*/ 0 h 3"/>
                      <a:gd name="T8" fmla="*/ 105 w 105"/>
                      <a:gd name="T9" fmla="*/ 3 h 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5"/>
                      <a:gd name="T16" fmla="*/ 0 h 3"/>
                      <a:gd name="T17" fmla="*/ 105 w 105"/>
                      <a:gd name="T18" fmla="*/ 3 h 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5" h="3">
                        <a:moveTo>
                          <a:pt x="105" y="3"/>
                        </a:moveTo>
                        <a:lnTo>
                          <a:pt x="2" y="3"/>
                        </a:lnTo>
                        <a:lnTo>
                          <a:pt x="0" y="0"/>
                        </a:lnTo>
                        <a:lnTo>
                          <a:pt x="102" y="0"/>
                        </a:lnTo>
                        <a:lnTo>
                          <a:pt x="105" y="3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2319" name="Group 2105"/>
                <p:cNvGrpSpPr>
                  <a:grpSpLocks noChangeAspect="1"/>
                </p:cNvGrpSpPr>
                <p:nvPr/>
              </p:nvGrpSpPr>
              <p:grpSpPr bwMode="auto">
                <a:xfrm rot="-4350386">
                  <a:off x="2050" y="1270"/>
                  <a:ext cx="90" cy="55"/>
                  <a:chOff x="480" y="3413"/>
                  <a:chExt cx="673" cy="560"/>
                </a:xfrm>
              </p:grpSpPr>
              <p:sp>
                <p:nvSpPr>
                  <p:cNvPr id="2320" name="Freeform 2106"/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321" name="Freeform 2107"/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7938" cap="flat">
                    <a:solidFill>
                      <a:srgbClr val="343434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</p:grpSp>
          <p:grpSp>
            <p:nvGrpSpPr>
              <p:cNvPr id="2183" name="Group 2108"/>
              <p:cNvGrpSpPr>
                <a:grpSpLocks noChangeAspect="1"/>
              </p:cNvGrpSpPr>
              <p:nvPr/>
            </p:nvGrpSpPr>
            <p:grpSpPr bwMode="auto">
              <a:xfrm>
                <a:off x="2971" y="1707"/>
                <a:ext cx="155" cy="373"/>
                <a:chOff x="932" y="1304"/>
                <a:chExt cx="141" cy="338"/>
              </a:xfrm>
            </p:grpSpPr>
            <p:grpSp>
              <p:nvGrpSpPr>
                <p:cNvPr id="2280" name="Group 2109"/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1006" y="1315"/>
                  <a:ext cx="78" cy="56"/>
                  <a:chOff x="1054" y="3406"/>
                  <a:chExt cx="677" cy="565"/>
                </a:xfrm>
              </p:grpSpPr>
              <p:sp>
                <p:nvSpPr>
                  <p:cNvPr id="2307" name="Freeform 2110"/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308" name="Freeform 2111"/>
                  <p:cNvSpPr>
                    <a:spLocks noChangeAspect="1"/>
                  </p:cNvSpPr>
                  <p:nvPr/>
                </p:nvSpPr>
                <p:spPr bwMode="auto">
                  <a:xfrm>
                    <a:off x="1059" y="3408"/>
                    <a:ext cx="329" cy="148"/>
                  </a:xfrm>
                  <a:custGeom>
                    <a:avLst/>
                    <a:gdLst>
                      <a:gd name="T0" fmla="*/ 44 w 132"/>
                      <a:gd name="T1" fmla="*/ 0 h 59"/>
                      <a:gd name="T2" fmla="*/ 0 w 132"/>
                      <a:gd name="T3" fmla="*/ 0 h 59"/>
                      <a:gd name="T4" fmla="*/ 88 w 132"/>
                      <a:gd name="T5" fmla="*/ 59 h 59"/>
                      <a:gd name="T6" fmla="*/ 132 w 132"/>
                      <a:gd name="T7" fmla="*/ 59 h 59"/>
                      <a:gd name="T8" fmla="*/ 44 w 132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2"/>
                      <a:gd name="T16" fmla="*/ 0 h 59"/>
                      <a:gd name="T17" fmla="*/ 132 w 132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2" h="59">
                        <a:moveTo>
                          <a:pt x="44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43" y="0"/>
                          <a:pt x="69" y="25"/>
                          <a:pt x="88" y="59"/>
                        </a:cubicBezTo>
                        <a:cubicBezTo>
                          <a:pt x="132" y="59"/>
                          <a:pt x="132" y="59"/>
                          <a:pt x="132" y="59"/>
                        </a:cubicBezTo>
                        <a:cubicBezTo>
                          <a:pt x="113" y="25"/>
                          <a:pt x="88" y="0"/>
                          <a:pt x="44" y="0"/>
                        </a:cubicBez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309" name="Freeform 2112"/>
                  <p:cNvSpPr>
                    <a:spLocks noChangeAspect="1"/>
                  </p:cNvSpPr>
                  <p:nvPr/>
                </p:nvSpPr>
                <p:spPr bwMode="auto">
                  <a:xfrm>
                    <a:off x="1054" y="3406"/>
                    <a:ext cx="332" cy="147"/>
                  </a:xfrm>
                  <a:custGeom>
                    <a:avLst/>
                    <a:gdLst>
                      <a:gd name="T0" fmla="*/ 47 w 133"/>
                      <a:gd name="T1" fmla="*/ 4 h 59"/>
                      <a:gd name="T2" fmla="*/ 133 w 133"/>
                      <a:gd name="T3" fmla="*/ 59 h 59"/>
                      <a:gd name="T4" fmla="*/ 133 w 133"/>
                      <a:gd name="T5" fmla="*/ 59 h 59"/>
                      <a:gd name="T6" fmla="*/ 45 w 133"/>
                      <a:gd name="T7" fmla="*/ 0 h 59"/>
                      <a:gd name="T8" fmla="*/ 0 w 133"/>
                      <a:gd name="T9" fmla="*/ 0 h 59"/>
                      <a:gd name="T10" fmla="*/ 26 w 133"/>
                      <a:gd name="T11" fmla="*/ 4 h 59"/>
                      <a:gd name="T12" fmla="*/ 47 w 133"/>
                      <a:gd name="T13" fmla="*/ 4 h 59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33"/>
                      <a:gd name="T22" fmla="*/ 0 h 59"/>
                      <a:gd name="T23" fmla="*/ 133 w 133"/>
                      <a:gd name="T24" fmla="*/ 59 h 59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33" h="59">
                        <a:moveTo>
                          <a:pt x="47" y="4"/>
                        </a:moveTo>
                        <a:cubicBezTo>
                          <a:pt x="89" y="4"/>
                          <a:pt x="114" y="28"/>
                          <a:pt x="133" y="59"/>
                        </a:cubicBezTo>
                        <a:cubicBezTo>
                          <a:pt x="133" y="59"/>
                          <a:pt x="133" y="59"/>
                          <a:pt x="133" y="59"/>
                        </a:cubicBezTo>
                        <a:cubicBezTo>
                          <a:pt x="114" y="26"/>
                          <a:pt x="89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0" y="0"/>
                          <a:pt x="18" y="2"/>
                          <a:pt x="26" y="4"/>
                        </a:cubicBezTo>
                        <a:lnTo>
                          <a:pt x="47" y="4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310" name="Freeform 2113"/>
                  <p:cNvSpPr>
                    <a:spLocks noChangeAspect="1"/>
                  </p:cNvSpPr>
                  <p:nvPr/>
                </p:nvSpPr>
                <p:spPr bwMode="auto">
                  <a:xfrm>
                    <a:off x="1383" y="3783"/>
                    <a:ext cx="348" cy="188"/>
                  </a:xfrm>
                  <a:custGeom>
                    <a:avLst/>
                    <a:gdLst>
                      <a:gd name="T0" fmla="*/ 45 w 139"/>
                      <a:gd name="T1" fmla="*/ 0 h 75"/>
                      <a:gd name="T2" fmla="*/ 0 w 139"/>
                      <a:gd name="T3" fmla="*/ 0 h 75"/>
                      <a:gd name="T4" fmla="*/ 95 w 139"/>
                      <a:gd name="T5" fmla="*/ 75 h 75"/>
                      <a:gd name="T6" fmla="*/ 139 w 139"/>
                      <a:gd name="T7" fmla="*/ 75 h 75"/>
                      <a:gd name="T8" fmla="*/ 45 w 139"/>
                      <a:gd name="T9" fmla="*/ 0 h 7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9"/>
                      <a:gd name="T16" fmla="*/ 0 h 75"/>
                      <a:gd name="T17" fmla="*/ 139 w 139"/>
                      <a:gd name="T18" fmla="*/ 75 h 7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9" h="75">
                        <a:moveTo>
                          <a:pt x="45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20" y="42"/>
                          <a:pt x="45" y="75"/>
                          <a:pt x="95" y="75"/>
                        </a:cubicBezTo>
                        <a:cubicBezTo>
                          <a:pt x="139" y="75"/>
                          <a:pt x="139" y="75"/>
                          <a:pt x="139" y="75"/>
                        </a:cubicBezTo>
                        <a:cubicBezTo>
                          <a:pt x="90" y="75"/>
                          <a:pt x="65" y="42"/>
                          <a:pt x="45" y="0"/>
                        </a:cubicBez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311" name="Freeform 2114"/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7938" cap="flat">
                    <a:solidFill>
                      <a:srgbClr val="343434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312" name="Freeform 2115"/>
                  <p:cNvSpPr>
                    <a:spLocks noChangeAspect="1"/>
                  </p:cNvSpPr>
                  <p:nvPr/>
                </p:nvSpPr>
                <p:spPr bwMode="auto">
                  <a:xfrm>
                    <a:off x="1284" y="3561"/>
                    <a:ext cx="107" cy="7"/>
                  </a:xfrm>
                  <a:custGeom>
                    <a:avLst/>
                    <a:gdLst>
                      <a:gd name="T0" fmla="*/ 0 w 107"/>
                      <a:gd name="T1" fmla="*/ 0 h 7"/>
                      <a:gd name="T2" fmla="*/ 104 w 107"/>
                      <a:gd name="T3" fmla="*/ 0 h 7"/>
                      <a:gd name="T4" fmla="*/ 107 w 107"/>
                      <a:gd name="T5" fmla="*/ 7 h 7"/>
                      <a:gd name="T6" fmla="*/ 5 w 107"/>
                      <a:gd name="T7" fmla="*/ 7 h 7"/>
                      <a:gd name="T8" fmla="*/ 0 w 107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7"/>
                      <a:gd name="T17" fmla="*/ 107 w 107"/>
                      <a:gd name="T18" fmla="*/ 7 h 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7">
                        <a:moveTo>
                          <a:pt x="0" y="0"/>
                        </a:moveTo>
                        <a:lnTo>
                          <a:pt x="104" y="0"/>
                        </a:lnTo>
                        <a:lnTo>
                          <a:pt x="107" y="7"/>
                        </a:lnTo>
                        <a:lnTo>
                          <a:pt x="5" y="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313" name="Freeform 2116"/>
                  <p:cNvSpPr>
                    <a:spLocks noChangeAspect="1"/>
                  </p:cNvSpPr>
                  <p:nvPr/>
                </p:nvSpPr>
                <p:spPr bwMode="auto">
                  <a:xfrm>
                    <a:off x="1291" y="3576"/>
                    <a:ext cx="107" cy="2"/>
                  </a:xfrm>
                  <a:custGeom>
                    <a:avLst/>
                    <a:gdLst>
                      <a:gd name="T0" fmla="*/ 0 w 107"/>
                      <a:gd name="T1" fmla="*/ 0 h 2"/>
                      <a:gd name="T2" fmla="*/ 105 w 107"/>
                      <a:gd name="T3" fmla="*/ 0 h 2"/>
                      <a:gd name="T4" fmla="*/ 107 w 107"/>
                      <a:gd name="T5" fmla="*/ 2 h 2"/>
                      <a:gd name="T6" fmla="*/ 3 w 107"/>
                      <a:gd name="T7" fmla="*/ 2 h 2"/>
                      <a:gd name="T8" fmla="*/ 0 w 107"/>
                      <a:gd name="T9" fmla="*/ 0 h 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2"/>
                      <a:gd name="T17" fmla="*/ 107 w 107"/>
                      <a:gd name="T18" fmla="*/ 2 h 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2">
                        <a:moveTo>
                          <a:pt x="0" y="0"/>
                        </a:moveTo>
                        <a:lnTo>
                          <a:pt x="105" y="0"/>
                        </a:lnTo>
                        <a:lnTo>
                          <a:pt x="107" y="2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314" name="Freeform 2117"/>
                  <p:cNvSpPr>
                    <a:spLocks noChangeAspect="1"/>
                  </p:cNvSpPr>
                  <p:nvPr/>
                </p:nvSpPr>
                <p:spPr bwMode="auto">
                  <a:xfrm>
                    <a:off x="1378" y="3773"/>
                    <a:ext cx="110" cy="8"/>
                  </a:xfrm>
                  <a:custGeom>
                    <a:avLst/>
                    <a:gdLst>
                      <a:gd name="T0" fmla="*/ 110 w 110"/>
                      <a:gd name="T1" fmla="*/ 8 h 8"/>
                      <a:gd name="T2" fmla="*/ 5 w 110"/>
                      <a:gd name="T3" fmla="*/ 8 h 8"/>
                      <a:gd name="T4" fmla="*/ 0 w 110"/>
                      <a:gd name="T5" fmla="*/ 0 h 8"/>
                      <a:gd name="T6" fmla="*/ 105 w 110"/>
                      <a:gd name="T7" fmla="*/ 0 h 8"/>
                      <a:gd name="T8" fmla="*/ 110 w 110"/>
                      <a:gd name="T9" fmla="*/ 8 h 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0"/>
                      <a:gd name="T16" fmla="*/ 0 h 8"/>
                      <a:gd name="T17" fmla="*/ 110 w 110"/>
                      <a:gd name="T18" fmla="*/ 8 h 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0" h="8">
                        <a:moveTo>
                          <a:pt x="110" y="8"/>
                        </a:moveTo>
                        <a:lnTo>
                          <a:pt x="5" y="8"/>
                        </a:lnTo>
                        <a:lnTo>
                          <a:pt x="0" y="0"/>
                        </a:lnTo>
                        <a:lnTo>
                          <a:pt x="105" y="0"/>
                        </a:lnTo>
                        <a:lnTo>
                          <a:pt x="110" y="8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315" name="Freeform 2118"/>
                  <p:cNvSpPr>
                    <a:spLocks noChangeAspect="1"/>
                  </p:cNvSpPr>
                  <p:nvPr/>
                </p:nvSpPr>
                <p:spPr bwMode="auto">
                  <a:xfrm>
                    <a:off x="1376" y="3763"/>
                    <a:ext cx="105" cy="3"/>
                  </a:xfrm>
                  <a:custGeom>
                    <a:avLst/>
                    <a:gdLst>
                      <a:gd name="T0" fmla="*/ 105 w 105"/>
                      <a:gd name="T1" fmla="*/ 3 h 3"/>
                      <a:gd name="T2" fmla="*/ 2 w 105"/>
                      <a:gd name="T3" fmla="*/ 3 h 3"/>
                      <a:gd name="T4" fmla="*/ 0 w 105"/>
                      <a:gd name="T5" fmla="*/ 0 h 3"/>
                      <a:gd name="T6" fmla="*/ 102 w 105"/>
                      <a:gd name="T7" fmla="*/ 0 h 3"/>
                      <a:gd name="T8" fmla="*/ 105 w 105"/>
                      <a:gd name="T9" fmla="*/ 3 h 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5"/>
                      <a:gd name="T16" fmla="*/ 0 h 3"/>
                      <a:gd name="T17" fmla="*/ 105 w 105"/>
                      <a:gd name="T18" fmla="*/ 3 h 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5" h="3">
                        <a:moveTo>
                          <a:pt x="105" y="3"/>
                        </a:moveTo>
                        <a:lnTo>
                          <a:pt x="2" y="3"/>
                        </a:lnTo>
                        <a:lnTo>
                          <a:pt x="0" y="0"/>
                        </a:lnTo>
                        <a:lnTo>
                          <a:pt x="102" y="0"/>
                        </a:lnTo>
                        <a:lnTo>
                          <a:pt x="105" y="3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2281" name="Group 2119"/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984" y="1380"/>
                  <a:ext cx="79" cy="56"/>
                  <a:chOff x="480" y="3413"/>
                  <a:chExt cx="673" cy="560"/>
                </a:xfrm>
              </p:grpSpPr>
              <p:sp>
                <p:nvSpPr>
                  <p:cNvPr id="2305" name="Freeform 2120"/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306" name="Freeform 2121"/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7938" cap="flat">
                    <a:solidFill>
                      <a:srgbClr val="FF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2282" name="Group 2122"/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963" y="1443"/>
                  <a:ext cx="79" cy="56"/>
                  <a:chOff x="1054" y="3406"/>
                  <a:chExt cx="677" cy="565"/>
                </a:xfrm>
              </p:grpSpPr>
              <p:sp>
                <p:nvSpPr>
                  <p:cNvPr id="2296" name="Freeform 2123"/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297" name="Freeform 2124"/>
                  <p:cNvSpPr>
                    <a:spLocks noChangeAspect="1"/>
                  </p:cNvSpPr>
                  <p:nvPr/>
                </p:nvSpPr>
                <p:spPr bwMode="auto">
                  <a:xfrm>
                    <a:off x="1059" y="3408"/>
                    <a:ext cx="329" cy="148"/>
                  </a:xfrm>
                  <a:custGeom>
                    <a:avLst/>
                    <a:gdLst>
                      <a:gd name="T0" fmla="*/ 44 w 132"/>
                      <a:gd name="T1" fmla="*/ 0 h 59"/>
                      <a:gd name="T2" fmla="*/ 0 w 132"/>
                      <a:gd name="T3" fmla="*/ 0 h 59"/>
                      <a:gd name="T4" fmla="*/ 88 w 132"/>
                      <a:gd name="T5" fmla="*/ 59 h 59"/>
                      <a:gd name="T6" fmla="*/ 132 w 132"/>
                      <a:gd name="T7" fmla="*/ 59 h 59"/>
                      <a:gd name="T8" fmla="*/ 44 w 132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2"/>
                      <a:gd name="T16" fmla="*/ 0 h 59"/>
                      <a:gd name="T17" fmla="*/ 132 w 132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2" h="59">
                        <a:moveTo>
                          <a:pt x="44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43" y="0"/>
                          <a:pt x="69" y="25"/>
                          <a:pt x="88" y="59"/>
                        </a:cubicBezTo>
                        <a:cubicBezTo>
                          <a:pt x="132" y="59"/>
                          <a:pt x="132" y="59"/>
                          <a:pt x="132" y="59"/>
                        </a:cubicBezTo>
                        <a:cubicBezTo>
                          <a:pt x="113" y="25"/>
                          <a:pt x="88" y="0"/>
                          <a:pt x="44" y="0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298" name="Freeform 2125"/>
                  <p:cNvSpPr>
                    <a:spLocks noChangeAspect="1"/>
                  </p:cNvSpPr>
                  <p:nvPr/>
                </p:nvSpPr>
                <p:spPr bwMode="auto">
                  <a:xfrm>
                    <a:off x="1054" y="3406"/>
                    <a:ext cx="332" cy="147"/>
                  </a:xfrm>
                  <a:custGeom>
                    <a:avLst/>
                    <a:gdLst>
                      <a:gd name="T0" fmla="*/ 47 w 133"/>
                      <a:gd name="T1" fmla="*/ 4 h 59"/>
                      <a:gd name="T2" fmla="*/ 133 w 133"/>
                      <a:gd name="T3" fmla="*/ 59 h 59"/>
                      <a:gd name="T4" fmla="*/ 133 w 133"/>
                      <a:gd name="T5" fmla="*/ 59 h 59"/>
                      <a:gd name="T6" fmla="*/ 45 w 133"/>
                      <a:gd name="T7" fmla="*/ 0 h 59"/>
                      <a:gd name="T8" fmla="*/ 0 w 133"/>
                      <a:gd name="T9" fmla="*/ 0 h 59"/>
                      <a:gd name="T10" fmla="*/ 26 w 133"/>
                      <a:gd name="T11" fmla="*/ 4 h 59"/>
                      <a:gd name="T12" fmla="*/ 47 w 133"/>
                      <a:gd name="T13" fmla="*/ 4 h 59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33"/>
                      <a:gd name="T22" fmla="*/ 0 h 59"/>
                      <a:gd name="T23" fmla="*/ 133 w 133"/>
                      <a:gd name="T24" fmla="*/ 59 h 59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33" h="59">
                        <a:moveTo>
                          <a:pt x="47" y="4"/>
                        </a:moveTo>
                        <a:cubicBezTo>
                          <a:pt x="89" y="4"/>
                          <a:pt x="114" y="28"/>
                          <a:pt x="133" y="59"/>
                        </a:cubicBezTo>
                        <a:cubicBezTo>
                          <a:pt x="133" y="59"/>
                          <a:pt x="133" y="59"/>
                          <a:pt x="133" y="59"/>
                        </a:cubicBezTo>
                        <a:cubicBezTo>
                          <a:pt x="114" y="26"/>
                          <a:pt x="89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0" y="0"/>
                          <a:pt x="18" y="2"/>
                          <a:pt x="26" y="4"/>
                        </a:cubicBezTo>
                        <a:lnTo>
                          <a:pt x="47" y="4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299" name="Freeform 2126"/>
                  <p:cNvSpPr>
                    <a:spLocks noChangeAspect="1"/>
                  </p:cNvSpPr>
                  <p:nvPr/>
                </p:nvSpPr>
                <p:spPr bwMode="auto">
                  <a:xfrm>
                    <a:off x="1383" y="3783"/>
                    <a:ext cx="348" cy="188"/>
                  </a:xfrm>
                  <a:custGeom>
                    <a:avLst/>
                    <a:gdLst>
                      <a:gd name="T0" fmla="*/ 45 w 139"/>
                      <a:gd name="T1" fmla="*/ 0 h 75"/>
                      <a:gd name="T2" fmla="*/ 0 w 139"/>
                      <a:gd name="T3" fmla="*/ 0 h 75"/>
                      <a:gd name="T4" fmla="*/ 95 w 139"/>
                      <a:gd name="T5" fmla="*/ 75 h 75"/>
                      <a:gd name="T6" fmla="*/ 139 w 139"/>
                      <a:gd name="T7" fmla="*/ 75 h 75"/>
                      <a:gd name="T8" fmla="*/ 45 w 139"/>
                      <a:gd name="T9" fmla="*/ 0 h 7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9"/>
                      <a:gd name="T16" fmla="*/ 0 h 75"/>
                      <a:gd name="T17" fmla="*/ 139 w 139"/>
                      <a:gd name="T18" fmla="*/ 75 h 7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9" h="75">
                        <a:moveTo>
                          <a:pt x="45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20" y="42"/>
                          <a:pt x="45" y="75"/>
                          <a:pt x="95" y="75"/>
                        </a:cubicBezTo>
                        <a:cubicBezTo>
                          <a:pt x="139" y="75"/>
                          <a:pt x="139" y="75"/>
                          <a:pt x="139" y="75"/>
                        </a:cubicBezTo>
                        <a:cubicBezTo>
                          <a:pt x="90" y="75"/>
                          <a:pt x="65" y="42"/>
                          <a:pt x="45" y="0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300" name="Freeform 2127"/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7938" cap="flat">
                    <a:solidFill>
                      <a:srgbClr val="FF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301" name="Freeform 2128"/>
                  <p:cNvSpPr>
                    <a:spLocks noChangeAspect="1"/>
                  </p:cNvSpPr>
                  <p:nvPr/>
                </p:nvSpPr>
                <p:spPr bwMode="auto">
                  <a:xfrm>
                    <a:off x="1284" y="3561"/>
                    <a:ext cx="107" cy="7"/>
                  </a:xfrm>
                  <a:custGeom>
                    <a:avLst/>
                    <a:gdLst>
                      <a:gd name="T0" fmla="*/ 0 w 107"/>
                      <a:gd name="T1" fmla="*/ 0 h 7"/>
                      <a:gd name="T2" fmla="*/ 104 w 107"/>
                      <a:gd name="T3" fmla="*/ 0 h 7"/>
                      <a:gd name="T4" fmla="*/ 107 w 107"/>
                      <a:gd name="T5" fmla="*/ 7 h 7"/>
                      <a:gd name="T6" fmla="*/ 5 w 107"/>
                      <a:gd name="T7" fmla="*/ 7 h 7"/>
                      <a:gd name="T8" fmla="*/ 0 w 107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7"/>
                      <a:gd name="T17" fmla="*/ 107 w 107"/>
                      <a:gd name="T18" fmla="*/ 7 h 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7">
                        <a:moveTo>
                          <a:pt x="0" y="0"/>
                        </a:moveTo>
                        <a:lnTo>
                          <a:pt x="104" y="0"/>
                        </a:lnTo>
                        <a:lnTo>
                          <a:pt x="107" y="7"/>
                        </a:lnTo>
                        <a:lnTo>
                          <a:pt x="5" y="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302" name="Freeform 2129"/>
                  <p:cNvSpPr>
                    <a:spLocks noChangeAspect="1"/>
                  </p:cNvSpPr>
                  <p:nvPr/>
                </p:nvSpPr>
                <p:spPr bwMode="auto">
                  <a:xfrm>
                    <a:off x="1291" y="3576"/>
                    <a:ext cx="107" cy="2"/>
                  </a:xfrm>
                  <a:custGeom>
                    <a:avLst/>
                    <a:gdLst>
                      <a:gd name="T0" fmla="*/ 0 w 107"/>
                      <a:gd name="T1" fmla="*/ 0 h 2"/>
                      <a:gd name="T2" fmla="*/ 105 w 107"/>
                      <a:gd name="T3" fmla="*/ 0 h 2"/>
                      <a:gd name="T4" fmla="*/ 107 w 107"/>
                      <a:gd name="T5" fmla="*/ 2 h 2"/>
                      <a:gd name="T6" fmla="*/ 3 w 107"/>
                      <a:gd name="T7" fmla="*/ 2 h 2"/>
                      <a:gd name="T8" fmla="*/ 0 w 107"/>
                      <a:gd name="T9" fmla="*/ 0 h 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2"/>
                      <a:gd name="T17" fmla="*/ 107 w 107"/>
                      <a:gd name="T18" fmla="*/ 2 h 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2">
                        <a:moveTo>
                          <a:pt x="0" y="0"/>
                        </a:moveTo>
                        <a:lnTo>
                          <a:pt x="105" y="0"/>
                        </a:lnTo>
                        <a:lnTo>
                          <a:pt x="107" y="2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303" name="Freeform 2130"/>
                  <p:cNvSpPr>
                    <a:spLocks noChangeAspect="1"/>
                  </p:cNvSpPr>
                  <p:nvPr/>
                </p:nvSpPr>
                <p:spPr bwMode="auto">
                  <a:xfrm>
                    <a:off x="1378" y="3773"/>
                    <a:ext cx="110" cy="8"/>
                  </a:xfrm>
                  <a:custGeom>
                    <a:avLst/>
                    <a:gdLst>
                      <a:gd name="T0" fmla="*/ 110 w 110"/>
                      <a:gd name="T1" fmla="*/ 8 h 8"/>
                      <a:gd name="T2" fmla="*/ 5 w 110"/>
                      <a:gd name="T3" fmla="*/ 8 h 8"/>
                      <a:gd name="T4" fmla="*/ 0 w 110"/>
                      <a:gd name="T5" fmla="*/ 0 h 8"/>
                      <a:gd name="T6" fmla="*/ 105 w 110"/>
                      <a:gd name="T7" fmla="*/ 0 h 8"/>
                      <a:gd name="T8" fmla="*/ 110 w 110"/>
                      <a:gd name="T9" fmla="*/ 8 h 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0"/>
                      <a:gd name="T16" fmla="*/ 0 h 8"/>
                      <a:gd name="T17" fmla="*/ 110 w 110"/>
                      <a:gd name="T18" fmla="*/ 8 h 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0" h="8">
                        <a:moveTo>
                          <a:pt x="110" y="8"/>
                        </a:moveTo>
                        <a:lnTo>
                          <a:pt x="5" y="8"/>
                        </a:lnTo>
                        <a:lnTo>
                          <a:pt x="0" y="0"/>
                        </a:lnTo>
                        <a:lnTo>
                          <a:pt x="105" y="0"/>
                        </a:lnTo>
                        <a:lnTo>
                          <a:pt x="110" y="8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304" name="Freeform 2131"/>
                  <p:cNvSpPr>
                    <a:spLocks noChangeAspect="1"/>
                  </p:cNvSpPr>
                  <p:nvPr/>
                </p:nvSpPr>
                <p:spPr bwMode="auto">
                  <a:xfrm>
                    <a:off x="1376" y="3763"/>
                    <a:ext cx="105" cy="3"/>
                  </a:xfrm>
                  <a:custGeom>
                    <a:avLst/>
                    <a:gdLst>
                      <a:gd name="T0" fmla="*/ 105 w 105"/>
                      <a:gd name="T1" fmla="*/ 3 h 3"/>
                      <a:gd name="T2" fmla="*/ 2 w 105"/>
                      <a:gd name="T3" fmla="*/ 3 h 3"/>
                      <a:gd name="T4" fmla="*/ 0 w 105"/>
                      <a:gd name="T5" fmla="*/ 0 h 3"/>
                      <a:gd name="T6" fmla="*/ 102 w 105"/>
                      <a:gd name="T7" fmla="*/ 0 h 3"/>
                      <a:gd name="T8" fmla="*/ 105 w 105"/>
                      <a:gd name="T9" fmla="*/ 3 h 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5"/>
                      <a:gd name="T16" fmla="*/ 0 h 3"/>
                      <a:gd name="T17" fmla="*/ 105 w 105"/>
                      <a:gd name="T18" fmla="*/ 3 h 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5" h="3">
                        <a:moveTo>
                          <a:pt x="105" y="3"/>
                        </a:moveTo>
                        <a:lnTo>
                          <a:pt x="2" y="3"/>
                        </a:lnTo>
                        <a:lnTo>
                          <a:pt x="0" y="0"/>
                        </a:lnTo>
                        <a:lnTo>
                          <a:pt x="102" y="0"/>
                        </a:lnTo>
                        <a:lnTo>
                          <a:pt x="105" y="3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2283" name="Group 2132"/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943" y="1507"/>
                  <a:ext cx="78" cy="56"/>
                  <a:chOff x="480" y="3413"/>
                  <a:chExt cx="673" cy="560"/>
                </a:xfrm>
              </p:grpSpPr>
              <p:sp>
                <p:nvSpPr>
                  <p:cNvPr id="2294" name="Freeform 2133"/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295" name="Freeform 2134"/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7938" cap="flat">
                    <a:solidFill>
                      <a:srgbClr val="FF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2284" name="Group 2135"/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920" y="1575"/>
                  <a:ext cx="79" cy="56"/>
                  <a:chOff x="1054" y="3406"/>
                  <a:chExt cx="677" cy="565"/>
                </a:xfrm>
              </p:grpSpPr>
              <p:sp>
                <p:nvSpPr>
                  <p:cNvPr id="2285" name="Freeform 2136"/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286" name="Freeform 2137"/>
                  <p:cNvSpPr>
                    <a:spLocks noChangeAspect="1"/>
                  </p:cNvSpPr>
                  <p:nvPr/>
                </p:nvSpPr>
                <p:spPr bwMode="auto">
                  <a:xfrm>
                    <a:off x="1059" y="3408"/>
                    <a:ext cx="329" cy="148"/>
                  </a:xfrm>
                  <a:custGeom>
                    <a:avLst/>
                    <a:gdLst>
                      <a:gd name="T0" fmla="*/ 44 w 132"/>
                      <a:gd name="T1" fmla="*/ 0 h 59"/>
                      <a:gd name="T2" fmla="*/ 0 w 132"/>
                      <a:gd name="T3" fmla="*/ 0 h 59"/>
                      <a:gd name="T4" fmla="*/ 88 w 132"/>
                      <a:gd name="T5" fmla="*/ 59 h 59"/>
                      <a:gd name="T6" fmla="*/ 132 w 132"/>
                      <a:gd name="T7" fmla="*/ 59 h 59"/>
                      <a:gd name="T8" fmla="*/ 44 w 132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2"/>
                      <a:gd name="T16" fmla="*/ 0 h 59"/>
                      <a:gd name="T17" fmla="*/ 132 w 132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2" h="59">
                        <a:moveTo>
                          <a:pt x="44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43" y="0"/>
                          <a:pt x="69" y="25"/>
                          <a:pt x="88" y="59"/>
                        </a:cubicBezTo>
                        <a:cubicBezTo>
                          <a:pt x="132" y="59"/>
                          <a:pt x="132" y="59"/>
                          <a:pt x="132" y="59"/>
                        </a:cubicBezTo>
                        <a:cubicBezTo>
                          <a:pt x="113" y="25"/>
                          <a:pt x="88" y="0"/>
                          <a:pt x="44" y="0"/>
                        </a:cubicBez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287" name="Freeform 2138"/>
                  <p:cNvSpPr>
                    <a:spLocks noChangeAspect="1"/>
                  </p:cNvSpPr>
                  <p:nvPr/>
                </p:nvSpPr>
                <p:spPr bwMode="auto">
                  <a:xfrm>
                    <a:off x="1054" y="3406"/>
                    <a:ext cx="332" cy="147"/>
                  </a:xfrm>
                  <a:custGeom>
                    <a:avLst/>
                    <a:gdLst>
                      <a:gd name="T0" fmla="*/ 47 w 133"/>
                      <a:gd name="T1" fmla="*/ 4 h 59"/>
                      <a:gd name="T2" fmla="*/ 133 w 133"/>
                      <a:gd name="T3" fmla="*/ 59 h 59"/>
                      <a:gd name="T4" fmla="*/ 133 w 133"/>
                      <a:gd name="T5" fmla="*/ 59 h 59"/>
                      <a:gd name="T6" fmla="*/ 45 w 133"/>
                      <a:gd name="T7" fmla="*/ 0 h 59"/>
                      <a:gd name="T8" fmla="*/ 0 w 133"/>
                      <a:gd name="T9" fmla="*/ 0 h 59"/>
                      <a:gd name="T10" fmla="*/ 26 w 133"/>
                      <a:gd name="T11" fmla="*/ 4 h 59"/>
                      <a:gd name="T12" fmla="*/ 47 w 133"/>
                      <a:gd name="T13" fmla="*/ 4 h 59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33"/>
                      <a:gd name="T22" fmla="*/ 0 h 59"/>
                      <a:gd name="T23" fmla="*/ 133 w 133"/>
                      <a:gd name="T24" fmla="*/ 59 h 59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33" h="59">
                        <a:moveTo>
                          <a:pt x="47" y="4"/>
                        </a:moveTo>
                        <a:cubicBezTo>
                          <a:pt x="89" y="4"/>
                          <a:pt x="114" y="28"/>
                          <a:pt x="133" y="59"/>
                        </a:cubicBezTo>
                        <a:cubicBezTo>
                          <a:pt x="133" y="59"/>
                          <a:pt x="133" y="59"/>
                          <a:pt x="133" y="59"/>
                        </a:cubicBezTo>
                        <a:cubicBezTo>
                          <a:pt x="114" y="26"/>
                          <a:pt x="89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0" y="0"/>
                          <a:pt x="18" y="2"/>
                          <a:pt x="26" y="4"/>
                        </a:cubicBezTo>
                        <a:lnTo>
                          <a:pt x="47" y="4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288" name="Freeform 2139"/>
                  <p:cNvSpPr>
                    <a:spLocks noChangeAspect="1"/>
                  </p:cNvSpPr>
                  <p:nvPr/>
                </p:nvSpPr>
                <p:spPr bwMode="auto">
                  <a:xfrm>
                    <a:off x="1383" y="3783"/>
                    <a:ext cx="348" cy="188"/>
                  </a:xfrm>
                  <a:custGeom>
                    <a:avLst/>
                    <a:gdLst>
                      <a:gd name="T0" fmla="*/ 45 w 139"/>
                      <a:gd name="T1" fmla="*/ 0 h 75"/>
                      <a:gd name="T2" fmla="*/ 0 w 139"/>
                      <a:gd name="T3" fmla="*/ 0 h 75"/>
                      <a:gd name="T4" fmla="*/ 95 w 139"/>
                      <a:gd name="T5" fmla="*/ 75 h 75"/>
                      <a:gd name="T6" fmla="*/ 139 w 139"/>
                      <a:gd name="T7" fmla="*/ 75 h 75"/>
                      <a:gd name="T8" fmla="*/ 45 w 139"/>
                      <a:gd name="T9" fmla="*/ 0 h 7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9"/>
                      <a:gd name="T16" fmla="*/ 0 h 75"/>
                      <a:gd name="T17" fmla="*/ 139 w 139"/>
                      <a:gd name="T18" fmla="*/ 75 h 7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9" h="75">
                        <a:moveTo>
                          <a:pt x="45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20" y="42"/>
                          <a:pt x="45" y="75"/>
                          <a:pt x="95" y="75"/>
                        </a:cubicBezTo>
                        <a:cubicBezTo>
                          <a:pt x="139" y="75"/>
                          <a:pt x="139" y="75"/>
                          <a:pt x="139" y="75"/>
                        </a:cubicBezTo>
                        <a:cubicBezTo>
                          <a:pt x="90" y="75"/>
                          <a:pt x="65" y="42"/>
                          <a:pt x="45" y="0"/>
                        </a:cubicBez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289" name="Freeform 2140"/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7938" cap="flat">
                    <a:solidFill>
                      <a:srgbClr val="343434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290" name="Freeform 2141"/>
                  <p:cNvSpPr>
                    <a:spLocks noChangeAspect="1"/>
                  </p:cNvSpPr>
                  <p:nvPr/>
                </p:nvSpPr>
                <p:spPr bwMode="auto">
                  <a:xfrm>
                    <a:off x="1284" y="3561"/>
                    <a:ext cx="107" cy="7"/>
                  </a:xfrm>
                  <a:custGeom>
                    <a:avLst/>
                    <a:gdLst>
                      <a:gd name="T0" fmla="*/ 0 w 107"/>
                      <a:gd name="T1" fmla="*/ 0 h 7"/>
                      <a:gd name="T2" fmla="*/ 104 w 107"/>
                      <a:gd name="T3" fmla="*/ 0 h 7"/>
                      <a:gd name="T4" fmla="*/ 107 w 107"/>
                      <a:gd name="T5" fmla="*/ 7 h 7"/>
                      <a:gd name="T6" fmla="*/ 5 w 107"/>
                      <a:gd name="T7" fmla="*/ 7 h 7"/>
                      <a:gd name="T8" fmla="*/ 0 w 107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7"/>
                      <a:gd name="T17" fmla="*/ 107 w 107"/>
                      <a:gd name="T18" fmla="*/ 7 h 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7">
                        <a:moveTo>
                          <a:pt x="0" y="0"/>
                        </a:moveTo>
                        <a:lnTo>
                          <a:pt x="104" y="0"/>
                        </a:lnTo>
                        <a:lnTo>
                          <a:pt x="107" y="7"/>
                        </a:lnTo>
                        <a:lnTo>
                          <a:pt x="5" y="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291" name="Freeform 2142"/>
                  <p:cNvSpPr>
                    <a:spLocks noChangeAspect="1"/>
                  </p:cNvSpPr>
                  <p:nvPr/>
                </p:nvSpPr>
                <p:spPr bwMode="auto">
                  <a:xfrm>
                    <a:off x="1291" y="3576"/>
                    <a:ext cx="107" cy="2"/>
                  </a:xfrm>
                  <a:custGeom>
                    <a:avLst/>
                    <a:gdLst>
                      <a:gd name="T0" fmla="*/ 0 w 107"/>
                      <a:gd name="T1" fmla="*/ 0 h 2"/>
                      <a:gd name="T2" fmla="*/ 105 w 107"/>
                      <a:gd name="T3" fmla="*/ 0 h 2"/>
                      <a:gd name="T4" fmla="*/ 107 w 107"/>
                      <a:gd name="T5" fmla="*/ 2 h 2"/>
                      <a:gd name="T6" fmla="*/ 3 w 107"/>
                      <a:gd name="T7" fmla="*/ 2 h 2"/>
                      <a:gd name="T8" fmla="*/ 0 w 107"/>
                      <a:gd name="T9" fmla="*/ 0 h 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2"/>
                      <a:gd name="T17" fmla="*/ 107 w 107"/>
                      <a:gd name="T18" fmla="*/ 2 h 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2">
                        <a:moveTo>
                          <a:pt x="0" y="0"/>
                        </a:moveTo>
                        <a:lnTo>
                          <a:pt x="105" y="0"/>
                        </a:lnTo>
                        <a:lnTo>
                          <a:pt x="107" y="2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292" name="Freeform 2143"/>
                  <p:cNvSpPr>
                    <a:spLocks noChangeAspect="1"/>
                  </p:cNvSpPr>
                  <p:nvPr/>
                </p:nvSpPr>
                <p:spPr bwMode="auto">
                  <a:xfrm>
                    <a:off x="1378" y="3773"/>
                    <a:ext cx="110" cy="8"/>
                  </a:xfrm>
                  <a:custGeom>
                    <a:avLst/>
                    <a:gdLst>
                      <a:gd name="T0" fmla="*/ 110 w 110"/>
                      <a:gd name="T1" fmla="*/ 8 h 8"/>
                      <a:gd name="T2" fmla="*/ 5 w 110"/>
                      <a:gd name="T3" fmla="*/ 8 h 8"/>
                      <a:gd name="T4" fmla="*/ 0 w 110"/>
                      <a:gd name="T5" fmla="*/ 0 h 8"/>
                      <a:gd name="T6" fmla="*/ 105 w 110"/>
                      <a:gd name="T7" fmla="*/ 0 h 8"/>
                      <a:gd name="T8" fmla="*/ 110 w 110"/>
                      <a:gd name="T9" fmla="*/ 8 h 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0"/>
                      <a:gd name="T16" fmla="*/ 0 h 8"/>
                      <a:gd name="T17" fmla="*/ 110 w 110"/>
                      <a:gd name="T18" fmla="*/ 8 h 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0" h="8">
                        <a:moveTo>
                          <a:pt x="110" y="8"/>
                        </a:moveTo>
                        <a:lnTo>
                          <a:pt x="5" y="8"/>
                        </a:lnTo>
                        <a:lnTo>
                          <a:pt x="0" y="0"/>
                        </a:lnTo>
                        <a:lnTo>
                          <a:pt x="105" y="0"/>
                        </a:lnTo>
                        <a:lnTo>
                          <a:pt x="110" y="8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293" name="Freeform 2144"/>
                  <p:cNvSpPr>
                    <a:spLocks noChangeAspect="1"/>
                  </p:cNvSpPr>
                  <p:nvPr/>
                </p:nvSpPr>
                <p:spPr bwMode="auto">
                  <a:xfrm>
                    <a:off x="1376" y="3763"/>
                    <a:ext cx="105" cy="3"/>
                  </a:xfrm>
                  <a:custGeom>
                    <a:avLst/>
                    <a:gdLst>
                      <a:gd name="T0" fmla="*/ 105 w 105"/>
                      <a:gd name="T1" fmla="*/ 3 h 3"/>
                      <a:gd name="T2" fmla="*/ 2 w 105"/>
                      <a:gd name="T3" fmla="*/ 3 h 3"/>
                      <a:gd name="T4" fmla="*/ 0 w 105"/>
                      <a:gd name="T5" fmla="*/ 0 h 3"/>
                      <a:gd name="T6" fmla="*/ 102 w 105"/>
                      <a:gd name="T7" fmla="*/ 0 h 3"/>
                      <a:gd name="T8" fmla="*/ 105 w 105"/>
                      <a:gd name="T9" fmla="*/ 3 h 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5"/>
                      <a:gd name="T16" fmla="*/ 0 h 3"/>
                      <a:gd name="T17" fmla="*/ 105 w 105"/>
                      <a:gd name="T18" fmla="*/ 3 h 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5" h="3">
                        <a:moveTo>
                          <a:pt x="105" y="3"/>
                        </a:moveTo>
                        <a:lnTo>
                          <a:pt x="2" y="3"/>
                        </a:lnTo>
                        <a:lnTo>
                          <a:pt x="0" y="0"/>
                        </a:lnTo>
                        <a:lnTo>
                          <a:pt x="102" y="0"/>
                        </a:lnTo>
                        <a:lnTo>
                          <a:pt x="105" y="3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</p:grpSp>
          <p:grpSp>
            <p:nvGrpSpPr>
              <p:cNvPr id="2184" name="Group 2145"/>
              <p:cNvGrpSpPr>
                <a:grpSpLocks/>
              </p:cNvGrpSpPr>
              <p:nvPr/>
            </p:nvGrpSpPr>
            <p:grpSpPr bwMode="auto">
              <a:xfrm>
                <a:off x="2880" y="1706"/>
                <a:ext cx="268" cy="409"/>
                <a:chOff x="2880" y="1207"/>
                <a:chExt cx="268" cy="409"/>
              </a:xfrm>
            </p:grpSpPr>
            <p:grpSp>
              <p:nvGrpSpPr>
                <p:cNvPr id="2185" name="Group 2146"/>
                <p:cNvGrpSpPr>
                  <a:grpSpLocks/>
                </p:cNvGrpSpPr>
                <p:nvPr/>
              </p:nvGrpSpPr>
              <p:grpSpPr bwMode="auto">
                <a:xfrm>
                  <a:off x="2880" y="1207"/>
                  <a:ext cx="126" cy="317"/>
                  <a:chOff x="1655" y="1234"/>
                  <a:chExt cx="126" cy="317"/>
                </a:xfrm>
              </p:grpSpPr>
              <p:grpSp>
                <p:nvGrpSpPr>
                  <p:cNvPr id="2254" name="Group 2147"/>
                  <p:cNvGrpSpPr>
                    <a:grpSpLocks noChangeAspect="1"/>
                  </p:cNvGrpSpPr>
                  <p:nvPr/>
                </p:nvGrpSpPr>
                <p:grpSpPr bwMode="auto">
                  <a:xfrm rot="-4350386">
                    <a:off x="1685" y="1327"/>
                    <a:ext cx="90" cy="56"/>
                    <a:chOff x="480" y="3413"/>
                    <a:chExt cx="673" cy="560"/>
                  </a:xfrm>
                </p:grpSpPr>
                <p:sp>
                  <p:nvSpPr>
                    <p:cNvPr id="2278" name="Freeform 2148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80" y="3413"/>
                      <a:ext cx="673" cy="560"/>
                    </a:xfrm>
                    <a:custGeom>
                      <a:avLst/>
                      <a:gdLst>
                        <a:gd name="T0" fmla="*/ 269 w 269"/>
                        <a:gd name="T1" fmla="*/ 0 h 224"/>
                        <a:gd name="T2" fmla="*/ 45 w 269"/>
                        <a:gd name="T3" fmla="*/ 224 h 224"/>
                        <a:gd name="T4" fmla="*/ 0 w 269"/>
                        <a:gd name="T5" fmla="*/ 224 h 224"/>
                        <a:gd name="T6" fmla="*/ 224 w 269"/>
                        <a:gd name="T7" fmla="*/ 0 h 224"/>
                        <a:gd name="T8" fmla="*/ 269 w 269"/>
                        <a:gd name="T9" fmla="*/ 0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0"/>
                          </a:moveTo>
                          <a:cubicBezTo>
                            <a:pt x="141" y="0"/>
                            <a:pt x="175" y="224"/>
                            <a:pt x="45" y="224"/>
                          </a:cubicBezTo>
                          <a:cubicBezTo>
                            <a:pt x="0" y="224"/>
                            <a:pt x="0" y="224"/>
                            <a:pt x="0" y="224"/>
                          </a:cubicBezTo>
                          <a:cubicBezTo>
                            <a:pt x="130" y="224"/>
                            <a:pt x="96" y="0"/>
                            <a:pt x="224" y="0"/>
                          </a:cubicBezTo>
                          <a:lnTo>
                            <a:pt x="269" y="0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279" name="Freeform 2149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80" y="3413"/>
                      <a:ext cx="673" cy="560"/>
                    </a:xfrm>
                    <a:custGeom>
                      <a:avLst/>
                      <a:gdLst>
                        <a:gd name="T0" fmla="*/ 269 w 269"/>
                        <a:gd name="T1" fmla="*/ 0 h 224"/>
                        <a:gd name="T2" fmla="*/ 45 w 269"/>
                        <a:gd name="T3" fmla="*/ 224 h 224"/>
                        <a:gd name="T4" fmla="*/ 0 w 269"/>
                        <a:gd name="T5" fmla="*/ 224 h 224"/>
                        <a:gd name="T6" fmla="*/ 224 w 269"/>
                        <a:gd name="T7" fmla="*/ 0 h 224"/>
                        <a:gd name="T8" fmla="*/ 269 w 269"/>
                        <a:gd name="T9" fmla="*/ 0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0"/>
                          </a:moveTo>
                          <a:cubicBezTo>
                            <a:pt x="141" y="0"/>
                            <a:pt x="175" y="224"/>
                            <a:pt x="45" y="224"/>
                          </a:cubicBezTo>
                          <a:cubicBezTo>
                            <a:pt x="0" y="224"/>
                            <a:pt x="0" y="224"/>
                            <a:pt x="0" y="224"/>
                          </a:cubicBezTo>
                          <a:cubicBezTo>
                            <a:pt x="130" y="224"/>
                            <a:pt x="96" y="0"/>
                            <a:pt x="224" y="0"/>
                          </a:cubicBezTo>
                          <a:lnTo>
                            <a:pt x="269" y="0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7938" cap="flat">
                      <a:solidFill>
                        <a:srgbClr val="0066FF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</p:grpSp>
              <p:grpSp>
                <p:nvGrpSpPr>
                  <p:cNvPr id="2255" name="Group 2150"/>
                  <p:cNvGrpSpPr>
                    <a:grpSpLocks noChangeAspect="1"/>
                  </p:cNvGrpSpPr>
                  <p:nvPr/>
                </p:nvGrpSpPr>
                <p:grpSpPr bwMode="auto">
                  <a:xfrm rot="-4350386">
                    <a:off x="1708" y="1252"/>
                    <a:ext cx="91" cy="55"/>
                    <a:chOff x="1054" y="3406"/>
                    <a:chExt cx="677" cy="565"/>
                  </a:xfrm>
                </p:grpSpPr>
                <p:sp>
                  <p:nvSpPr>
                    <p:cNvPr id="2269" name="Freeform 2151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6" y="3408"/>
                      <a:ext cx="672" cy="561"/>
                    </a:xfrm>
                    <a:custGeom>
                      <a:avLst/>
                      <a:gdLst>
                        <a:gd name="T0" fmla="*/ 269 w 269"/>
                        <a:gd name="T1" fmla="*/ 224 h 224"/>
                        <a:gd name="T2" fmla="*/ 45 w 269"/>
                        <a:gd name="T3" fmla="*/ 0 h 224"/>
                        <a:gd name="T4" fmla="*/ 0 w 269"/>
                        <a:gd name="T5" fmla="*/ 0 h 224"/>
                        <a:gd name="T6" fmla="*/ 225 w 269"/>
                        <a:gd name="T7" fmla="*/ 224 h 224"/>
                        <a:gd name="T8" fmla="*/ 269 w 269"/>
                        <a:gd name="T9" fmla="*/ 224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224"/>
                          </a:moveTo>
                          <a:cubicBezTo>
                            <a:pt x="141" y="224"/>
                            <a:pt x="175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30" y="0"/>
                            <a:pt x="96" y="224"/>
                            <a:pt x="225" y="224"/>
                          </a:cubicBezTo>
                          <a:lnTo>
                            <a:pt x="269" y="224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270" name="Freeform 2152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9" y="3408"/>
                      <a:ext cx="329" cy="148"/>
                    </a:xfrm>
                    <a:custGeom>
                      <a:avLst/>
                      <a:gdLst>
                        <a:gd name="T0" fmla="*/ 44 w 132"/>
                        <a:gd name="T1" fmla="*/ 0 h 59"/>
                        <a:gd name="T2" fmla="*/ 0 w 132"/>
                        <a:gd name="T3" fmla="*/ 0 h 59"/>
                        <a:gd name="T4" fmla="*/ 88 w 132"/>
                        <a:gd name="T5" fmla="*/ 59 h 59"/>
                        <a:gd name="T6" fmla="*/ 132 w 132"/>
                        <a:gd name="T7" fmla="*/ 59 h 59"/>
                        <a:gd name="T8" fmla="*/ 44 w 132"/>
                        <a:gd name="T9" fmla="*/ 0 h 59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32"/>
                        <a:gd name="T16" fmla="*/ 0 h 59"/>
                        <a:gd name="T17" fmla="*/ 132 w 132"/>
                        <a:gd name="T18" fmla="*/ 59 h 59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32" h="59">
                          <a:moveTo>
                            <a:pt x="44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43" y="0"/>
                            <a:pt x="69" y="25"/>
                            <a:pt x="88" y="59"/>
                          </a:cubicBezTo>
                          <a:cubicBezTo>
                            <a:pt x="132" y="59"/>
                            <a:pt x="132" y="59"/>
                            <a:pt x="132" y="59"/>
                          </a:cubicBezTo>
                          <a:cubicBezTo>
                            <a:pt x="113" y="25"/>
                            <a:pt x="88" y="0"/>
                            <a:pt x="44" y="0"/>
                          </a:cubicBez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271" name="Freeform 2153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4" y="3406"/>
                      <a:ext cx="332" cy="147"/>
                    </a:xfrm>
                    <a:custGeom>
                      <a:avLst/>
                      <a:gdLst>
                        <a:gd name="T0" fmla="*/ 47 w 133"/>
                        <a:gd name="T1" fmla="*/ 4 h 59"/>
                        <a:gd name="T2" fmla="*/ 133 w 133"/>
                        <a:gd name="T3" fmla="*/ 59 h 59"/>
                        <a:gd name="T4" fmla="*/ 133 w 133"/>
                        <a:gd name="T5" fmla="*/ 59 h 59"/>
                        <a:gd name="T6" fmla="*/ 45 w 133"/>
                        <a:gd name="T7" fmla="*/ 0 h 59"/>
                        <a:gd name="T8" fmla="*/ 0 w 133"/>
                        <a:gd name="T9" fmla="*/ 0 h 59"/>
                        <a:gd name="T10" fmla="*/ 26 w 133"/>
                        <a:gd name="T11" fmla="*/ 4 h 59"/>
                        <a:gd name="T12" fmla="*/ 47 w 133"/>
                        <a:gd name="T13" fmla="*/ 4 h 59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w 133"/>
                        <a:gd name="T22" fmla="*/ 0 h 59"/>
                        <a:gd name="T23" fmla="*/ 133 w 133"/>
                        <a:gd name="T24" fmla="*/ 59 h 59"/>
                      </a:gdLst>
                      <a:ahLst/>
                      <a:cxnLst>
                        <a:cxn ang="T14">
                          <a:pos x="T0" y="T1"/>
                        </a:cxn>
                        <a:cxn ang="T15">
                          <a:pos x="T2" y="T3"/>
                        </a:cxn>
                        <a:cxn ang="T16">
                          <a:pos x="T4" y="T5"/>
                        </a:cxn>
                        <a:cxn ang="T17">
                          <a:pos x="T6" y="T7"/>
                        </a:cxn>
                        <a:cxn ang="T18">
                          <a:pos x="T8" y="T9"/>
                        </a:cxn>
                        <a:cxn ang="T19">
                          <a:pos x="T10" y="T11"/>
                        </a:cxn>
                        <a:cxn ang="T20">
                          <a:pos x="T12" y="T13"/>
                        </a:cxn>
                      </a:cxnLst>
                      <a:rect l="T21" t="T22" r="T23" b="T24"/>
                      <a:pathLst>
                        <a:path w="133" h="59">
                          <a:moveTo>
                            <a:pt x="47" y="4"/>
                          </a:moveTo>
                          <a:cubicBezTo>
                            <a:pt x="89" y="4"/>
                            <a:pt x="114" y="28"/>
                            <a:pt x="133" y="59"/>
                          </a:cubicBezTo>
                          <a:cubicBezTo>
                            <a:pt x="133" y="59"/>
                            <a:pt x="133" y="59"/>
                            <a:pt x="133" y="59"/>
                          </a:cubicBezTo>
                          <a:cubicBezTo>
                            <a:pt x="114" y="26"/>
                            <a:pt x="89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0" y="0"/>
                            <a:pt x="18" y="2"/>
                            <a:pt x="26" y="4"/>
                          </a:cubicBezTo>
                          <a:lnTo>
                            <a:pt x="47" y="4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272" name="Freeform 2154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83" y="3783"/>
                      <a:ext cx="348" cy="188"/>
                    </a:xfrm>
                    <a:custGeom>
                      <a:avLst/>
                      <a:gdLst>
                        <a:gd name="T0" fmla="*/ 45 w 139"/>
                        <a:gd name="T1" fmla="*/ 0 h 75"/>
                        <a:gd name="T2" fmla="*/ 0 w 139"/>
                        <a:gd name="T3" fmla="*/ 0 h 75"/>
                        <a:gd name="T4" fmla="*/ 95 w 139"/>
                        <a:gd name="T5" fmla="*/ 75 h 75"/>
                        <a:gd name="T6" fmla="*/ 139 w 139"/>
                        <a:gd name="T7" fmla="*/ 75 h 75"/>
                        <a:gd name="T8" fmla="*/ 45 w 139"/>
                        <a:gd name="T9" fmla="*/ 0 h 75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39"/>
                        <a:gd name="T16" fmla="*/ 0 h 75"/>
                        <a:gd name="T17" fmla="*/ 139 w 139"/>
                        <a:gd name="T18" fmla="*/ 75 h 75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39" h="75">
                          <a:moveTo>
                            <a:pt x="45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20" y="42"/>
                            <a:pt x="45" y="75"/>
                            <a:pt x="95" y="75"/>
                          </a:cubicBezTo>
                          <a:cubicBezTo>
                            <a:pt x="139" y="75"/>
                            <a:pt x="139" y="75"/>
                            <a:pt x="139" y="75"/>
                          </a:cubicBezTo>
                          <a:cubicBezTo>
                            <a:pt x="90" y="75"/>
                            <a:pt x="65" y="42"/>
                            <a:pt x="45" y="0"/>
                          </a:cubicBez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273" name="Freeform 2155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6" y="3408"/>
                      <a:ext cx="672" cy="561"/>
                    </a:xfrm>
                    <a:custGeom>
                      <a:avLst/>
                      <a:gdLst>
                        <a:gd name="T0" fmla="*/ 269 w 269"/>
                        <a:gd name="T1" fmla="*/ 224 h 224"/>
                        <a:gd name="T2" fmla="*/ 45 w 269"/>
                        <a:gd name="T3" fmla="*/ 0 h 224"/>
                        <a:gd name="T4" fmla="*/ 0 w 269"/>
                        <a:gd name="T5" fmla="*/ 0 h 224"/>
                        <a:gd name="T6" fmla="*/ 225 w 269"/>
                        <a:gd name="T7" fmla="*/ 224 h 224"/>
                        <a:gd name="T8" fmla="*/ 269 w 269"/>
                        <a:gd name="T9" fmla="*/ 224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224"/>
                          </a:moveTo>
                          <a:cubicBezTo>
                            <a:pt x="141" y="224"/>
                            <a:pt x="175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30" y="0"/>
                            <a:pt x="96" y="224"/>
                            <a:pt x="225" y="224"/>
                          </a:cubicBezTo>
                          <a:lnTo>
                            <a:pt x="269" y="224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7938" cap="flat">
                      <a:solidFill>
                        <a:srgbClr val="0066FF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274" name="Freeform 2156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4" y="3561"/>
                      <a:ext cx="107" cy="7"/>
                    </a:xfrm>
                    <a:custGeom>
                      <a:avLst/>
                      <a:gdLst>
                        <a:gd name="T0" fmla="*/ 0 w 107"/>
                        <a:gd name="T1" fmla="*/ 0 h 7"/>
                        <a:gd name="T2" fmla="*/ 104 w 107"/>
                        <a:gd name="T3" fmla="*/ 0 h 7"/>
                        <a:gd name="T4" fmla="*/ 107 w 107"/>
                        <a:gd name="T5" fmla="*/ 7 h 7"/>
                        <a:gd name="T6" fmla="*/ 5 w 107"/>
                        <a:gd name="T7" fmla="*/ 7 h 7"/>
                        <a:gd name="T8" fmla="*/ 0 w 107"/>
                        <a:gd name="T9" fmla="*/ 0 h 7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7"/>
                        <a:gd name="T16" fmla="*/ 0 h 7"/>
                        <a:gd name="T17" fmla="*/ 107 w 107"/>
                        <a:gd name="T18" fmla="*/ 7 h 7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7" h="7">
                          <a:moveTo>
                            <a:pt x="0" y="0"/>
                          </a:moveTo>
                          <a:lnTo>
                            <a:pt x="104" y="0"/>
                          </a:lnTo>
                          <a:lnTo>
                            <a:pt x="107" y="7"/>
                          </a:lnTo>
                          <a:lnTo>
                            <a:pt x="5" y="7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275" name="Freeform 2157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91" y="3576"/>
                      <a:ext cx="107" cy="2"/>
                    </a:xfrm>
                    <a:custGeom>
                      <a:avLst/>
                      <a:gdLst>
                        <a:gd name="T0" fmla="*/ 0 w 107"/>
                        <a:gd name="T1" fmla="*/ 0 h 2"/>
                        <a:gd name="T2" fmla="*/ 105 w 107"/>
                        <a:gd name="T3" fmla="*/ 0 h 2"/>
                        <a:gd name="T4" fmla="*/ 107 w 107"/>
                        <a:gd name="T5" fmla="*/ 2 h 2"/>
                        <a:gd name="T6" fmla="*/ 3 w 107"/>
                        <a:gd name="T7" fmla="*/ 2 h 2"/>
                        <a:gd name="T8" fmla="*/ 0 w 107"/>
                        <a:gd name="T9" fmla="*/ 0 h 2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7"/>
                        <a:gd name="T16" fmla="*/ 0 h 2"/>
                        <a:gd name="T17" fmla="*/ 107 w 107"/>
                        <a:gd name="T18" fmla="*/ 2 h 2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7" h="2">
                          <a:moveTo>
                            <a:pt x="0" y="0"/>
                          </a:moveTo>
                          <a:lnTo>
                            <a:pt x="105" y="0"/>
                          </a:lnTo>
                          <a:lnTo>
                            <a:pt x="107" y="2"/>
                          </a:lnTo>
                          <a:lnTo>
                            <a:pt x="3" y="2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276" name="Freeform 2158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8" y="3773"/>
                      <a:ext cx="110" cy="8"/>
                    </a:xfrm>
                    <a:custGeom>
                      <a:avLst/>
                      <a:gdLst>
                        <a:gd name="T0" fmla="*/ 110 w 110"/>
                        <a:gd name="T1" fmla="*/ 8 h 8"/>
                        <a:gd name="T2" fmla="*/ 5 w 110"/>
                        <a:gd name="T3" fmla="*/ 8 h 8"/>
                        <a:gd name="T4" fmla="*/ 0 w 110"/>
                        <a:gd name="T5" fmla="*/ 0 h 8"/>
                        <a:gd name="T6" fmla="*/ 105 w 110"/>
                        <a:gd name="T7" fmla="*/ 0 h 8"/>
                        <a:gd name="T8" fmla="*/ 110 w 110"/>
                        <a:gd name="T9" fmla="*/ 8 h 8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10"/>
                        <a:gd name="T16" fmla="*/ 0 h 8"/>
                        <a:gd name="T17" fmla="*/ 110 w 110"/>
                        <a:gd name="T18" fmla="*/ 8 h 8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10" h="8">
                          <a:moveTo>
                            <a:pt x="110" y="8"/>
                          </a:moveTo>
                          <a:lnTo>
                            <a:pt x="5" y="8"/>
                          </a:lnTo>
                          <a:lnTo>
                            <a:pt x="0" y="0"/>
                          </a:lnTo>
                          <a:lnTo>
                            <a:pt x="105" y="0"/>
                          </a:lnTo>
                          <a:lnTo>
                            <a:pt x="110" y="8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277" name="Freeform 2159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6" y="3763"/>
                      <a:ext cx="105" cy="3"/>
                    </a:xfrm>
                    <a:custGeom>
                      <a:avLst/>
                      <a:gdLst>
                        <a:gd name="T0" fmla="*/ 105 w 105"/>
                        <a:gd name="T1" fmla="*/ 3 h 3"/>
                        <a:gd name="T2" fmla="*/ 2 w 105"/>
                        <a:gd name="T3" fmla="*/ 3 h 3"/>
                        <a:gd name="T4" fmla="*/ 0 w 105"/>
                        <a:gd name="T5" fmla="*/ 0 h 3"/>
                        <a:gd name="T6" fmla="*/ 102 w 105"/>
                        <a:gd name="T7" fmla="*/ 0 h 3"/>
                        <a:gd name="T8" fmla="*/ 105 w 105"/>
                        <a:gd name="T9" fmla="*/ 3 h 3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5"/>
                        <a:gd name="T16" fmla="*/ 0 h 3"/>
                        <a:gd name="T17" fmla="*/ 105 w 105"/>
                        <a:gd name="T18" fmla="*/ 3 h 3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5" h="3">
                          <a:moveTo>
                            <a:pt x="105" y="3"/>
                          </a:moveTo>
                          <a:lnTo>
                            <a:pt x="2" y="3"/>
                          </a:lnTo>
                          <a:lnTo>
                            <a:pt x="0" y="0"/>
                          </a:lnTo>
                          <a:lnTo>
                            <a:pt x="102" y="0"/>
                          </a:lnTo>
                          <a:lnTo>
                            <a:pt x="105" y="3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</p:grpSp>
              <p:grpSp>
                <p:nvGrpSpPr>
                  <p:cNvPr id="2256" name="Group 2160"/>
                  <p:cNvGrpSpPr>
                    <a:grpSpLocks noChangeAspect="1"/>
                  </p:cNvGrpSpPr>
                  <p:nvPr/>
                </p:nvGrpSpPr>
                <p:grpSpPr bwMode="auto">
                  <a:xfrm rot="-4350386">
                    <a:off x="1662" y="1397"/>
                    <a:ext cx="92" cy="56"/>
                    <a:chOff x="1054" y="3406"/>
                    <a:chExt cx="677" cy="565"/>
                  </a:xfrm>
                </p:grpSpPr>
                <p:sp>
                  <p:nvSpPr>
                    <p:cNvPr id="2260" name="Freeform 2161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6" y="3408"/>
                      <a:ext cx="672" cy="561"/>
                    </a:xfrm>
                    <a:custGeom>
                      <a:avLst/>
                      <a:gdLst>
                        <a:gd name="T0" fmla="*/ 269 w 269"/>
                        <a:gd name="T1" fmla="*/ 224 h 224"/>
                        <a:gd name="T2" fmla="*/ 45 w 269"/>
                        <a:gd name="T3" fmla="*/ 0 h 224"/>
                        <a:gd name="T4" fmla="*/ 0 w 269"/>
                        <a:gd name="T5" fmla="*/ 0 h 224"/>
                        <a:gd name="T6" fmla="*/ 225 w 269"/>
                        <a:gd name="T7" fmla="*/ 224 h 224"/>
                        <a:gd name="T8" fmla="*/ 269 w 269"/>
                        <a:gd name="T9" fmla="*/ 224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224"/>
                          </a:moveTo>
                          <a:cubicBezTo>
                            <a:pt x="141" y="224"/>
                            <a:pt x="175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30" y="0"/>
                            <a:pt x="96" y="224"/>
                            <a:pt x="225" y="224"/>
                          </a:cubicBezTo>
                          <a:lnTo>
                            <a:pt x="269" y="224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261" name="Freeform 2162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9" y="3408"/>
                      <a:ext cx="329" cy="148"/>
                    </a:xfrm>
                    <a:custGeom>
                      <a:avLst/>
                      <a:gdLst>
                        <a:gd name="T0" fmla="*/ 44 w 132"/>
                        <a:gd name="T1" fmla="*/ 0 h 59"/>
                        <a:gd name="T2" fmla="*/ 0 w 132"/>
                        <a:gd name="T3" fmla="*/ 0 h 59"/>
                        <a:gd name="T4" fmla="*/ 88 w 132"/>
                        <a:gd name="T5" fmla="*/ 59 h 59"/>
                        <a:gd name="T6" fmla="*/ 132 w 132"/>
                        <a:gd name="T7" fmla="*/ 59 h 59"/>
                        <a:gd name="T8" fmla="*/ 44 w 132"/>
                        <a:gd name="T9" fmla="*/ 0 h 59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32"/>
                        <a:gd name="T16" fmla="*/ 0 h 59"/>
                        <a:gd name="T17" fmla="*/ 132 w 132"/>
                        <a:gd name="T18" fmla="*/ 59 h 59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32" h="59">
                          <a:moveTo>
                            <a:pt x="44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43" y="0"/>
                            <a:pt x="69" y="25"/>
                            <a:pt x="88" y="59"/>
                          </a:cubicBezTo>
                          <a:cubicBezTo>
                            <a:pt x="132" y="59"/>
                            <a:pt x="132" y="59"/>
                            <a:pt x="132" y="59"/>
                          </a:cubicBezTo>
                          <a:cubicBezTo>
                            <a:pt x="113" y="25"/>
                            <a:pt x="88" y="0"/>
                            <a:pt x="44" y="0"/>
                          </a:cubicBez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262" name="Freeform 2163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4" y="3406"/>
                      <a:ext cx="332" cy="147"/>
                    </a:xfrm>
                    <a:custGeom>
                      <a:avLst/>
                      <a:gdLst>
                        <a:gd name="T0" fmla="*/ 47 w 133"/>
                        <a:gd name="T1" fmla="*/ 4 h 59"/>
                        <a:gd name="T2" fmla="*/ 133 w 133"/>
                        <a:gd name="T3" fmla="*/ 59 h 59"/>
                        <a:gd name="T4" fmla="*/ 133 w 133"/>
                        <a:gd name="T5" fmla="*/ 59 h 59"/>
                        <a:gd name="T6" fmla="*/ 45 w 133"/>
                        <a:gd name="T7" fmla="*/ 0 h 59"/>
                        <a:gd name="T8" fmla="*/ 0 w 133"/>
                        <a:gd name="T9" fmla="*/ 0 h 59"/>
                        <a:gd name="T10" fmla="*/ 26 w 133"/>
                        <a:gd name="T11" fmla="*/ 4 h 59"/>
                        <a:gd name="T12" fmla="*/ 47 w 133"/>
                        <a:gd name="T13" fmla="*/ 4 h 59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w 133"/>
                        <a:gd name="T22" fmla="*/ 0 h 59"/>
                        <a:gd name="T23" fmla="*/ 133 w 133"/>
                        <a:gd name="T24" fmla="*/ 59 h 59"/>
                      </a:gdLst>
                      <a:ahLst/>
                      <a:cxnLst>
                        <a:cxn ang="T14">
                          <a:pos x="T0" y="T1"/>
                        </a:cxn>
                        <a:cxn ang="T15">
                          <a:pos x="T2" y="T3"/>
                        </a:cxn>
                        <a:cxn ang="T16">
                          <a:pos x="T4" y="T5"/>
                        </a:cxn>
                        <a:cxn ang="T17">
                          <a:pos x="T6" y="T7"/>
                        </a:cxn>
                        <a:cxn ang="T18">
                          <a:pos x="T8" y="T9"/>
                        </a:cxn>
                        <a:cxn ang="T19">
                          <a:pos x="T10" y="T11"/>
                        </a:cxn>
                        <a:cxn ang="T20">
                          <a:pos x="T12" y="T13"/>
                        </a:cxn>
                      </a:cxnLst>
                      <a:rect l="T21" t="T22" r="T23" b="T24"/>
                      <a:pathLst>
                        <a:path w="133" h="59">
                          <a:moveTo>
                            <a:pt x="47" y="4"/>
                          </a:moveTo>
                          <a:cubicBezTo>
                            <a:pt x="89" y="4"/>
                            <a:pt x="114" y="28"/>
                            <a:pt x="133" y="59"/>
                          </a:cubicBezTo>
                          <a:cubicBezTo>
                            <a:pt x="133" y="59"/>
                            <a:pt x="133" y="59"/>
                            <a:pt x="133" y="59"/>
                          </a:cubicBezTo>
                          <a:cubicBezTo>
                            <a:pt x="114" y="26"/>
                            <a:pt x="89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0" y="0"/>
                            <a:pt x="18" y="2"/>
                            <a:pt x="26" y="4"/>
                          </a:cubicBezTo>
                          <a:lnTo>
                            <a:pt x="47" y="4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263" name="Freeform 2164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83" y="3783"/>
                      <a:ext cx="348" cy="188"/>
                    </a:xfrm>
                    <a:custGeom>
                      <a:avLst/>
                      <a:gdLst>
                        <a:gd name="T0" fmla="*/ 45 w 139"/>
                        <a:gd name="T1" fmla="*/ 0 h 75"/>
                        <a:gd name="T2" fmla="*/ 0 w 139"/>
                        <a:gd name="T3" fmla="*/ 0 h 75"/>
                        <a:gd name="T4" fmla="*/ 95 w 139"/>
                        <a:gd name="T5" fmla="*/ 75 h 75"/>
                        <a:gd name="T6" fmla="*/ 139 w 139"/>
                        <a:gd name="T7" fmla="*/ 75 h 75"/>
                        <a:gd name="T8" fmla="*/ 45 w 139"/>
                        <a:gd name="T9" fmla="*/ 0 h 75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39"/>
                        <a:gd name="T16" fmla="*/ 0 h 75"/>
                        <a:gd name="T17" fmla="*/ 139 w 139"/>
                        <a:gd name="T18" fmla="*/ 75 h 75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39" h="75">
                          <a:moveTo>
                            <a:pt x="45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20" y="42"/>
                            <a:pt x="45" y="75"/>
                            <a:pt x="95" y="75"/>
                          </a:cubicBezTo>
                          <a:cubicBezTo>
                            <a:pt x="139" y="75"/>
                            <a:pt x="139" y="75"/>
                            <a:pt x="139" y="75"/>
                          </a:cubicBezTo>
                          <a:cubicBezTo>
                            <a:pt x="90" y="75"/>
                            <a:pt x="65" y="42"/>
                            <a:pt x="45" y="0"/>
                          </a:cubicBez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264" name="Freeform 2165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6" y="3408"/>
                      <a:ext cx="672" cy="561"/>
                    </a:xfrm>
                    <a:custGeom>
                      <a:avLst/>
                      <a:gdLst>
                        <a:gd name="T0" fmla="*/ 269 w 269"/>
                        <a:gd name="T1" fmla="*/ 224 h 224"/>
                        <a:gd name="T2" fmla="*/ 45 w 269"/>
                        <a:gd name="T3" fmla="*/ 0 h 224"/>
                        <a:gd name="T4" fmla="*/ 0 w 269"/>
                        <a:gd name="T5" fmla="*/ 0 h 224"/>
                        <a:gd name="T6" fmla="*/ 225 w 269"/>
                        <a:gd name="T7" fmla="*/ 224 h 224"/>
                        <a:gd name="T8" fmla="*/ 269 w 269"/>
                        <a:gd name="T9" fmla="*/ 224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224"/>
                          </a:moveTo>
                          <a:cubicBezTo>
                            <a:pt x="141" y="224"/>
                            <a:pt x="175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30" y="0"/>
                            <a:pt x="96" y="224"/>
                            <a:pt x="225" y="224"/>
                          </a:cubicBezTo>
                          <a:lnTo>
                            <a:pt x="269" y="224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7938" cap="flat">
                      <a:solidFill>
                        <a:srgbClr val="0066FF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265" name="Freeform 2166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4" y="3561"/>
                      <a:ext cx="107" cy="7"/>
                    </a:xfrm>
                    <a:custGeom>
                      <a:avLst/>
                      <a:gdLst>
                        <a:gd name="T0" fmla="*/ 0 w 107"/>
                        <a:gd name="T1" fmla="*/ 0 h 7"/>
                        <a:gd name="T2" fmla="*/ 104 w 107"/>
                        <a:gd name="T3" fmla="*/ 0 h 7"/>
                        <a:gd name="T4" fmla="*/ 107 w 107"/>
                        <a:gd name="T5" fmla="*/ 7 h 7"/>
                        <a:gd name="T6" fmla="*/ 5 w 107"/>
                        <a:gd name="T7" fmla="*/ 7 h 7"/>
                        <a:gd name="T8" fmla="*/ 0 w 107"/>
                        <a:gd name="T9" fmla="*/ 0 h 7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7"/>
                        <a:gd name="T16" fmla="*/ 0 h 7"/>
                        <a:gd name="T17" fmla="*/ 107 w 107"/>
                        <a:gd name="T18" fmla="*/ 7 h 7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7" h="7">
                          <a:moveTo>
                            <a:pt x="0" y="0"/>
                          </a:moveTo>
                          <a:lnTo>
                            <a:pt x="104" y="0"/>
                          </a:lnTo>
                          <a:lnTo>
                            <a:pt x="107" y="7"/>
                          </a:lnTo>
                          <a:lnTo>
                            <a:pt x="5" y="7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266" name="Freeform 2167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91" y="3576"/>
                      <a:ext cx="107" cy="2"/>
                    </a:xfrm>
                    <a:custGeom>
                      <a:avLst/>
                      <a:gdLst>
                        <a:gd name="T0" fmla="*/ 0 w 107"/>
                        <a:gd name="T1" fmla="*/ 0 h 2"/>
                        <a:gd name="T2" fmla="*/ 105 w 107"/>
                        <a:gd name="T3" fmla="*/ 0 h 2"/>
                        <a:gd name="T4" fmla="*/ 107 w 107"/>
                        <a:gd name="T5" fmla="*/ 2 h 2"/>
                        <a:gd name="T6" fmla="*/ 3 w 107"/>
                        <a:gd name="T7" fmla="*/ 2 h 2"/>
                        <a:gd name="T8" fmla="*/ 0 w 107"/>
                        <a:gd name="T9" fmla="*/ 0 h 2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7"/>
                        <a:gd name="T16" fmla="*/ 0 h 2"/>
                        <a:gd name="T17" fmla="*/ 107 w 107"/>
                        <a:gd name="T18" fmla="*/ 2 h 2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7" h="2">
                          <a:moveTo>
                            <a:pt x="0" y="0"/>
                          </a:moveTo>
                          <a:lnTo>
                            <a:pt x="105" y="0"/>
                          </a:lnTo>
                          <a:lnTo>
                            <a:pt x="107" y="2"/>
                          </a:lnTo>
                          <a:lnTo>
                            <a:pt x="3" y="2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267" name="Freeform 2168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8" y="3773"/>
                      <a:ext cx="110" cy="8"/>
                    </a:xfrm>
                    <a:custGeom>
                      <a:avLst/>
                      <a:gdLst>
                        <a:gd name="T0" fmla="*/ 110 w 110"/>
                        <a:gd name="T1" fmla="*/ 8 h 8"/>
                        <a:gd name="T2" fmla="*/ 5 w 110"/>
                        <a:gd name="T3" fmla="*/ 8 h 8"/>
                        <a:gd name="T4" fmla="*/ 0 w 110"/>
                        <a:gd name="T5" fmla="*/ 0 h 8"/>
                        <a:gd name="T6" fmla="*/ 105 w 110"/>
                        <a:gd name="T7" fmla="*/ 0 h 8"/>
                        <a:gd name="T8" fmla="*/ 110 w 110"/>
                        <a:gd name="T9" fmla="*/ 8 h 8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10"/>
                        <a:gd name="T16" fmla="*/ 0 h 8"/>
                        <a:gd name="T17" fmla="*/ 110 w 110"/>
                        <a:gd name="T18" fmla="*/ 8 h 8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10" h="8">
                          <a:moveTo>
                            <a:pt x="110" y="8"/>
                          </a:moveTo>
                          <a:lnTo>
                            <a:pt x="5" y="8"/>
                          </a:lnTo>
                          <a:lnTo>
                            <a:pt x="0" y="0"/>
                          </a:lnTo>
                          <a:lnTo>
                            <a:pt x="105" y="0"/>
                          </a:lnTo>
                          <a:lnTo>
                            <a:pt x="110" y="8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268" name="Freeform 2169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6" y="3763"/>
                      <a:ext cx="105" cy="3"/>
                    </a:xfrm>
                    <a:custGeom>
                      <a:avLst/>
                      <a:gdLst>
                        <a:gd name="T0" fmla="*/ 105 w 105"/>
                        <a:gd name="T1" fmla="*/ 3 h 3"/>
                        <a:gd name="T2" fmla="*/ 2 w 105"/>
                        <a:gd name="T3" fmla="*/ 3 h 3"/>
                        <a:gd name="T4" fmla="*/ 0 w 105"/>
                        <a:gd name="T5" fmla="*/ 0 h 3"/>
                        <a:gd name="T6" fmla="*/ 102 w 105"/>
                        <a:gd name="T7" fmla="*/ 0 h 3"/>
                        <a:gd name="T8" fmla="*/ 105 w 105"/>
                        <a:gd name="T9" fmla="*/ 3 h 3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5"/>
                        <a:gd name="T16" fmla="*/ 0 h 3"/>
                        <a:gd name="T17" fmla="*/ 105 w 105"/>
                        <a:gd name="T18" fmla="*/ 3 h 3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5" h="3">
                          <a:moveTo>
                            <a:pt x="105" y="3"/>
                          </a:moveTo>
                          <a:lnTo>
                            <a:pt x="2" y="3"/>
                          </a:lnTo>
                          <a:lnTo>
                            <a:pt x="0" y="0"/>
                          </a:lnTo>
                          <a:lnTo>
                            <a:pt x="102" y="0"/>
                          </a:lnTo>
                          <a:lnTo>
                            <a:pt x="105" y="3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</p:grpSp>
              <p:grpSp>
                <p:nvGrpSpPr>
                  <p:cNvPr id="2257" name="Group 2170"/>
                  <p:cNvGrpSpPr>
                    <a:grpSpLocks noChangeAspect="1"/>
                  </p:cNvGrpSpPr>
                  <p:nvPr/>
                </p:nvGrpSpPr>
                <p:grpSpPr bwMode="auto">
                  <a:xfrm rot="-4350386">
                    <a:off x="1638" y="1478"/>
                    <a:ext cx="90" cy="55"/>
                    <a:chOff x="480" y="3413"/>
                    <a:chExt cx="673" cy="560"/>
                  </a:xfrm>
                </p:grpSpPr>
                <p:sp>
                  <p:nvSpPr>
                    <p:cNvPr id="2258" name="Freeform 2171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80" y="3413"/>
                      <a:ext cx="673" cy="560"/>
                    </a:xfrm>
                    <a:custGeom>
                      <a:avLst/>
                      <a:gdLst>
                        <a:gd name="T0" fmla="*/ 269 w 269"/>
                        <a:gd name="T1" fmla="*/ 0 h 224"/>
                        <a:gd name="T2" fmla="*/ 45 w 269"/>
                        <a:gd name="T3" fmla="*/ 224 h 224"/>
                        <a:gd name="T4" fmla="*/ 0 w 269"/>
                        <a:gd name="T5" fmla="*/ 224 h 224"/>
                        <a:gd name="T6" fmla="*/ 224 w 269"/>
                        <a:gd name="T7" fmla="*/ 0 h 224"/>
                        <a:gd name="T8" fmla="*/ 269 w 269"/>
                        <a:gd name="T9" fmla="*/ 0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0"/>
                          </a:moveTo>
                          <a:cubicBezTo>
                            <a:pt x="141" y="0"/>
                            <a:pt x="175" y="224"/>
                            <a:pt x="45" y="224"/>
                          </a:cubicBezTo>
                          <a:cubicBezTo>
                            <a:pt x="0" y="224"/>
                            <a:pt x="0" y="224"/>
                            <a:pt x="0" y="224"/>
                          </a:cubicBezTo>
                          <a:cubicBezTo>
                            <a:pt x="130" y="224"/>
                            <a:pt x="96" y="0"/>
                            <a:pt x="224" y="0"/>
                          </a:cubicBezTo>
                          <a:lnTo>
                            <a:pt x="269" y="0"/>
                          </a:lnTo>
                          <a:close/>
                        </a:path>
                      </a:pathLst>
                    </a:custGeom>
                    <a:solidFill>
                      <a:schemeClr val="tx1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259" name="Freeform 2172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80" y="3413"/>
                      <a:ext cx="673" cy="560"/>
                    </a:xfrm>
                    <a:custGeom>
                      <a:avLst/>
                      <a:gdLst>
                        <a:gd name="T0" fmla="*/ 269 w 269"/>
                        <a:gd name="T1" fmla="*/ 0 h 224"/>
                        <a:gd name="T2" fmla="*/ 45 w 269"/>
                        <a:gd name="T3" fmla="*/ 224 h 224"/>
                        <a:gd name="T4" fmla="*/ 0 w 269"/>
                        <a:gd name="T5" fmla="*/ 224 h 224"/>
                        <a:gd name="T6" fmla="*/ 224 w 269"/>
                        <a:gd name="T7" fmla="*/ 0 h 224"/>
                        <a:gd name="T8" fmla="*/ 269 w 269"/>
                        <a:gd name="T9" fmla="*/ 0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0"/>
                          </a:moveTo>
                          <a:cubicBezTo>
                            <a:pt x="141" y="0"/>
                            <a:pt x="175" y="224"/>
                            <a:pt x="45" y="224"/>
                          </a:cubicBezTo>
                          <a:cubicBezTo>
                            <a:pt x="0" y="224"/>
                            <a:pt x="0" y="224"/>
                            <a:pt x="0" y="224"/>
                          </a:cubicBezTo>
                          <a:cubicBezTo>
                            <a:pt x="130" y="224"/>
                            <a:pt x="96" y="0"/>
                            <a:pt x="224" y="0"/>
                          </a:cubicBezTo>
                          <a:lnTo>
                            <a:pt x="269" y="0"/>
                          </a:lnTo>
                          <a:close/>
                        </a:path>
                      </a:pathLst>
                    </a:custGeom>
                    <a:solidFill>
                      <a:schemeClr val="tx1"/>
                    </a:solidFill>
                    <a:ln w="7938" cap="flat">
                      <a:solidFill>
                        <a:srgbClr val="343434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</p:grpSp>
            </p:grpSp>
            <p:grpSp>
              <p:nvGrpSpPr>
                <p:cNvPr id="2186" name="Group 2173"/>
                <p:cNvGrpSpPr>
                  <a:grpSpLocks/>
                </p:cNvGrpSpPr>
                <p:nvPr/>
              </p:nvGrpSpPr>
              <p:grpSpPr bwMode="auto">
                <a:xfrm>
                  <a:off x="2926" y="1298"/>
                  <a:ext cx="108" cy="227"/>
                  <a:chOff x="2926" y="1324"/>
                  <a:chExt cx="108" cy="227"/>
                </a:xfrm>
              </p:grpSpPr>
              <p:grpSp>
                <p:nvGrpSpPr>
                  <p:cNvPr id="2238" name="Group 2174"/>
                  <p:cNvGrpSpPr>
                    <a:grpSpLocks noChangeAspect="1"/>
                  </p:cNvGrpSpPr>
                  <p:nvPr/>
                </p:nvGrpSpPr>
                <p:grpSpPr bwMode="auto">
                  <a:xfrm rot="-4304073">
                    <a:off x="2959" y="1337"/>
                    <a:ext cx="87" cy="62"/>
                    <a:chOff x="480" y="3413"/>
                    <a:chExt cx="673" cy="560"/>
                  </a:xfrm>
                </p:grpSpPr>
                <p:sp>
                  <p:nvSpPr>
                    <p:cNvPr id="2252" name="Freeform 2175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80" y="3413"/>
                      <a:ext cx="673" cy="560"/>
                    </a:xfrm>
                    <a:custGeom>
                      <a:avLst/>
                      <a:gdLst>
                        <a:gd name="T0" fmla="*/ 269 w 269"/>
                        <a:gd name="T1" fmla="*/ 0 h 224"/>
                        <a:gd name="T2" fmla="*/ 45 w 269"/>
                        <a:gd name="T3" fmla="*/ 224 h 224"/>
                        <a:gd name="T4" fmla="*/ 0 w 269"/>
                        <a:gd name="T5" fmla="*/ 224 h 224"/>
                        <a:gd name="T6" fmla="*/ 224 w 269"/>
                        <a:gd name="T7" fmla="*/ 0 h 224"/>
                        <a:gd name="T8" fmla="*/ 269 w 269"/>
                        <a:gd name="T9" fmla="*/ 0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0"/>
                          </a:moveTo>
                          <a:cubicBezTo>
                            <a:pt x="141" y="0"/>
                            <a:pt x="175" y="224"/>
                            <a:pt x="45" y="224"/>
                          </a:cubicBezTo>
                          <a:cubicBezTo>
                            <a:pt x="0" y="224"/>
                            <a:pt x="0" y="224"/>
                            <a:pt x="0" y="224"/>
                          </a:cubicBezTo>
                          <a:cubicBezTo>
                            <a:pt x="130" y="224"/>
                            <a:pt x="96" y="0"/>
                            <a:pt x="224" y="0"/>
                          </a:cubicBezTo>
                          <a:lnTo>
                            <a:pt x="269" y="0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253" name="Freeform 2176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80" y="3413"/>
                      <a:ext cx="673" cy="560"/>
                    </a:xfrm>
                    <a:custGeom>
                      <a:avLst/>
                      <a:gdLst>
                        <a:gd name="T0" fmla="*/ 269 w 269"/>
                        <a:gd name="T1" fmla="*/ 0 h 224"/>
                        <a:gd name="T2" fmla="*/ 45 w 269"/>
                        <a:gd name="T3" fmla="*/ 224 h 224"/>
                        <a:gd name="T4" fmla="*/ 0 w 269"/>
                        <a:gd name="T5" fmla="*/ 224 h 224"/>
                        <a:gd name="T6" fmla="*/ 224 w 269"/>
                        <a:gd name="T7" fmla="*/ 0 h 224"/>
                        <a:gd name="T8" fmla="*/ 269 w 269"/>
                        <a:gd name="T9" fmla="*/ 0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0"/>
                          </a:moveTo>
                          <a:cubicBezTo>
                            <a:pt x="141" y="0"/>
                            <a:pt x="175" y="224"/>
                            <a:pt x="45" y="224"/>
                          </a:cubicBezTo>
                          <a:cubicBezTo>
                            <a:pt x="0" y="224"/>
                            <a:pt x="0" y="224"/>
                            <a:pt x="0" y="224"/>
                          </a:cubicBezTo>
                          <a:cubicBezTo>
                            <a:pt x="130" y="224"/>
                            <a:pt x="96" y="0"/>
                            <a:pt x="224" y="0"/>
                          </a:cubicBezTo>
                          <a:lnTo>
                            <a:pt x="269" y="0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7938" cap="flat">
                      <a:solidFill>
                        <a:srgbClr val="FF0000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</p:grpSp>
              <p:grpSp>
                <p:nvGrpSpPr>
                  <p:cNvPr id="2239" name="Group 2177"/>
                  <p:cNvGrpSpPr>
                    <a:grpSpLocks noChangeAspect="1"/>
                  </p:cNvGrpSpPr>
                  <p:nvPr/>
                </p:nvGrpSpPr>
                <p:grpSpPr bwMode="auto">
                  <a:xfrm rot="-4304073">
                    <a:off x="2936" y="1406"/>
                    <a:ext cx="87" cy="62"/>
                    <a:chOff x="1054" y="3406"/>
                    <a:chExt cx="677" cy="565"/>
                  </a:xfrm>
                </p:grpSpPr>
                <p:sp>
                  <p:nvSpPr>
                    <p:cNvPr id="2243" name="Freeform 2178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6" y="3408"/>
                      <a:ext cx="672" cy="561"/>
                    </a:xfrm>
                    <a:custGeom>
                      <a:avLst/>
                      <a:gdLst>
                        <a:gd name="T0" fmla="*/ 269 w 269"/>
                        <a:gd name="T1" fmla="*/ 224 h 224"/>
                        <a:gd name="T2" fmla="*/ 45 w 269"/>
                        <a:gd name="T3" fmla="*/ 0 h 224"/>
                        <a:gd name="T4" fmla="*/ 0 w 269"/>
                        <a:gd name="T5" fmla="*/ 0 h 224"/>
                        <a:gd name="T6" fmla="*/ 225 w 269"/>
                        <a:gd name="T7" fmla="*/ 224 h 224"/>
                        <a:gd name="T8" fmla="*/ 269 w 269"/>
                        <a:gd name="T9" fmla="*/ 224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224"/>
                          </a:moveTo>
                          <a:cubicBezTo>
                            <a:pt x="141" y="224"/>
                            <a:pt x="175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30" y="0"/>
                            <a:pt x="96" y="224"/>
                            <a:pt x="225" y="224"/>
                          </a:cubicBezTo>
                          <a:lnTo>
                            <a:pt x="269" y="224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244" name="Freeform 2179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9" y="3408"/>
                      <a:ext cx="329" cy="148"/>
                    </a:xfrm>
                    <a:custGeom>
                      <a:avLst/>
                      <a:gdLst>
                        <a:gd name="T0" fmla="*/ 44 w 132"/>
                        <a:gd name="T1" fmla="*/ 0 h 59"/>
                        <a:gd name="T2" fmla="*/ 0 w 132"/>
                        <a:gd name="T3" fmla="*/ 0 h 59"/>
                        <a:gd name="T4" fmla="*/ 88 w 132"/>
                        <a:gd name="T5" fmla="*/ 59 h 59"/>
                        <a:gd name="T6" fmla="*/ 132 w 132"/>
                        <a:gd name="T7" fmla="*/ 59 h 59"/>
                        <a:gd name="T8" fmla="*/ 44 w 132"/>
                        <a:gd name="T9" fmla="*/ 0 h 59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32"/>
                        <a:gd name="T16" fmla="*/ 0 h 59"/>
                        <a:gd name="T17" fmla="*/ 132 w 132"/>
                        <a:gd name="T18" fmla="*/ 59 h 59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32" h="59">
                          <a:moveTo>
                            <a:pt x="44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43" y="0"/>
                            <a:pt x="69" y="25"/>
                            <a:pt x="88" y="59"/>
                          </a:cubicBezTo>
                          <a:cubicBezTo>
                            <a:pt x="132" y="59"/>
                            <a:pt x="132" y="59"/>
                            <a:pt x="132" y="59"/>
                          </a:cubicBezTo>
                          <a:cubicBezTo>
                            <a:pt x="113" y="25"/>
                            <a:pt x="88" y="0"/>
                            <a:pt x="44" y="0"/>
                          </a:cubicBez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245" name="Freeform 2180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4" y="3406"/>
                      <a:ext cx="332" cy="147"/>
                    </a:xfrm>
                    <a:custGeom>
                      <a:avLst/>
                      <a:gdLst>
                        <a:gd name="T0" fmla="*/ 47 w 133"/>
                        <a:gd name="T1" fmla="*/ 4 h 59"/>
                        <a:gd name="T2" fmla="*/ 133 w 133"/>
                        <a:gd name="T3" fmla="*/ 59 h 59"/>
                        <a:gd name="T4" fmla="*/ 133 w 133"/>
                        <a:gd name="T5" fmla="*/ 59 h 59"/>
                        <a:gd name="T6" fmla="*/ 45 w 133"/>
                        <a:gd name="T7" fmla="*/ 0 h 59"/>
                        <a:gd name="T8" fmla="*/ 0 w 133"/>
                        <a:gd name="T9" fmla="*/ 0 h 59"/>
                        <a:gd name="T10" fmla="*/ 26 w 133"/>
                        <a:gd name="T11" fmla="*/ 4 h 59"/>
                        <a:gd name="T12" fmla="*/ 47 w 133"/>
                        <a:gd name="T13" fmla="*/ 4 h 59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w 133"/>
                        <a:gd name="T22" fmla="*/ 0 h 59"/>
                        <a:gd name="T23" fmla="*/ 133 w 133"/>
                        <a:gd name="T24" fmla="*/ 59 h 59"/>
                      </a:gdLst>
                      <a:ahLst/>
                      <a:cxnLst>
                        <a:cxn ang="T14">
                          <a:pos x="T0" y="T1"/>
                        </a:cxn>
                        <a:cxn ang="T15">
                          <a:pos x="T2" y="T3"/>
                        </a:cxn>
                        <a:cxn ang="T16">
                          <a:pos x="T4" y="T5"/>
                        </a:cxn>
                        <a:cxn ang="T17">
                          <a:pos x="T6" y="T7"/>
                        </a:cxn>
                        <a:cxn ang="T18">
                          <a:pos x="T8" y="T9"/>
                        </a:cxn>
                        <a:cxn ang="T19">
                          <a:pos x="T10" y="T11"/>
                        </a:cxn>
                        <a:cxn ang="T20">
                          <a:pos x="T12" y="T13"/>
                        </a:cxn>
                      </a:cxnLst>
                      <a:rect l="T21" t="T22" r="T23" b="T24"/>
                      <a:pathLst>
                        <a:path w="133" h="59">
                          <a:moveTo>
                            <a:pt x="47" y="4"/>
                          </a:moveTo>
                          <a:cubicBezTo>
                            <a:pt x="89" y="4"/>
                            <a:pt x="114" y="28"/>
                            <a:pt x="133" y="59"/>
                          </a:cubicBezTo>
                          <a:cubicBezTo>
                            <a:pt x="133" y="59"/>
                            <a:pt x="133" y="59"/>
                            <a:pt x="133" y="59"/>
                          </a:cubicBezTo>
                          <a:cubicBezTo>
                            <a:pt x="114" y="26"/>
                            <a:pt x="89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0" y="0"/>
                            <a:pt x="18" y="2"/>
                            <a:pt x="26" y="4"/>
                          </a:cubicBezTo>
                          <a:lnTo>
                            <a:pt x="47" y="4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246" name="Freeform 2181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83" y="3783"/>
                      <a:ext cx="348" cy="188"/>
                    </a:xfrm>
                    <a:custGeom>
                      <a:avLst/>
                      <a:gdLst>
                        <a:gd name="T0" fmla="*/ 45 w 139"/>
                        <a:gd name="T1" fmla="*/ 0 h 75"/>
                        <a:gd name="T2" fmla="*/ 0 w 139"/>
                        <a:gd name="T3" fmla="*/ 0 h 75"/>
                        <a:gd name="T4" fmla="*/ 95 w 139"/>
                        <a:gd name="T5" fmla="*/ 75 h 75"/>
                        <a:gd name="T6" fmla="*/ 139 w 139"/>
                        <a:gd name="T7" fmla="*/ 75 h 75"/>
                        <a:gd name="T8" fmla="*/ 45 w 139"/>
                        <a:gd name="T9" fmla="*/ 0 h 75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39"/>
                        <a:gd name="T16" fmla="*/ 0 h 75"/>
                        <a:gd name="T17" fmla="*/ 139 w 139"/>
                        <a:gd name="T18" fmla="*/ 75 h 75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39" h="75">
                          <a:moveTo>
                            <a:pt x="45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20" y="42"/>
                            <a:pt x="45" y="75"/>
                            <a:pt x="95" y="75"/>
                          </a:cubicBezTo>
                          <a:cubicBezTo>
                            <a:pt x="139" y="75"/>
                            <a:pt x="139" y="75"/>
                            <a:pt x="139" y="75"/>
                          </a:cubicBezTo>
                          <a:cubicBezTo>
                            <a:pt x="90" y="75"/>
                            <a:pt x="65" y="42"/>
                            <a:pt x="45" y="0"/>
                          </a:cubicBez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247" name="Freeform 2182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6" y="3408"/>
                      <a:ext cx="672" cy="561"/>
                    </a:xfrm>
                    <a:custGeom>
                      <a:avLst/>
                      <a:gdLst>
                        <a:gd name="T0" fmla="*/ 269 w 269"/>
                        <a:gd name="T1" fmla="*/ 224 h 224"/>
                        <a:gd name="T2" fmla="*/ 45 w 269"/>
                        <a:gd name="T3" fmla="*/ 0 h 224"/>
                        <a:gd name="T4" fmla="*/ 0 w 269"/>
                        <a:gd name="T5" fmla="*/ 0 h 224"/>
                        <a:gd name="T6" fmla="*/ 225 w 269"/>
                        <a:gd name="T7" fmla="*/ 224 h 224"/>
                        <a:gd name="T8" fmla="*/ 269 w 269"/>
                        <a:gd name="T9" fmla="*/ 224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224"/>
                          </a:moveTo>
                          <a:cubicBezTo>
                            <a:pt x="141" y="224"/>
                            <a:pt x="175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30" y="0"/>
                            <a:pt x="96" y="224"/>
                            <a:pt x="225" y="224"/>
                          </a:cubicBezTo>
                          <a:lnTo>
                            <a:pt x="269" y="224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7938" cap="flat">
                      <a:solidFill>
                        <a:srgbClr val="FF0000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248" name="Freeform 2183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4" y="3561"/>
                      <a:ext cx="107" cy="7"/>
                    </a:xfrm>
                    <a:custGeom>
                      <a:avLst/>
                      <a:gdLst>
                        <a:gd name="T0" fmla="*/ 0 w 107"/>
                        <a:gd name="T1" fmla="*/ 0 h 7"/>
                        <a:gd name="T2" fmla="*/ 104 w 107"/>
                        <a:gd name="T3" fmla="*/ 0 h 7"/>
                        <a:gd name="T4" fmla="*/ 107 w 107"/>
                        <a:gd name="T5" fmla="*/ 7 h 7"/>
                        <a:gd name="T6" fmla="*/ 5 w 107"/>
                        <a:gd name="T7" fmla="*/ 7 h 7"/>
                        <a:gd name="T8" fmla="*/ 0 w 107"/>
                        <a:gd name="T9" fmla="*/ 0 h 7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7"/>
                        <a:gd name="T16" fmla="*/ 0 h 7"/>
                        <a:gd name="T17" fmla="*/ 107 w 107"/>
                        <a:gd name="T18" fmla="*/ 7 h 7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7" h="7">
                          <a:moveTo>
                            <a:pt x="0" y="0"/>
                          </a:moveTo>
                          <a:lnTo>
                            <a:pt x="104" y="0"/>
                          </a:lnTo>
                          <a:lnTo>
                            <a:pt x="107" y="7"/>
                          </a:lnTo>
                          <a:lnTo>
                            <a:pt x="5" y="7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249" name="Freeform 2184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91" y="3576"/>
                      <a:ext cx="107" cy="2"/>
                    </a:xfrm>
                    <a:custGeom>
                      <a:avLst/>
                      <a:gdLst>
                        <a:gd name="T0" fmla="*/ 0 w 107"/>
                        <a:gd name="T1" fmla="*/ 0 h 2"/>
                        <a:gd name="T2" fmla="*/ 105 w 107"/>
                        <a:gd name="T3" fmla="*/ 0 h 2"/>
                        <a:gd name="T4" fmla="*/ 107 w 107"/>
                        <a:gd name="T5" fmla="*/ 2 h 2"/>
                        <a:gd name="T6" fmla="*/ 3 w 107"/>
                        <a:gd name="T7" fmla="*/ 2 h 2"/>
                        <a:gd name="T8" fmla="*/ 0 w 107"/>
                        <a:gd name="T9" fmla="*/ 0 h 2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7"/>
                        <a:gd name="T16" fmla="*/ 0 h 2"/>
                        <a:gd name="T17" fmla="*/ 107 w 107"/>
                        <a:gd name="T18" fmla="*/ 2 h 2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7" h="2">
                          <a:moveTo>
                            <a:pt x="0" y="0"/>
                          </a:moveTo>
                          <a:lnTo>
                            <a:pt x="105" y="0"/>
                          </a:lnTo>
                          <a:lnTo>
                            <a:pt x="107" y="2"/>
                          </a:lnTo>
                          <a:lnTo>
                            <a:pt x="3" y="2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250" name="Freeform 2185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8" y="3773"/>
                      <a:ext cx="110" cy="8"/>
                    </a:xfrm>
                    <a:custGeom>
                      <a:avLst/>
                      <a:gdLst>
                        <a:gd name="T0" fmla="*/ 110 w 110"/>
                        <a:gd name="T1" fmla="*/ 8 h 8"/>
                        <a:gd name="T2" fmla="*/ 5 w 110"/>
                        <a:gd name="T3" fmla="*/ 8 h 8"/>
                        <a:gd name="T4" fmla="*/ 0 w 110"/>
                        <a:gd name="T5" fmla="*/ 0 h 8"/>
                        <a:gd name="T6" fmla="*/ 105 w 110"/>
                        <a:gd name="T7" fmla="*/ 0 h 8"/>
                        <a:gd name="T8" fmla="*/ 110 w 110"/>
                        <a:gd name="T9" fmla="*/ 8 h 8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10"/>
                        <a:gd name="T16" fmla="*/ 0 h 8"/>
                        <a:gd name="T17" fmla="*/ 110 w 110"/>
                        <a:gd name="T18" fmla="*/ 8 h 8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10" h="8">
                          <a:moveTo>
                            <a:pt x="110" y="8"/>
                          </a:moveTo>
                          <a:lnTo>
                            <a:pt x="5" y="8"/>
                          </a:lnTo>
                          <a:lnTo>
                            <a:pt x="0" y="0"/>
                          </a:lnTo>
                          <a:lnTo>
                            <a:pt x="105" y="0"/>
                          </a:lnTo>
                          <a:lnTo>
                            <a:pt x="110" y="8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251" name="Freeform 2186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6" y="3763"/>
                      <a:ext cx="105" cy="3"/>
                    </a:xfrm>
                    <a:custGeom>
                      <a:avLst/>
                      <a:gdLst>
                        <a:gd name="T0" fmla="*/ 105 w 105"/>
                        <a:gd name="T1" fmla="*/ 3 h 3"/>
                        <a:gd name="T2" fmla="*/ 2 w 105"/>
                        <a:gd name="T3" fmla="*/ 3 h 3"/>
                        <a:gd name="T4" fmla="*/ 0 w 105"/>
                        <a:gd name="T5" fmla="*/ 0 h 3"/>
                        <a:gd name="T6" fmla="*/ 102 w 105"/>
                        <a:gd name="T7" fmla="*/ 0 h 3"/>
                        <a:gd name="T8" fmla="*/ 105 w 105"/>
                        <a:gd name="T9" fmla="*/ 3 h 3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5"/>
                        <a:gd name="T16" fmla="*/ 0 h 3"/>
                        <a:gd name="T17" fmla="*/ 105 w 105"/>
                        <a:gd name="T18" fmla="*/ 3 h 3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5" h="3">
                          <a:moveTo>
                            <a:pt x="105" y="3"/>
                          </a:moveTo>
                          <a:lnTo>
                            <a:pt x="2" y="3"/>
                          </a:lnTo>
                          <a:lnTo>
                            <a:pt x="0" y="0"/>
                          </a:lnTo>
                          <a:lnTo>
                            <a:pt x="102" y="0"/>
                          </a:lnTo>
                          <a:lnTo>
                            <a:pt x="105" y="3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</p:grpSp>
              <p:grpSp>
                <p:nvGrpSpPr>
                  <p:cNvPr id="2240" name="Group 2187"/>
                  <p:cNvGrpSpPr>
                    <a:grpSpLocks noChangeAspect="1"/>
                  </p:cNvGrpSpPr>
                  <p:nvPr/>
                </p:nvGrpSpPr>
                <p:grpSpPr bwMode="auto">
                  <a:xfrm rot="-4304073">
                    <a:off x="2914" y="1477"/>
                    <a:ext cx="86" cy="62"/>
                    <a:chOff x="480" y="3413"/>
                    <a:chExt cx="673" cy="560"/>
                  </a:xfrm>
                </p:grpSpPr>
                <p:sp>
                  <p:nvSpPr>
                    <p:cNvPr id="2241" name="Freeform 2188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80" y="3413"/>
                      <a:ext cx="673" cy="560"/>
                    </a:xfrm>
                    <a:custGeom>
                      <a:avLst/>
                      <a:gdLst>
                        <a:gd name="T0" fmla="*/ 269 w 269"/>
                        <a:gd name="T1" fmla="*/ 0 h 224"/>
                        <a:gd name="T2" fmla="*/ 45 w 269"/>
                        <a:gd name="T3" fmla="*/ 224 h 224"/>
                        <a:gd name="T4" fmla="*/ 0 w 269"/>
                        <a:gd name="T5" fmla="*/ 224 h 224"/>
                        <a:gd name="T6" fmla="*/ 224 w 269"/>
                        <a:gd name="T7" fmla="*/ 0 h 224"/>
                        <a:gd name="T8" fmla="*/ 269 w 269"/>
                        <a:gd name="T9" fmla="*/ 0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0"/>
                          </a:moveTo>
                          <a:cubicBezTo>
                            <a:pt x="141" y="0"/>
                            <a:pt x="175" y="224"/>
                            <a:pt x="45" y="224"/>
                          </a:cubicBezTo>
                          <a:cubicBezTo>
                            <a:pt x="0" y="224"/>
                            <a:pt x="0" y="224"/>
                            <a:pt x="0" y="224"/>
                          </a:cubicBezTo>
                          <a:cubicBezTo>
                            <a:pt x="130" y="224"/>
                            <a:pt x="96" y="0"/>
                            <a:pt x="224" y="0"/>
                          </a:cubicBezTo>
                          <a:lnTo>
                            <a:pt x="269" y="0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242" name="Freeform 2189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80" y="3413"/>
                      <a:ext cx="673" cy="560"/>
                    </a:xfrm>
                    <a:custGeom>
                      <a:avLst/>
                      <a:gdLst>
                        <a:gd name="T0" fmla="*/ 269 w 269"/>
                        <a:gd name="T1" fmla="*/ 0 h 224"/>
                        <a:gd name="T2" fmla="*/ 45 w 269"/>
                        <a:gd name="T3" fmla="*/ 224 h 224"/>
                        <a:gd name="T4" fmla="*/ 0 w 269"/>
                        <a:gd name="T5" fmla="*/ 224 h 224"/>
                        <a:gd name="T6" fmla="*/ 224 w 269"/>
                        <a:gd name="T7" fmla="*/ 0 h 224"/>
                        <a:gd name="T8" fmla="*/ 269 w 269"/>
                        <a:gd name="T9" fmla="*/ 0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0"/>
                          </a:moveTo>
                          <a:cubicBezTo>
                            <a:pt x="141" y="0"/>
                            <a:pt x="175" y="224"/>
                            <a:pt x="45" y="224"/>
                          </a:cubicBezTo>
                          <a:cubicBezTo>
                            <a:pt x="0" y="224"/>
                            <a:pt x="0" y="224"/>
                            <a:pt x="0" y="224"/>
                          </a:cubicBezTo>
                          <a:cubicBezTo>
                            <a:pt x="130" y="224"/>
                            <a:pt x="96" y="0"/>
                            <a:pt x="224" y="0"/>
                          </a:cubicBezTo>
                          <a:lnTo>
                            <a:pt x="269" y="0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7938" cap="flat">
                      <a:solidFill>
                        <a:srgbClr val="FF0000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</p:grpSp>
            </p:grpSp>
            <p:grpSp>
              <p:nvGrpSpPr>
                <p:cNvPr id="2187" name="Group 2190"/>
                <p:cNvGrpSpPr>
                  <a:grpSpLocks/>
                </p:cNvGrpSpPr>
                <p:nvPr/>
              </p:nvGrpSpPr>
              <p:grpSpPr bwMode="auto">
                <a:xfrm>
                  <a:off x="3006" y="1239"/>
                  <a:ext cx="101" cy="237"/>
                  <a:chOff x="3016" y="1279"/>
                  <a:chExt cx="101" cy="237"/>
                </a:xfrm>
              </p:grpSpPr>
              <p:grpSp>
                <p:nvGrpSpPr>
                  <p:cNvPr id="2215" name="Group 2191"/>
                  <p:cNvGrpSpPr>
                    <a:grpSpLocks noChangeAspect="1"/>
                  </p:cNvGrpSpPr>
                  <p:nvPr/>
                </p:nvGrpSpPr>
                <p:grpSpPr bwMode="auto">
                  <a:xfrm rot="-4350386">
                    <a:off x="3021" y="1372"/>
                    <a:ext cx="90" cy="56"/>
                    <a:chOff x="480" y="3413"/>
                    <a:chExt cx="673" cy="560"/>
                  </a:xfrm>
                </p:grpSpPr>
                <p:sp>
                  <p:nvSpPr>
                    <p:cNvPr id="2236" name="Freeform 2192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80" y="3413"/>
                      <a:ext cx="673" cy="560"/>
                    </a:xfrm>
                    <a:custGeom>
                      <a:avLst/>
                      <a:gdLst>
                        <a:gd name="T0" fmla="*/ 269 w 269"/>
                        <a:gd name="T1" fmla="*/ 0 h 224"/>
                        <a:gd name="T2" fmla="*/ 45 w 269"/>
                        <a:gd name="T3" fmla="*/ 224 h 224"/>
                        <a:gd name="T4" fmla="*/ 0 w 269"/>
                        <a:gd name="T5" fmla="*/ 224 h 224"/>
                        <a:gd name="T6" fmla="*/ 224 w 269"/>
                        <a:gd name="T7" fmla="*/ 0 h 224"/>
                        <a:gd name="T8" fmla="*/ 269 w 269"/>
                        <a:gd name="T9" fmla="*/ 0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0"/>
                          </a:moveTo>
                          <a:cubicBezTo>
                            <a:pt x="141" y="0"/>
                            <a:pt x="175" y="224"/>
                            <a:pt x="45" y="224"/>
                          </a:cubicBezTo>
                          <a:cubicBezTo>
                            <a:pt x="0" y="224"/>
                            <a:pt x="0" y="224"/>
                            <a:pt x="0" y="224"/>
                          </a:cubicBezTo>
                          <a:cubicBezTo>
                            <a:pt x="130" y="224"/>
                            <a:pt x="96" y="0"/>
                            <a:pt x="224" y="0"/>
                          </a:cubicBezTo>
                          <a:lnTo>
                            <a:pt x="269" y="0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237" name="Freeform 2193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80" y="3413"/>
                      <a:ext cx="673" cy="560"/>
                    </a:xfrm>
                    <a:custGeom>
                      <a:avLst/>
                      <a:gdLst>
                        <a:gd name="T0" fmla="*/ 269 w 269"/>
                        <a:gd name="T1" fmla="*/ 0 h 224"/>
                        <a:gd name="T2" fmla="*/ 45 w 269"/>
                        <a:gd name="T3" fmla="*/ 224 h 224"/>
                        <a:gd name="T4" fmla="*/ 0 w 269"/>
                        <a:gd name="T5" fmla="*/ 224 h 224"/>
                        <a:gd name="T6" fmla="*/ 224 w 269"/>
                        <a:gd name="T7" fmla="*/ 0 h 224"/>
                        <a:gd name="T8" fmla="*/ 269 w 269"/>
                        <a:gd name="T9" fmla="*/ 0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0"/>
                          </a:moveTo>
                          <a:cubicBezTo>
                            <a:pt x="141" y="0"/>
                            <a:pt x="175" y="224"/>
                            <a:pt x="45" y="224"/>
                          </a:cubicBezTo>
                          <a:cubicBezTo>
                            <a:pt x="0" y="224"/>
                            <a:pt x="0" y="224"/>
                            <a:pt x="0" y="224"/>
                          </a:cubicBezTo>
                          <a:cubicBezTo>
                            <a:pt x="130" y="224"/>
                            <a:pt x="96" y="0"/>
                            <a:pt x="224" y="0"/>
                          </a:cubicBezTo>
                          <a:lnTo>
                            <a:pt x="269" y="0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7938" cap="flat">
                      <a:solidFill>
                        <a:srgbClr val="0066FF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</p:grpSp>
              <p:grpSp>
                <p:nvGrpSpPr>
                  <p:cNvPr id="2216" name="Group 2194"/>
                  <p:cNvGrpSpPr>
                    <a:grpSpLocks noChangeAspect="1"/>
                  </p:cNvGrpSpPr>
                  <p:nvPr/>
                </p:nvGrpSpPr>
                <p:grpSpPr bwMode="auto">
                  <a:xfrm rot="-4350386">
                    <a:off x="3044" y="1297"/>
                    <a:ext cx="91" cy="55"/>
                    <a:chOff x="1054" y="3406"/>
                    <a:chExt cx="677" cy="565"/>
                  </a:xfrm>
                </p:grpSpPr>
                <p:sp>
                  <p:nvSpPr>
                    <p:cNvPr id="2227" name="Freeform 2195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6" y="3408"/>
                      <a:ext cx="672" cy="561"/>
                    </a:xfrm>
                    <a:custGeom>
                      <a:avLst/>
                      <a:gdLst>
                        <a:gd name="T0" fmla="*/ 269 w 269"/>
                        <a:gd name="T1" fmla="*/ 224 h 224"/>
                        <a:gd name="T2" fmla="*/ 45 w 269"/>
                        <a:gd name="T3" fmla="*/ 0 h 224"/>
                        <a:gd name="T4" fmla="*/ 0 w 269"/>
                        <a:gd name="T5" fmla="*/ 0 h 224"/>
                        <a:gd name="T6" fmla="*/ 225 w 269"/>
                        <a:gd name="T7" fmla="*/ 224 h 224"/>
                        <a:gd name="T8" fmla="*/ 269 w 269"/>
                        <a:gd name="T9" fmla="*/ 224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224"/>
                          </a:moveTo>
                          <a:cubicBezTo>
                            <a:pt x="141" y="224"/>
                            <a:pt x="175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30" y="0"/>
                            <a:pt x="96" y="224"/>
                            <a:pt x="225" y="224"/>
                          </a:cubicBezTo>
                          <a:lnTo>
                            <a:pt x="269" y="224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228" name="Freeform 2196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9" y="3408"/>
                      <a:ext cx="329" cy="148"/>
                    </a:xfrm>
                    <a:custGeom>
                      <a:avLst/>
                      <a:gdLst>
                        <a:gd name="T0" fmla="*/ 44 w 132"/>
                        <a:gd name="T1" fmla="*/ 0 h 59"/>
                        <a:gd name="T2" fmla="*/ 0 w 132"/>
                        <a:gd name="T3" fmla="*/ 0 h 59"/>
                        <a:gd name="T4" fmla="*/ 88 w 132"/>
                        <a:gd name="T5" fmla="*/ 59 h 59"/>
                        <a:gd name="T6" fmla="*/ 132 w 132"/>
                        <a:gd name="T7" fmla="*/ 59 h 59"/>
                        <a:gd name="T8" fmla="*/ 44 w 132"/>
                        <a:gd name="T9" fmla="*/ 0 h 59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32"/>
                        <a:gd name="T16" fmla="*/ 0 h 59"/>
                        <a:gd name="T17" fmla="*/ 132 w 132"/>
                        <a:gd name="T18" fmla="*/ 59 h 59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32" h="59">
                          <a:moveTo>
                            <a:pt x="44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43" y="0"/>
                            <a:pt x="69" y="25"/>
                            <a:pt x="88" y="59"/>
                          </a:cubicBezTo>
                          <a:cubicBezTo>
                            <a:pt x="132" y="59"/>
                            <a:pt x="132" y="59"/>
                            <a:pt x="132" y="59"/>
                          </a:cubicBezTo>
                          <a:cubicBezTo>
                            <a:pt x="113" y="25"/>
                            <a:pt x="88" y="0"/>
                            <a:pt x="44" y="0"/>
                          </a:cubicBez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229" name="Freeform 2197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4" y="3406"/>
                      <a:ext cx="332" cy="147"/>
                    </a:xfrm>
                    <a:custGeom>
                      <a:avLst/>
                      <a:gdLst>
                        <a:gd name="T0" fmla="*/ 47 w 133"/>
                        <a:gd name="T1" fmla="*/ 4 h 59"/>
                        <a:gd name="T2" fmla="*/ 133 w 133"/>
                        <a:gd name="T3" fmla="*/ 59 h 59"/>
                        <a:gd name="T4" fmla="*/ 133 w 133"/>
                        <a:gd name="T5" fmla="*/ 59 h 59"/>
                        <a:gd name="T6" fmla="*/ 45 w 133"/>
                        <a:gd name="T7" fmla="*/ 0 h 59"/>
                        <a:gd name="T8" fmla="*/ 0 w 133"/>
                        <a:gd name="T9" fmla="*/ 0 h 59"/>
                        <a:gd name="T10" fmla="*/ 26 w 133"/>
                        <a:gd name="T11" fmla="*/ 4 h 59"/>
                        <a:gd name="T12" fmla="*/ 47 w 133"/>
                        <a:gd name="T13" fmla="*/ 4 h 59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w 133"/>
                        <a:gd name="T22" fmla="*/ 0 h 59"/>
                        <a:gd name="T23" fmla="*/ 133 w 133"/>
                        <a:gd name="T24" fmla="*/ 59 h 59"/>
                      </a:gdLst>
                      <a:ahLst/>
                      <a:cxnLst>
                        <a:cxn ang="T14">
                          <a:pos x="T0" y="T1"/>
                        </a:cxn>
                        <a:cxn ang="T15">
                          <a:pos x="T2" y="T3"/>
                        </a:cxn>
                        <a:cxn ang="T16">
                          <a:pos x="T4" y="T5"/>
                        </a:cxn>
                        <a:cxn ang="T17">
                          <a:pos x="T6" y="T7"/>
                        </a:cxn>
                        <a:cxn ang="T18">
                          <a:pos x="T8" y="T9"/>
                        </a:cxn>
                        <a:cxn ang="T19">
                          <a:pos x="T10" y="T11"/>
                        </a:cxn>
                        <a:cxn ang="T20">
                          <a:pos x="T12" y="T13"/>
                        </a:cxn>
                      </a:cxnLst>
                      <a:rect l="T21" t="T22" r="T23" b="T24"/>
                      <a:pathLst>
                        <a:path w="133" h="59">
                          <a:moveTo>
                            <a:pt x="47" y="4"/>
                          </a:moveTo>
                          <a:cubicBezTo>
                            <a:pt x="89" y="4"/>
                            <a:pt x="114" y="28"/>
                            <a:pt x="133" y="59"/>
                          </a:cubicBezTo>
                          <a:cubicBezTo>
                            <a:pt x="133" y="59"/>
                            <a:pt x="133" y="59"/>
                            <a:pt x="133" y="59"/>
                          </a:cubicBezTo>
                          <a:cubicBezTo>
                            <a:pt x="114" y="26"/>
                            <a:pt x="89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0" y="0"/>
                            <a:pt x="18" y="2"/>
                            <a:pt x="26" y="4"/>
                          </a:cubicBezTo>
                          <a:lnTo>
                            <a:pt x="47" y="4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230" name="Freeform 2198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83" y="3783"/>
                      <a:ext cx="348" cy="188"/>
                    </a:xfrm>
                    <a:custGeom>
                      <a:avLst/>
                      <a:gdLst>
                        <a:gd name="T0" fmla="*/ 45 w 139"/>
                        <a:gd name="T1" fmla="*/ 0 h 75"/>
                        <a:gd name="T2" fmla="*/ 0 w 139"/>
                        <a:gd name="T3" fmla="*/ 0 h 75"/>
                        <a:gd name="T4" fmla="*/ 95 w 139"/>
                        <a:gd name="T5" fmla="*/ 75 h 75"/>
                        <a:gd name="T6" fmla="*/ 139 w 139"/>
                        <a:gd name="T7" fmla="*/ 75 h 75"/>
                        <a:gd name="T8" fmla="*/ 45 w 139"/>
                        <a:gd name="T9" fmla="*/ 0 h 75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39"/>
                        <a:gd name="T16" fmla="*/ 0 h 75"/>
                        <a:gd name="T17" fmla="*/ 139 w 139"/>
                        <a:gd name="T18" fmla="*/ 75 h 75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39" h="75">
                          <a:moveTo>
                            <a:pt x="45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20" y="42"/>
                            <a:pt x="45" y="75"/>
                            <a:pt x="95" y="75"/>
                          </a:cubicBezTo>
                          <a:cubicBezTo>
                            <a:pt x="139" y="75"/>
                            <a:pt x="139" y="75"/>
                            <a:pt x="139" y="75"/>
                          </a:cubicBezTo>
                          <a:cubicBezTo>
                            <a:pt x="90" y="75"/>
                            <a:pt x="65" y="42"/>
                            <a:pt x="45" y="0"/>
                          </a:cubicBez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231" name="Freeform 2199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6" y="3408"/>
                      <a:ext cx="672" cy="561"/>
                    </a:xfrm>
                    <a:custGeom>
                      <a:avLst/>
                      <a:gdLst>
                        <a:gd name="T0" fmla="*/ 269 w 269"/>
                        <a:gd name="T1" fmla="*/ 224 h 224"/>
                        <a:gd name="T2" fmla="*/ 45 w 269"/>
                        <a:gd name="T3" fmla="*/ 0 h 224"/>
                        <a:gd name="T4" fmla="*/ 0 w 269"/>
                        <a:gd name="T5" fmla="*/ 0 h 224"/>
                        <a:gd name="T6" fmla="*/ 225 w 269"/>
                        <a:gd name="T7" fmla="*/ 224 h 224"/>
                        <a:gd name="T8" fmla="*/ 269 w 269"/>
                        <a:gd name="T9" fmla="*/ 224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224"/>
                          </a:moveTo>
                          <a:cubicBezTo>
                            <a:pt x="141" y="224"/>
                            <a:pt x="175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30" y="0"/>
                            <a:pt x="96" y="224"/>
                            <a:pt x="225" y="224"/>
                          </a:cubicBezTo>
                          <a:lnTo>
                            <a:pt x="269" y="224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7938" cap="flat">
                      <a:solidFill>
                        <a:srgbClr val="0066FF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232" name="Freeform 2200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4" y="3561"/>
                      <a:ext cx="107" cy="7"/>
                    </a:xfrm>
                    <a:custGeom>
                      <a:avLst/>
                      <a:gdLst>
                        <a:gd name="T0" fmla="*/ 0 w 107"/>
                        <a:gd name="T1" fmla="*/ 0 h 7"/>
                        <a:gd name="T2" fmla="*/ 104 w 107"/>
                        <a:gd name="T3" fmla="*/ 0 h 7"/>
                        <a:gd name="T4" fmla="*/ 107 w 107"/>
                        <a:gd name="T5" fmla="*/ 7 h 7"/>
                        <a:gd name="T6" fmla="*/ 5 w 107"/>
                        <a:gd name="T7" fmla="*/ 7 h 7"/>
                        <a:gd name="T8" fmla="*/ 0 w 107"/>
                        <a:gd name="T9" fmla="*/ 0 h 7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7"/>
                        <a:gd name="T16" fmla="*/ 0 h 7"/>
                        <a:gd name="T17" fmla="*/ 107 w 107"/>
                        <a:gd name="T18" fmla="*/ 7 h 7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7" h="7">
                          <a:moveTo>
                            <a:pt x="0" y="0"/>
                          </a:moveTo>
                          <a:lnTo>
                            <a:pt x="104" y="0"/>
                          </a:lnTo>
                          <a:lnTo>
                            <a:pt x="107" y="7"/>
                          </a:lnTo>
                          <a:lnTo>
                            <a:pt x="5" y="7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233" name="Freeform 2201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91" y="3576"/>
                      <a:ext cx="107" cy="2"/>
                    </a:xfrm>
                    <a:custGeom>
                      <a:avLst/>
                      <a:gdLst>
                        <a:gd name="T0" fmla="*/ 0 w 107"/>
                        <a:gd name="T1" fmla="*/ 0 h 2"/>
                        <a:gd name="T2" fmla="*/ 105 w 107"/>
                        <a:gd name="T3" fmla="*/ 0 h 2"/>
                        <a:gd name="T4" fmla="*/ 107 w 107"/>
                        <a:gd name="T5" fmla="*/ 2 h 2"/>
                        <a:gd name="T6" fmla="*/ 3 w 107"/>
                        <a:gd name="T7" fmla="*/ 2 h 2"/>
                        <a:gd name="T8" fmla="*/ 0 w 107"/>
                        <a:gd name="T9" fmla="*/ 0 h 2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7"/>
                        <a:gd name="T16" fmla="*/ 0 h 2"/>
                        <a:gd name="T17" fmla="*/ 107 w 107"/>
                        <a:gd name="T18" fmla="*/ 2 h 2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7" h="2">
                          <a:moveTo>
                            <a:pt x="0" y="0"/>
                          </a:moveTo>
                          <a:lnTo>
                            <a:pt x="105" y="0"/>
                          </a:lnTo>
                          <a:lnTo>
                            <a:pt x="107" y="2"/>
                          </a:lnTo>
                          <a:lnTo>
                            <a:pt x="3" y="2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234" name="Freeform 2202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8" y="3773"/>
                      <a:ext cx="110" cy="8"/>
                    </a:xfrm>
                    <a:custGeom>
                      <a:avLst/>
                      <a:gdLst>
                        <a:gd name="T0" fmla="*/ 110 w 110"/>
                        <a:gd name="T1" fmla="*/ 8 h 8"/>
                        <a:gd name="T2" fmla="*/ 5 w 110"/>
                        <a:gd name="T3" fmla="*/ 8 h 8"/>
                        <a:gd name="T4" fmla="*/ 0 w 110"/>
                        <a:gd name="T5" fmla="*/ 0 h 8"/>
                        <a:gd name="T6" fmla="*/ 105 w 110"/>
                        <a:gd name="T7" fmla="*/ 0 h 8"/>
                        <a:gd name="T8" fmla="*/ 110 w 110"/>
                        <a:gd name="T9" fmla="*/ 8 h 8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10"/>
                        <a:gd name="T16" fmla="*/ 0 h 8"/>
                        <a:gd name="T17" fmla="*/ 110 w 110"/>
                        <a:gd name="T18" fmla="*/ 8 h 8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10" h="8">
                          <a:moveTo>
                            <a:pt x="110" y="8"/>
                          </a:moveTo>
                          <a:lnTo>
                            <a:pt x="5" y="8"/>
                          </a:lnTo>
                          <a:lnTo>
                            <a:pt x="0" y="0"/>
                          </a:lnTo>
                          <a:lnTo>
                            <a:pt x="105" y="0"/>
                          </a:lnTo>
                          <a:lnTo>
                            <a:pt x="110" y="8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235" name="Freeform 2203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6" y="3763"/>
                      <a:ext cx="105" cy="3"/>
                    </a:xfrm>
                    <a:custGeom>
                      <a:avLst/>
                      <a:gdLst>
                        <a:gd name="T0" fmla="*/ 105 w 105"/>
                        <a:gd name="T1" fmla="*/ 3 h 3"/>
                        <a:gd name="T2" fmla="*/ 2 w 105"/>
                        <a:gd name="T3" fmla="*/ 3 h 3"/>
                        <a:gd name="T4" fmla="*/ 0 w 105"/>
                        <a:gd name="T5" fmla="*/ 0 h 3"/>
                        <a:gd name="T6" fmla="*/ 102 w 105"/>
                        <a:gd name="T7" fmla="*/ 0 h 3"/>
                        <a:gd name="T8" fmla="*/ 105 w 105"/>
                        <a:gd name="T9" fmla="*/ 3 h 3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5"/>
                        <a:gd name="T16" fmla="*/ 0 h 3"/>
                        <a:gd name="T17" fmla="*/ 105 w 105"/>
                        <a:gd name="T18" fmla="*/ 3 h 3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5" h="3">
                          <a:moveTo>
                            <a:pt x="105" y="3"/>
                          </a:moveTo>
                          <a:lnTo>
                            <a:pt x="2" y="3"/>
                          </a:lnTo>
                          <a:lnTo>
                            <a:pt x="0" y="0"/>
                          </a:lnTo>
                          <a:lnTo>
                            <a:pt x="102" y="0"/>
                          </a:lnTo>
                          <a:lnTo>
                            <a:pt x="105" y="3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</p:grpSp>
              <p:grpSp>
                <p:nvGrpSpPr>
                  <p:cNvPr id="2217" name="Group 2204"/>
                  <p:cNvGrpSpPr>
                    <a:grpSpLocks noChangeAspect="1"/>
                  </p:cNvGrpSpPr>
                  <p:nvPr/>
                </p:nvGrpSpPr>
                <p:grpSpPr bwMode="auto">
                  <a:xfrm rot="-4350386">
                    <a:off x="2998" y="1442"/>
                    <a:ext cx="92" cy="56"/>
                    <a:chOff x="1054" y="3406"/>
                    <a:chExt cx="677" cy="565"/>
                  </a:xfrm>
                </p:grpSpPr>
                <p:sp>
                  <p:nvSpPr>
                    <p:cNvPr id="2218" name="Freeform 2205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6" y="3408"/>
                      <a:ext cx="672" cy="561"/>
                    </a:xfrm>
                    <a:custGeom>
                      <a:avLst/>
                      <a:gdLst>
                        <a:gd name="T0" fmla="*/ 269 w 269"/>
                        <a:gd name="T1" fmla="*/ 224 h 224"/>
                        <a:gd name="T2" fmla="*/ 45 w 269"/>
                        <a:gd name="T3" fmla="*/ 0 h 224"/>
                        <a:gd name="T4" fmla="*/ 0 w 269"/>
                        <a:gd name="T5" fmla="*/ 0 h 224"/>
                        <a:gd name="T6" fmla="*/ 225 w 269"/>
                        <a:gd name="T7" fmla="*/ 224 h 224"/>
                        <a:gd name="T8" fmla="*/ 269 w 269"/>
                        <a:gd name="T9" fmla="*/ 224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224"/>
                          </a:moveTo>
                          <a:cubicBezTo>
                            <a:pt x="141" y="224"/>
                            <a:pt x="175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30" y="0"/>
                            <a:pt x="96" y="224"/>
                            <a:pt x="225" y="224"/>
                          </a:cubicBezTo>
                          <a:lnTo>
                            <a:pt x="269" y="224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219" name="Freeform 2206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9" y="3408"/>
                      <a:ext cx="329" cy="148"/>
                    </a:xfrm>
                    <a:custGeom>
                      <a:avLst/>
                      <a:gdLst>
                        <a:gd name="T0" fmla="*/ 44 w 132"/>
                        <a:gd name="T1" fmla="*/ 0 h 59"/>
                        <a:gd name="T2" fmla="*/ 0 w 132"/>
                        <a:gd name="T3" fmla="*/ 0 h 59"/>
                        <a:gd name="T4" fmla="*/ 88 w 132"/>
                        <a:gd name="T5" fmla="*/ 59 h 59"/>
                        <a:gd name="T6" fmla="*/ 132 w 132"/>
                        <a:gd name="T7" fmla="*/ 59 h 59"/>
                        <a:gd name="T8" fmla="*/ 44 w 132"/>
                        <a:gd name="T9" fmla="*/ 0 h 59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32"/>
                        <a:gd name="T16" fmla="*/ 0 h 59"/>
                        <a:gd name="T17" fmla="*/ 132 w 132"/>
                        <a:gd name="T18" fmla="*/ 59 h 59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32" h="59">
                          <a:moveTo>
                            <a:pt x="44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43" y="0"/>
                            <a:pt x="69" y="25"/>
                            <a:pt x="88" y="59"/>
                          </a:cubicBezTo>
                          <a:cubicBezTo>
                            <a:pt x="132" y="59"/>
                            <a:pt x="132" y="59"/>
                            <a:pt x="132" y="59"/>
                          </a:cubicBezTo>
                          <a:cubicBezTo>
                            <a:pt x="113" y="25"/>
                            <a:pt x="88" y="0"/>
                            <a:pt x="44" y="0"/>
                          </a:cubicBez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220" name="Freeform 2207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4" y="3406"/>
                      <a:ext cx="332" cy="147"/>
                    </a:xfrm>
                    <a:custGeom>
                      <a:avLst/>
                      <a:gdLst>
                        <a:gd name="T0" fmla="*/ 47 w 133"/>
                        <a:gd name="T1" fmla="*/ 4 h 59"/>
                        <a:gd name="T2" fmla="*/ 133 w 133"/>
                        <a:gd name="T3" fmla="*/ 59 h 59"/>
                        <a:gd name="T4" fmla="*/ 133 w 133"/>
                        <a:gd name="T5" fmla="*/ 59 h 59"/>
                        <a:gd name="T6" fmla="*/ 45 w 133"/>
                        <a:gd name="T7" fmla="*/ 0 h 59"/>
                        <a:gd name="T8" fmla="*/ 0 w 133"/>
                        <a:gd name="T9" fmla="*/ 0 h 59"/>
                        <a:gd name="T10" fmla="*/ 26 w 133"/>
                        <a:gd name="T11" fmla="*/ 4 h 59"/>
                        <a:gd name="T12" fmla="*/ 47 w 133"/>
                        <a:gd name="T13" fmla="*/ 4 h 59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w 133"/>
                        <a:gd name="T22" fmla="*/ 0 h 59"/>
                        <a:gd name="T23" fmla="*/ 133 w 133"/>
                        <a:gd name="T24" fmla="*/ 59 h 59"/>
                      </a:gdLst>
                      <a:ahLst/>
                      <a:cxnLst>
                        <a:cxn ang="T14">
                          <a:pos x="T0" y="T1"/>
                        </a:cxn>
                        <a:cxn ang="T15">
                          <a:pos x="T2" y="T3"/>
                        </a:cxn>
                        <a:cxn ang="T16">
                          <a:pos x="T4" y="T5"/>
                        </a:cxn>
                        <a:cxn ang="T17">
                          <a:pos x="T6" y="T7"/>
                        </a:cxn>
                        <a:cxn ang="T18">
                          <a:pos x="T8" y="T9"/>
                        </a:cxn>
                        <a:cxn ang="T19">
                          <a:pos x="T10" y="T11"/>
                        </a:cxn>
                        <a:cxn ang="T20">
                          <a:pos x="T12" y="T13"/>
                        </a:cxn>
                      </a:cxnLst>
                      <a:rect l="T21" t="T22" r="T23" b="T24"/>
                      <a:pathLst>
                        <a:path w="133" h="59">
                          <a:moveTo>
                            <a:pt x="47" y="4"/>
                          </a:moveTo>
                          <a:cubicBezTo>
                            <a:pt x="89" y="4"/>
                            <a:pt x="114" y="28"/>
                            <a:pt x="133" y="59"/>
                          </a:cubicBezTo>
                          <a:cubicBezTo>
                            <a:pt x="133" y="59"/>
                            <a:pt x="133" y="59"/>
                            <a:pt x="133" y="59"/>
                          </a:cubicBezTo>
                          <a:cubicBezTo>
                            <a:pt x="114" y="26"/>
                            <a:pt x="89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0" y="0"/>
                            <a:pt x="18" y="2"/>
                            <a:pt x="26" y="4"/>
                          </a:cubicBezTo>
                          <a:lnTo>
                            <a:pt x="47" y="4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221" name="Freeform 2208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83" y="3783"/>
                      <a:ext cx="348" cy="188"/>
                    </a:xfrm>
                    <a:custGeom>
                      <a:avLst/>
                      <a:gdLst>
                        <a:gd name="T0" fmla="*/ 45 w 139"/>
                        <a:gd name="T1" fmla="*/ 0 h 75"/>
                        <a:gd name="T2" fmla="*/ 0 w 139"/>
                        <a:gd name="T3" fmla="*/ 0 h 75"/>
                        <a:gd name="T4" fmla="*/ 95 w 139"/>
                        <a:gd name="T5" fmla="*/ 75 h 75"/>
                        <a:gd name="T6" fmla="*/ 139 w 139"/>
                        <a:gd name="T7" fmla="*/ 75 h 75"/>
                        <a:gd name="T8" fmla="*/ 45 w 139"/>
                        <a:gd name="T9" fmla="*/ 0 h 75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39"/>
                        <a:gd name="T16" fmla="*/ 0 h 75"/>
                        <a:gd name="T17" fmla="*/ 139 w 139"/>
                        <a:gd name="T18" fmla="*/ 75 h 75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39" h="75">
                          <a:moveTo>
                            <a:pt x="45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20" y="42"/>
                            <a:pt x="45" y="75"/>
                            <a:pt x="95" y="75"/>
                          </a:cubicBezTo>
                          <a:cubicBezTo>
                            <a:pt x="139" y="75"/>
                            <a:pt x="139" y="75"/>
                            <a:pt x="139" y="75"/>
                          </a:cubicBezTo>
                          <a:cubicBezTo>
                            <a:pt x="90" y="75"/>
                            <a:pt x="65" y="42"/>
                            <a:pt x="45" y="0"/>
                          </a:cubicBez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222" name="Freeform 2209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6" y="3408"/>
                      <a:ext cx="672" cy="561"/>
                    </a:xfrm>
                    <a:custGeom>
                      <a:avLst/>
                      <a:gdLst>
                        <a:gd name="T0" fmla="*/ 269 w 269"/>
                        <a:gd name="T1" fmla="*/ 224 h 224"/>
                        <a:gd name="T2" fmla="*/ 45 w 269"/>
                        <a:gd name="T3" fmla="*/ 0 h 224"/>
                        <a:gd name="T4" fmla="*/ 0 w 269"/>
                        <a:gd name="T5" fmla="*/ 0 h 224"/>
                        <a:gd name="T6" fmla="*/ 225 w 269"/>
                        <a:gd name="T7" fmla="*/ 224 h 224"/>
                        <a:gd name="T8" fmla="*/ 269 w 269"/>
                        <a:gd name="T9" fmla="*/ 224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224"/>
                          </a:moveTo>
                          <a:cubicBezTo>
                            <a:pt x="141" y="224"/>
                            <a:pt x="175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30" y="0"/>
                            <a:pt x="96" y="224"/>
                            <a:pt x="225" y="224"/>
                          </a:cubicBezTo>
                          <a:lnTo>
                            <a:pt x="269" y="224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7938" cap="flat">
                      <a:solidFill>
                        <a:srgbClr val="0066FF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223" name="Freeform 2210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4" y="3561"/>
                      <a:ext cx="107" cy="7"/>
                    </a:xfrm>
                    <a:custGeom>
                      <a:avLst/>
                      <a:gdLst>
                        <a:gd name="T0" fmla="*/ 0 w 107"/>
                        <a:gd name="T1" fmla="*/ 0 h 7"/>
                        <a:gd name="T2" fmla="*/ 104 w 107"/>
                        <a:gd name="T3" fmla="*/ 0 h 7"/>
                        <a:gd name="T4" fmla="*/ 107 w 107"/>
                        <a:gd name="T5" fmla="*/ 7 h 7"/>
                        <a:gd name="T6" fmla="*/ 5 w 107"/>
                        <a:gd name="T7" fmla="*/ 7 h 7"/>
                        <a:gd name="T8" fmla="*/ 0 w 107"/>
                        <a:gd name="T9" fmla="*/ 0 h 7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7"/>
                        <a:gd name="T16" fmla="*/ 0 h 7"/>
                        <a:gd name="T17" fmla="*/ 107 w 107"/>
                        <a:gd name="T18" fmla="*/ 7 h 7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7" h="7">
                          <a:moveTo>
                            <a:pt x="0" y="0"/>
                          </a:moveTo>
                          <a:lnTo>
                            <a:pt x="104" y="0"/>
                          </a:lnTo>
                          <a:lnTo>
                            <a:pt x="107" y="7"/>
                          </a:lnTo>
                          <a:lnTo>
                            <a:pt x="5" y="7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224" name="Freeform 2211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91" y="3576"/>
                      <a:ext cx="107" cy="2"/>
                    </a:xfrm>
                    <a:custGeom>
                      <a:avLst/>
                      <a:gdLst>
                        <a:gd name="T0" fmla="*/ 0 w 107"/>
                        <a:gd name="T1" fmla="*/ 0 h 2"/>
                        <a:gd name="T2" fmla="*/ 105 w 107"/>
                        <a:gd name="T3" fmla="*/ 0 h 2"/>
                        <a:gd name="T4" fmla="*/ 107 w 107"/>
                        <a:gd name="T5" fmla="*/ 2 h 2"/>
                        <a:gd name="T6" fmla="*/ 3 w 107"/>
                        <a:gd name="T7" fmla="*/ 2 h 2"/>
                        <a:gd name="T8" fmla="*/ 0 w 107"/>
                        <a:gd name="T9" fmla="*/ 0 h 2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7"/>
                        <a:gd name="T16" fmla="*/ 0 h 2"/>
                        <a:gd name="T17" fmla="*/ 107 w 107"/>
                        <a:gd name="T18" fmla="*/ 2 h 2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7" h="2">
                          <a:moveTo>
                            <a:pt x="0" y="0"/>
                          </a:moveTo>
                          <a:lnTo>
                            <a:pt x="105" y="0"/>
                          </a:lnTo>
                          <a:lnTo>
                            <a:pt x="107" y="2"/>
                          </a:lnTo>
                          <a:lnTo>
                            <a:pt x="3" y="2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225" name="Freeform 2212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8" y="3773"/>
                      <a:ext cx="110" cy="8"/>
                    </a:xfrm>
                    <a:custGeom>
                      <a:avLst/>
                      <a:gdLst>
                        <a:gd name="T0" fmla="*/ 110 w 110"/>
                        <a:gd name="T1" fmla="*/ 8 h 8"/>
                        <a:gd name="T2" fmla="*/ 5 w 110"/>
                        <a:gd name="T3" fmla="*/ 8 h 8"/>
                        <a:gd name="T4" fmla="*/ 0 w 110"/>
                        <a:gd name="T5" fmla="*/ 0 h 8"/>
                        <a:gd name="T6" fmla="*/ 105 w 110"/>
                        <a:gd name="T7" fmla="*/ 0 h 8"/>
                        <a:gd name="T8" fmla="*/ 110 w 110"/>
                        <a:gd name="T9" fmla="*/ 8 h 8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10"/>
                        <a:gd name="T16" fmla="*/ 0 h 8"/>
                        <a:gd name="T17" fmla="*/ 110 w 110"/>
                        <a:gd name="T18" fmla="*/ 8 h 8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10" h="8">
                          <a:moveTo>
                            <a:pt x="110" y="8"/>
                          </a:moveTo>
                          <a:lnTo>
                            <a:pt x="5" y="8"/>
                          </a:lnTo>
                          <a:lnTo>
                            <a:pt x="0" y="0"/>
                          </a:lnTo>
                          <a:lnTo>
                            <a:pt x="105" y="0"/>
                          </a:lnTo>
                          <a:lnTo>
                            <a:pt x="110" y="8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226" name="Freeform 2213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6" y="3763"/>
                      <a:ext cx="105" cy="3"/>
                    </a:xfrm>
                    <a:custGeom>
                      <a:avLst/>
                      <a:gdLst>
                        <a:gd name="T0" fmla="*/ 105 w 105"/>
                        <a:gd name="T1" fmla="*/ 3 h 3"/>
                        <a:gd name="T2" fmla="*/ 2 w 105"/>
                        <a:gd name="T3" fmla="*/ 3 h 3"/>
                        <a:gd name="T4" fmla="*/ 0 w 105"/>
                        <a:gd name="T5" fmla="*/ 0 h 3"/>
                        <a:gd name="T6" fmla="*/ 102 w 105"/>
                        <a:gd name="T7" fmla="*/ 0 h 3"/>
                        <a:gd name="T8" fmla="*/ 105 w 105"/>
                        <a:gd name="T9" fmla="*/ 3 h 3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5"/>
                        <a:gd name="T16" fmla="*/ 0 h 3"/>
                        <a:gd name="T17" fmla="*/ 105 w 105"/>
                        <a:gd name="T18" fmla="*/ 3 h 3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5" h="3">
                          <a:moveTo>
                            <a:pt x="105" y="3"/>
                          </a:moveTo>
                          <a:lnTo>
                            <a:pt x="2" y="3"/>
                          </a:lnTo>
                          <a:lnTo>
                            <a:pt x="0" y="0"/>
                          </a:lnTo>
                          <a:lnTo>
                            <a:pt x="102" y="0"/>
                          </a:lnTo>
                          <a:lnTo>
                            <a:pt x="105" y="3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</p:grpSp>
            </p:grpSp>
            <p:grpSp>
              <p:nvGrpSpPr>
                <p:cNvPr id="2188" name="Group 2214"/>
                <p:cNvGrpSpPr>
                  <a:grpSpLocks/>
                </p:cNvGrpSpPr>
                <p:nvPr/>
              </p:nvGrpSpPr>
              <p:grpSpPr bwMode="auto">
                <a:xfrm>
                  <a:off x="3016" y="1314"/>
                  <a:ext cx="132" cy="302"/>
                  <a:chOff x="2109" y="1324"/>
                  <a:chExt cx="132" cy="302"/>
                </a:xfrm>
              </p:grpSpPr>
              <p:grpSp>
                <p:nvGrpSpPr>
                  <p:cNvPr id="2189" name="Group 2215"/>
                  <p:cNvGrpSpPr>
                    <a:grpSpLocks noChangeAspect="1"/>
                  </p:cNvGrpSpPr>
                  <p:nvPr/>
                </p:nvGrpSpPr>
                <p:grpSpPr bwMode="auto">
                  <a:xfrm rot="-4304073">
                    <a:off x="2166" y="1337"/>
                    <a:ext cx="87" cy="62"/>
                    <a:chOff x="480" y="3413"/>
                    <a:chExt cx="673" cy="560"/>
                  </a:xfrm>
                </p:grpSpPr>
                <p:sp>
                  <p:nvSpPr>
                    <p:cNvPr id="2213" name="Freeform 2216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80" y="3413"/>
                      <a:ext cx="673" cy="560"/>
                    </a:xfrm>
                    <a:custGeom>
                      <a:avLst/>
                      <a:gdLst>
                        <a:gd name="T0" fmla="*/ 269 w 269"/>
                        <a:gd name="T1" fmla="*/ 0 h 224"/>
                        <a:gd name="T2" fmla="*/ 45 w 269"/>
                        <a:gd name="T3" fmla="*/ 224 h 224"/>
                        <a:gd name="T4" fmla="*/ 0 w 269"/>
                        <a:gd name="T5" fmla="*/ 224 h 224"/>
                        <a:gd name="T6" fmla="*/ 224 w 269"/>
                        <a:gd name="T7" fmla="*/ 0 h 224"/>
                        <a:gd name="T8" fmla="*/ 269 w 269"/>
                        <a:gd name="T9" fmla="*/ 0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0"/>
                          </a:moveTo>
                          <a:cubicBezTo>
                            <a:pt x="141" y="0"/>
                            <a:pt x="175" y="224"/>
                            <a:pt x="45" y="224"/>
                          </a:cubicBezTo>
                          <a:cubicBezTo>
                            <a:pt x="0" y="224"/>
                            <a:pt x="0" y="224"/>
                            <a:pt x="0" y="224"/>
                          </a:cubicBezTo>
                          <a:cubicBezTo>
                            <a:pt x="130" y="224"/>
                            <a:pt x="96" y="0"/>
                            <a:pt x="224" y="0"/>
                          </a:cubicBezTo>
                          <a:lnTo>
                            <a:pt x="269" y="0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214" name="Freeform 2217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80" y="3413"/>
                      <a:ext cx="673" cy="560"/>
                    </a:xfrm>
                    <a:custGeom>
                      <a:avLst/>
                      <a:gdLst>
                        <a:gd name="T0" fmla="*/ 269 w 269"/>
                        <a:gd name="T1" fmla="*/ 0 h 224"/>
                        <a:gd name="T2" fmla="*/ 45 w 269"/>
                        <a:gd name="T3" fmla="*/ 224 h 224"/>
                        <a:gd name="T4" fmla="*/ 0 w 269"/>
                        <a:gd name="T5" fmla="*/ 224 h 224"/>
                        <a:gd name="T6" fmla="*/ 224 w 269"/>
                        <a:gd name="T7" fmla="*/ 0 h 224"/>
                        <a:gd name="T8" fmla="*/ 269 w 269"/>
                        <a:gd name="T9" fmla="*/ 0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0"/>
                          </a:moveTo>
                          <a:cubicBezTo>
                            <a:pt x="141" y="0"/>
                            <a:pt x="175" y="224"/>
                            <a:pt x="45" y="224"/>
                          </a:cubicBezTo>
                          <a:cubicBezTo>
                            <a:pt x="0" y="224"/>
                            <a:pt x="0" y="224"/>
                            <a:pt x="0" y="224"/>
                          </a:cubicBezTo>
                          <a:cubicBezTo>
                            <a:pt x="130" y="224"/>
                            <a:pt x="96" y="0"/>
                            <a:pt x="224" y="0"/>
                          </a:cubicBezTo>
                          <a:lnTo>
                            <a:pt x="269" y="0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7938" cap="flat">
                      <a:solidFill>
                        <a:srgbClr val="FF0000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</p:grpSp>
              <p:grpSp>
                <p:nvGrpSpPr>
                  <p:cNvPr id="2190" name="Group 2218"/>
                  <p:cNvGrpSpPr>
                    <a:grpSpLocks noChangeAspect="1"/>
                  </p:cNvGrpSpPr>
                  <p:nvPr/>
                </p:nvGrpSpPr>
                <p:grpSpPr bwMode="auto">
                  <a:xfrm rot="-4304073">
                    <a:off x="2143" y="1406"/>
                    <a:ext cx="87" cy="62"/>
                    <a:chOff x="1054" y="3406"/>
                    <a:chExt cx="677" cy="565"/>
                  </a:xfrm>
                </p:grpSpPr>
                <p:sp>
                  <p:nvSpPr>
                    <p:cNvPr id="2204" name="Freeform 2219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6" y="3408"/>
                      <a:ext cx="672" cy="561"/>
                    </a:xfrm>
                    <a:custGeom>
                      <a:avLst/>
                      <a:gdLst>
                        <a:gd name="T0" fmla="*/ 269 w 269"/>
                        <a:gd name="T1" fmla="*/ 224 h 224"/>
                        <a:gd name="T2" fmla="*/ 45 w 269"/>
                        <a:gd name="T3" fmla="*/ 0 h 224"/>
                        <a:gd name="T4" fmla="*/ 0 w 269"/>
                        <a:gd name="T5" fmla="*/ 0 h 224"/>
                        <a:gd name="T6" fmla="*/ 225 w 269"/>
                        <a:gd name="T7" fmla="*/ 224 h 224"/>
                        <a:gd name="T8" fmla="*/ 269 w 269"/>
                        <a:gd name="T9" fmla="*/ 224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224"/>
                          </a:moveTo>
                          <a:cubicBezTo>
                            <a:pt x="141" y="224"/>
                            <a:pt x="175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30" y="0"/>
                            <a:pt x="96" y="224"/>
                            <a:pt x="225" y="224"/>
                          </a:cubicBezTo>
                          <a:lnTo>
                            <a:pt x="269" y="224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205" name="Freeform 2220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9" y="3408"/>
                      <a:ext cx="329" cy="148"/>
                    </a:xfrm>
                    <a:custGeom>
                      <a:avLst/>
                      <a:gdLst>
                        <a:gd name="T0" fmla="*/ 44 w 132"/>
                        <a:gd name="T1" fmla="*/ 0 h 59"/>
                        <a:gd name="T2" fmla="*/ 0 w 132"/>
                        <a:gd name="T3" fmla="*/ 0 h 59"/>
                        <a:gd name="T4" fmla="*/ 88 w 132"/>
                        <a:gd name="T5" fmla="*/ 59 h 59"/>
                        <a:gd name="T6" fmla="*/ 132 w 132"/>
                        <a:gd name="T7" fmla="*/ 59 h 59"/>
                        <a:gd name="T8" fmla="*/ 44 w 132"/>
                        <a:gd name="T9" fmla="*/ 0 h 59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32"/>
                        <a:gd name="T16" fmla="*/ 0 h 59"/>
                        <a:gd name="T17" fmla="*/ 132 w 132"/>
                        <a:gd name="T18" fmla="*/ 59 h 59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32" h="59">
                          <a:moveTo>
                            <a:pt x="44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43" y="0"/>
                            <a:pt x="69" y="25"/>
                            <a:pt x="88" y="59"/>
                          </a:cubicBezTo>
                          <a:cubicBezTo>
                            <a:pt x="132" y="59"/>
                            <a:pt x="132" y="59"/>
                            <a:pt x="132" y="59"/>
                          </a:cubicBezTo>
                          <a:cubicBezTo>
                            <a:pt x="113" y="25"/>
                            <a:pt x="88" y="0"/>
                            <a:pt x="44" y="0"/>
                          </a:cubicBez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206" name="Freeform 2221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4" y="3406"/>
                      <a:ext cx="332" cy="147"/>
                    </a:xfrm>
                    <a:custGeom>
                      <a:avLst/>
                      <a:gdLst>
                        <a:gd name="T0" fmla="*/ 47 w 133"/>
                        <a:gd name="T1" fmla="*/ 4 h 59"/>
                        <a:gd name="T2" fmla="*/ 133 w 133"/>
                        <a:gd name="T3" fmla="*/ 59 h 59"/>
                        <a:gd name="T4" fmla="*/ 133 w 133"/>
                        <a:gd name="T5" fmla="*/ 59 h 59"/>
                        <a:gd name="T6" fmla="*/ 45 w 133"/>
                        <a:gd name="T7" fmla="*/ 0 h 59"/>
                        <a:gd name="T8" fmla="*/ 0 w 133"/>
                        <a:gd name="T9" fmla="*/ 0 h 59"/>
                        <a:gd name="T10" fmla="*/ 26 w 133"/>
                        <a:gd name="T11" fmla="*/ 4 h 59"/>
                        <a:gd name="T12" fmla="*/ 47 w 133"/>
                        <a:gd name="T13" fmla="*/ 4 h 59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w 133"/>
                        <a:gd name="T22" fmla="*/ 0 h 59"/>
                        <a:gd name="T23" fmla="*/ 133 w 133"/>
                        <a:gd name="T24" fmla="*/ 59 h 59"/>
                      </a:gdLst>
                      <a:ahLst/>
                      <a:cxnLst>
                        <a:cxn ang="T14">
                          <a:pos x="T0" y="T1"/>
                        </a:cxn>
                        <a:cxn ang="T15">
                          <a:pos x="T2" y="T3"/>
                        </a:cxn>
                        <a:cxn ang="T16">
                          <a:pos x="T4" y="T5"/>
                        </a:cxn>
                        <a:cxn ang="T17">
                          <a:pos x="T6" y="T7"/>
                        </a:cxn>
                        <a:cxn ang="T18">
                          <a:pos x="T8" y="T9"/>
                        </a:cxn>
                        <a:cxn ang="T19">
                          <a:pos x="T10" y="T11"/>
                        </a:cxn>
                        <a:cxn ang="T20">
                          <a:pos x="T12" y="T13"/>
                        </a:cxn>
                      </a:cxnLst>
                      <a:rect l="T21" t="T22" r="T23" b="T24"/>
                      <a:pathLst>
                        <a:path w="133" h="59">
                          <a:moveTo>
                            <a:pt x="47" y="4"/>
                          </a:moveTo>
                          <a:cubicBezTo>
                            <a:pt x="89" y="4"/>
                            <a:pt x="114" y="28"/>
                            <a:pt x="133" y="59"/>
                          </a:cubicBezTo>
                          <a:cubicBezTo>
                            <a:pt x="133" y="59"/>
                            <a:pt x="133" y="59"/>
                            <a:pt x="133" y="59"/>
                          </a:cubicBezTo>
                          <a:cubicBezTo>
                            <a:pt x="114" y="26"/>
                            <a:pt x="89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0" y="0"/>
                            <a:pt x="18" y="2"/>
                            <a:pt x="26" y="4"/>
                          </a:cubicBezTo>
                          <a:lnTo>
                            <a:pt x="47" y="4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207" name="Freeform 2222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83" y="3783"/>
                      <a:ext cx="348" cy="188"/>
                    </a:xfrm>
                    <a:custGeom>
                      <a:avLst/>
                      <a:gdLst>
                        <a:gd name="T0" fmla="*/ 45 w 139"/>
                        <a:gd name="T1" fmla="*/ 0 h 75"/>
                        <a:gd name="T2" fmla="*/ 0 w 139"/>
                        <a:gd name="T3" fmla="*/ 0 h 75"/>
                        <a:gd name="T4" fmla="*/ 95 w 139"/>
                        <a:gd name="T5" fmla="*/ 75 h 75"/>
                        <a:gd name="T6" fmla="*/ 139 w 139"/>
                        <a:gd name="T7" fmla="*/ 75 h 75"/>
                        <a:gd name="T8" fmla="*/ 45 w 139"/>
                        <a:gd name="T9" fmla="*/ 0 h 75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39"/>
                        <a:gd name="T16" fmla="*/ 0 h 75"/>
                        <a:gd name="T17" fmla="*/ 139 w 139"/>
                        <a:gd name="T18" fmla="*/ 75 h 75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39" h="75">
                          <a:moveTo>
                            <a:pt x="45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20" y="42"/>
                            <a:pt x="45" y="75"/>
                            <a:pt x="95" y="75"/>
                          </a:cubicBezTo>
                          <a:cubicBezTo>
                            <a:pt x="139" y="75"/>
                            <a:pt x="139" y="75"/>
                            <a:pt x="139" y="75"/>
                          </a:cubicBezTo>
                          <a:cubicBezTo>
                            <a:pt x="90" y="75"/>
                            <a:pt x="65" y="42"/>
                            <a:pt x="45" y="0"/>
                          </a:cubicBez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208" name="Freeform 2223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6" y="3408"/>
                      <a:ext cx="672" cy="561"/>
                    </a:xfrm>
                    <a:custGeom>
                      <a:avLst/>
                      <a:gdLst>
                        <a:gd name="T0" fmla="*/ 269 w 269"/>
                        <a:gd name="T1" fmla="*/ 224 h 224"/>
                        <a:gd name="T2" fmla="*/ 45 w 269"/>
                        <a:gd name="T3" fmla="*/ 0 h 224"/>
                        <a:gd name="T4" fmla="*/ 0 w 269"/>
                        <a:gd name="T5" fmla="*/ 0 h 224"/>
                        <a:gd name="T6" fmla="*/ 225 w 269"/>
                        <a:gd name="T7" fmla="*/ 224 h 224"/>
                        <a:gd name="T8" fmla="*/ 269 w 269"/>
                        <a:gd name="T9" fmla="*/ 224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224"/>
                          </a:moveTo>
                          <a:cubicBezTo>
                            <a:pt x="141" y="224"/>
                            <a:pt x="175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30" y="0"/>
                            <a:pt x="96" y="224"/>
                            <a:pt x="225" y="224"/>
                          </a:cubicBezTo>
                          <a:lnTo>
                            <a:pt x="269" y="224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7938" cap="flat">
                      <a:solidFill>
                        <a:srgbClr val="FF0000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209" name="Freeform 2224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4" y="3561"/>
                      <a:ext cx="107" cy="7"/>
                    </a:xfrm>
                    <a:custGeom>
                      <a:avLst/>
                      <a:gdLst>
                        <a:gd name="T0" fmla="*/ 0 w 107"/>
                        <a:gd name="T1" fmla="*/ 0 h 7"/>
                        <a:gd name="T2" fmla="*/ 104 w 107"/>
                        <a:gd name="T3" fmla="*/ 0 h 7"/>
                        <a:gd name="T4" fmla="*/ 107 w 107"/>
                        <a:gd name="T5" fmla="*/ 7 h 7"/>
                        <a:gd name="T6" fmla="*/ 5 w 107"/>
                        <a:gd name="T7" fmla="*/ 7 h 7"/>
                        <a:gd name="T8" fmla="*/ 0 w 107"/>
                        <a:gd name="T9" fmla="*/ 0 h 7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7"/>
                        <a:gd name="T16" fmla="*/ 0 h 7"/>
                        <a:gd name="T17" fmla="*/ 107 w 107"/>
                        <a:gd name="T18" fmla="*/ 7 h 7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7" h="7">
                          <a:moveTo>
                            <a:pt x="0" y="0"/>
                          </a:moveTo>
                          <a:lnTo>
                            <a:pt x="104" y="0"/>
                          </a:lnTo>
                          <a:lnTo>
                            <a:pt x="107" y="7"/>
                          </a:lnTo>
                          <a:lnTo>
                            <a:pt x="5" y="7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210" name="Freeform 2225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91" y="3576"/>
                      <a:ext cx="107" cy="2"/>
                    </a:xfrm>
                    <a:custGeom>
                      <a:avLst/>
                      <a:gdLst>
                        <a:gd name="T0" fmla="*/ 0 w 107"/>
                        <a:gd name="T1" fmla="*/ 0 h 2"/>
                        <a:gd name="T2" fmla="*/ 105 w 107"/>
                        <a:gd name="T3" fmla="*/ 0 h 2"/>
                        <a:gd name="T4" fmla="*/ 107 w 107"/>
                        <a:gd name="T5" fmla="*/ 2 h 2"/>
                        <a:gd name="T6" fmla="*/ 3 w 107"/>
                        <a:gd name="T7" fmla="*/ 2 h 2"/>
                        <a:gd name="T8" fmla="*/ 0 w 107"/>
                        <a:gd name="T9" fmla="*/ 0 h 2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7"/>
                        <a:gd name="T16" fmla="*/ 0 h 2"/>
                        <a:gd name="T17" fmla="*/ 107 w 107"/>
                        <a:gd name="T18" fmla="*/ 2 h 2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7" h="2">
                          <a:moveTo>
                            <a:pt x="0" y="0"/>
                          </a:moveTo>
                          <a:lnTo>
                            <a:pt x="105" y="0"/>
                          </a:lnTo>
                          <a:lnTo>
                            <a:pt x="107" y="2"/>
                          </a:lnTo>
                          <a:lnTo>
                            <a:pt x="3" y="2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211" name="Freeform 2226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8" y="3773"/>
                      <a:ext cx="110" cy="8"/>
                    </a:xfrm>
                    <a:custGeom>
                      <a:avLst/>
                      <a:gdLst>
                        <a:gd name="T0" fmla="*/ 110 w 110"/>
                        <a:gd name="T1" fmla="*/ 8 h 8"/>
                        <a:gd name="T2" fmla="*/ 5 w 110"/>
                        <a:gd name="T3" fmla="*/ 8 h 8"/>
                        <a:gd name="T4" fmla="*/ 0 w 110"/>
                        <a:gd name="T5" fmla="*/ 0 h 8"/>
                        <a:gd name="T6" fmla="*/ 105 w 110"/>
                        <a:gd name="T7" fmla="*/ 0 h 8"/>
                        <a:gd name="T8" fmla="*/ 110 w 110"/>
                        <a:gd name="T9" fmla="*/ 8 h 8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10"/>
                        <a:gd name="T16" fmla="*/ 0 h 8"/>
                        <a:gd name="T17" fmla="*/ 110 w 110"/>
                        <a:gd name="T18" fmla="*/ 8 h 8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10" h="8">
                          <a:moveTo>
                            <a:pt x="110" y="8"/>
                          </a:moveTo>
                          <a:lnTo>
                            <a:pt x="5" y="8"/>
                          </a:lnTo>
                          <a:lnTo>
                            <a:pt x="0" y="0"/>
                          </a:lnTo>
                          <a:lnTo>
                            <a:pt x="105" y="0"/>
                          </a:lnTo>
                          <a:lnTo>
                            <a:pt x="110" y="8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212" name="Freeform 2227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6" y="3763"/>
                      <a:ext cx="105" cy="3"/>
                    </a:xfrm>
                    <a:custGeom>
                      <a:avLst/>
                      <a:gdLst>
                        <a:gd name="T0" fmla="*/ 105 w 105"/>
                        <a:gd name="T1" fmla="*/ 3 h 3"/>
                        <a:gd name="T2" fmla="*/ 2 w 105"/>
                        <a:gd name="T3" fmla="*/ 3 h 3"/>
                        <a:gd name="T4" fmla="*/ 0 w 105"/>
                        <a:gd name="T5" fmla="*/ 0 h 3"/>
                        <a:gd name="T6" fmla="*/ 102 w 105"/>
                        <a:gd name="T7" fmla="*/ 0 h 3"/>
                        <a:gd name="T8" fmla="*/ 105 w 105"/>
                        <a:gd name="T9" fmla="*/ 3 h 3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5"/>
                        <a:gd name="T16" fmla="*/ 0 h 3"/>
                        <a:gd name="T17" fmla="*/ 105 w 105"/>
                        <a:gd name="T18" fmla="*/ 3 h 3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5" h="3">
                          <a:moveTo>
                            <a:pt x="105" y="3"/>
                          </a:moveTo>
                          <a:lnTo>
                            <a:pt x="2" y="3"/>
                          </a:lnTo>
                          <a:lnTo>
                            <a:pt x="0" y="0"/>
                          </a:lnTo>
                          <a:lnTo>
                            <a:pt x="102" y="0"/>
                          </a:lnTo>
                          <a:lnTo>
                            <a:pt x="105" y="3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</p:grpSp>
              <p:grpSp>
                <p:nvGrpSpPr>
                  <p:cNvPr id="2191" name="Group 2228"/>
                  <p:cNvGrpSpPr>
                    <a:grpSpLocks noChangeAspect="1"/>
                  </p:cNvGrpSpPr>
                  <p:nvPr/>
                </p:nvGrpSpPr>
                <p:grpSpPr bwMode="auto">
                  <a:xfrm rot="-4304073">
                    <a:off x="2121" y="1477"/>
                    <a:ext cx="86" cy="62"/>
                    <a:chOff x="480" y="3413"/>
                    <a:chExt cx="673" cy="560"/>
                  </a:xfrm>
                </p:grpSpPr>
                <p:sp>
                  <p:nvSpPr>
                    <p:cNvPr id="2202" name="Freeform 2229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80" y="3413"/>
                      <a:ext cx="673" cy="560"/>
                    </a:xfrm>
                    <a:custGeom>
                      <a:avLst/>
                      <a:gdLst>
                        <a:gd name="T0" fmla="*/ 269 w 269"/>
                        <a:gd name="T1" fmla="*/ 0 h 224"/>
                        <a:gd name="T2" fmla="*/ 45 w 269"/>
                        <a:gd name="T3" fmla="*/ 224 h 224"/>
                        <a:gd name="T4" fmla="*/ 0 w 269"/>
                        <a:gd name="T5" fmla="*/ 224 h 224"/>
                        <a:gd name="T6" fmla="*/ 224 w 269"/>
                        <a:gd name="T7" fmla="*/ 0 h 224"/>
                        <a:gd name="T8" fmla="*/ 269 w 269"/>
                        <a:gd name="T9" fmla="*/ 0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0"/>
                          </a:moveTo>
                          <a:cubicBezTo>
                            <a:pt x="141" y="0"/>
                            <a:pt x="175" y="224"/>
                            <a:pt x="45" y="224"/>
                          </a:cubicBezTo>
                          <a:cubicBezTo>
                            <a:pt x="0" y="224"/>
                            <a:pt x="0" y="224"/>
                            <a:pt x="0" y="224"/>
                          </a:cubicBezTo>
                          <a:cubicBezTo>
                            <a:pt x="130" y="224"/>
                            <a:pt x="96" y="0"/>
                            <a:pt x="224" y="0"/>
                          </a:cubicBezTo>
                          <a:lnTo>
                            <a:pt x="269" y="0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203" name="Freeform 2230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80" y="3413"/>
                      <a:ext cx="673" cy="560"/>
                    </a:xfrm>
                    <a:custGeom>
                      <a:avLst/>
                      <a:gdLst>
                        <a:gd name="T0" fmla="*/ 269 w 269"/>
                        <a:gd name="T1" fmla="*/ 0 h 224"/>
                        <a:gd name="T2" fmla="*/ 45 w 269"/>
                        <a:gd name="T3" fmla="*/ 224 h 224"/>
                        <a:gd name="T4" fmla="*/ 0 w 269"/>
                        <a:gd name="T5" fmla="*/ 224 h 224"/>
                        <a:gd name="T6" fmla="*/ 224 w 269"/>
                        <a:gd name="T7" fmla="*/ 0 h 224"/>
                        <a:gd name="T8" fmla="*/ 269 w 269"/>
                        <a:gd name="T9" fmla="*/ 0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0"/>
                          </a:moveTo>
                          <a:cubicBezTo>
                            <a:pt x="141" y="0"/>
                            <a:pt x="175" y="224"/>
                            <a:pt x="45" y="224"/>
                          </a:cubicBezTo>
                          <a:cubicBezTo>
                            <a:pt x="0" y="224"/>
                            <a:pt x="0" y="224"/>
                            <a:pt x="0" y="224"/>
                          </a:cubicBezTo>
                          <a:cubicBezTo>
                            <a:pt x="130" y="224"/>
                            <a:pt x="96" y="0"/>
                            <a:pt x="224" y="0"/>
                          </a:cubicBezTo>
                          <a:lnTo>
                            <a:pt x="269" y="0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7938" cap="flat">
                      <a:solidFill>
                        <a:srgbClr val="FF0000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</p:grpSp>
              <p:grpSp>
                <p:nvGrpSpPr>
                  <p:cNvPr id="2192" name="Group 2231"/>
                  <p:cNvGrpSpPr>
                    <a:grpSpLocks noChangeAspect="1"/>
                  </p:cNvGrpSpPr>
                  <p:nvPr/>
                </p:nvGrpSpPr>
                <p:grpSpPr bwMode="auto">
                  <a:xfrm rot="-4304073">
                    <a:off x="2096" y="1552"/>
                    <a:ext cx="87" cy="62"/>
                    <a:chOff x="1054" y="3406"/>
                    <a:chExt cx="677" cy="565"/>
                  </a:xfrm>
                </p:grpSpPr>
                <p:sp>
                  <p:nvSpPr>
                    <p:cNvPr id="2193" name="Freeform 2232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6" y="3408"/>
                      <a:ext cx="672" cy="561"/>
                    </a:xfrm>
                    <a:custGeom>
                      <a:avLst/>
                      <a:gdLst>
                        <a:gd name="T0" fmla="*/ 269 w 269"/>
                        <a:gd name="T1" fmla="*/ 224 h 224"/>
                        <a:gd name="T2" fmla="*/ 45 w 269"/>
                        <a:gd name="T3" fmla="*/ 0 h 224"/>
                        <a:gd name="T4" fmla="*/ 0 w 269"/>
                        <a:gd name="T5" fmla="*/ 0 h 224"/>
                        <a:gd name="T6" fmla="*/ 225 w 269"/>
                        <a:gd name="T7" fmla="*/ 224 h 224"/>
                        <a:gd name="T8" fmla="*/ 269 w 269"/>
                        <a:gd name="T9" fmla="*/ 224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224"/>
                          </a:moveTo>
                          <a:cubicBezTo>
                            <a:pt x="141" y="224"/>
                            <a:pt x="175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30" y="0"/>
                            <a:pt x="96" y="224"/>
                            <a:pt x="225" y="224"/>
                          </a:cubicBezTo>
                          <a:lnTo>
                            <a:pt x="269" y="224"/>
                          </a:lnTo>
                          <a:close/>
                        </a:path>
                      </a:pathLst>
                    </a:custGeom>
                    <a:solidFill>
                      <a:schemeClr val="tx1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194" name="Freeform 2233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9" y="3408"/>
                      <a:ext cx="329" cy="148"/>
                    </a:xfrm>
                    <a:custGeom>
                      <a:avLst/>
                      <a:gdLst>
                        <a:gd name="T0" fmla="*/ 44 w 132"/>
                        <a:gd name="T1" fmla="*/ 0 h 59"/>
                        <a:gd name="T2" fmla="*/ 0 w 132"/>
                        <a:gd name="T3" fmla="*/ 0 h 59"/>
                        <a:gd name="T4" fmla="*/ 88 w 132"/>
                        <a:gd name="T5" fmla="*/ 59 h 59"/>
                        <a:gd name="T6" fmla="*/ 132 w 132"/>
                        <a:gd name="T7" fmla="*/ 59 h 59"/>
                        <a:gd name="T8" fmla="*/ 44 w 132"/>
                        <a:gd name="T9" fmla="*/ 0 h 59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32"/>
                        <a:gd name="T16" fmla="*/ 0 h 59"/>
                        <a:gd name="T17" fmla="*/ 132 w 132"/>
                        <a:gd name="T18" fmla="*/ 59 h 59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32" h="59">
                          <a:moveTo>
                            <a:pt x="44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43" y="0"/>
                            <a:pt x="69" y="25"/>
                            <a:pt x="88" y="59"/>
                          </a:cubicBezTo>
                          <a:cubicBezTo>
                            <a:pt x="132" y="59"/>
                            <a:pt x="132" y="59"/>
                            <a:pt x="132" y="59"/>
                          </a:cubicBezTo>
                          <a:cubicBezTo>
                            <a:pt x="113" y="25"/>
                            <a:pt x="88" y="0"/>
                            <a:pt x="44" y="0"/>
                          </a:cubicBezTo>
                          <a:close/>
                        </a:path>
                      </a:pathLst>
                    </a:custGeom>
                    <a:solidFill>
                      <a:schemeClr val="tx1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195" name="Freeform 2234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4" y="3406"/>
                      <a:ext cx="332" cy="147"/>
                    </a:xfrm>
                    <a:custGeom>
                      <a:avLst/>
                      <a:gdLst>
                        <a:gd name="T0" fmla="*/ 47 w 133"/>
                        <a:gd name="T1" fmla="*/ 4 h 59"/>
                        <a:gd name="T2" fmla="*/ 133 w 133"/>
                        <a:gd name="T3" fmla="*/ 59 h 59"/>
                        <a:gd name="T4" fmla="*/ 133 w 133"/>
                        <a:gd name="T5" fmla="*/ 59 h 59"/>
                        <a:gd name="T6" fmla="*/ 45 w 133"/>
                        <a:gd name="T7" fmla="*/ 0 h 59"/>
                        <a:gd name="T8" fmla="*/ 0 w 133"/>
                        <a:gd name="T9" fmla="*/ 0 h 59"/>
                        <a:gd name="T10" fmla="*/ 26 w 133"/>
                        <a:gd name="T11" fmla="*/ 4 h 59"/>
                        <a:gd name="T12" fmla="*/ 47 w 133"/>
                        <a:gd name="T13" fmla="*/ 4 h 59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w 133"/>
                        <a:gd name="T22" fmla="*/ 0 h 59"/>
                        <a:gd name="T23" fmla="*/ 133 w 133"/>
                        <a:gd name="T24" fmla="*/ 59 h 59"/>
                      </a:gdLst>
                      <a:ahLst/>
                      <a:cxnLst>
                        <a:cxn ang="T14">
                          <a:pos x="T0" y="T1"/>
                        </a:cxn>
                        <a:cxn ang="T15">
                          <a:pos x="T2" y="T3"/>
                        </a:cxn>
                        <a:cxn ang="T16">
                          <a:pos x="T4" y="T5"/>
                        </a:cxn>
                        <a:cxn ang="T17">
                          <a:pos x="T6" y="T7"/>
                        </a:cxn>
                        <a:cxn ang="T18">
                          <a:pos x="T8" y="T9"/>
                        </a:cxn>
                        <a:cxn ang="T19">
                          <a:pos x="T10" y="T11"/>
                        </a:cxn>
                        <a:cxn ang="T20">
                          <a:pos x="T12" y="T13"/>
                        </a:cxn>
                      </a:cxnLst>
                      <a:rect l="T21" t="T22" r="T23" b="T24"/>
                      <a:pathLst>
                        <a:path w="133" h="59">
                          <a:moveTo>
                            <a:pt x="47" y="4"/>
                          </a:moveTo>
                          <a:cubicBezTo>
                            <a:pt x="89" y="4"/>
                            <a:pt x="114" y="28"/>
                            <a:pt x="133" y="59"/>
                          </a:cubicBezTo>
                          <a:cubicBezTo>
                            <a:pt x="133" y="59"/>
                            <a:pt x="133" y="59"/>
                            <a:pt x="133" y="59"/>
                          </a:cubicBezTo>
                          <a:cubicBezTo>
                            <a:pt x="114" y="26"/>
                            <a:pt x="89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0" y="0"/>
                            <a:pt x="18" y="2"/>
                            <a:pt x="26" y="4"/>
                          </a:cubicBezTo>
                          <a:lnTo>
                            <a:pt x="47" y="4"/>
                          </a:lnTo>
                          <a:close/>
                        </a:path>
                      </a:pathLst>
                    </a:custGeom>
                    <a:solidFill>
                      <a:schemeClr val="tx1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196" name="Freeform 2235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83" y="3783"/>
                      <a:ext cx="348" cy="188"/>
                    </a:xfrm>
                    <a:custGeom>
                      <a:avLst/>
                      <a:gdLst>
                        <a:gd name="T0" fmla="*/ 45 w 139"/>
                        <a:gd name="T1" fmla="*/ 0 h 75"/>
                        <a:gd name="T2" fmla="*/ 0 w 139"/>
                        <a:gd name="T3" fmla="*/ 0 h 75"/>
                        <a:gd name="T4" fmla="*/ 95 w 139"/>
                        <a:gd name="T5" fmla="*/ 75 h 75"/>
                        <a:gd name="T6" fmla="*/ 139 w 139"/>
                        <a:gd name="T7" fmla="*/ 75 h 75"/>
                        <a:gd name="T8" fmla="*/ 45 w 139"/>
                        <a:gd name="T9" fmla="*/ 0 h 75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39"/>
                        <a:gd name="T16" fmla="*/ 0 h 75"/>
                        <a:gd name="T17" fmla="*/ 139 w 139"/>
                        <a:gd name="T18" fmla="*/ 75 h 75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39" h="75">
                          <a:moveTo>
                            <a:pt x="45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20" y="42"/>
                            <a:pt x="45" y="75"/>
                            <a:pt x="95" y="75"/>
                          </a:cubicBezTo>
                          <a:cubicBezTo>
                            <a:pt x="139" y="75"/>
                            <a:pt x="139" y="75"/>
                            <a:pt x="139" y="75"/>
                          </a:cubicBezTo>
                          <a:cubicBezTo>
                            <a:pt x="90" y="75"/>
                            <a:pt x="65" y="42"/>
                            <a:pt x="45" y="0"/>
                          </a:cubicBezTo>
                          <a:close/>
                        </a:path>
                      </a:pathLst>
                    </a:custGeom>
                    <a:solidFill>
                      <a:schemeClr val="tx1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197" name="Freeform 2236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6" y="3408"/>
                      <a:ext cx="672" cy="561"/>
                    </a:xfrm>
                    <a:custGeom>
                      <a:avLst/>
                      <a:gdLst>
                        <a:gd name="T0" fmla="*/ 269 w 269"/>
                        <a:gd name="T1" fmla="*/ 224 h 224"/>
                        <a:gd name="T2" fmla="*/ 45 w 269"/>
                        <a:gd name="T3" fmla="*/ 0 h 224"/>
                        <a:gd name="T4" fmla="*/ 0 w 269"/>
                        <a:gd name="T5" fmla="*/ 0 h 224"/>
                        <a:gd name="T6" fmla="*/ 225 w 269"/>
                        <a:gd name="T7" fmla="*/ 224 h 224"/>
                        <a:gd name="T8" fmla="*/ 269 w 269"/>
                        <a:gd name="T9" fmla="*/ 224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224"/>
                          </a:moveTo>
                          <a:cubicBezTo>
                            <a:pt x="141" y="224"/>
                            <a:pt x="175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30" y="0"/>
                            <a:pt x="96" y="224"/>
                            <a:pt x="225" y="224"/>
                          </a:cubicBezTo>
                          <a:lnTo>
                            <a:pt x="269" y="224"/>
                          </a:lnTo>
                          <a:close/>
                        </a:path>
                      </a:pathLst>
                    </a:custGeom>
                    <a:solidFill>
                      <a:schemeClr val="tx1"/>
                    </a:solidFill>
                    <a:ln w="7938" cap="flat">
                      <a:solidFill>
                        <a:srgbClr val="343434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198" name="Freeform 2237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4" y="3561"/>
                      <a:ext cx="107" cy="7"/>
                    </a:xfrm>
                    <a:custGeom>
                      <a:avLst/>
                      <a:gdLst>
                        <a:gd name="T0" fmla="*/ 0 w 107"/>
                        <a:gd name="T1" fmla="*/ 0 h 7"/>
                        <a:gd name="T2" fmla="*/ 104 w 107"/>
                        <a:gd name="T3" fmla="*/ 0 h 7"/>
                        <a:gd name="T4" fmla="*/ 107 w 107"/>
                        <a:gd name="T5" fmla="*/ 7 h 7"/>
                        <a:gd name="T6" fmla="*/ 5 w 107"/>
                        <a:gd name="T7" fmla="*/ 7 h 7"/>
                        <a:gd name="T8" fmla="*/ 0 w 107"/>
                        <a:gd name="T9" fmla="*/ 0 h 7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7"/>
                        <a:gd name="T16" fmla="*/ 0 h 7"/>
                        <a:gd name="T17" fmla="*/ 107 w 107"/>
                        <a:gd name="T18" fmla="*/ 7 h 7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7" h="7">
                          <a:moveTo>
                            <a:pt x="0" y="0"/>
                          </a:moveTo>
                          <a:lnTo>
                            <a:pt x="104" y="0"/>
                          </a:lnTo>
                          <a:lnTo>
                            <a:pt x="107" y="7"/>
                          </a:lnTo>
                          <a:lnTo>
                            <a:pt x="5" y="7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chemeClr val="tx1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199" name="Freeform 2238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91" y="3576"/>
                      <a:ext cx="107" cy="2"/>
                    </a:xfrm>
                    <a:custGeom>
                      <a:avLst/>
                      <a:gdLst>
                        <a:gd name="T0" fmla="*/ 0 w 107"/>
                        <a:gd name="T1" fmla="*/ 0 h 2"/>
                        <a:gd name="T2" fmla="*/ 105 w 107"/>
                        <a:gd name="T3" fmla="*/ 0 h 2"/>
                        <a:gd name="T4" fmla="*/ 107 w 107"/>
                        <a:gd name="T5" fmla="*/ 2 h 2"/>
                        <a:gd name="T6" fmla="*/ 3 w 107"/>
                        <a:gd name="T7" fmla="*/ 2 h 2"/>
                        <a:gd name="T8" fmla="*/ 0 w 107"/>
                        <a:gd name="T9" fmla="*/ 0 h 2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7"/>
                        <a:gd name="T16" fmla="*/ 0 h 2"/>
                        <a:gd name="T17" fmla="*/ 107 w 107"/>
                        <a:gd name="T18" fmla="*/ 2 h 2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7" h="2">
                          <a:moveTo>
                            <a:pt x="0" y="0"/>
                          </a:moveTo>
                          <a:lnTo>
                            <a:pt x="105" y="0"/>
                          </a:lnTo>
                          <a:lnTo>
                            <a:pt x="107" y="2"/>
                          </a:lnTo>
                          <a:lnTo>
                            <a:pt x="3" y="2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chemeClr val="tx1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200" name="Freeform 2239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8" y="3773"/>
                      <a:ext cx="110" cy="8"/>
                    </a:xfrm>
                    <a:custGeom>
                      <a:avLst/>
                      <a:gdLst>
                        <a:gd name="T0" fmla="*/ 110 w 110"/>
                        <a:gd name="T1" fmla="*/ 8 h 8"/>
                        <a:gd name="T2" fmla="*/ 5 w 110"/>
                        <a:gd name="T3" fmla="*/ 8 h 8"/>
                        <a:gd name="T4" fmla="*/ 0 w 110"/>
                        <a:gd name="T5" fmla="*/ 0 h 8"/>
                        <a:gd name="T6" fmla="*/ 105 w 110"/>
                        <a:gd name="T7" fmla="*/ 0 h 8"/>
                        <a:gd name="T8" fmla="*/ 110 w 110"/>
                        <a:gd name="T9" fmla="*/ 8 h 8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10"/>
                        <a:gd name="T16" fmla="*/ 0 h 8"/>
                        <a:gd name="T17" fmla="*/ 110 w 110"/>
                        <a:gd name="T18" fmla="*/ 8 h 8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10" h="8">
                          <a:moveTo>
                            <a:pt x="110" y="8"/>
                          </a:moveTo>
                          <a:lnTo>
                            <a:pt x="5" y="8"/>
                          </a:lnTo>
                          <a:lnTo>
                            <a:pt x="0" y="0"/>
                          </a:lnTo>
                          <a:lnTo>
                            <a:pt x="105" y="0"/>
                          </a:lnTo>
                          <a:lnTo>
                            <a:pt x="110" y="8"/>
                          </a:lnTo>
                          <a:close/>
                        </a:path>
                      </a:pathLst>
                    </a:custGeom>
                    <a:solidFill>
                      <a:schemeClr val="tx1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2201" name="Freeform 2240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6" y="3763"/>
                      <a:ext cx="105" cy="3"/>
                    </a:xfrm>
                    <a:custGeom>
                      <a:avLst/>
                      <a:gdLst>
                        <a:gd name="T0" fmla="*/ 105 w 105"/>
                        <a:gd name="T1" fmla="*/ 3 h 3"/>
                        <a:gd name="T2" fmla="*/ 2 w 105"/>
                        <a:gd name="T3" fmla="*/ 3 h 3"/>
                        <a:gd name="T4" fmla="*/ 0 w 105"/>
                        <a:gd name="T5" fmla="*/ 0 h 3"/>
                        <a:gd name="T6" fmla="*/ 102 w 105"/>
                        <a:gd name="T7" fmla="*/ 0 h 3"/>
                        <a:gd name="T8" fmla="*/ 105 w 105"/>
                        <a:gd name="T9" fmla="*/ 3 h 3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5"/>
                        <a:gd name="T16" fmla="*/ 0 h 3"/>
                        <a:gd name="T17" fmla="*/ 105 w 105"/>
                        <a:gd name="T18" fmla="*/ 3 h 3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5" h="3">
                          <a:moveTo>
                            <a:pt x="105" y="3"/>
                          </a:moveTo>
                          <a:lnTo>
                            <a:pt x="2" y="3"/>
                          </a:lnTo>
                          <a:lnTo>
                            <a:pt x="0" y="0"/>
                          </a:lnTo>
                          <a:lnTo>
                            <a:pt x="102" y="0"/>
                          </a:lnTo>
                          <a:lnTo>
                            <a:pt x="105" y="3"/>
                          </a:lnTo>
                          <a:close/>
                        </a:path>
                      </a:pathLst>
                    </a:custGeom>
                    <a:solidFill>
                      <a:schemeClr val="tx1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</p:grpSp>
            </p:grpSp>
          </p:grpSp>
        </p:grpSp>
        <p:grpSp>
          <p:nvGrpSpPr>
            <p:cNvPr id="1897" name="Group 2241"/>
            <p:cNvGrpSpPr>
              <a:grpSpLocks/>
            </p:cNvGrpSpPr>
            <p:nvPr/>
          </p:nvGrpSpPr>
          <p:grpSpPr bwMode="auto">
            <a:xfrm>
              <a:off x="5281" y="2292"/>
              <a:ext cx="268" cy="409"/>
              <a:chOff x="2880" y="1207"/>
              <a:chExt cx="268" cy="409"/>
            </a:xfrm>
          </p:grpSpPr>
          <p:grpSp>
            <p:nvGrpSpPr>
              <p:cNvPr id="2086" name="Group 2242"/>
              <p:cNvGrpSpPr>
                <a:grpSpLocks/>
              </p:cNvGrpSpPr>
              <p:nvPr/>
            </p:nvGrpSpPr>
            <p:grpSpPr bwMode="auto">
              <a:xfrm>
                <a:off x="2880" y="1207"/>
                <a:ext cx="126" cy="317"/>
                <a:chOff x="1655" y="1234"/>
                <a:chExt cx="126" cy="317"/>
              </a:xfrm>
            </p:grpSpPr>
            <p:grpSp>
              <p:nvGrpSpPr>
                <p:cNvPr id="2155" name="Group 2243"/>
                <p:cNvGrpSpPr>
                  <a:grpSpLocks noChangeAspect="1"/>
                </p:cNvGrpSpPr>
                <p:nvPr/>
              </p:nvGrpSpPr>
              <p:grpSpPr bwMode="auto">
                <a:xfrm rot="-4350386">
                  <a:off x="1685" y="1327"/>
                  <a:ext cx="90" cy="56"/>
                  <a:chOff x="480" y="3413"/>
                  <a:chExt cx="673" cy="560"/>
                </a:xfrm>
              </p:grpSpPr>
              <p:sp>
                <p:nvSpPr>
                  <p:cNvPr id="2179" name="Freeform 2244"/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180" name="Freeform 2245"/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7938" cap="flat">
                    <a:solidFill>
                      <a:srgbClr val="0066FF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2156" name="Group 2246"/>
                <p:cNvGrpSpPr>
                  <a:grpSpLocks noChangeAspect="1"/>
                </p:cNvGrpSpPr>
                <p:nvPr/>
              </p:nvGrpSpPr>
              <p:grpSpPr bwMode="auto">
                <a:xfrm rot="-4350386">
                  <a:off x="1708" y="1252"/>
                  <a:ext cx="91" cy="55"/>
                  <a:chOff x="1054" y="3406"/>
                  <a:chExt cx="677" cy="565"/>
                </a:xfrm>
              </p:grpSpPr>
              <p:sp>
                <p:nvSpPr>
                  <p:cNvPr id="2170" name="Freeform 2247"/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171" name="Freeform 2248"/>
                  <p:cNvSpPr>
                    <a:spLocks noChangeAspect="1"/>
                  </p:cNvSpPr>
                  <p:nvPr/>
                </p:nvSpPr>
                <p:spPr bwMode="auto">
                  <a:xfrm>
                    <a:off x="1059" y="3408"/>
                    <a:ext cx="329" cy="148"/>
                  </a:xfrm>
                  <a:custGeom>
                    <a:avLst/>
                    <a:gdLst>
                      <a:gd name="T0" fmla="*/ 44 w 132"/>
                      <a:gd name="T1" fmla="*/ 0 h 59"/>
                      <a:gd name="T2" fmla="*/ 0 w 132"/>
                      <a:gd name="T3" fmla="*/ 0 h 59"/>
                      <a:gd name="T4" fmla="*/ 88 w 132"/>
                      <a:gd name="T5" fmla="*/ 59 h 59"/>
                      <a:gd name="T6" fmla="*/ 132 w 132"/>
                      <a:gd name="T7" fmla="*/ 59 h 59"/>
                      <a:gd name="T8" fmla="*/ 44 w 132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2"/>
                      <a:gd name="T16" fmla="*/ 0 h 59"/>
                      <a:gd name="T17" fmla="*/ 132 w 132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2" h="59">
                        <a:moveTo>
                          <a:pt x="44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43" y="0"/>
                          <a:pt x="69" y="25"/>
                          <a:pt x="88" y="59"/>
                        </a:cubicBezTo>
                        <a:cubicBezTo>
                          <a:pt x="132" y="59"/>
                          <a:pt x="132" y="59"/>
                          <a:pt x="132" y="59"/>
                        </a:cubicBezTo>
                        <a:cubicBezTo>
                          <a:pt x="113" y="25"/>
                          <a:pt x="88" y="0"/>
                          <a:pt x="44" y="0"/>
                        </a:cubicBez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172" name="Freeform 2249"/>
                  <p:cNvSpPr>
                    <a:spLocks noChangeAspect="1"/>
                  </p:cNvSpPr>
                  <p:nvPr/>
                </p:nvSpPr>
                <p:spPr bwMode="auto">
                  <a:xfrm>
                    <a:off x="1054" y="3406"/>
                    <a:ext cx="332" cy="147"/>
                  </a:xfrm>
                  <a:custGeom>
                    <a:avLst/>
                    <a:gdLst>
                      <a:gd name="T0" fmla="*/ 47 w 133"/>
                      <a:gd name="T1" fmla="*/ 4 h 59"/>
                      <a:gd name="T2" fmla="*/ 133 w 133"/>
                      <a:gd name="T3" fmla="*/ 59 h 59"/>
                      <a:gd name="T4" fmla="*/ 133 w 133"/>
                      <a:gd name="T5" fmla="*/ 59 h 59"/>
                      <a:gd name="T6" fmla="*/ 45 w 133"/>
                      <a:gd name="T7" fmla="*/ 0 h 59"/>
                      <a:gd name="T8" fmla="*/ 0 w 133"/>
                      <a:gd name="T9" fmla="*/ 0 h 59"/>
                      <a:gd name="T10" fmla="*/ 26 w 133"/>
                      <a:gd name="T11" fmla="*/ 4 h 59"/>
                      <a:gd name="T12" fmla="*/ 47 w 133"/>
                      <a:gd name="T13" fmla="*/ 4 h 59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33"/>
                      <a:gd name="T22" fmla="*/ 0 h 59"/>
                      <a:gd name="T23" fmla="*/ 133 w 133"/>
                      <a:gd name="T24" fmla="*/ 59 h 59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33" h="59">
                        <a:moveTo>
                          <a:pt x="47" y="4"/>
                        </a:moveTo>
                        <a:cubicBezTo>
                          <a:pt x="89" y="4"/>
                          <a:pt x="114" y="28"/>
                          <a:pt x="133" y="59"/>
                        </a:cubicBezTo>
                        <a:cubicBezTo>
                          <a:pt x="133" y="59"/>
                          <a:pt x="133" y="59"/>
                          <a:pt x="133" y="59"/>
                        </a:cubicBezTo>
                        <a:cubicBezTo>
                          <a:pt x="114" y="26"/>
                          <a:pt x="89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0" y="0"/>
                          <a:pt x="18" y="2"/>
                          <a:pt x="26" y="4"/>
                        </a:cubicBezTo>
                        <a:lnTo>
                          <a:pt x="47" y="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173" name="Freeform 2250"/>
                  <p:cNvSpPr>
                    <a:spLocks noChangeAspect="1"/>
                  </p:cNvSpPr>
                  <p:nvPr/>
                </p:nvSpPr>
                <p:spPr bwMode="auto">
                  <a:xfrm>
                    <a:off x="1383" y="3783"/>
                    <a:ext cx="348" cy="188"/>
                  </a:xfrm>
                  <a:custGeom>
                    <a:avLst/>
                    <a:gdLst>
                      <a:gd name="T0" fmla="*/ 45 w 139"/>
                      <a:gd name="T1" fmla="*/ 0 h 75"/>
                      <a:gd name="T2" fmla="*/ 0 w 139"/>
                      <a:gd name="T3" fmla="*/ 0 h 75"/>
                      <a:gd name="T4" fmla="*/ 95 w 139"/>
                      <a:gd name="T5" fmla="*/ 75 h 75"/>
                      <a:gd name="T6" fmla="*/ 139 w 139"/>
                      <a:gd name="T7" fmla="*/ 75 h 75"/>
                      <a:gd name="T8" fmla="*/ 45 w 139"/>
                      <a:gd name="T9" fmla="*/ 0 h 7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9"/>
                      <a:gd name="T16" fmla="*/ 0 h 75"/>
                      <a:gd name="T17" fmla="*/ 139 w 139"/>
                      <a:gd name="T18" fmla="*/ 75 h 7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9" h="75">
                        <a:moveTo>
                          <a:pt x="45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20" y="42"/>
                          <a:pt x="45" y="75"/>
                          <a:pt x="95" y="75"/>
                        </a:cubicBezTo>
                        <a:cubicBezTo>
                          <a:pt x="139" y="75"/>
                          <a:pt x="139" y="75"/>
                          <a:pt x="139" y="75"/>
                        </a:cubicBezTo>
                        <a:cubicBezTo>
                          <a:pt x="90" y="75"/>
                          <a:pt x="65" y="42"/>
                          <a:pt x="45" y="0"/>
                        </a:cubicBez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174" name="Freeform 2251"/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7938" cap="flat">
                    <a:solidFill>
                      <a:srgbClr val="0066FF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175" name="Freeform 2252"/>
                  <p:cNvSpPr>
                    <a:spLocks noChangeAspect="1"/>
                  </p:cNvSpPr>
                  <p:nvPr/>
                </p:nvSpPr>
                <p:spPr bwMode="auto">
                  <a:xfrm>
                    <a:off x="1284" y="3561"/>
                    <a:ext cx="107" cy="7"/>
                  </a:xfrm>
                  <a:custGeom>
                    <a:avLst/>
                    <a:gdLst>
                      <a:gd name="T0" fmla="*/ 0 w 107"/>
                      <a:gd name="T1" fmla="*/ 0 h 7"/>
                      <a:gd name="T2" fmla="*/ 104 w 107"/>
                      <a:gd name="T3" fmla="*/ 0 h 7"/>
                      <a:gd name="T4" fmla="*/ 107 w 107"/>
                      <a:gd name="T5" fmla="*/ 7 h 7"/>
                      <a:gd name="T6" fmla="*/ 5 w 107"/>
                      <a:gd name="T7" fmla="*/ 7 h 7"/>
                      <a:gd name="T8" fmla="*/ 0 w 107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7"/>
                      <a:gd name="T17" fmla="*/ 107 w 107"/>
                      <a:gd name="T18" fmla="*/ 7 h 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7">
                        <a:moveTo>
                          <a:pt x="0" y="0"/>
                        </a:moveTo>
                        <a:lnTo>
                          <a:pt x="104" y="0"/>
                        </a:lnTo>
                        <a:lnTo>
                          <a:pt x="107" y="7"/>
                        </a:lnTo>
                        <a:lnTo>
                          <a:pt x="5" y="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176" name="Freeform 2253"/>
                  <p:cNvSpPr>
                    <a:spLocks noChangeAspect="1"/>
                  </p:cNvSpPr>
                  <p:nvPr/>
                </p:nvSpPr>
                <p:spPr bwMode="auto">
                  <a:xfrm>
                    <a:off x="1291" y="3576"/>
                    <a:ext cx="107" cy="2"/>
                  </a:xfrm>
                  <a:custGeom>
                    <a:avLst/>
                    <a:gdLst>
                      <a:gd name="T0" fmla="*/ 0 w 107"/>
                      <a:gd name="T1" fmla="*/ 0 h 2"/>
                      <a:gd name="T2" fmla="*/ 105 w 107"/>
                      <a:gd name="T3" fmla="*/ 0 h 2"/>
                      <a:gd name="T4" fmla="*/ 107 w 107"/>
                      <a:gd name="T5" fmla="*/ 2 h 2"/>
                      <a:gd name="T6" fmla="*/ 3 w 107"/>
                      <a:gd name="T7" fmla="*/ 2 h 2"/>
                      <a:gd name="T8" fmla="*/ 0 w 107"/>
                      <a:gd name="T9" fmla="*/ 0 h 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2"/>
                      <a:gd name="T17" fmla="*/ 107 w 107"/>
                      <a:gd name="T18" fmla="*/ 2 h 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2">
                        <a:moveTo>
                          <a:pt x="0" y="0"/>
                        </a:moveTo>
                        <a:lnTo>
                          <a:pt x="105" y="0"/>
                        </a:lnTo>
                        <a:lnTo>
                          <a:pt x="107" y="2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177" name="Freeform 2254"/>
                  <p:cNvSpPr>
                    <a:spLocks noChangeAspect="1"/>
                  </p:cNvSpPr>
                  <p:nvPr/>
                </p:nvSpPr>
                <p:spPr bwMode="auto">
                  <a:xfrm>
                    <a:off x="1378" y="3773"/>
                    <a:ext cx="110" cy="8"/>
                  </a:xfrm>
                  <a:custGeom>
                    <a:avLst/>
                    <a:gdLst>
                      <a:gd name="T0" fmla="*/ 110 w 110"/>
                      <a:gd name="T1" fmla="*/ 8 h 8"/>
                      <a:gd name="T2" fmla="*/ 5 w 110"/>
                      <a:gd name="T3" fmla="*/ 8 h 8"/>
                      <a:gd name="T4" fmla="*/ 0 w 110"/>
                      <a:gd name="T5" fmla="*/ 0 h 8"/>
                      <a:gd name="T6" fmla="*/ 105 w 110"/>
                      <a:gd name="T7" fmla="*/ 0 h 8"/>
                      <a:gd name="T8" fmla="*/ 110 w 110"/>
                      <a:gd name="T9" fmla="*/ 8 h 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0"/>
                      <a:gd name="T16" fmla="*/ 0 h 8"/>
                      <a:gd name="T17" fmla="*/ 110 w 110"/>
                      <a:gd name="T18" fmla="*/ 8 h 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0" h="8">
                        <a:moveTo>
                          <a:pt x="110" y="8"/>
                        </a:moveTo>
                        <a:lnTo>
                          <a:pt x="5" y="8"/>
                        </a:lnTo>
                        <a:lnTo>
                          <a:pt x="0" y="0"/>
                        </a:lnTo>
                        <a:lnTo>
                          <a:pt x="105" y="0"/>
                        </a:lnTo>
                        <a:lnTo>
                          <a:pt x="110" y="8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178" name="Freeform 2255"/>
                  <p:cNvSpPr>
                    <a:spLocks noChangeAspect="1"/>
                  </p:cNvSpPr>
                  <p:nvPr/>
                </p:nvSpPr>
                <p:spPr bwMode="auto">
                  <a:xfrm>
                    <a:off x="1376" y="3763"/>
                    <a:ext cx="105" cy="3"/>
                  </a:xfrm>
                  <a:custGeom>
                    <a:avLst/>
                    <a:gdLst>
                      <a:gd name="T0" fmla="*/ 105 w 105"/>
                      <a:gd name="T1" fmla="*/ 3 h 3"/>
                      <a:gd name="T2" fmla="*/ 2 w 105"/>
                      <a:gd name="T3" fmla="*/ 3 h 3"/>
                      <a:gd name="T4" fmla="*/ 0 w 105"/>
                      <a:gd name="T5" fmla="*/ 0 h 3"/>
                      <a:gd name="T6" fmla="*/ 102 w 105"/>
                      <a:gd name="T7" fmla="*/ 0 h 3"/>
                      <a:gd name="T8" fmla="*/ 105 w 105"/>
                      <a:gd name="T9" fmla="*/ 3 h 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5"/>
                      <a:gd name="T16" fmla="*/ 0 h 3"/>
                      <a:gd name="T17" fmla="*/ 105 w 105"/>
                      <a:gd name="T18" fmla="*/ 3 h 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5" h="3">
                        <a:moveTo>
                          <a:pt x="105" y="3"/>
                        </a:moveTo>
                        <a:lnTo>
                          <a:pt x="2" y="3"/>
                        </a:lnTo>
                        <a:lnTo>
                          <a:pt x="0" y="0"/>
                        </a:lnTo>
                        <a:lnTo>
                          <a:pt x="102" y="0"/>
                        </a:lnTo>
                        <a:lnTo>
                          <a:pt x="105" y="3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2157" name="Group 2256"/>
                <p:cNvGrpSpPr>
                  <a:grpSpLocks noChangeAspect="1"/>
                </p:cNvGrpSpPr>
                <p:nvPr/>
              </p:nvGrpSpPr>
              <p:grpSpPr bwMode="auto">
                <a:xfrm rot="-4350386">
                  <a:off x="1662" y="1397"/>
                  <a:ext cx="92" cy="56"/>
                  <a:chOff x="1054" y="3406"/>
                  <a:chExt cx="677" cy="565"/>
                </a:xfrm>
              </p:grpSpPr>
              <p:sp>
                <p:nvSpPr>
                  <p:cNvPr id="2161" name="Freeform 2257"/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162" name="Freeform 2258"/>
                  <p:cNvSpPr>
                    <a:spLocks noChangeAspect="1"/>
                  </p:cNvSpPr>
                  <p:nvPr/>
                </p:nvSpPr>
                <p:spPr bwMode="auto">
                  <a:xfrm>
                    <a:off x="1059" y="3408"/>
                    <a:ext cx="329" cy="148"/>
                  </a:xfrm>
                  <a:custGeom>
                    <a:avLst/>
                    <a:gdLst>
                      <a:gd name="T0" fmla="*/ 44 w 132"/>
                      <a:gd name="T1" fmla="*/ 0 h 59"/>
                      <a:gd name="T2" fmla="*/ 0 w 132"/>
                      <a:gd name="T3" fmla="*/ 0 h 59"/>
                      <a:gd name="T4" fmla="*/ 88 w 132"/>
                      <a:gd name="T5" fmla="*/ 59 h 59"/>
                      <a:gd name="T6" fmla="*/ 132 w 132"/>
                      <a:gd name="T7" fmla="*/ 59 h 59"/>
                      <a:gd name="T8" fmla="*/ 44 w 132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2"/>
                      <a:gd name="T16" fmla="*/ 0 h 59"/>
                      <a:gd name="T17" fmla="*/ 132 w 132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2" h="59">
                        <a:moveTo>
                          <a:pt x="44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43" y="0"/>
                          <a:pt x="69" y="25"/>
                          <a:pt x="88" y="59"/>
                        </a:cubicBezTo>
                        <a:cubicBezTo>
                          <a:pt x="132" y="59"/>
                          <a:pt x="132" y="59"/>
                          <a:pt x="132" y="59"/>
                        </a:cubicBezTo>
                        <a:cubicBezTo>
                          <a:pt x="113" y="25"/>
                          <a:pt x="88" y="0"/>
                          <a:pt x="44" y="0"/>
                        </a:cubicBez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163" name="Freeform 2259"/>
                  <p:cNvSpPr>
                    <a:spLocks noChangeAspect="1"/>
                  </p:cNvSpPr>
                  <p:nvPr/>
                </p:nvSpPr>
                <p:spPr bwMode="auto">
                  <a:xfrm>
                    <a:off x="1054" y="3406"/>
                    <a:ext cx="332" cy="147"/>
                  </a:xfrm>
                  <a:custGeom>
                    <a:avLst/>
                    <a:gdLst>
                      <a:gd name="T0" fmla="*/ 47 w 133"/>
                      <a:gd name="T1" fmla="*/ 4 h 59"/>
                      <a:gd name="T2" fmla="*/ 133 w 133"/>
                      <a:gd name="T3" fmla="*/ 59 h 59"/>
                      <a:gd name="T4" fmla="*/ 133 w 133"/>
                      <a:gd name="T5" fmla="*/ 59 h 59"/>
                      <a:gd name="T6" fmla="*/ 45 w 133"/>
                      <a:gd name="T7" fmla="*/ 0 h 59"/>
                      <a:gd name="T8" fmla="*/ 0 w 133"/>
                      <a:gd name="T9" fmla="*/ 0 h 59"/>
                      <a:gd name="T10" fmla="*/ 26 w 133"/>
                      <a:gd name="T11" fmla="*/ 4 h 59"/>
                      <a:gd name="T12" fmla="*/ 47 w 133"/>
                      <a:gd name="T13" fmla="*/ 4 h 59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33"/>
                      <a:gd name="T22" fmla="*/ 0 h 59"/>
                      <a:gd name="T23" fmla="*/ 133 w 133"/>
                      <a:gd name="T24" fmla="*/ 59 h 59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33" h="59">
                        <a:moveTo>
                          <a:pt x="47" y="4"/>
                        </a:moveTo>
                        <a:cubicBezTo>
                          <a:pt x="89" y="4"/>
                          <a:pt x="114" y="28"/>
                          <a:pt x="133" y="59"/>
                        </a:cubicBezTo>
                        <a:cubicBezTo>
                          <a:pt x="133" y="59"/>
                          <a:pt x="133" y="59"/>
                          <a:pt x="133" y="59"/>
                        </a:cubicBezTo>
                        <a:cubicBezTo>
                          <a:pt x="114" y="26"/>
                          <a:pt x="89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0" y="0"/>
                          <a:pt x="18" y="2"/>
                          <a:pt x="26" y="4"/>
                        </a:cubicBezTo>
                        <a:lnTo>
                          <a:pt x="47" y="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164" name="Freeform 2260"/>
                  <p:cNvSpPr>
                    <a:spLocks noChangeAspect="1"/>
                  </p:cNvSpPr>
                  <p:nvPr/>
                </p:nvSpPr>
                <p:spPr bwMode="auto">
                  <a:xfrm>
                    <a:off x="1383" y="3783"/>
                    <a:ext cx="348" cy="188"/>
                  </a:xfrm>
                  <a:custGeom>
                    <a:avLst/>
                    <a:gdLst>
                      <a:gd name="T0" fmla="*/ 45 w 139"/>
                      <a:gd name="T1" fmla="*/ 0 h 75"/>
                      <a:gd name="T2" fmla="*/ 0 w 139"/>
                      <a:gd name="T3" fmla="*/ 0 h 75"/>
                      <a:gd name="T4" fmla="*/ 95 w 139"/>
                      <a:gd name="T5" fmla="*/ 75 h 75"/>
                      <a:gd name="T6" fmla="*/ 139 w 139"/>
                      <a:gd name="T7" fmla="*/ 75 h 75"/>
                      <a:gd name="T8" fmla="*/ 45 w 139"/>
                      <a:gd name="T9" fmla="*/ 0 h 7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9"/>
                      <a:gd name="T16" fmla="*/ 0 h 75"/>
                      <a:gd name="T17" fmla="*/ 139 w 139"/>
                      <a:gd name="T18" fmla="*/ 75 h 7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9" h="75">
                        <a:moveTo>
                          <a:pt x="45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20" y="42"/>
                          <a:pt x="45" y="75"/>
                          <a:pt x="95" y="75"/>
                        </a:cubicBezTo>
                        <a:cubicBezTo>
                          <a:pt x="139" y="75"/>
                          <a:pt x="139" y="75"/>
                          <a:pt x="139" y="75"/>
                        </a:cubicBezTo>
                        <a:cubicBezTo>
                          <a:pt x="90" y="75"/>
                          <a:pt x="65" y="42"/>
                          <a:pt x="45" y="0"/>
                        </a:cubicBez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165" name="Freeform 2261"/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7938" cap="flat">
                    <a:solidFill>
                      <a:srgbClr val="0066FF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166" name="Freeform 2262"/>
                  <p:cNvSpPr>
                    <a:spLocks noChangeAspect="1"/>
                  </p:cNvSpPr>
                  <p:nvPr/>
                </p:nvSpPr>
                <p:spPr bwMode="auto">
                  <a:xfrm>
                    <a:off x="1284" y="3561"/>
                    <a:ext cx="107" cy="7"/>
                  </a:xfrm>
                  <a:custGeom>
                    <a:avLst/>
                    <a:gdLst>
                      <a:gd name="T0" fmla="*/ 0 w 107"/>
                      <a:gd name="T1" fmla="*/ 0 h 7"/>
                      <a:gd name="T2" fmla="*/ 104 w 107"/>
                      <a:gd name="T3" fmla="*/ 0 h 7"/>
                      <a:gd name="T4" fmla="*/ 107 w 107"/>
                      <a:gd name="T5" fmla="*/ 7 h 7"/>
                      <a:gd name="T6" fmla="*/ 5 w 107"/>
                      <a:gd name="T7" fmla="*/ 7 h 7"/>
                      <a:gd name="T8" fmla="*/ 0 w 107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7"/>
                      <a:gd name="T17" fmla="*/ 107 w 107"/>
                      <a:gd name="T18" fmla="*/ 7 h 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7">
                        <a:moveTo>
                          <a:pt x="0" y="0"/>
                        </a:moveTo>
                        <a:lnTo>
                          <a:pt x="104" y="0"/>
                        </a:lnTo>
                        <a:lnTo>
                          <a:pt x="107" y="7"/>
                        </a:lnTo>
                        <a:lnTo>
                          <a:pt x="5" y="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167" name="Freeform 2263"/>
                  <p:cNvSpPr>
                    <a:spLocks noChangeAspect="1"/>
                  </p:cNvSpPr>
                  <p:nvPr/>
                </p:nvSpPr>
                <p:spPr bwMode="auto">
                  <a:xfrm>
                    <a:off x="1291" y="3576"/>
                    <a:ext cx="107" cy="2"/>
                  </a:xfrm>
                  <a:custGeom>
                    <a:avLst/>
                    <a:gdLst>
                      <a:gd name="T0" fmla="*/ 0 w 107"/>
                      <a:gd name="T1" fmla="*/ 0 h 2"/>
                      <a:gd name="T2" fmla="*/ 105 w 107"/>
                      <a:gd name="T3" fmla="*/ 0 h 2"/>
                      <a:gd name="T4" fmla="*/ 107 w 107"/>
                      <a:gd name="T5" fmla="*/ 2 h 2"/>
                      <a:gd name="T6" fmla="*/ 3 w 107"/>
                      <a:gd name="T7" fmla="*/ 2 h 2"/>
                      <a:gd name="T8" fmla="*/ 0 w 107"/>
                      <a:gd name="T9" fmla="*/ 0 h 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2"/>
                      <a:gd name="T17" fmla="*/ 107 w 107"/>
                      <a:gd name="T18" fmla="*/ 2 h 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2">
                        <a:moveTo>
                          <a:pt x="0" y="0"/>
                        </a:moveTo>
                        <a:lnTo>
                          <a:pt x="105" y="0"/>
                        </a:lnTo>
                        <a:lnTo>
                          <a:pt x="107" y="2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168" name="Freeform 2264"/>
                  <p:cNvSpPr>
                    <a:spLocks noChangeAspect="1"/>
                  </p:cNvSpPr>
                  <p:nvPr/>
                </p:nvSpPr>
                <p:spPr bwMode="auto">
                  <a:xfrm>
                    <a:off x="1378" y="3773"/>
                    <a:ext cx="110" cy="8"/>
                  </a:xfrm>
                  <a:custGeom>
                    <a:avLst/>
                    <a:gdLst>
                      <a:gd name="T0" fmla="*/ 110 w 110"/>
                      <a:gd name="T1" fmla="*/ 8 h 8"/>
                      <a:gd name="T2" fmla="*/ 5 w 110"/>
                      <a:gd name="T3" fmla="*/ 8 h 8"/>
                      <a:gd name="T4" fmla="*/ 0 w 110"/>
                      <a:gd name="T5" fmla="*/ 0 h 8"/>
                      <a:gd name="T6" fmla="*/ 105 w 110"/>
                      <a:gd name="T7" fmla="*/ 0 h 8"/>
                      <a:gd name="T8" fmla="*/ 110 w 110"/>
                      <a:gd name="T9" fmla="*/ 8 h 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0"/>
                      <a:gd name="T16" fmla="*/ 0 h 8"/>
                      <a:gd name="T17" fmla="*/ 110 w 110"/>
                      <a:gd name="T18" fmla="*/ 8 h 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0" h="8">
                        <a:moveTo>
                          <a:pt x="110" y="8"/>
                        </a:moveTo>
                        <a:lnTo>
                          <a:pt x="5" y="8"/>
                        </a:lnTo>
                        <a:lnTo>
                          <a:pt x="0" y="0"/>
                        </a:lnTo>
                        <a:lnTo>
                          <a:pt x="105" y="0"/>
                        </a:lnTo>
                        <a:lnTo>
                          <a:pt x="110" y="8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169" name="Freeform 2265"/>
                  <p:cNvSpPr>
                    <a:spLocks noChangeAspect="1"/>
                  </p:cNvSpPr>
                  <p:nvPr/>
                </p:nvSpPr>
                <p:spPr bwMode="auto">
                  <a:xfrm>
                    <a:off x="1376" y="3763"/>
                    <a:ext cx="105" cy="3"/>
                  </a:xfrm>
                  <a:custGeom>
                    <a:avLst/>
                    <a:gdLst>
                      <a:gd name="T0" fmla="*/ 105 w 105"/>
                      <a:gd name="T1" fmla="*/ 3 h 3"/>
                      <a:gd name="T2" fmla="*/ 2 w 105"/>
                      <a:gd name="T3" fmla="*/ 3 h 3"/>
                      <a:gd name="T4" fmla="*/ 0 w 105"/>
                      <a:gd name="T5" fmla="*/ 0 h 3"/>
                      <a:gd name="T6" fmla="*/ 102 w 105"/>
                      <a:gd name="T7" fmla="*/ 0 h 3"/>
                      <a:gd name="T8" fmla="*/ 105 w 105"/>
                      <a:gd name="T9" fmla="*/ 3 h 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5"/>
                      <a:gd name="T16" fmla="*/ 0 h 3"/>
                      <a:gd name="T17" fmla="*/ 105 w 105"/>
                      <a:gd name="T18" fmla="*/ 3 h 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5" h="3">
                        <a:moveTo>
                          <a:pt x="105" y="3"/>
                        </a:moveTo>
                        <a:lnTo>
                          <a:pt x="2" y="3"/>
                        </a:lnTo>
                        <a:lnTo>
                          <a:pt x="0" y="0"/>
                        </a:lnTo>
                        <a:lnTo>
                          <a:pt x="102" y="0"/>
                        </a:lnTo>
                        <a:lnTo>
                          <a:pt x="105" y="3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2158" name="Group 2266"/>
                <p:cNvGrpSpPr>
                  <a:grpSpLocks noChangeAspect="1"/>
                </p:cNvGrpSpPr>
                <p:nvPr/>
              </p:nvGrpSpPr>
              <p:grpSpPr bwMode="auto">
                <a:xfrm rot="-4350386">
                  <a:off x="1638" y="1478"/>
                  <a:ext cx="90" cy="55"/>
                  <a:chOff x="480" y="3413"/>
                  <a:chExt cx="673" cy="560"/>
                </a:xfrm>
              </p:grpSpPr>
              <p:sp>
                <p:nvSpPr>
                  <p:cNvPr id="2159" name="Freeform 2267"/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160" name="Freeform 2268"/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7938" cap="flat">
                    <a:solidFill>
                      <a:srgbClr val="343434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</p:grpSp>
          <p:grpSp>
            <p:nvGrpSpPr>
              <p:cNvPr id="2087" name="Group 2269"/>
              <p:cNvGrpSpPr>
                <a:grpSpLocks/>
              </p:cNvGrpSpPr>
              <p:nvPr/>
            </p:nvGrpSpPr>
            <p:grpSpPr bwMode="auto">
              <a:xfrm>
                <a:off x="2926" y="1298"/>
                <a:ext cx="108" cy="227"/>
                <a:chOff x="2926" y="1324"/>
                <a:chExt cx="108" cy="227"/>
              </a:xfrm>
            </p:grpSpPr>
            <p:grpSp>
              <p:nvGrpSpPr>
                <p:cNvPr id="2139" name="Group 2270"/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2959" y="1337"/>
                  <a:ext cx="87" cy="62"/>
                  <a:chOff x="480" y="3413"/>
                  <a:chExt cx="673" cy="560"/>
                </a:xfrm>
              </p:grpSpPr>
              <p:sp>
                <p:nvSpPr>
                  <p:cNvPr id="2153" name="Freeform 2271"/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154" name="Freeform 2272"/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7938" cap="flat">
                    <a:solidFill>
                      <a:srgbClr val="FF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2140" name="Group 2273"/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2936" y="1406"/>
                  <a:ext cx="87" cy="62"/>
                  <a:chOff x="1054" y="3406"/>
                  <a:chExt cx="677" cy="565"/>
                </a:xfrm>
              </p:grpSpPr>
              <p:sp>
                <p:nvSpPr>
                  <p:cNvPr id="2144" name="Freeform 2274"/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145" name="Freeform 2275"/>
                  <p:cNvSpPr>
                    <a:spLocks noChangeAspect="1"/>
                  </p:cNvSpPr>
                  <p:nvPr/>
                </p:nvSpPr>
                <p:spPr bwMode="auto">
                  <a:xfrm>
                    <a:off x="1059" y="3408"/>
                    <a:ext cx="329" cy="148"/>
                  </a:xfrm>
                  <a:custGeom>
                    <a:avLst/>
                    <a:gdLst>
                      <a:gd name="T0" fmla="*/ 44 w 132"/>
                      <a:gd name="T1" fmla="*/ 0 h 59"/>
                      <a:gd name="T2" fmla="*/ 0 w 132"/>
                      <a:gd name="T3" fmla="*/ 0 h 59"/>
                      <a:gd name="T4" fmla="*/ 88 w 132"/>
                      <a:gd name="T5" fmla="*/ 59 h 59"/>
                      <a:gd name="T6" fmla="*/ 132 w 132"/>
                      <a:gd name="T7" fmla="*/ 59 h 59"/>
                      <a:gd name="T8" fmla="*/ 44 w 132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2"/>
                      <a:gd name="T16" fmla="*/ 0 h 59"/>
                      <a:gd name="T17" fmla="*/ 132 w 132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2" h="59">
                        <a:moveTo>
                          <a:pt x="44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43" y="0"/>
                          <a:pt x="69" y="25"/>
                          <a:pt x="88" y="59"/>
                        </a:cubicBezTo>
                        <a:cubicBezTo>
                          <a:pt x="132" y="59"/>
                          <a:pt x="132" y="59"/>
                          <a:pt x="132" y="59"/>
                        </a:cubicBezTo>
                        <a:cubicBezTo>
                          <a:pt x="113" y="25"/>
                          <a:pt x="88" y="0"/>
                          <a:pt x="44" y="0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146" name="Freeform 2276"/>
                  <p:cNvSpPr>
                    <a:spLocks noChangeAspect="1"/>
                  </p:cNvSpPr>
                  <p:nvPr/>
                </p:nvSpPr>
                <p:spPr bwMode="auto">
                  <a:xfrm>
                    <a:off x="1054" y="3406"/>
                    <a:ext cx="332" cy="147"/>
                  </a:xfrm>
                  <a:custGeom>
                    <a:avLst/>
                    <a:gdLst>
                      <a:gd name="T0" fmla="*/ 47 w 133"/>
                      <a:gd name="T1" fmla="*/ 4 h 59"/>
                      <a:gd name="T2" fmla="*/ 133 w 133"/>
                      <a:gd name="T3" fmla="*/ 59 h 59"/>
                      <a:gd name="T4" fmla="*/ 133 w 133"/>
                      <a:gd name="T5" fmla="*/ 59 h 59"/>
                      <a:gd name="T6" fmla="*/ 45 w 133"/>
                      <a:gd name="T7" fmla="*/ 0 h 59"/>
                      <a:gd name="T8" fmla="*/ 0 w 133"/>
                      <a:gd name="T9" fmla="*/ 0 h 59"/>
                      <a:gd name="T10" fmla="*/ 26 w 133"/>
                      <a:gd name="T11" fmla="*/ 4 h 59"/>
                      <a:gd name="T12" fmla="*/ 47 w 133"/>
                      <a:gd name="T13" fmla="*/ 4 h 59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33"/>
                      <a:gd name="T22" fmla="*/ 0 h 59"/>
                      <a:gd name="T23" fmla="*/ 133 w 133"/>
                      <a:gd name="T24" fmla="*/ 59 h 59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33" h="59">
                        <a:moveTo>
                          <a:pt x="47" y="4"/>
                        </a:moveTo>
                        <a:cubicBezTo>
                          <a:pt x="89" y="4"/>
                          <a:pt x="114" y="28"/>
                          <a:pt x="133" y="59"/>
                        </a:cubicBezTo>
                        <a:cubicBezTo>
                          <a:pt x="133" y="59"/>
                          <a:pt x="133" y="59"/>
                          <a:pt x="133" y="59"/>
                        </a:cubicBezTo>
                        <a:cubicBezTo>
                          <a:pt x="114" y="26"/>
                          <a:pt x="89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0" y="0"/>
                          <a:pt x="18" y="2"/>
                          <a:pt x="26" y="4"/>
                        </a:cubicBezTo>
                        <a:lnTo>
                          <a:pt x="47" y="4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147" name="Freeform 2277"/>
                  <p:cNvSpPr>
                    <a:spLocks noChangeAspect="1"/>
                  </p:cNvSpPr>
                  <p:nvPr/>
                </p:nvSpPr>
                <p:spPr bwMode="auto">
                  <a:xfrm>
                    <a:off x="1383" y="3783"/>
                    <a:ext cx="348" cy="188"/>
                  </a:xfrm>
                  <a:custGeom>
                    <a:avLst/>
                    <a:gdLst>
                      <a:gd name="T0" fmla="*/ 45 w 139"/>
                      <a:gd name="T1" fmla="*/ 0 h 75"/>
                      <a:gd name="T2" fmla="*/ 0 w 139"/>
                      <a:gd name="T3" fmla="*/ 0 h 75"/>
                      <a:gd name="T4" fmla="*/ 95 w 139"/>
                      <a:gd name="T5" fmla="*/ 75 h 75"/>
                      <a:gd name="T6" fmla="*/ 139 w 139"/>
                      <a:gd name="T7" fmla="*/ 75 h 75"/>
                      <a:gd name="T8" fmla="*/ 45 w 139"/>
                      <a:gd name="T9" fmla="*/ 0 h 7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9"/>
                      <a:gd name="T16" fmla="*/ 0 h 75"/>
                      <a:gd name="T17" fmla="*/ 139 w 139"/>
                      <a:gd name="T18" fmla="*/ 75 h 7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9" h="75">
                        <a:moveTo>
                          <a:pt x="45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20" y="42"/>
                          <a:pt x="45" y="75"/>
                          <a:pt x="95" y="75"/>
                        </a:cubicBezTo>
                        <a:cubicBezTo>
                          <a:pt x="139" y="75"/>
                          <a:pt x="139" y="75"/>
                          <a:pt x="139" y="75"/>
                        </a:cubicBezTo>
                        <a:cubicBezTo>
                          <a:pt x="90" y="75"/>
                          <a:pt x="65" y="42"/>
                          <a:pt x="45" y="0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148" name="Freeform 2278"/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7938" cap="flat">
                    <a:solidFill>
                      <a:srgbClr val="FF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149" name="Freeform 2279"/>
                  <p:cNvSpPr>
                    <a:spLocks noChangeAspect="1"/>
                  </p:cNvSpPr>
                  <p:nvPr/>
                </p:nvSpPr>
                <p:spPr bwMode="auto">
                  <a:xfrm>
                    <a:off x="1284" y="3561"/>
                    <a:ext cx="107" cy="7"/>
                  </a:xfrm>
                  <a:custGeom>
                    <a:avLst/>
                    <a:gdLst>
                      <a:gd name="T0" fmla="*/ 0 w 107"/>
                      <a:gd name="T1" fmla="*/ 0 h 7"/>
                      <a:gd name="T2" fmla="*/ 104 w 107"/>
                      <a:gd name="T3" fmla="*/ 0 h 7"/>
                      <a:gd name="T4" fmla="*/ 107 w 107"/>
                      <a:gd name="T5" fmla="*/ 7 h 7"/>
                      <a:gd name="T6" fmla="*/ 5 w 107"/>
                      <a:gd name="T7" fmla="*/ 7 h 7"/>
                      <a:gd name="T8" fmla="*/ 0 w 107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7"/>
                      <a:gd name="T17" fmla="*/ 107 w 107"/>
                      <a:gd name="T18" fmla="*/ 7 h 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7">
                        <a:moveTo>
                          <a:pt x="0" y="0"/>
                        </a:moveTo>
                        <a:lnTo>
                          <a:pt x="104" y="0"/>
                        </a:lnTo>
                        <a:lnTo>
                          <a:pt x="107" y="7"/>
                        </a:lnTo>
                        <a:lnTo>
                          <a:pt x="5" y="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150" name="Freeform 2280"/>
                  <p:cNvSpPr>
                    <a:spLocks noChangeAspect="1"/>
                  </p:cNvSpPr>
                  <p:nvPr/>
                </p:nvSpPr>
                <p:spPr bwMode="auto">
                  <a:xfrm>
                    <a:off x="1291" y="3576"/>
                    <a:ext cx="107" cy="2"/>
                  </a:xfrm>
                  <a:custGeom>
                    <a:avLst/>
                    <a:gdLst>
                      <a:gd name="T0" fmla="*/ 0 w 107"/>
                      <a:gd name="T1" fmla="*/ 0 h 2"/>
                      <a:gd name="T2" fmla="*/ 105 w 107"/>
                      <a:gd name="T3" fmla="*/ 0 h 2"/>
                      <a:gd name="T4" fmla="*/ 107 w 107"/>
                      <a:gd name="T5" fmla="*/ 2 h 2"/>
                      <a:gd name="T6" fmla="*/ 3 w 107"/>
                      <a:gd name="T7" fmla="*/ 2 h 2"/>
                      <a:gd name="T8" fmla="*/ 0 w 107"/>
                      <a:gd name="T9" fmla="*/ 0 h 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2"/>
                      <a:gd name="T17" fmla="*/ 107 w 107"/>
                      <a:gd name="T18" fmla="*/ 2 h 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2">
                        <a:moveTo>
                          <a:pt x="0" y="0"/>
                        </a:moveTo>
                        <a:lnTo>
                          <a:pt x="105" y="0"/>
                        </a:lnTo>
                        <a:lnTo>
                          <a:pt x="107" y="2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151" name="Freeform 2281"/>
                  <p:cNvSpPr>
                    <a:spLocks noChangeAspect="1"/>
                  </p:cNvSpPr>
                  <p:nvPr/>
                </p:nvSpPr>
                <p:spPr bwMode="auto">
                  <a:xfrm>
                    <a:off x="1378" y="3773"/>
                    <a:ext cx="110" cy="8"/>
                  </a:xfrm>
                  <a:custGeom>
                    <a:avLst/>
                    <a:gdLst>
                      <a:gd name="T0" fmla="*/ 110 w 110"/>
                      <a:gd name="T1" fmla="*/ 8 h 8"/>
                      <a:gd name="T2" fmla="*/ 5 w 110"/>
                      <a:gd name="T3" fmla="*/ 8 h 8"/>
                      <a:gd name="T4" fmla="*/ 0 w 110"/>
                      <a:gd name="T5" fmla="*/ 0 h 8"/>
                      <a:gd name="T6" fmla="*/ 105 w 110"/>
                      <a:gd name="T7" fmla="*/ 0 h 8"/>
                      <a:gd name="T8" fmla="*/ 110 w 110"/>
                      <a:gd name="T9" fmla="*/ 8 h 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0"/>
                      <a:gd name="T16" fmla="*/ 0 h 8"/>
                      <a:gd name="T17" fmla="*/ 110 w 110"/>
                      <a:gd name="T18" fmla="*/ 8 h 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0" h="8">
                        <a:moveTo>
                          <a:pt x="110" y="8"/>
                        </a:moveTo>
                        <a:lnTo>
                          <a:pt x="5" y="8"/>
                        </a:lnTo>
                        <a:lnTo>
                          <a:pt x="0" y="0"/>
                        </a:lnTo>
                        <a:lnTo>
                          <a:pt x="105" y="0"/>
                        </a:lnTo>
                        <a:lnTo>
                          <a:pt x="110" y="8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152" name="Freeform 2282"/>
                  <p:cNvSpPr>
                    <a:spLocks noChangeAspect="1"/>
                  </p:cNvSpPr>
                  <p:nvPr/>
                </p:nvSpPr>
                <p:spPr bwMode="auto">
                  <a:xfrm>
                    <a:off x="1376" y="3763"/>
                    <a:ext cx="105" cy="3"/>
                  </a:xfrm>
                  <a:custGeom>
                    <a:avLst/>
                    <a:gdLst>
                      <a:gd name="T0" fmla="*/ 105 w 105"/>
                      <a:gd name="T1" fmla="*/ 3 h 3"/>
                      <a:gd name="T2" fmla="*/ 2 w 105"/>
                      <a:gd name="T3" fmla="*/ 3 h 3"/>
                      <a:gd name="T4" fmla="*/ 0 w 105"/>
                      <a:gd name="T5" fmla="*/ 0 h 3"/>
                      <a:gd name="T6" fmla="*/ 102 w 105"/>
                      <a:gd name="T7" fmla="*/ 0 h 3"/>
                      <a:gd name="T8" fmla="*/ 105 w 105"/>
                      <a:gd name="T9" fmla="*/ 3 h 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5"/>
                      <a:gd name="T16" fmla="*/ 0 h 3"/>
                      <a:gd name="T17" fmla="*/ 105 w 105"/>
                      <a:gd name="T18" fmla="*/ 3 h 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5" h="3">
                        <a:moveTo>
                          <a:pt x="105" y="3"/>
                        </a:moveTo>
                        <a:lnTo>
                          <a:pt x="2" y="3"/>
                        </a:lnTo>
                        <a:lnTo>
                          <a:pt x="0" y="0"/>
                        </a:lnTo>
                        <a:lnTo>
                          <a:pt x="102" y="0"/>
                        </a:lnTo>
                        <a:lnTo>
                          <a:pt x="105" y="3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2141" name="Group 2283"/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2914" y="1477"/>
                  <a:ext cx="86" cy="62"/>
                  <a:chOff x="480" y="3413"/>
                  <a:chExt cx="673" cy="560"/>
                </a:xfrm>
              </p:grpSpPr>
              <p:sp>
                <p:nvSpPr>
                  <p:cNvPr id="2142" name="Freeform 2284"/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143" name="Freeform 2285"/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7938" cap="flat">
                    <a:solidFill>
                      <a:srgbClr val="FF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</p:grpSp>
          <p:grpSp>
            <p:nvGrpSpPr>
              <p:cNvPr id="2088" name="Group 2286"/>
              <p:cNvGrpSpPr>
                <a:grpSpLocks/>
              </p:cNvGrpSpPr>
              <p:nvPr/>
            </p:nvGrpSpPr>
            <p:grpSpPr bwMode="auto">
              <a:xfrm>
                <a:off x="3006" y="1239"/>
                <a:ext cx="101" cy="237"/>
                <a:chOff x="3016" y="1279"/>
                <a:chExt cx="101" cy="237"/>
              </a:xfrm>
            </p:grpSpPr>
            <p:grpSp>
              <p:nvGrpSpPr>
                <p:cNvPr id="2116" name="Group 2287"/>
                <p:cNvGrpSpPr>
                  <a:grpSpLocks noChangeAspect="1"/>
                </p:cNvGrpSpPr>
                <p:nvPr/>
              </p:nvGrpSpPr>
              <p:grpSpPr bwMode="auto">
                <a:xfrm rot="-4350386">
                  <a:off x="3021" y="1372"/>
                  <a:ext cx="90" cy="56"/>
                  <a:chOff x="480" y="3413"/>
                  <a:chExt cx="673" cy="560"/>
                </a:xfrm>
              </p:grpSpPr>
              <p:sp>
                <p:nvSpPr>
                  <p:cNvPr id="2137" name="Freeform 2288"/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138" name="Freeform 2289"/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7938" cap="flat">
                    <a:solidFill>
                      <a:srgbClr val="0066FF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2117" name="Group 2290"/>
                <p:cNvGrpSpPr>
                  <a:grpSpLocks noChangeAspect="1"/>
                </p:cNvGrpSpPr>
                <p:nvPr/>
              </p:nvGrpSpPr>
              <p:grpSpPr bwMode="auto">
                <a:xfrm rot="-4350386">
                  <a:off x="3044" y="1297"/>
                  <a:ext cx="91" cy="55"/>
                  <a:chOff x="1054" y="3406"/>
                  <a:chExt cx="677" cy="565"/>
                </a:xfrm>
              </p:grpSpPr>
              <p:sp>
                <p:nvSpPr>
                  <p:cNvPr id="2128" name="Freeform 2291"/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129" name="Freeform 2292"/>
                  <p:cNvSpPr>
                    <a:spLocks noChangeAspect="1"/>
                  </p:cNvSpPr>
                  <p:nvPr/>
                </p:nvSpPr>
                <p:spPr bwMode="auto">
                  <a:xfrm>
                    <a:off x="1059" y="3408"/>
                    <a:ext cx="329" cy="148"/>
                  </a:xfrm>
                  <a:custGeom>
                    <a:avLst/>
                    <a:gdLst>
                      <a:gd name="T0" fmla="*/ 44 w 132"/>
                      <a:gd name="T1" fmla="*/ 0 h 59"/>
                      <a:gd name="T2" fmla="*/ 0 w 132"/>
                      <a:gd name="T3" fmla="*/ 0 h 59"/>
                      <a:gd name="T4" fmla="*/ 88 w 132"/>
                      <a:gd name="T5" fmla="*/ 59 h 59"/>
                      <a:gd name="T6" fmla="*/ 132 w 132"/>
                      <a:gd name="T7" fmla="*/ 59 h 59"/>
                      <a:gd name="T8" fmla="*/ 44 w 132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2"/>
                      <a:gd name="T16" fmla="*/ 0 h 59"/>
                      <a:gd name="T17" fmla="*/ 132 w 132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2" h="59">
                        <a:moveTo>
                          <a:pt x="44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43" y="0"/>
                          <a:pt x="69" y="25"/>
                          <a:pt x="88" y="59"/>
                        </a:cubicBezTo>
                        <a:cubicBezTo>
                          <a:pt x="132" y="59"/>
                          <a:pt x="132" y="59"/>
                          <a:pt x="132" y="59"/>
                        </a:cubicBezTo>
                        <a:cubicBezTo>
                          <a:pt x="113" y="25"/>
                          <a:pt x="88" y="0"/>
                          <a:pt x="44" y="0"/>
                        </a:cubicBez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130" name="Freeform 2293"/>
                  <p:cNvSpPr>
                    <a:spLocks noChangeAspect="1"/>
                  </p:cNvSpPr>
                  <p:nvPr/>
                </p:nvSpPr>
                <p:spPr bwMode="auto">
                  <a:xfrm>
                    <a:off x="1054" y="3406"/>
                    <a:ext cx="332" cy="147"/>
                  </a:xfrm>
                  <a:custGeom>
                    <a:avLst/>
                    <a:gdLst>
                      <a:gd name="T0" fmla="*/ 47 w 133"/>
                      <a:gd name="T1" fmla="*/ 4 h 59"/>
                      <a:gd name="T2" fmla="*/ 133 w 133"/>
                      <a:gd name="T3" fmla="*/ 59 h 59"/>
                      <a:gd name="T4" fmla="*/ 133 w 133"/>
                      <a:gd name="T5" fmla="*/ 59 h 59"/>
                      <a:gd name="T6" fmla="*/ 45 w 133"/>
                      <a:gd name="T7" fmla="*/ 0 h 59"/>
                      <a:gd name="T8" fmla="*/ 0 w 133"/>
                      <a:gd name="T9" fmla="*/ 0 h 59"/>
                      <a:gd name="T10" fmla="*/ 26 w 133"/>
                      <a:gd name="T11" fmla="*/ 4 h 59"/>
                      <a:gd name="T12" fmla="*/ 47 w 133"/>
                      <a:gd name="T13" fmla="*/ 4 h 59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33"/>
                      <a:gd name="T22" fmla="*/ 0 h 59"/>
                      <a:gd name="T23" fmla="*/ 133 w 133"/>
                      <a:gd name="T24" fmla="*/ 59 h 59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33" h="59">
                        <a:moveTo>
                          <a:pt x="47" y="4"/>
                        </a:moveTo>
                        <a:cubicBezTo>
                          <a:pt x="89" y="4"/>
                          <a:pt x="114" y="28"/>
                          <a:pt x="133" y="59"/>
                        </a:cubicBezTo>
                        <a:cubicBezTo>
                          <a:pt x="133" y="59"/>
                          <a:pt x="133" y="59"/>
                          <a:pt x="133" y="59"/>
                        </a:cubicBezTo>
                        <a:cubicBezTo>
                          <a:pt x="114" y="26"/>
                          <a:pt x="89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0" y="0"/>
                          <a:pt x="18" y="2"/>
                          <a:pt x="26" y="4"/>
                        </a:cubicBezTo>
                        <a:lnTo>
                          <a:pt x="47" y="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131" name="Freeform 2294"/>
                  <p:cNvSpPr>
                    <a:spLocks noChangeAspect="1"/>
                  </p:cNvSpPr>
                  <p:nvPr/>
                </p:nvSpPr>
                <p:spPr bwMode="auto">
                  <a:xfrm>
                    <a:off x="1383" y="3783"/>
                    <a:ext cx="348" cy="188"/>
                  </a:xfrm>
                  <a:custGeom>
                    <a:avLst/>
                    <a:gdLst>
                      <a:gd name="T0" fmla="*/ 45 w 139"/>
                      <a:gd name="T1" fmla="*/ 0 h 75"/>
                      <a:gd name="T2" fmla="*/ 0 w 139"/>
                      <a:gd name="T3" fmla="*/ 0 h 75"/>
                      <a:gd name="T4" fmla="*/ 95 w 139"/>
                      <a:gd name="T5" fmla="*/ 75 h 75"/>
                      <a:gd name="T6" fmla="*/ 139 w 139"/>
                      <a:gd name="T7" fmla="*/ 75 h 75"/>
                      <a:gd name="T8" fmla="*/ 45 w 139"/>
                      <a:gd name="T9" fmla="*/ 0 h 7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9"/>
                      <a:gd name="T16" fmla="*/ 0 h 75"/>
                      <a:gd name="T17" fmla="*/ 139 w 139"/>
                      <a:gd name="T18" fmla="*/ 75 h 7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9" h="75">
                        <a:moveTo>
                          <a:pt x="45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20" y="42"/>
                          <a:pt x="45" y="75"/>
                          <a:pt x="95" y="75"/>
                        </a:cubicBezTo>
                        <a:cubicBezTo>
                          <a:pt x="139" y="75"/>
                          <a:pt x="139" y="75"/>
                          <a:pt x="139" y="75"/>
                        </a:cubicBezTo>
                        <a:cubicBezTo>
                          <a:pt x="90" y="75"/>
                          <a:pt x="65" y="42"/>
                          <a:pt x="45" y="0"/>
                        </a:cubicBez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132" name="Freeform 2295"/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7938" cap="flat">
                    <a:solidFill>
                      <a:srgbClr val="0066FF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133" name="Freeform 2296"/>
                  <p:cNvSpPr>
                    <a:spLocks noChangeAspect="1"/>
                  </p:cNvSpPr>
                  <p:nvPr/>
                </p:nvSpPr>
                <p:spPr bwMode="auto">
                  <a:xfrm>
                    <a:off x="1284" y="3561"/>
                    <a:ext cx="107" cy="7"/>
                  </a:xfrm>
                  <a:custGeom>
                    <a:avLst/>
                    <a:gdLst>
                      <a:gd name="T0" fmla="*/ 0 w 107"/>
                      <a:gd name="T1" fmla="*/ 0 h 7"/>
                      <a:gd name="T2" fmla="*/ 104 w 107"/>
                      <a:gd name="T3" fmla="*/ 0 h 7"/>
                      <a:gd name="T4" fmla="*/ 107 w 107"/>
                      <a:gd name="T5" fmla="*/ 7 h 7"/>
                      <a:gd name="T6" fmla="*/ 5 w 107"/>
                      <a:gd name="T7" fmla="*/ 7 h 7"/>
                      <a:gd name="T8" fmla="*/ 0 w 107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7"/>
                      <a:gd name="T17" fmla="*/ 107 w 107"/>
                      <a:gd name="T18" fmla="*/ 7 h 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7">
                        <a:moveTo>
                          <a:pt x="0" y="0"/>
                        </a:moveTo>
                        <a:lnTo>
                          <a:pt x="104" y="0"/>
                        </a:lnTo>
                        <a:lnTo>
                          <a:pt x="107" y="7"/>
                        </a:lnTo>
                        <a:lnTo>
                          <a:pt x="5" y="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134" name="Freeform 2297"/>
                  <p:cNvSpPr>
                    <a:spLocks noChangeAspect="1"/>
                  </p:cNvSpPr>
                  <p:nvPr/>
                </p:nvSpPr>
                <p:spPr bwMode="auto">
                  <a:xfrm>
                    <a:off x="1291" y="3576"/>
                    <a:ext cx="107" cy="2"/>
                  </a:xfrm>
                  <a:custGeom>
                    <a:avLst/>
                    <a:gdLst>
                      <a:gd name="T0" fmla="*/ 0 w 107"/>
                      <a:gd name="T1" fmla="*/ 0 h 2"/>
                      <a:gd name="T2" fmla="*/ 105 w 107"/>
                      <a:gd name="T3" fmla="*/ 0 h 2"/>
                      <a:gd name="T4" fmla="*/ 107 w 107"/>
                      <a:gd name="T5" fmla="*/ 2 h 2"/>
                      <a:gd name="T6" fmla="*/ 3 w 107"/>
                      <a:gd name="T7" fmla="*/ 2 h 2"/>
                      <a:gd name="T8" fmla="*/ 0 w 107"/>
                      <a:gd name="T9" fmla="*/ 0 h 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2"/>
                      <a:gd name="T17" fmla="*/ 107 w 107"/>
                      <a:gd name="T18" fmla="*/ 2 h 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2">
                        <a:moveTo>
                          <a:pt x="0" y="0"/>
                        </a:moveTo>
                        <a:lnTo>
                          <a:pt x="105" y="0"/>
                        </a:lnTo>
                        <a:lnTo>
                          <a:pt x="107" y="2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135" name="Freeform 2298"/>
                  <p:cNvSpPr>
                    <a:spLocks noChangeAspect="1"/>
                  </p:cNvSpPr>
                  <p:nvPr/>
                </p:nvSpPr>
                <p:spPr bwMode="auto">
                  <a:xfrm>
                    <a:off x="1378" y="3773"/>
                    <a:ext cx="110" cy="8"/>
                  </a:xfrm>
                  <a:custGeom>
                    <a:avLst/>
                    <a:gdLst>
                      <a:gd name="T0" fmla="*/ 110 w 110"/>
                      <a:gd name="T1" fmla="*/ 8 h 8"/>
                      <a:gd name="T2" fmla="*/ 5 w 110"/>
                      <a:gd name="T3" fmla="*/ 8 h 8"/>
                      <a:gd name="T4" fmla="*/ 0 w 110"/>
                      <a:gd name="T5" fmla="*/ 0 h 8"/>
                      <a:gd name="T6" fmla="*/ 105 w 110"/>
                      <a:gd name="T7" fmla="*/ 0 h 8"/>
                      <a:gd name="T8" fmla="*/ 110 w 110"/>
                      <a:gd name="T9" fmla="*/ 8 h 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0"/>
                      <a:gd name="T16" fmla="*/ 0 h 8"/>
                      <a:gd name="T17" fmla="*/ 110 w 110"/>
                      <a:gd name="T18" fmla="*/ 8 h 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0" h="8">
                        <a:moveTo>
                          <a:pt x="110" y="8"/>
                        </a:moveTo>
                        <a:lnTo>
                          <a:pt x="5" y="8"/>
                        </a:lnTo>
                        <a:lnTo>
                          <a:pt x="0" y="0"/>
                        </a:lnTo>
                        <a:lnTo>
                          <a:pt x="105" y="0"/>
                        </a:lnTo>
                        <a:lnTo>
                          <a:pt x="110" y="8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136" name="Freeform 2299"/>
                  <p:cNvSpPr>
                    <a:spLocks noChangeAspect="1"/>
                  </p:cNvSpPr>
                  <p:nvPr/>
                </p:nvSpPr>
                <p:spPr bwMode="auto">
                  <a:xfrm>
                    <a:off x="1376" y="3763"/>
                    <a:ext cx="105" cy="3"/>
                  </a:xfrm>
                  <a:custGeom>
                    <a:avLst/>
                    <a:gdLst>
                      <a:gd name="T0" fmla="*/ 105 w 105"/>
                      <a:gd name="T1" fmla="*/ 3 h 3"/>
                      <a:gd name="T2" fmla="*/ 2 w 105"/>
                      <a:gd name="T3" fmla="*/ 3 h 3"/>
                      <a:gd name="T4" fmla="*/ 0 w 105"/>
                      <a:gd name="T5" fmla="*/ 0 h 3"/>
                      <a:gd name="T6" fmla="*/ 102 w 105"/>
                      <a:gd name="T7" fmla="*/ 0 h 3"/>
                      <a:gd name="T8" fmla="*/ 105 w 105"/>
                      <a:gd name="T9" fmla="*/ 3 h 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5"/>
                      <a:gd name="T16" fmla="*/ 0 h 3"/>
                      <a:gd name="T17" fmla="*/ 105 w 105"/>
                      <a:gd name="T18" fmla="*/ 3 h 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5" h="3">
                        <a:moveTo>
                          <a:pt x="105" y="3"/>
                        </a:moveTo>
                        <a:lnTo>
                          <a:pt x="2" y="3"/>
                        </a:lnTo>
                        <a:lnTo>
                          <a:pt x="0" y="0"/>
                        </a:lnTo>
                        <a:lnTo>
                          <a:pt x="102" y="0"/>
                        </a:lnTo>
                        <a:lnTo>
                          <a:pt x="105" y="3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2118" name="Group 2300"/>
                <p:cNvGrpSpPr>
                  <a:grpSpLocks noChangeAspect="1"/>
                </p:cNvGrpSpPr>
                <p:nvPr/>
              </p:nvGrpSpPr>
              <p:grpSpPr bwMode="auto">
                <a:xfrm rot="-4350386">
                  <a:off x="2998" y="1442"/>
                  <a:ext cx="92" cy="56"/>
                  <a:chOff x="1054" y="3406"/>
                  <a:chExt cx="677" cy="565"/>
                </a:xfrm>
              </p:grpSpPr>
              <p:sp>
                <p:nvSpPr>
                  <p:cNvPr id="2119" name="Freeform 2301"/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120" name="Freeform 2302"/>
                  <p:cNvSpPr>
                    <a:spLocks noChangeAspect="1"/>
                  </p:cNvSpPr>
                  <p:nvPr/>
                </p:nvSpPr>
                <p:spPr bwMode="auto">
                  <a:xfrm>
                    <a:off x="1059" y="3408"/>
                    <a:ext cx="329" cy="148"/>
                  </a:xfrm>
                  <a:custGeom>
                    <a:avLst/>
                    <a:gdLst>
                      <a:gd name="T0" fmla="*/ 44 w 132"/>
                      <a:gd name="T1" fmla="*/ 0 h 59"/>
                      <a:gd name="T2" fmla="*/ 0 w 132"/>
                      <a:gd name="T3" fmla="*/ 0 h 59"/>
                      <a:gd name="T4" fmla="*/ 88 w 132"/>
                      <a:gd name="T5" fmla="*/ 59 h 59"/>
                      <a:gd name="T6" fmla="*/ 132 w 132"/>
                      <a:gd name="T7" fmla="*/ 59 h 59"/>
                      <a:gd name="T8" fmla="*/ 44 w 132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2"/>
                      <a:gd name="T16" fmla="*/ 0 h 59"/>
                      <a:gd name="T17" fmla="*/ 132 w 132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2" h="59">
                        <a:moveTo>
                          <a:pt x="44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43" y="0"/>
                          <a:pt x="69" y="25"/>
                          <a:pt x="88" y="59"/>
                        </a:cubicBezTo>
                        <a:cubicBezTo>
                          <a:pt x="132" y="59"/>
                          <a:pt x="132" y="59"/>
                          <a:pt x="132" y="59"/>
                        </a:cubicBezTo>
                        <a:cubicBezTo>
                          <a:pt x="113" y="25"/>
                          <a:pt x="88" y="0"/>
                          <a:pt x="44" y="0"/>
                        </a:cubicBez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121" name="Freeform 2303"/>
                  <p:cNvSpPr>
                    <a:spLocks noChangeAspect="1"/>
                  </p:cNvSpPr>
                  <p:nvPr/>
                </p:nvSpPr>
                <p:spPr bwMode="auto">
                  <a:xfrm>
                    <a:off x="1054" y="3406"/>
                    <a:ext cx="332" cy="147"/>
                  </a:xfrm>
                  <a:custGeom>
                    <a:avLst/>
                    <a:gdLst>
                      <a:gd name="T0" fmla="*/ 47 w 133"/>
                      <a:gd name="T1" fmla="*/ 4 h 59"/>
                      <a:gd name="T2" fmla="*/ 133 w 133"/>
                      <a:gd name="T3" fmla="*/ 59 h 59"/>
                      <a:gd name="T4" fmla="*/ 133 w 133"/>
                      <a:gd name="T5" fmla="*/ 59 h 59"/>
                      <a:gd name="T6" fmla="*/ 45 w 133"/>
                      <a:gd name="T7" fmla="*/ 0 h 59"/>
                      <a:gd name="T8" fmla="*/ 0 w 133"/>
                      <a:gd name="T9" fmla="*/ 0 h 59"/>
                      <a:gd name="T10" fmla="*/ 26 w 133"/>
                      <a:gd name="T11" fmla="*/ 4 h 59"/>
                      <a:gd name="T12" fmla="*/ 47 w 133"/>
                      <a:gd name="T13" fmla="*/ 4 h 59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33"/>
                      <a:gd name="T22" fmla="*/ 0 h 59"/>
                      <a:gd name="T23" fmla="*/ 133 w 133"/>
                      <a:gd name="T24" fmla="*/ 59 h 59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33" h="59">
                        <a:moveTo>
                          <a:pt x="47" y="4"/>
                        </a:moveTo>
                        <a:cubicBezTo>
                          <a:pt x="89" y="4"/>
                          <a:pt x="114" y="28"/>
                          <a:pt x="133" y="59"/>
                        </a:cubicBezTo>
                        <a:cubicBezTo>
                          <a:pt x="133" y="59"/>
                          <a:pt x="133" y="59"/>
                          <a:pt x="133" y="59"/>
                        </a:cubicBezTo>
                        <a:cubicBezTo>
                          <a:pt x="114" y="26"/>
                          <a:pt x="89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0" y="0"/>
                          <a:pt x="18" y="2"/>
                          <a:pt x="26" y="4"/>
                        </a:cubicBezTo>
                        <a:lnTo>
                          <a:pt x="47" y="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122" name="Freeform 2304"/>
                  <p:cNvSpPr>
                    <a:spLocks noChangeAspect="1"/>
                  </p:cNvSpPr>
                  <p:nvPr/>
                </p:nvSpPr>
                <p:spPr bwMode="auto">
                  <a:xfrm>
                    <a:off x="1383" y="3783"/>
                    <a:ext cx="348" cy="188"/>
                  </a:xfrm>
                  <a:custGeom>
                    <a:avLst/>
                    <a:gdLst>
                      <a:gd name="T0" fmla="*/ 45 w 139"/>
                      <a:gd name="T1" fmla="*/ 0 h 75"/>
                      <a:gd name="T2" fmla="*/ 0 w 139"/>
                      <a:gd name="T3" fmla="*/ 0 h 75"/>
                      <a:gd name="T4" fmla="*/ 95 w 139"/>
                      <a:gd name="T5" fmla="*/ 75 h 75"/>
                      <a:gd name="T6" fmla="*/ 139 w 139"/>
                      <a:gd name="T7" fmla="*/ 75 h 75"/>
                      <a:gd name="T8" fmla="*/ 45 w 139"/>
                      <a:gd name="T9" fmla="*/ 0 h 7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9"/>
                      <a:gd name="T16" fmla="*/ 0 h 75"/>
                      <a:gd name="T17" fmla="*/ 139 w 139"/>
                      <a:gd name="T18" fmla="*/ 75 h 7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9" h="75">
                        <a:moveTo>
                          <a:pt x="45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20" y="42"/>
                          <a:pt x="45" y="75"/>
                          <a:pt x="95" y="75"/>
                        </a:cubicBezTo>
                        <a:cubicBezTo>
                          <a:pt x="139" y="75"/>
                          <a:pt x="139" y="75"/>
                          <a:pt x="139" y="75"/>
                        </a:cubicBezTo>
                        <a:cubicBezTo>
                          <a:pt x="90" y="75"/>
                          <a:pt x="65" y="42"/>
                          <a:pt x="45" y="0"/>
                        </a:cubicBez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123" name="Freeform 2305"/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7938" cap="flat">
                    <a:solidFill>
                      <a:srgbClr val="0066FF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124" name="Freeform 2306"/>
                  <p:cNvSpPr>
                    <a:spLocks noChangeAspect="1"/>
                  </p:cNvSpPr>
                  <p:nvPr/>
                </p:nvSpPr>
                <p:spPr bwMode="auto">
                  <a:xfrm>
                    <a:off x="1284" y="3561"/>
                    <a:ext cx="107" cy="7"/>
                  </a:xfrm>
                  <a:custGeom>
                    <a:avLst/>
                    <a:gdLst>
                      <a:gd name="T0" fmla="*/ 0 w 107"/>
                      <a:gd name="T1" fmla="*/ 0 h 7"/>
                      <a:gd name="T2" fmla="*/ 104 w 107"/>
                      <a:gd name="T3" fmla="*/ 0 h 7"/>
                      <a:gd name="T4" fmla="*/ 107 w 107"/>
                      <a:gd name="T5" fmla="*/ 7 h 7"/>
                      <a:gd name="T6" fmla="*/ 5 w 107"/>
                      <a:gd name="T7" fmla="*/ 7 h 7"/>
                      <a:gd name="T8" fmla="*/ 0 w 107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7"/>
                      <a:gd name="T17" fmla="*/ 107 w 107"/>
                      <a:gd name="T18" fmla="*/ 7 h 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7">
                        <a:moveTo>
                          <a:pt x="0" y="0"/>
                        </a:moveTo>
                        <a:lnTo>
                          <a:pt x="104" y="0"/>
                        </a:lnTo>
                        <a:lnTo>
                          <a:pt x="107" y="7"/>
                        </a:lnTo>
                        <a:lnTo>
                          <a:pt x="5" y="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125" name="Freeform 2307"/>
                  <p:cNvSpPr>
                    <a:spLocks noChangeAspect="1"/>
                  </p:cNvSpPr>
                  <p:nvPr/>
                </p:nvSpPr>
                <p:spPr bwMode="auto">
                  <a:xfrm>
                    <a:off x="1291" y="3576"/>
                    <a:ext cx="107" cy="2"/>
                  </a:xfrm>
                  <a:custGeom>
                    <a:avLst/>
                    <a:gdLst>
                      <a:gd name="T0" fmla="*/ 0 w 107"/>
                      <a:gd name="T1" fmla="*/ 0 h 2"/>
                      <a:gd name="T2" fmla="*/ 105 w 107"/>
                      <a:gd name="T3" fmla="*/ 0 h 2"/>
                      <a:gd name="T4" fmla="*/ 107 w 107"/>
                      <a:gd name="T5" fmla="*/ 2 h 2"/>
                      <a:gd name="T6" fmla="*/ 3 w 107"/>
                      <a:gd name="T7" fmla="*/ 2 h 2"/>
                      <a:gd name="T8" fmla="*/ 0 w 107"/>
                      <a:gd name="T9" fmla="*/ 0 h 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2"/>
                      <a:gd name="T17" fmla="*/ 107 w 107"/>
                      <a:gd name="T18" fmla="*/ 2 h 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2">
                        <a:moveTo>
                          <a:pt x="0" y="0"/>
                        </a:moveTo>
                        <a:lnTo>
                          <a:pt x="105" y="0"/>
                        </a:lnTo>
                        <a:lnTo>
                          <a:pt x="107" y="2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126" name="Freeform 2308"/>
                  <p:cNvSpPr>
                    <a:spLocks noChangeAspect="1"/>
                  </p:cNvSpPr>
                  <p:nvPr/>
                </p:nvSpPr>
                <p:spPr bwMode="auto">
                  <a:xfrm>
                    <a:off x="1378" y="3773"/>
                    <a:ext cx="110" cy="8"/>
                  </a:xfrm>
                  <a:custGeom>
                    <a:avLst/>
                    <a:gdLst>
                      <a:gd name="T0" fmla="*/ 110 w 110"/>
                      <a:gd name="T1" fmla="*/ 8 h 8"/>
                      <a:gd name="T2" fmla="*/ 5 w 110"/>
                      <a:gd name="T3" fmla="*/ 8 h 8"/>
                      <a:gd name="T4" fmla="*/ 0 w 110"/>
                      <a:gd name="T5" fmla="*/ 0 h 8"/>
                      <a:gd name="T6" fmla="*/ 105 w 110"/>
                      <a:gd name="T7" fmla="*/ 0 h 8"/>
                      <a:gd name="T8" fmla="*/ 110 w 110"/>
                      <a:gd name="T9" fmla="*/ 8 h 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0"/>
                      <a:gd name="T16" fmla="*/ 0 h 8"/>
                      <a:gd name="T17" fmla="*/ 110 w 110"/>
                      <a:gd name="T18" fmla="*/ 8 h 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0" h="8">
                        <a:moveTo>
                          <a:pt x="110" y="8"/>
                        </a:moveTo>
                        <a:lnTo>
                          <a:pt x="5" y="8"/>
                        </a:lnTo>
                        <a:lnTo>
                          <a:pt x="0" y="0"/>
                        </a:lnTo>
                        <a:lnTo>
                          <a:pt x="105" y="0"/>
                        </a:lnTo>
                        <a:lnTo>
                          <a:pt x="110" y="8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127" name="Freeform 2309"/>
                  <p:cNvSpPr>
                    <a:spLocks noChangeAspect="1"/>
                  </p:cNvSpPr>
                  <p:nvPr/>
                </p:nvSpPr>
                <p:spPr bwMode="auto">
                  <a:xfrm>
                    <a:off x="1376" y="3763"/>
                    <a:ext cx="105" cy="3"/>
                  </a:xfrm>
                  <a:custGeom>
                    <a:avLst/>
                    <a:gdLst>
                      <a:gd name="T0" fmla="*/ 105 w 105"/>
                      <a:gd name="T1" fmla="*/ 3 h 3"/>
                      <a:gd name="T2" fmla="*/ 2 w 105"/>
                      <a:gd name="T3" fmla="*/ 3 h 3"/>
                      <a:gd name="T4" fmla="*/ 0 w 105"/>
                      <a:gd name="T5" fmla="*/ 0 h 3"/>
                      <a:gd name="T6" fmla="*/ 102 w 105"/>
                      <a:gd name="T7" fmla="*/ 0 h 3"/>
                      <a:gd name="T8" fmla="*/ 105 w 105"/>
                      <a:gd name="T9" fmla="*/ 3 h 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5"/>
                      <a:gd name="T16" fmla="*/ 0 h 3"/>
                      <a:gd name="T17" fmla="*/ 105 w 105"/>
                      <a:gd name="T18" fmla="*/ 3 h 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5" h="3">
                        <a:moveTo>
                          <a:pt x="105" y="3"/>
                        </a:moveTo>
                        <a:lnTo>
                          <a:pt x="2" y="3"/>
                        </a:lnTo>
                        <a:lnTo>
                          <a:pt x="0" y="0"/>
                        </a:lnTo>
                        <a:lnTo>
                          <a:pt x="102" y="0"/>
                        </a:lnTo>
                        <a:lnTo>
                          <a:pt x="105" y="3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</p:grpSp>
          <p:grpSp>
            <p:nvGrpSpPr>
              <p:cNvPr id="2089" name="Group 2310"/>
              <p:cNvGrpSpPr>
                <a:grpSpLocks/>
              </p:cNvGrpSpPr>
              <p:nvPr/>
            </p:nvGrpSpPr>
            <p:grpSpPr bwMode="auto">
              <a:xfrm>
                <a:off x="3016" y="1314"/>
                <a:ext cx="132" cy="302"/>
                <a:chOff x="2109" y="1324"/>
                <a:chExt cx="132" cy="302"/>
              </a:xfrm>
            </p:grpSpPr>
            <p:grpSp>
              <p:nvGrpSpPr>
                <p:cNvPr id="2090" name="Group 2311"/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2166" y="1337"/>
                  <a:ext cx="87" cy="62"/>
                  <a:chOff x="480" y="3413"/>
                  <a:chExt cx="673" cy="560"/>
                </a:xfrm>
              </p:grpSpPr>
              <p:sp>
                <p:nvSpPr>
                  <p:cNvPr id="2114" name="Freeform 2312"/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115" name="Freeform 2313"/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7938" cap="flat">
                    <a:solidFill>
                      <a:srgbClr val="FF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2091" name="Group 2314"/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2143" y="1406"/>
                  <a:ext cx="87" cy="62"/>
                  <a:chOff x="1054" y="3406"/>
                  <a:chExt cx="677" cy="565"/>
                </a:xfrm>
              </p:grpSpPr>
              <p:sp>
                <p:nvSpPr>
                  <p:cNvPr id="2105" name="Freeform 2315"/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106" name="Freeform 2316"/>
                  <p:cNvSpPr>
                    <a:spLocks noChangeAspect="1"/>
                  </p:cNvSpPr>
                  <p:nvPr/>
                </p:nvSpPr>
                <p:spPr bwMode="auto">
                  <a:xfrm>
                    <a:off x="1059" y="3408"/>
                    <a:ext cx="329" cy="148"/>
                  </a:xfrm>
                  <a:custGeom>
                    <a:avLst/>
                    <a:gdLst>
                      <a:gd name="T0" fmla="*/ 44 w 132"/>
                      <a:gd name="T1" fmla="*/ 0 h 59"/>
                      <a:gd name="T2" fmla="*/ 0 w 132"/>
                      <a:gd name="T3" fmla="*/ 0 h 59"/>
                      <a:gd name="T4" fmla="*/ 88 w 132"/>
                      <a:gd name="T5" fmla="*/ 59 h 59"/>
                      <a:gd name="T6" fmla="*/ 132 w 132"/>
                      <a:gd name="T7" fmla="*/ 59 h 59"/>
                      <a:gd name="T8" fmla="*/ 44 w 132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2"/>
                      <a:gd name="T16" fmla="*/ 0 h 59"/>
                      <a:gd name="T17" fmla="*/ 132 w 132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2" h="59">
                        <a:moveTo>
                          <a:pt x="44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43" y="0"/>
                          <a:pt x="69" y="25"/>
                          <a:pt x="88" y="59"/>
                        </a:cubicBezTo>
                        <a:cubicBezTo>
                          <a:pt x="132" y="59"/>
                          <a:pt x="132" y="59"/>
                          <a:pt x="132" y="59"/>
                        </a:cubicBezTo>
                        <a:cubicBezTo>
                          <a:pt x="113" y="25"/>
                          <a:pt x="88" y="0"/>
                          <a:pt x="44" y="0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107" name="Freeform 2317"/>
                  <p:cNvSpPr>
                    <a:spLocks noChangeAspect="1"/>
                  </p:cNvSpPr>
                  <p:nvPr/>
                </p:nvSpPr>
                <p:spPr bwMode="auto">
                  <a:xfrm>
                    <a:off x="1054" y="3406"/>
                    <a:ext cx="332" cy="147"/>
                  </a:xfrm>
                  <a:custGeom>
                    <a:avLst/>
                    <a:gdLst>
                      <a:gd name="T0" fmla="*/ 47 w 133"/>
                      <a:gd name="T1" fmla="*/ 4 h 59"/>
                      <a:gd name="T2" fmla="*/ 133 w 133"/>
                      <a:gd name="T3" fmla="*/ 59 h 59"/>
                      <a:gd name="T4" fmla="*/ 133 w 133"/>
                      <a:gd name="T5" fmla="*/ 59 h 59"/>
                      <a:gd name="T6" fmla="*/ 45 w 133"/>
                      <a:gd name="T7" fmla="*/ 0 h 59"/>
                      <a:gd name="T8" fmla="*/ 0 w 133"/>
                      <a:gd name="T9" fmla="*/ 0 h 59"/>
                      <a:gd name="T10" fmla="*/ 26 w 133"/>
                      <a:gd name="T11" fmla="*/ 4 h 59"/>
                      <a:gd name="T12" fmla="*/ 47 w 133"/>
                      <a:gd name="T13" fmla="*/ 4 h 59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33"/>
                      <a:gd name="T22" fmla="*/ 0 h 59"/>
                      <a:gd name="T23" fmla="*/ 133 w 133"/>
                      <a:gd name="T24" fmla="*/ 59 h 59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33" h="59">
                        <a:moveTo>
                          <a:pt x="47" y="4"/>
                        </a:moveTo>
                        <a:cubicBezTo>
                          <a:pt x="89" y="4"/>
                          <a:pt x="114" y="28"/>
                          <a:pt x="133" y="59"/>
                        </a:cubicBezTo>
                        <a:cubicBezTo>
                          <a:pt x="133" y="59"/>
                          <a:pt x="133" y="59"/>
                          <a:pt x="133" y="59"/>
                        </a:cubicBezTo>
                        <a:cubicBezTo>
                          <a:pt x="114" y="26"/>
                          <a:pt x="89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0" y="0"/>
                          <a:pt x="18" y="2"/>
                          <a:pt x="26" y="4"/>
                        </a:cubicBezTo>
                        <a:lnTo>
                          <a:pt x="47" y="4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108" name="Freeform 2318"/>
                  <p:cNvSpPr>
                    <a:spLocks noChangeAspect="1"/>
                  </p:cNvSpPr>
                  <p:nvPr/>
                </p:nvSpPr>
                <p:spPr bwMode="auto">
                  <a:xfrm>
                    <a:off x="1383" y="3783"/>
                    <a:ext cx="348" cy="188"/>
                  </a:xfrm>
                  <a:custGeom>
                    <a:avLst/>
                    <a:gdLst>
                      <a:gd name="T0" fmla="*/ 45 w 139"/>
                      <a:gd name="T1" fmla="*/ 0 h 75"/>
                      <a:gd name="T2" fmla="*/ 0 w 139"/>
                      <a:gd name="T3" fmla="*/ 0 h 75"/>
                      <a:gd name="T4" fmla="*/ 95 w 139"/>
                      <a:gd name="T5" fmla="*/ 75 h 75"/>
                      <a:gd name="T6" fmla="*/ 139 w 139"/>
                      <a:gd name="T7" fmla="*/ 75 h 75"/>
                      <a:gd name="T8" fmla="*/ 45 w 139"/>
                      <a:gd name="T9" fmla="*/ 0 h 7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9"/>
                      <a:gd name="T16" fmla="*/ 0 h 75"/>
                      <a:gd name="T17" fmla="*/ 139 w 139"/>
                      <a:gd name="T18" fmla="*/ 75 h 7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9" h="75">
                        <a:moveTo>
                          <a:pt x="45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20" y="42"/>
                          <a:pt x="45" y="75"/>
                          <a:pt x="95" y="75"/>
                        </a:cubicBezTo>
                        <a:cubicBezTo>
                          <a:pt x="139" y="75"/>
                          <a:pt x="139" y="75"/>
                          <a:pt x="139" y="75"/>
                        </a:cubicBezTo>
                        <a:cubicBezTo>
                          <a:pt x="90" y="75"/>
                          <a:pt x="65" y="42"/>
                          <a:pt x="45" y="0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109" name="Freeform 2319"/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7938" cap="flat">
                    <a:solidFill>
                      <a:srgbClr val="FF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110" name="Freeform 2320"/>
                  <p:cNvSpPr>
                    <a:spLocks noChangeAspect="1"/>
                  </p:cNvSpPr>
                  <p:nvPr/>
                </p:nvSpPr>
                <p:spPr bwMode="auto">
                  <a:xfrm>
                    <a:off x="1284" y="3561"/>
                    <a:ext cx="107" cy="7"/>
                  </a:xfrm>
                  <a:custGeom>
                    <a:avLst/>
                    <a:gdLst>
                      <a:gd name="T0" fmla="*/ 0 w 107"/>
                      <a:gd name="T1" fmla="*/ 0 h 7"/>
                      <a:gd name="T2" fmla="*/ 104 w 107"/>
                      <a:gd name="T3" fmla="*/ 0 h 7"/>
                      <a:gd name="T4" fmla="*/ 107 w 107"/>
                      <a:gd name="T5" fmla="*/ 7 h 7"/>
                      <a:gd name="T6" fmla="*/ 5 w 107"/>
                      <a:gd name="T7" fmla="*/ 7 h 7"/>
                      <a:gd name="T8" fmla="*/ 0 w 107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7"/>
                      <a:gd name="T17" fmla="*/ 107 w 107"/>
                      <a:gd name="T18" fmla="*/ 7 h 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7">
                        <a:moveTo>
                          <a:pt x="0" y="0"/>
                        </a:moveTo>
                        <a:lnTo>
                          <a:pt x="104" y="0"/>
                        </a:lnTo>
                        <a:lnTo>
                          <a:pt x="107" y="7"/>
                        </a:lnTo>
                        <a:lnTo>
                          <a:pt x="5" y="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111" name="Freeform 2321"/>
                  <p:cNvSpPr>
                    <a:spLocks noChangeAspect="1"/>
                  </p:cNvSpPr>
                  <p:nvPr/>
                </p:nvSpPr>
                <p:spPr bwMode="auto">
                  <a:xfrm>
                    <a:off x="1291" y="3576"/>
                    <a:ext cx="107" cy="2"/>
                  </a:xfrm>
                  <a:custGeom>
                    <a:avLst/>
                    <a:gdLst>
                      <a:gd name="T0" fmla="*/ 0 w 107"/>
                      <a:gd name="T1" fmla="*/ 0 h 2"/>
                      <a:gd name="T2" fmla="*/ 105 w 107"/>
                      <a:gd name="T3" fmla="*/ 0 h 2"/>
                      <a:gd name="T4" fmla="*/ 107 w 107"/>
                      <a:gd name="T5" fmla="*/ 2 h 2"/>
                      <a:gd name="T6" fmla="*/ 3 w 107"/>
                      <a:gd name="T7" fmla="*/ 2 h 2"/>
                      <a:gd name="T8" fmla="*/ 0 w 107"/>
                      <a:gd name="T9" fmla="*/ 0 h 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2"/>
                      <a:gd name="T17" fmla="*/ 107 w 107"/>
                      <a:gd name="T18" fmla="*/ 2 h 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2">
                        <a:moveTo>
                          <a:pt x="0" y="0"/>
                        </a:moveTo>
                        <a:lnTo>
                          <a:pt x="105" y="0"/>
                        </a:lnTo>
                        <a:lnTo>
                          <a:pt x="107" y="2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112" name="Freeform 2322"/>
                  <p:cNvSpPr>
                    <a:spLocks noChangeAspect="1"/>
                  </p:cNvSpPr>
                  <p:nvPr/>
                </p:nvSpPr>
                <p:spPr bwMode="auto">
                  <a:xfrm>
                    <a:off x="1378" y="3773"/>
                    <a:ext cx="110" cy="8"/>
                  </a:xfrm>
                  <a:custGeom>
                    <a:avLst/>
                    <a:gdLst>
                      <a:gd name="T0" fmla="*/ 110 w 110"/>
                      <a:gd name="T1" fmla="*/ 8 h 8"/>
                      <a:gd name="T2" fmla="*/ 5 w 110"/>
                      <a:gd name="T3" fmla="*/ 8 h 8"/>
                      <a:gd name="T4" fmla="*/ 0 w 110"/>
                      <a:gd name="T5" fmla="*/ 0 h 8"/>
                      <a:gd name="T6" fmla="*/ 105 w 110"/>
                      <a:gd name="T7" fmla="*/ 0 h 8"/>
                      <a:gd name="T8" fmla="*/ 110 w 110"/>
                      <a:gd name="T9" fmla="*/ 8 h 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0"/>
                      <a:gd name="T16" fmla="*/ 0 h 8"/>
                      <a:gd name="T17" fmla="*/ 110 w 110"/>
                      <a:gd name="T18" fmla="*/ 8 h 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0" h="8">
                        <a:moveTo>
                          <a:pt x="110" y="8"/>
                        </a:moveTo>
                        <a:lnTo>
                          <a:pt x="5" y="8"/>
                        </a:lnTo>
                        <a:lnTo>
                          <a:pt x="0" y="0"/>
                        </a:lnTo>
                        <a:lnTo>
                          <a:pt x="105" y="0"/>
                        </a:lnTo>
                        <a:lnTo>
                          <a:pt x="110" y="8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113" name="Freeform 2323"/>
                  <p:cNvSpPr>
                    <a:spLocks noChangeAspect="1"/>
                  </p:cNvSpPr>
                  <p:nvPr/>
                </p:nvSpPr>
                <p:spPr bwMode="auto">
                  <a:xfrm>
                    <a:off x="1376" y="3763"/>
                    <a:ext cx="105" cy="3"/>
                  </a:xfrm>
                  <a:custGeom>
                    <a:avLst/>
                    <a:gdLst>
                      <a:gd name="T0" fmla="*/ 105 w 105"/>
                      <a:gd name="T1" fmla="*/ 3 h 3"/>
                      <a:gd name="T2" fmla="*/ 2 w 105"/>
                      <a:gd name="T3" fmla="*/ 3 h 3"/>
                      <a:gd name="T4" fmla="*/ 0 w 105"/>
                      <a:gd name="T5" fmla="*/ 0 h 3"/>
                      <a:gd name="T6" fmla="*/ 102 w 105"/>
                      <a:gd name="T7" fmla="*/ 0 h 3"/>
                      <a:gd name="T8" fmla="*/ 105 w 105"/>
                      <a:gd name="T9" fmla="*/ 3 h 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5"/>
                      <a:gd name="T16" fmla="*/ 0 h 3"/>
                      <a:gd name="T17" fmla="*/ 105 w 105"/>
                      <a:gd name="T18" fmla="*/ 3 h 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5" h="3">
                        <a:moveTo>
                          <a:pt x="105" y="3"/>
                        </a:moveTo>
                        <a:lnTo>
                          <a:pt x="2" y="3"/>
                        </a:lnTo>
                        <a:lnTo>
                          <a:pt x="0" y="0"/>
                        </a:lnTo>
                        <a:lnTo>
                          <a:pt x="102" y="0"/>
                        </a:lnTo>
                        <a:lnTo>
                          <a:pt x="105" y="3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2092" name="Group 2324"/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2121" y="1477"/>
                  <a:ext cx="86" cy="62"/>
                  <a:chOff x="480" y="3413"/>
                  <a:chExt cx="673" cy="560"/>
                </a:xfrm>
              </p:grpSpPr>
              <p:sp>
                <p:nvSpPr>
                  <p:cNvPr id="2103" name="Freeform 2325"/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104" name="Freeform 2326"/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7938" cap="flat">
                    <a:solidFill>
                      <a:srgbClr val="FF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2093" name="Group 2327"/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2096" y="1552"/>
                  <a:ext cx="87" cy="62"/>
                  <a:chOff x="1054" y="3406"/>
                  <a:chExt cx="677" cy="565"/>
                </a:xfrm>
              </p:grpSpPr>
              <p:sp>
                <p:nvSpPr>
                  <p:cNvPr id="2094" name="Freeform 2328"/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095" name="Freeform 2329"/>
                  <p:cNvSpPr>
                    <a:spLocks noChangeAspect="1"/>
                  </p:cNvSpPr>
                  <p:nvPr/>
                </p:nvSpPr>
                <p:spPr bwMode="auto">
                  <a:xfrm>
                    <a:off x="1059" y="3408"/>
                    <a:ext cx="329" cy="148"/>
                  </a:xfrm>
                  <a:custGeom>
                    <a:avLst/>
                    <a:gdLst>
                      <a:gd name="T0" fmla="*/ 44 w 132"/>
                      <a:gd name="T1" fmla="*/ 0 h 59"/>
                      <a:gd name="T2" fmla="*/ 0 w 132"/>
                      <a:gd name="T3" fmla="*/ 0 h 59"/>
                      <a:gd name="T4" fmla="*/ 88 w 132"/>
                      <a:gd name="T5" fmla="*/ 59 h 59"/>
                      <a:gd name="T6" fmla="*/ 132 w 132"/>
                      <a:gd name="T7" fmla="*/ 59 h 59"/>
                      <a:gd name="T8" fmla="*/ 44 w 132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2"/>
                      <a:gd name="T16" fmla="*/ 0 h 59"/>
                      <a:gd name="T17" fmla="*/ 132 w 132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2" h="59">
                        <a:moveTo>
                          <a:pt x="44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43" y="0"/>
                          <a:pt x="69" y="25"/>
                          <a:pt x="88" y="59"/>
                        </a:cubicBezTo>
                        <a:cubicBezTo>
                          <a:pt x="132" y="59"/>
                          <a:pt x="132" y="59"/>
                          <a:pt x="132" y="59"/>
                        </a:cubicBezTo>
                        <a:cubicBezTo>
                          <a:pt x="113" y="25"/>
                          <a:pt x="88" y="0"/>
                          <a:pt x="44" y="0"/>
                        </a:cubicBez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096" name="Freeform 2330"/>
                  <p:cNvSpPr>
                    <a:spLocks noChangeAspect="1"/>
                  </p:cNvSpPr>
                  <p:nvPr/>
                </p:nvSpPr>
                <p:spPr bwMode="auto">
                  <a:xfrm>
                    <a:off x="1054" y="3406"/>
                    <a:ext cx="332" cy="147"/>
                  </a:xfrm>
                  <a:custGeom>
                    <a:avLst/>
                    <a:gdLst>
                      <a:gd name="T0" fmla="*/ 47 w 133"/>
                      <a:gd name="T1" fmla="*/ 4 h 59"/>
                      <a:gd name="T2" fmla="*/ 133 w 133"/>
                      <a:gd name="T3" fmla="*/ 59 h 59"/>
                      <a:gd name="T4" fmla="*/ 133 w 133"/>
                      <a:gd name="T5" fmla="*/ 59 h 59"/>
                      <a:gd name="T6" fmla="*/ 45 w 133"/>
                      <a:gd name="T7" fmla="*/ 0 h 59"/>
                      <a:gd name="T8" fmla="*/ 0 w 133"/>
                      <a:gd name="T9" fmla="*/ 0 h 59"/>
                      <a:gd name="T10" fmla="*/ 26 w 133"/>
                      <a:gd name="T11" fmla="*/ 4 h 59"/>
                      <a:gd name="T12" fmla="*/ 47 w 133"/>
                      <a:gd name="T13" fmla="*/ 4 h 59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33"/>
                      <a:gd name="T22" fmla="*/ 0 h 59"/>
                      <a:gd name="T23" fmla="*/ 133 w 133"/>
                      <a:gd name="T24" fmla="*/ 59 h 59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33" h="59">
                        <a:moveTo>
                          <a:pt x="47" y="4"/>
                        </a:moveTo>
                        <a:cubicBezTo>
                          <a:pt x="89" y="4"/>
                          <a:pt x="114" y="28"/>
                          <a:pt x="133" y="59"/>
                        </a:cubicBezTo>
                        <a:cubicBezTo>
                          <a:pt x="133" y="59"/>
                          <a:pt x="133" y="59"/>
                          <a:pt x="133" y="59"/>
                        </a:cubicBezTo>
                        <a:cubicBezTo>
                          <a:pt x="114" y="26"/>
                          <a:pt x="89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0" y="0"/>
                          <a:pt x="18" y="2"/>
                          <a:pt x="26" y="4"/>
                        </a:cubicBezTo>
                        <a:lnTo>
                          <a:pt x="47" y="4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097" name="Freeform 2331"/>
                  <p:cNvSpPr>
                    <a:spLocks noChangeAspect="1"/>
                  </p:cNvSpPr>
                  <p:nvPr/>
                </p:nvSpPr>
                <p:spPr bwMode="auto">
                  <a:xfrm>
                    <a:off x="1383" y="3783"/>
                    <a:ext cx="348" cy="188"/>
                  </a:xfrm>
                  <a:custGeom>
                    <a:avLst/>
                    <a:gdLst>
                      <a:gd name="T0" fmla="*/ 45 w 139"/>
                      <a:gd name="T1" fmla="*/ 0 h 75"/>
                      <a:gd name="T2" fmla="*/ 0 w 139"/>
                      <a:gd name="T3" fmla="*/ 0 h 75"/>
                      <a:gd name="T4" fmla="*/ 95 w 139"/>
                      <a:gd name="T5" fmla="*/ 75 h 75"/>
                      <a:gd name="T6" fmla="*/ 139 w 139"/>
                      <a:gd name="T7" fmla="*/ 75 h 75"/>
                      <a:gd name="T8" fmla="*/ 45 w 139"/>
                      <a:gd name="T9" fmla="*/ 0 h 7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9"/>
                      <a:gd name="T16" fmla="*/ 0 h 75"/>
                      <a:gd name="T17" fmla="*/ 139 w 139"/>
                      <a:gd name="T18" fmla="*/ 75 h 7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9" h="75">
                        <a:moveTo>
                          <a:pt x="45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20" y="42"/>
                          <a:pt x="45" y="75"/>
                          <a:pt x="95" y="75"/>
                        </a:cubicBezTo>
                        <a:cubicBezTo>
                          <a:pt x="139" y="75"/>
                          <a:pt x="139" y="75"/>
                          <a:pt x="139" y="75"/>
                        </a:cubicBezTo>
                        <a:cubicBezTo>
                          <a:pt x="90" y="75"/>
                          <a:pt x="65" y="42"/>
                          <a:pt x="45" y="0"/>
                        </a:cubicBez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098" name="Freeform 2332"/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7938" cap="flat">
                    <a:solidFill>
                      <a:srgbClr val="343434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099" name="Freeform 2333"/>
                  <p:cNvSpPr>
                    <a:spLocks noChangeAspect="1"/>
                  </p:cNvSpPr>
                  <p:nvPr/>
                </p:nvSpPr>
                <p:spPr bwMode="auto">
                  <a:xfrm>
                    <a:off x="1284" y="3561"/>
                    <a:ext cx="107" cy="7"/>
                  </a:xfrm>
                  <a:custGeom>
                    <a:avLst/>
                    <a:gdLst>
                      <a:gd name="T0" fmla="*/ 0 w 107"/>
                      <a:gd name="T1" fmla="*/ 0 h 7"/>
                      <a:gd name="T2" fmla="*/ 104 w 107"/>
                      <a:gd name="T3" fmla="*/ 0 h 7"/>
                      <a:gd name="T4" fmla="*/ 107 w 107"/>
                      <a:gd name="T5" fmla="*/ 7 h 7"/>
                      <a:gd name="T6" fmla="*/ 5 w 107"/>
                      <a:gd name="T7" fmla="*/ 7 h 7"/>
                      <a:gd name="T8" fmla="*/ 0 w 107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7"/>
                      <a:gd name="T17" fmla="*/ 107 w 107"/>
                      <a:gd name="T18" fmla="*/ 7 h 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7">
                        <a:moveTo>
                          <a:pt x="0" y="0"/>
                        </a:moveTo>
                        <a:lnTo>
                          <a:pt x="104" y="0"/>
                        </a:lnTo>
                        <a:lnTo>
                          <a:pt x="107" y="7"/>
                        </a:lnTo>
                        <a:lnTo>
                          <a:pt x="5" y="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100" name="Freeform 2334"/>
                  <p:cNvSpPr>
                    <a:spLocks noChangeAspect="1"/>
                  </p:cNvSpPr>
                  <p:nvPr/>
                </p:nvSpPr>
                <p:spPr bwMode="auto">
                  <a:xfrm>
                    <a:off x="1291" y="3576"/>
                    <a:ext cx="107" cy="2"/>
                  </a:xfrm>
                  <a:custGeom>
                    <a:avLst/>
                    <a:gdLst>
                      <a:gd name="T0" fmla="*/ 0 w 107"/>
                      <a:gd name="T1" fmla="*/ 0 h 2"/>
                      <a:gd name="T2" fmla="*/ 105 w 107"/>
                      <a:gd name="T3" fmla="*/ 0 h 2"/>
                      <a:gd name="T4" fmla="*/ 107 w 107"/>
                      <a:gd name="T5" fmla="*/ 2 h 2"/>
                      <a:gd name="T6" fmla="*/ 3 w 107"/>
                      <a:gd name="T7" fmla="*/ 2 h 2"/>
                      <a:gd name="T8" fmla="*/ 0 w 107"/>
                      <a:gd name="T9" fmla="*/ 0 h 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2"/>
                      <a:gd name="T17" fmla="*/ 107 w 107"/>
                      <a:gd name="T18" fmla="*/ 2 h 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2">
                        <a:moveTo>
                          <a:pt x="0" y="0"/>
                        </a:moveTo>
                        <a:lnTo>
                          <a:pt x="105" y="0"/>
                        </a:lnTo>
                        <a:lnTo>
                          <a:pt x="107" y="2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101" name="Freeform 2335"/>
                  <p:cNvSpPr>
                    <a:spLocks noChangeAspect="1"/>
                  </p:cNvSpPr>
                  <p:nvPr/>
                </p:nvSpPr>
                <p:spPr bwMode="auto">
                  <a:xfrm>
                    <a:off x="1378" y="3773"/>
                    <a:ext cx="110" cy="8"/>
                  </a:xfrm>
                  <a:custGeom>
                    <a:avLst/>
                    <a:gdLst>
                      <a:gd name="T0" fmla="*/ 110 w 110"/>
                      <a:gd name="T1" fmla="*/ 8 h 8"/>
                      <a:gd name="T2" fmla="*/ 5 w 110"/>
                      <a:gd name="T3" fmla="*/ 8 h 8"/>
                      <a:gd name="T4" fmla="*/ 0 w 110"/>
                      <a:gd name="T5" fmla="*/ 0 h 8"/>
                      <a:gd name="T6" fmla="*/ 105 w 110"/>
                      <a:gd name="T7" fmla="*/ 0 h 8"/>
                      <a:gd name="T8" fmla="*/ 110 w 110"/>
                      <a:gd name="T9" fmla="*/ 8 h 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0"/>
                      <a:gd name="T16" fmla="*/ 0 h 8"/>
                      <a:gd name="T17" fmla="*/ 110 w 110"/>
                      <a:gd name="T18" fmla="*/ 8 h 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0" h="8">
                        <a:moveTo>
                          <a:pt x="110" y="8"/>
                        </a:moveTo>
                        <a:lnTo>
                          <a:pt x="5" y="8"/>
                        </a:lnTo>
                        <a:lnTo>
                          <a:pt x="0" y="0"/>
                        </a:lnTo>
                        <a:lnTo>
                          <a:pt x="105" y="0"/>
                        </a:lnTo>
                        <a:lnTo>
                          <a:pt x="110" y="8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102" name="Freeform 2336"/>
                  <p:cNvSpPr>
                    <a:spLocks noChangeAspect="1"/>
                  </p:cNvSpPr>
                  <p:nvPr/>
                </p:nvSpPr>
                <p:spPr bwMode="auto">
                  <a:xfrm>
                    <a:off x="1376" y="3763"/>
                    <a:ext cx="105" cy="3"/>
                  </a:xfrm>
                  <a:custGeom>
                    <a:avLst/>
                    <a:gdLst>
                      <a:gd name="T0" fmla="*/ 105 w 105"/>
                      <a:gd name="T1" fmla="*/ 3 h 3"/>
                      <a:gd name="T2" fmla="*/ 2 w 105"/>
                      <a:gd name="T3" fmla="*/ 3 h 3"/>
                      <a:gd name="T4" fmla="*/ 0 w 105"/>
                      <a:gd name="T5" fmla="*/ 0 h 3"/>
                      <a:gd name="T6" fmla="*/ 102 w 105"/>
                      <a:gd name="T7" fmla="*/ 0 h 3"/>
                      <a:gd name="T8" fmla="*/ 105 w 105"/>
                      <a:gd name="T9" fmla="*/ 3 h 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5"/>
                      <a:gd name="T16" fmla="*/ 0 h 3"/>
                      <a:gd name="T17" fmla="*/ 105 w 105"/>
                      <a:gd name="T18" fmla="*/ 3 h 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5" h="3">
                        <a:moveTo>
                          <a:pt x="105" y="3"/>
                        </a:moveTo>
                        <a:lnTo>
                          <a:pt x="2" y="3"/>
                        </a:lnTo>
                        <a:lnTo>
                          <a:pt x="0" y="0"/>
                        </a:lnTo>
                        <a:lnTo>
                          <a:pt x="102" y="0"/>
                        </a:lnTo>
                        <a:lnTo>
                          <a:pt x="105" y="3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</p:grpSp>
        </p:grpSp>
        <p:grpSp>
          <p:nvGrpSpPr>
            <p:cNvPr id="1898" name="Group 2337"/>
            <p:cNvGrpSpPr>
              <a:grpSpLocks/>
            </p:cNvGrpSpPr>
            <p:nvPr/>
          </p:nvGrpSpPr>
          <p:grpSpPr bwMode="auto">
            <a:xfrm>
              <a:off x="5322" y="2337"/>
              <a:ext cx="280" cy="454"/>
              <a:chOff x="2868" y="1661"/>
              <a:chExt cx="280" cy="454"/>
            </a:xfrm>
          </p:grpSpPr>
          <p:grpSp>
            <p:nvGrpSpPr>
              <p:cNvPr id="1899" name="Group 2338"/>
              <p:cNvGrpSpPr>
                <a:grpSpLocks/>
              </p:cNvGrpSpPr>
              <p:nvPr/>
            </p:nvGrpSpPr>
            <p:grpSpPr bwMode="auto">
              <a:xfrm>
                <a:off x="2868" y="1707"/>
                <a:ext cx="131" cy="298"/>
                <a:chOff x="1815" y="1253"/>
                <a:chExt cx="131" cy="298"/>
              </a:xfrm>
            </p:grpSpPr>
            <p:grpSp>
              <p:nvGrpSpPr>
                <p:cNvPr id="2060" name="Group 2339"/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1872" y="1265"/>
                  <a:ext cx="86" cy="62"/>
                  <a:chOff x="1054" y="3406"/>
                  <a:chExt cx="677" cy="565"/>
                </a:xfrm>
              </p:grpSpPr>
              <p:sp>
                <p:nvSpPr>
                  <p:cNvPr id="2077" name="Freeform 2340"/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078" name="Freeform 2341"/>
                  <p:cNvSpPr>
                    <a:spLocks noChangeAspect="1"/>
                  </p:cNvSpPr>
                  <p:nvPr/>
                </p:nvSpPr>
                <p:spPr bwMode="auto">
                  <a:xfrm>
                    <a:off x="1059" y="3408"/>
                    <a:ext cx="329" cy="148"/>
                  </a:xfrm>
                  <a:custGeom>
                    <a:avLst/>
                    <a:gdLst>
                      <a:gd name="T0" fmla="*/ 44 w 132"/>
                      <a:gd name="T1" fmla="*/ 0 h 59"/>
                      <a:gd name="T2" fmla="*/ 0 w 132"/>
                      <a:gd name="T3" fmla="*/ 0 h 59"/>
                      <a:gd name="T4" fmla="*/ 88 w 132"/>
                      <a:gd name="T5" fmla="*/ 59 h 59"/>
                      <a:gd name="T6" fmla="*/ 132 w 132"/>
                      <a:gd name="T7" fmla="*/ 59 h 59"/>
                      <a:gd name="T8" fmla="*/ 44 w 132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2"/>
                      <a:gd name="T16" fmla="*/ 0 h 59"/>
                      <a:gd name="T17" fmla="*/ 132 w 132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2" h="59">
                        <a:moveTo>
                          <a:pt x="44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43" y="0"/>
                          <a:pt x="69" y="25"/>
                          <a:pt x="88" y="59"/>
                        </a:cubicBezTo>
                        <a:cubicBezTo>
                          <a:pt x="132" y="59"/>
                          <a:pt x="132" y="59"/>
                          <a:pt x="132" y="59"/>
                        </a:cubicBezTo>
                        <a:cubicBezTo>
                          <a:pt x="113" y="25"/>
                          <a:pt x="88" y="0"/>
                          <a:pt x="44" y="0"/>
                        </a:cubicBez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079" name="Freeform 2342"/>
                  <p:cNvSpPr>
                    <a:spLocks noChangeAspect="1"/>
                  </p:cNvSpPr>
                  <p:nvPr/>
                </p:nvSpPr>
                <p:spPr bwMode="auto">
                  <a:xfrm>
                    <a:off x="1054" y="3406"/>
                    <a:ext cx="332" cy="147"/>
                  </a:xfrm>
                  <a:custGeom>
                    <a:avLst/>
                    <a:gdLst>
                      <a:gd name="T0" fmla="*/ 47 w 133"/>
                      <a:gd name="T1" fmla="*/ 4 h 59"/>
                      <a:gd name="T2" fmla="*/ 133 w 133"/>
                      <a:gd name="T3" fmla="*/ 59 h 59"/>
                      <a:gd name="T4" fmla="*/ 133 w 133"/>
                      <a:gd name="T5" fmla="*/ 59 h 59"/>
                      <a:gd name="T6" fmla="*/ 45 w 133"/>
                      <a:gd name="T7" fmla="*/ 0 h 59"/>
                      <a:gd name="T8" fmla="*/ 0 w 133"/>
                      <a:gd name="T9" fmla="*/ 0 h 59"/>
                      <a:gd name="T10" fmla="*/ 26 w 133"/>
                      <a:gd name="T11" fmla="*/ 4 h 59"/>
                      <a:gd name="T12" fmla="*/ 47 w 133"/>
                      <a:gd name="T13" fmla="*/ 4 h 59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33"/>
                      <a:gd name="T22" fmla="*/ 0 h 59"/>
                      <a:gd name="T23" fmla="*/ 133 w 133"/>
                      <a:gd name="T24" fmla="*/ 59 h 59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33" h="59">
                        <a:moveTo>
                          <a:pt x="47" y="4"/>
                        </a:moveTo>
                        <a:cubicBezTo>
                          <a:pt x="89" y="4"/>
                          <a:pt x="114" y="28"/>
                          <a:pt x="133" y="59"/>
                        </a:cubicBezTo>
                        <a:cubicBezTo>
                          <a:pt x="133" y="59"/>
                          <a:pt x="133" y="59"/>
                          <a:pt x="133" y="59"/>
                        </a:cubicBezTo>
                        <a:cubicBezTo>
                          <a:pt x="114" y="26"/>
                          <a:pt x="89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0" y="0"/>
                          <a:pt x="18" y="2"/>
                          <a:pt x="26" y="4"/>
                        </a:cubicBezTo>
                        <a:lnTo>
                          <a:pt x="47" y="4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080" name="Freeform 2343"/>
                  <p:cNvSpPr>
                    <a:spLocks noChangeAspect="1"/>
                  </p:cNvSpPr>
                  <p:nvPr/>
                </p:nvSpPr>
                <p:spPr bwMode="auto">
                  <a:xfrm>
                    <a:off x="1383" y="3783"/>
                    <a:ext cx="348" cy="188"/>
                  </a:xfrm>
                  <a:custGeom>
                    <a:avLst/>
                    <a:gdLst>
                      <a:gd name="T0" fmla="*/ 45 w 139"/>
                      <a:gd name="T1" fmla="*/ 0 h 75"/>
                      <a:gd name="T2" fmla="*/ 0 w 139"/>
                      <a:gd name="T3" fmla="*/ 0 h 75"/>
                      <a:gd name="T4" fmla="*/ 95 w 139"/>
                      <a:gd name="T5" fmla="*/ 75 h 75"/>
                      <a:gd name="T6" fmla="*/ 139 w 139"/>
                      <a:gd name="T7" fmla="*/ 75 h 75"/>
                      <a:gd name="T8" fmla="*/ 45 w 139"/>
                      <a:gd name="T9" fmla="*/ 0 h 7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9"/>
                      <a:gd name="T16" fmla="*/ 0 h 75"/>
                      <a:gd name="T17" fmla="*/ 139 w 139"/>
                      <a:gd name="T18" fmla="*/ 75 h 7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9" h="75">
                        <a:moveTo>
                          <a:pt x="45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20" y="42"/>
                          <a:pt x="45" y="75"/>
                          <a:pt x="95" y="75"/>
                        </a:cubicBezTo>
                        <a:cubicBezTo>
                          <a:pt x="139" y="75"/>
                          <a:pt x="139" y="75"/>
                          <a:pt x="139" y="75"/>
                        </a:cubicBezTo>
                        <a:cubicBezTo>
                          <a:pt x="90" y="75"/>
                          <a:pt x="65" y="42"/>
                          <a:pt x="45" y="0"/>
                        </a:cubicBez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081" name="Freeform 2344"/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7938" cap="flat">
                    <a:solidFill>
                      <a:srgbClr val="343434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082" name="Freeform 2345"/>
                  <p:cNvSpPr>
                    <a:spLocks noChangeAspect="1"/>
                  </p:cNvSpPr>
                  <p:nvPr/>
                </p:nvSpPr>
                <p:spPr bwMode="auto">
                  <a:xfrm>
                    <a:off x="1284" y="3561"/>
                    <a:ext cx="107" cy="7"/>
                  </a:xfrm>
                  <a:custGeom>
                    <a:avLst/>
                    <a:gdLst>
                      <a:gd name="T0" fmla="*/ 0 w 107"/>
                      <a:gd name="T1" fmla="*/ 0 h 7"/>
                      <a:gd name="T2" fmla="*/ 104 w 107"/>
                      <a:gd name="T3" fmla="*/ 0 h 7"/>
                      <a:gd name="T4" fmla="*/ 107 w 107"/>
                      <a:gd name="T5" fmla="*/ 7 h 7"/>
                      <a:gd name="T6" fmla="*/ 5 w 107"/>
                      <a:gd name="T7" fmla="*/ 7 h 7"/>
                      <a:gd name="T8" fmla="*/ 0 w 107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7"/>
                      <a:gd name="T17" fmla="*/ 107 w 107"/>
                      <a:gd name="T18" fmla="*/ 7 h 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7">
                        <a:moveTo>
                          <a:pt x="0" y="0"/>
                        </a:moveTo>
                        <a:lnTo>
                          <a:pt x="104" y="0"/>
                        </a:lnTo>
                        <a:lnTo>
                          <a:pt x="107" y="7"/>
                        </a:lnTo>
                        <a:lnTo>
                          <a:pt x="5" y="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083" name="Freeform 2346"/>
                  <p:cNvSpPr>
                    <a:spLocks noChangeAspect="1"/>
                  </p:cNvSpPr>
                  <p:nvPr/>
                </p:nvSpPr>
                <p:spPr bwMode="auto">
                  <a:xfrm>
                    <a:off x="1291" y="3576"/>
                    <a:ext cx="107" cy="2"/>
                  </a:xfrm>
                  <a:custGeom>
                    <a:avLst/>
                    <a:gdLst>
                      <a:gd name="T0" fmla="*/ 0 w 107"/>
                      <a:gd name="T1" fmla="*/ 0 h 2"/>
                      <a:gd name="T2" fmla="*/ 105 w 107"/>
                      <a:gd name="T3" fmla="*/ 0 h 2"/>
                      <a:gd name="T4" fmla="*/ 107 w 107"/>
                      <a:gd name="T5" fmla="*/ 2 h 2"/>
                      <a:gd name="T6" fmla="*/ 3 w 107"/>
                      <a:gd name="T7" fmla="*/ 2 h 2"/>
                      <a:gd name="T8" fmla="*/ 0 w 107"/>
                      <a:gd name="T9" fmla="*/ 0 h 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2"/>
                      <a:gd name="T17" fmla="*/ 107 w 107"/>
                      <a:gd name="T18" fmla="*/ 2 h 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2">
                        <a:moveTo>
                          <a:pt x="0" y="0"/>
                        </a:moveTo>
                        <a:lnTo>
                          <a:pt x="105" y="0"/>
                        </a:lnTo>
                        <a:lnTo>
                          <a:pt x="107" y="2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084" name="Freeform 2347"/>
                  <p:cNvSpPr>
                    <a:spLocks noChangeAspect="1"/>
                  </p:cNvSpPr>
                  <p:nvPr/>
                </p:nvSpPr>
                <p:spPr bwMode="auto">
                  <a:xfrm>
                    <a:off x="1378" y="3773"/>
                    <a:ext cx="110" cy="8"/>
                  </a:xfrm>
                  <a:custGeom>
                    <a:avLst/>
                    <a:gdLst>
                      <a:gd name="T0" fmla="*/ 110 w 110"/>
                      <a:gd name="T1" fmla="*/ 8 h 8"/>
                      <a:gd name="T2" fmla="*/ 5 w 110"/>
                      <a:gd name="T3" fmla="*/ 8 h 8"/>
                      <a:gd name="T4" fmla="*/ 0 w 110"/>
                      <a:gd name="T5" fmla="*/ 0 h 8"/>
                      <a:gd name="T6" fmla="*/ 105 w 110"/>
                      <a:gd name="T7" fmla="*/ 0 h 8"/>
                      <a:gd name="T8" fmla="*/ 110 w 110"/>
                      <a:gd name="T9" fmla="*/ 8 h 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0"/>
                      <a:gd name="T16" fmla="*/ 0 h 8"/>
                      <a:gd name="T17" fmla="*/ 110 w 110"/>
                      <a:gd name="T18" fmla="*/ 8 h 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0" h="8">
                        <a:moveTo>
                          <a:pt x="110" y="8"/>
                        </a:moveTo>
                        <a:lnTo>
                          <a:pt x="5" y="8"/>
                        </a:lnTo>
                        <a:lnTo>
                          <a:pt x="0" y="0"/>
                        </a:lnTo>
                        <a:lnTo>
                          <a:pt x="105" y="0"/>
                        </a:lnTo>
                        <a:lnTo>
                          <a:pt x="110" y="8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085" name="Freeform 2348"/>
                  <p:cNvSpPr>
                    <a:spLocks noChangeAspect="1"/>
                  </p:cNvSpPr>
                  <p:nvPr/>
                </p:nvSpPr>
                <p:spPr bwMode="auto">
                  <a:xfrm>
                    <a:off x="1376" y="3763"/>
                    <a:ext cx="105" cy="3"/>
                  </a:xfrm>
                  <a:custGeom>
                    <a:avLst/>
                    <a:gdLst>
                      <a:gd name="T0" fmla="*/ 105 w 105"/>
                      <a:gd name="T1" fmla="*/ 3 h 3"/>
                      <a:gd name="T2" fmla="*/ 2 w 105"/>
                      <a:gd name="T3" fmla="*/ 3 h 3"/>
                      <a:gd name="T4" fmla="*/ 0 w 105"/>
                      <a:gd name="T5" fmla="*/ 0 h 3"/>
                      <a:gd name="T6" fmla="*/ 102 w 105"/>
                      <a:gd name="T7" fmla="*/ 0 h 3"/>
                      <a:gd name="T8" fmla="*/ 105 w 105"/>
                      <a:gd name="T9" fmla="*/ 3 h 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5"/>
                      <a:gd name="T16" fmla="*/ 0 h 3"/>
                      <a:gd name="T17" fmla="*/ 105 w 105"/>
                      <a:gd name="T18" fmla="*/ 3 h 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5" h="3">
                        <a:moveTo>
                          <a:pt x="105" y="3"/>
                        </a:moveTo>
                        <a:lnTo>
                          <a:pt x="2" y="3"/>
                        </a:lnTo>
                        <a:lnTo>
                          <a:pt x="0" y="0"/>
                        </a:lnTo>
                        <a:lnTo>
                          <a:pt x="102" y="0"/>
                        </a:lnTo>
                        <a:lnTo>
                          <a:pt x="105" y="3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2061" name="Group 2349"/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1848" y="1337"/>
                  <a:ext cx="87" cy="62"/>
                  <a:chOff x="480" y="3413"/>
                  <a:chExt cx="673" cy="560"/>
                </a:xfrm>
              </p:grpSpPr>
              <p:sp>
                <p:nvSpPr>
                  <p:cNvPr id="2075" name="Freeform 2350"/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076" name="Freeform 2351"/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7938" cap="flat">
                    <a:solidFill>
                      <a:srgbClr val="FF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2062" name="Group 2352"/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1825" y="1406"/>
                  <a:ext cx="87" cy="62"/>
                  <a:chOff x="1054" y="3406"/>
                  <a:chExt cx="677" cy="565"/>
                </a:xfrm>
              </p:grpSpPr>
              <p:sp>
                <p:nvSpPr>
                  <p:cNvPr id="2066" name="Freeform 2353"/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067" name="Freeform 2354"/>
                  <p:cNvSpPr>
                    <a:spLocks noChangeAspect="1"/>
                  </p:cNvSpPr>
                  <p:nvPr/>
                </p:nvSpPr>
                <p:spPr bwMode="auto">
                  <a:xfrm>
                    <a:off x="1059" y="3408"/>
                    <a:ext cx="329" cy="148"/>
                  </a:xfrm>
                  <a:custGeom>
                    <a:avLst/>
                    <a:gdLst>
                      <a:gd name="T0" fmla="*/ 44 w 132"/>
                      <a:gd name="T1" fmla="*/ 0 h 59"/>
                      <a:gd name="T2" fmla="*/ 0 w 132"/>
                      <a:gd name="T3" fmla="*/ 0 h 59"/>
                      <a:gd name="T4" fmla="*/ 88 w 132"/>
                      <a:gd name="T5" fmla="*/ 59 h 59"/>
                      <a:gd name="T6" fmla="*/ 132 w 132"/>
                      <a:gd name="T7" fmla="*/ 59 h 59"/>
                      <a:gd name="T8" fmla="*/ 44 w 132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2"/>
                      <a:gd name="T16" fmla="*/ 0 h 59"/>
                      <a:gd name="T17" fmla="*/ 132 w 132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2" h="59">
                        <a:moveTo>
                          <a:pt x="44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43" y="0"/>
                          <a:pt x="69" y="25"/>
                          <a:pt x="88" y="59"/>
                        </a:cubicBezTo>
                        <a:cubicBezTo>
                          <a:pt x="132" y="59"/>
                          <a:pt x="132" y="59"/>
                          <a:pt x="132" y="59"/>
                        </a:cubicBezTo>
                        <a:cubicBezTo>
                          <a:pt x="113" y="25"/>
                          <a:pt x="88" y="0"/>
                          <a:pt x="44" y="0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068" name="Freeform 2355"/>
                  <p:cNvSpPr>
                    <a:spLocks noChangeAspect="1"/>
                  </p:cNvSpPr>
                  <p:nvPr/>
                </p:nvSpPr>
                <p:spPr bwMode="auto">
                  <a:xfrm>
                    <a:off x="1054" y="3406"/>
                    <a:ext cx="332" cy="147"/>
                  </a:xfrm>
                  <a:custGeom>
                    <a:avLst/>
                    <a:gdLst>
                      <a:gd name="T0" fmla="*/ 47 w 133"/>
                      <a:gd name="T1" fmla="*/ 4 h 59"/>
                      <a:gd name="T2" fmla="*/ 133 w 133"/>
                      <a:gd name="T3" fmla="*/ 59 h 59"/>
                      <a:gd name="T4" fmla="*/ 133 w 133"/>
                      <a:gd name="T5" fmla="*/ 59 h 59"/>
                      <a:gd name="T6" fmla="*/ 45 w 133"/>
                      <a:gd name="T7" fmla="*/ 0 h 59"/>
                      <a:gd name="T8" fmla="*/ 0 w 133"/>
                      <a:gd name="T9" fmla="*/ 0 h 59"/>
                      <a:gd name="T10" fmla="*/ 26 w 133"/>
                      <a:gd name="T11" fmla="*/ 4 h 59"/>
                      <a:gd name="T12" fmla="*/ 47 w 133"/>
                      <a:gd name="T13" fmla="*/ 4 h 59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33"/>
                      <a:gd name="T22" fmla="*/ 0 h 59"/>
                      <a:gd name="T23" fmla="*/ 133 w 133"/>
                      <a:gd name="T24" fmla="*/ 59 h 59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33" h="59">
                        <a:moveTo>
                          <a:pt x="47" y="4"/>
                        </a:moveTo>
                        <a:cubicBezTo>
                          <a:pt x="89" y="4"/>
                          <a:pt x="114" y="28"/>
                          <a:pt x="133" y="59"/>
                        </a:cubicBezTo>
                        <a:cubicBezTo>
                          <a:pt x="133" y="59"/>
                          <a:pt x="133" y="59"/>
                          <a:pt x="133" y="59"/>
                        </a:cubicBezTo>
                        <a:cubicBezTo>
                          <a:pt x="114" y="26"/>
                          <a:pt x="89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0" y="0"/>
                          <a:pt x="18" y="2"/>
                          <a:pt x="26" y="4"/>
                        </a:cubicBezTo>
                        <a:lnTo>
                          <a:pt x="47" y="4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069" name="Freeform 2356"/>
                  <p:cNvSpPr>
                    <a:spLocks noChangeAspect="1"/>
                  </p:cNvSpPr>
                  <p:nvPr/>
                </p:nvSpPr>
                <p:spPr bwMode="auto">
                  <a:xfrm>
                    <a:off x="1383" y="3783"/>
                    <a:ext cx="348" cy="188"/>
                  </a:xfrm>
                  <a:custGeom>
                    <a:avLst/>
                    <a:gdLst>
                      <a:gd name="T0" fmla="*/ 45 w 139"/>
                      <a:gd name="T1" fmla="*/ 0 h 75"/>
                      <a:gd name="T2" fmla="*/ 0 w 139"/>
                      <a:gd name="T3" fmla="*/ 0 h 75"/>
                      <a:gd name="T4" fmla="*/ 95 w 139"/>
                      <a:gd name="T5" fmla="*/ 75 h 75"/>
                      <a:gd name="T6" fmla="*/ 139 w 139"/>
                      <a:gd name="T7" fmla="*/ 75 h 75"/>
                      <a:gd name="T8" fmla="*/ 45 w 139"/>
                      <a:gd name="T9" fmla="*/ 0 h 7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9"/>
                      <a:gd name="T16" fmla="*/ 0 h 75"/>
                      <a:gd name="T17" fmla="*/ 139 w 139"/>
                      <a:gd name="T18" fmla="*/ 75 h 7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9" h="75">
                        <a:moveTo>
                          <a:pt x="45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20" y="42"/>
                          <a:pt x="45" y="75"/>
                          <a:pt x="95" y="75"/>
                        </a:cubicBezTo>
                        <a:cubicBezTo>
                          <a:pt x="139" y="75"/>
                          <a:pt x="139" y="75"/>
                          <a:pt x="139" y="75"/>
                        </a:cubicBezTo>
                        <a:cubicBezTo>
                          <a:pt x="90" y="75"/>
                          <a:pt x="65" y="42"/>
                          <a:pt x="45" y="0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070" name="Freeform 2357"/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7938" cap="flat">
                    <a:solidFill>
                      <a:srgbClr val="FF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071" name="Freeform 2358"/>
                  <p:cNvSpPr>
                    <a:spLocks noChangeAspect="1"/>
                  </p:cNvSpPr>
                  <p:nvPr/>
                </p:nvSpPr>
                <p:spPr bwMode="auto">
                  <a:xfrm>
                    <a:off x="1284" y="3561"/>
                    <a:ext cx="107" cy="7"/>
                  </a:xfrm>
                  <a:custGeom>
                    <a:avLst/>
                    <a:gdLst>
                      <a:gd name="T0" fmla="*/ 0 w 107"/>
                      <a:gd name="T1" fmla="*/ 0 h 7"/>
                      <a:gd name="T2" fmla="*/ 104 w 107"/>
                      <a:gd name="T3" fmla="*/ 0 h 7"/>
                      <a:gd name="T4" fmla="*/ 107 w 107"/>
                      <a:gd name="T5" fmla="*/ 7 h 7"/>
                      <a:gd name="T6" fmla="*/ 5 w 107"/>
                      <a:gd name="T7" fmla="*/ 7 h 7"/>
                      <a:gd name="T8" fmla="*/ 0 w 107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7"/>
                      <a:gd name="T17" fmla="*/ 107 w 107"/>
                      <a:gd name="T18" fmla="*/ 7 h 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7">
                        <a:moveTo>
                          <a:pt x="0" y="0"/>
                        </a:moveTo>
                        <a:lnTo>
                          <a:pt x="104" y="0"/>
                        </a:lnTo>
                        <a:lnTo>
                          <a:pt x="107" y="7"/>
                        </a:lnTo>
                        <a:lnTo>
                          <a:pt x="5" y="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072" name="Freeform 2359"/>
                  <p:cNvSpPr>
                    <a:spLocks noChangeAspect="1"/>
                  </p:cNvSpPr>
                  <p:nvPr/>
                </p:nvSpPr>
                <p:spPr bwMode="auto">
                  <a:xfrm>
                    <a:off x="1291" y="3576"/>
                    <a:ext cx="107" cy="2"/>
                  </a:xfrm>
                  <a:custGeom>
                    <a:avLst/>
                    <a:gdLst>
                      <a:gd name="T0" fmla="*/ 0 w 107"/>
                      <a:gd name="T1" fmla="*/ 0 h 2"/>
                      <a:gd name="T2" fmla="*/ 105 w 107"/>
                      <a:gd name="T3" fmla="*/ 0 h 2"/>
                      <a:gd name="T4" fmla="*/ 107 w 107"/>
                      <a:gd name="T5" fmla="*/ 2 h 2"/>
                      <a:gd name="T6" fmla="*/ 3 w 107"/>
                      <a:gd name="T7" fmla="*/ 2 h 2"/>
                      <a:gd name="T8" fmla="*/ 0 w 107"/>
                      <a:gd name="T9" fmla="*/ 0 h 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2"/>
                      <a:gd name="T17" fmla="*/ 107 w 107"/>
                      <a:gd name="T18" fmla="*/ 2 h 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2">
                        <a:moveTo>
                          <a:pt x="0" y="0"/>
                        </a:moveTo>
                        <a:lnTo>
                          <a:pt x="105" y="0"/>
                        </a:lnTo>
                        <a:lnTo>
                          <a:pt x="107" y="2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073" name="Freeform 2360"/>
                  <p:cNvSpPr>
                    <a:spLocks noChangeAspect="1"/>
                  </p:cNvSpPr>
                  <p:nvPr/>
                </p:nvSpPr>
                <p:spPr bwMode="auto">
                  <a:xfrm>
                    <a:off x="1378" y="3773"/>
                    <a:ext cx="110" cy="8"/>
                  </a:xfrm>
                  <a:custGeom>
                    <a:avLst/>
                    <a:gdLst>
                      <a:gd name="T0" fmla="*/ 110 w 110"/>
                      <a:gd name="T1" fmla="*/ 8 h 8"/>
                      <a:gd name="T2" fmla="*/ 5 w 110"/>
                      <a:gd name="T3" fmla="*/ 8 h 8"/>
                      <a:gd name="T4" fmla="*/ 0 w 110"/>
                      <a:gd name="T5" fmla="*/ 0 h 8"/>
                      <a:gd name="T6" fmla="*/ 105 w 110"/>
                      <a:gd name="T7" fmla="*/ 0 h 8"/>
                      <a:gd name="T8" fmla="*/ 110 w 110"/>
                      <a:gd name="T9" fmla="*/ 8 h 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0"/>
                      <a:gd name="T16" fmla="*/ 0 h 8"/>
                      <a:gd name="T17" fmla="*/ 110 w 110"/>
                      <a:gd name="T18" fmla="*/ 8 h 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0" h="8">
                        <a:moveTo>
                          <a:pt x="110" y="8"/>
                        </a:moveTo>
                        <a:lnTo>
                          <a:pt x="5" y="8"/>
                        </a:lnTo>
                        <a:lnTo>
                          <a:pt x="0" y="0"/>
                        </a:lnTo>
                        <a:lnTo>
                          <a:pt x="105" y="0"/>
                        </a:lnTo>
                        <a:lnTo>
                          <a:pt x="110" y="8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074" name="Freeform 2361"/>
                  <p:cNvSpPr>
                    <a:spLocks noChangeAspect="1"/>
                  </p:cNvSpPr>
                  <p:nvPr/>
                </p:nvSpPr>
                <p:spPr bwMode="auto">
                  <a:xfrm>
                    <a:off x="1376" y="3763"/>
                    <a:ext cx="105" cy="3"/>
                  </a:xfrm>
                  <a:custGeom>
                    <a:avLst/>
                    <a:gdLst>
                      <a:gd name="T0" fmla="*/ 105 w 105"/>
                      <a:gd name="T1" fmla="*/ 3 h 3"/>
                      <a:gd name="T2" fmla="*/ 2 w 105"/>
                      <a:gd name="T3" fmla="*/ 3 h 3"/>
                      <a:gd name="T4" fmla="*/ 0 w 105"/>
                      <a:gd name="T5" fmla="*/ 0 h 3"/>
                      <a:gd name="T6" fmla="*/ 102 w 105"/>
                      <a:gd name="T7" fmla="*/ 0 h 3"/>
                      <a:gd name="T8" fmla="*/ 105 w 105"/>
                      <a:gd name="T9" fmla="*/ 3 h 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5"/>
                      <a:gd name="T16" fmla="*/ 0 h 3"/>
                      <a:gd name="T17" fmla="*/ 105 w 105"/>
                      <a:gd name="T18" fmla="*/ 3 h 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5" h="3">
                        <a:moveTo>
                          <a:pt x="105" y="3"/>
                        </a:moveTo>
                        <a:lnTo>
                          <a:pt x="2" y="3"/>
                        </a:lnTo>
                        <a:lnTo>
                          <a:pt x="0" y="0"/>
                        </a:lnTo>
                        <a:lnTo>
                          <a:pt x="102" y="0"/>
                        </a:lnTo>
                        <a:lnTo>
                          <a:pt x="105" y="3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2063" name="Group 2362"/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1803" y="1477"/>
                  <a:ext cx="86" cy="62"/>
                  <a:chOff x="480" y="3413"/>
                  <a:chExt cx="673" cy="560"/>
                </a:xfrm>
              </p:grpSpPr>
              <p:sp>
                <p:nvSpPr>
                  <p:cNvPr id="2064" name="Freeform 2363"/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065" name="Freeform 2364"/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7938" cap="flat">
                    <a:solidFill>
                      <a:srgbClr val="FF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</p:grpSp>
          <p:grpSp>
            <p:nvGrpSpPr>
              <p:cNvPr id="1900" name="Group 2365"/>
              <p:cNvGrpSpPr>
                <a:grpSpLocks/>
              </p:cNvGrpSpPr>
              <p:nvPr/>
            </p:nvGrpSpPr>
            <p:grpSpPr bwMode="auto">
              <a:xfrm>
                <a:off x="2945" y="1661"/>
                <a:ext cx="124" cy="309"/>
                <a:chOff x="1998" y="1253"/>
                <a:chExt cx="124" cy="309"/>
              </a:xfrm>
            </p:grpSpPr>
            <p:grpSp>
              <p:nvGrpSpPr>
                <p:cNvPr id="2034" name="Group 2366"/>
                <p:cNvGrpSpPr>
                  <a:grpSpLocks noChangeAspect="1"/>
                </p:cNvGrpSpPr>
                <p:nvPr/>
              </p:nvGrpSpPr>
              <p:grpSpPr bwMode="auto">
                <a:xfrm rot="-4350386">
                  <a:off x="2003" y="1418"/>
                  <a:ext cx="90" cy="56"/>
                  <a:chOff x="480" y="3413"/>
                  <a:chExt cx="673" cy="560"/>
                </a:xfrm>
              </p:grpSpPr>
              <p:sp>
                <p:nvSpPr>
                  <p:cNvPr id="2058" name="Freeform 2367"/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059" name="Freeform 2368"/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7938" cap="flat">
                    <a:solidFill>
                      <a:srgbClr val="0066FF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2035" name="Group 2369"/>
                <p:cNvGrpSpPr>
                  <a:grpSpLocks noChangeAspect="1"/>
                </p:cNvGrpSpPr>
                <p:nvPr/>
              </p:nvGrpSpPr>
              <p:grpSpPr bwMode="auto">
                <a:xfrm rot="-4350386">
                  <a:off x="2026" y="1343"/>
                  <a:ext cx="91" cy="55"/>
                  <a:chOff x="1054" y="3406"/>
                  <a:chExt cx="677" cy="565"/>
                </a:xfrm>
              </p:grpSpPr>
              <p:sp>
                <p:nvSpPr>
                  <p:cNvPr id="2049" name="Freeform 2370"/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050" name="Freeform 2371"/>
                  <p:cNvSpPr>
                    <a:spLocks noChangeAspect="1"/>
                  </p:cNvSpPr>
                  <p:nvPr/>
                </p:nvSpPr>
                <p:spPr bwMode="auto">
                  <a:xfrm>
                    <a:off x="1059" y="3408"/>
                    <a:ext cx="329" cy="148"/>
                  </a:xfrm>
                  <a:custGeom>
                    <a:avLst/>
                    <a:gdLst>
                      <a:gd name="T0" fmla="*/ 44 w 132"/>
                      <a:gd name="T1" fmla="*/ 0 h 59"/>
                      <a:gd name="T2" fmla="*/ 0 w 132"/>
                      <a:gd name="T3" fmla="*/ 0 h 59"/>
                      <a:gd name="T4" fmla="*/ 88 w 132"/>
                      <a:gd name="T5" fmla="*/ 59 h 59"/>
                      <a:gd name="T6" fmla="*/ 132 w 132"/>
                      <a:gd name="T7" fmla="*/ 59 h 59"/>
                      <a:gd name="T8" fmla="*/ 44 w 132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2"/>
                      <a:gd name="T16" fmla="*/ 0 h 59"/>
                      <a:gd name="T17" fmla="*/ 132 w 132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2" h="59">
                        <a:moveTo>
                          <a:pt x="44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43" y="0"/>
                          <a:pt x="69" y="25"/>
                          <a:pt x="88" y="59"/>
                        </a:cubicBezTo>
                        <a:cubicBezTo>
                          <a:pt x="132" y="59"/>
                          <a:pt x="132" y="59"/>
                          <a:pt x="132" y="59"/>
                        </a:cubicBezTo>
                        <a:cubicBezTo>
                          <a:pt x="113" y="25"/>
                          <a:pt x="88" y="0"/>
                          <a:pt x="44" y="0"/>
                        </a:cubicBez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051" name="Freeform 2372"/>
                  <p:cNvSpPr>
                    <a:spLocks noChangeAspect="1"/>
                  </p:cNvSpPr>
                  <p:nvPr/>
                </p:nvSpPr>
                <p:spPr bwMode="auto">
                  <a:xfrm>
                    <a:off x="1054" y="3406"/>
                    <a:ext cx="332" cy="147"/>
                  </a:xfrm>
                  <a:custGeom>
                    <a:avLst/>
                    <a:gdLst>
                      <a:gd name="T0" fmla="*/ 47 w 133"/>
                      <a:gd name="T1" fmla="*/ 4 h 59"/>
                      <a:gd name="T2" fmla="*/ 133 w 133"/>
                      <a:gd name="T3" fmla="*/ 59 h 59"/>
                      <a:gd name="T4" fmla="*/ 133 w 133"/>
                      <a:gd name="T5" fmla="*/ 59 h 59"/>
                      <a:gd name="T6" fmla="*/ 45 w 133"/>
                      <a:gd name="T7" fmla="*/ 0 h 59"/>
                      <a:gd name="T8" fmla="*/ 0 w 133"/>
                      <a:gd name="T9" fmla="*/ 0 h 59"/>
                      <a:gd name="T10" fmla="*/ 26 w 133"/>
                      <a:gd name="T11" fmla="*/ 4 h 59"/>
                      <a:gd name="T12" fmla="*/ 47 w 133"/>
                      <a:gd name="T13" fmla="*/ 4 h 59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33"/>
                      <a:gd name="T22" fmla="*/ 0 h 59"/>
                      <a:gd name="T23" fmla="*/ 133 w 133"/>
                      <a:gd name="T24" fmla="*/ 59 h 59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33" h="59">
                        <a:moveTo>
                          <a:pt x="47" y="4"/>
                        </a:moveTo>
                        <a:cubicBezTo>
                          <a:pt x="89" y="4"/>
                          <a:pt x="114" y="28"/>
                          <a:pt x="133" y="59"/>
                        </a:cubicBezTo>
                        <a:cubicBezTo>
                          <a:pt x="133" y="59"/>
                          <a:pt x="133" y="59"/>
                          <a:pt x="133" y="59"/>
                        </a:cubicBezTo>
                        <a:cubicBezTo>
                          <a:pt x="114" y="26"/>
                          <a:pt x="89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0" y="0"/>
                          <a:pt x="18" y="2"/>
                          <a:pt x="26" y="4"/>
                        </a:cubicBezTo>
                        <a:lnTo>
                          <a:pt x="47" y="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052" name="Freeform 2373"/>
                  <p:cNvSpPr>
                    <a:spLocks noChangeAspect="1"/>
                  </p:cNvSpPr>
                  <p:nvPr/>
                </p:nvSpPr>
                <p:spPr bwMode="auto">
                  <a:xfrm>
                    <a:off x="1383" y="3783"/>
                    <a:ext cx="348" cy="188"/>
                  </a:xfrm>
                  <a:custGeom>
                    <a:avLst/>
                    <a:gdLst>
                      <a:gd name="T0" fmla="*/ 45 w 139"/>
                      <a:gd name="T1" fmla="*/ 0 h 75"/>
                      <a:gd name="T2" fmla="*/ 0 w 139"/>
                      <a:gd name="T3" fmla="*/ 0 h 75"/>
                      <a:gd name="T4" fmla="*/ 95 w 139"/>
                      <a:gd name="T5" fmla="*/ 75 h 75"/>
                      <a:gd name="T6" fmla="*/ 139 w 139"/>
                      <a:gd name="T7" fmla="*/ 75 h 75"/>
                      <a:gd name="T8" fmla="*/ 45 w 139"/>
                      <a:gd name="T9" fmla="*/ 0 h 7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9"/>
                      <a:gd name="T16" fmla="*/ 0 h 75"/>
                      <a:gd name="T17" fmla="*/ 139 w 139"/>
                      <a:gd name="T18" fmla="*/ 75 h 7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9" h="75">
                        <a:moveTo>
                          <a:pt x="45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20" y="42"/>
                          <a:pt x="45" y="75"/>
                          <a:pt x="95" y="75"/>
                        </a:cubicBezTo>
                        <a:cubicBezTo>
                          <a:pt x="139" y="75"/>
                          <a:pt x="139" y="75"/>
                          <a:pt x="139" y="75"/>
                        </a:cubicBezTo>
                        <a:cubicBezTo>
                          <a:pt x="90" y="75"/>
                          <a:pt x="65" y="42"/>
                          <a:pt x="45" y="0"/>
                        </a:cubicBez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053" name="Freeform 2374"/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7938" cap="flat">
                    <a:solidFill>
                      <a:srgbClr val="0066FF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054" name="Freeform 2375"/>
                  <p:cNvSpPr>
                    <a:spLocks noChangeAspect="1"/>
                  </p:cNvSpPr>
                  <p:nvPr/>
                </p:nvSpPr>
                <p:spPr bwMode="auto">
                  <a:xfrm>
                    <a:off x="1284" y="3561"/>
                    <a:ext cx="107" cy="7"/>
                  </a:xfrm>
                  <a:custGeom>
                    <a:avLst/>
                    <a:gdLst>
                      <a:gd name="T0" fmla="*/ 0 w 107"/>
                      <a:gd name="T1" fmla="*/ 0 h 7"/>
                      <a:gd name="T2" fmla="*/ 104 w 107"/>
                      <a:gd name="T3" fmla="*/ 0 h 7"/>
                      <a:gd name="T4" fmla="*/ 107 w 107"/>
                      <a:gd name="T5" fmla="*/ 7 h 7"/>
                      <a:gd name="T6" fmla="*/ 5 w 107"/>
                      <a:gd name="T7" fmla="*/ 7 h 7"/>
                      <a:gd name="T8" fmla="*/ 0 w 107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7"/>
                      <a:gd name="T17" fmla="*/ 107 w 107"/>
                      <a:gd name="T18" fmla="*/ 7 h 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7">
                        <a:moveTo>
                          <a:pt x="0" y="0"/>
                        </a:moveTo>
                        <a:lnTo>
                          <a:pt x="104" y="0"/>
                        </a:lnTo>
                        <a:lnTo>
                          <a:pt x="107" y="7"/>
                        </a:lnTo>
                        <a:lnTo>
                          <a:pt x="5" y="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055" name="Freeform 2376"/>
                  <p:cNvSpPr>
                    <a:spLocks noChangeAspect="1"/>
                  </p:cNvSpPr>
                  <p:nvPr/>
                </p:nvSpPr>
                <p:spPr bwMode="auto">
                  <a:xfrm>
                    <a:off x="1291" y="3576"/>
                    <a:ext cx="107" cy="2"/>
                  </a:xfrm>
                  <a:custGeom>
                    <a:avLst/>
                    <a:gdLst>
                      <a:gd name="T0" fmla="*/ 0 w 107"/>
                      <a:gd name="T1" fmla="*/ 0 h 2"/>
                      <a:gd name="T2" fmla="*/ 105 w 107"/>
                      <a:gd name="T3" fmla="*/ 0 h 2"/>
                      <a:gd name="T4" fmla="*/ 107 w 107"/>
                      <a:gd name="T5" fmla="*/ 2 h 2"/>
                      <a:gd name="T6" fmla="*/ 3 w 107"/>
                      <a:gd name="T7" fmla="*/ 2 h 2"/>
                      <a:gd name="T8" fmla="*/ 0 w 107"/>
                      <a:gd name="T9" fmla="*/ 0 h 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2"/>
                      <a:gd name="T17" fmla="*/ 107 w 107"/>
                      <a:gd name="T18" fmla="*/ 2 h 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2">
                        <a:moveTo>
                          <a:pt x="0" y="0"/>
                        </a:moveTo>
                        <a:lnTo>
                          <a:pt x="105" y="0"/>
                        </a:lnTo>
                        <a:lnTo>
                          <a:pt x="107" y="2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056" name="Freeform 2377"/>
                  <p:cNvSpPr>
                    <a:spLocks noChangeAspect="1"/>
                  </p:cNvSpPr>
                  <p:nvPr/>
                </p:nvSpPr>
                <p:spPr bwMode="auto">
                  <a:xfrm>
                    <a:off x="1378" y="3773"/>
                    <a:ext cx="110" cy="8"/>
                  </a:xfrm>
                  <a:custGeom>
                    <a:avLst/>
                    <a:gdLst>
                      <a:gd name="T0" fmla="*/ 110 w 110"/>
                      <a:gd name="T1" fmla="*/ 8 h 8"/>
                      <a:gd name="T2" fmla="*/ 5 w 110"/>
                      <a:gd name="T3" fmla="*/ 8 h 8"/>
                      <a:gd name="T4" fmla="*/ 0 w 110"/>
                      <a:gd name="T5" fmla="*/ 0 h 8"/>
                      <a:gd name="T6" fmla="*/ 105 w 110"/>
                      <a:gd name="T7" fmla="*/ 0 h 8"/>
                      <a:gd name="T8" fmla="*/ 110 w 110"/>
                      <a:gd name="T9" fmla="*/ 8 h 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0"/>
                      <a:gd name="T16" fmla="*/ 0 h 8"/>
                      <a:gd name="T17" fmla="*/ 110 w 110"/>
                      <a:gd name="T18" fmla="*/ 8 h 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0" h="8">
                        <a:moveTo>
                          <a:pt x="110" y="8"/>
                        </a:moveTo>
                        <a:lnTo>
                          <a:pt x="5" y="8"/>
                        </a:lnTo>
                        <a:lnTo>
                          <a:pt x="0" y="0"/>
                        </a:lnTo>
                        <a:lnTo>
                          <a:pt x="105" y="0"/>
                        </a:lnTo>
                        <a:lnTo>
                          <a:pt x="110" y="8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057" name="Freeform 2378"/>
                  <p:cNvSpPr>
                    <a:spLocks noChangeAspect="1"/>
                  </p:cNvSpPr>
                  <p:nvPr/>
                </p:nvSpPr>
                <p:spPr bwMode="auto">
                  <a:xfrm>
                    <a:off x="1376" y="3763"/>
                    <a:ext cx="105" cy="3"/>
                  </a:xfrm>
                  <a:custGeom>
                    <a:avLst/>
                    <a:gdLst>
                      <a:gd name="T0" fmla="*/ 105 w 105"/>
                      <a:gd name="T1" fmla="*/ 3 h 3"/>
                      <a:gd name="T2" fmla="*/ 2 w 105"/>
                      <a:gd name="T3" fmla="*/ 3 h 3"/>
                      <a:gd name="T4" fmla="*/ 0 w 105"/>
                      <a:gd name="T5" fmla="*/ 0 h 3"/>
                      <a:gd name="T6" fmla="*/ 102 w 105"/>
                      <a:gd name="T7" fmla="*/ 0 h 3"/>
                      <a:gd name="T8" fmla="*/ 105 w 105"/>
                      <a:gd name="T9" fmla="*/ 3 h 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5"/>
                      <a:gd name="T16" fmla="*/ 0 h 3"/>
                      <a:gd name="T17" fmla="*/ 105 w 105"/>
                      <a:gd name="T18" fmla="*/ 3 h 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5" h="3">
                        <a:moveTo>
                          <a:pt x="105" y="3"/>
                        </a:moveTo>
                        <a:lnTo>
                          <a:pt x="2" y="3"/>
                        </a:lnTo>
                        <a:lnTo>
                          <a:pt x="0" y="0"/>
                        </a:lnTo>
                        <a:lnTo>
                          <a:pt x="102" y="0"/>
                        </a:lnTo>
                        <a:lnTo>
                          <a:pt x="105" y="3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2036" name="Group 2379"/>
                <p:cNvGrpSpPr>
                  <a:grpSpLocks noChangeAspect="1"/>
                </p:cNvGrpSpPr>
                <p:nvPr/>
              </p:nvGrpSpPr>
              <p:grpSpPr bwMode="auto">
                <a:xfrm rot="-4350386">
                  <a:off x="1980" y="1488"/>
                  <a:ext cx="92" cy="56"/>
                  <a:chOff x="1054" y="3406"/>
                  <a:chExt cx="677" cy="565"/>
                </a:xfrm>
              </p:grpSpPr>
              <p:sp>
                <p:nvSpPr>
                  <p:cNvPr id="2040" name="Freeform 2380"/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041" name="Freeform 2381"/>
                  <p:cNvSpPr>
                    <a:spLocks noChangeAspect="1"/>
                  </p:cNvSpPr>
                  <p:nvPr/>
                </p:nvSpPr>
                <p:spPr bwMode="auto">
                  <a:xfrm>
                    <a:off x="1059" y="3408"/>
                    <a:ext cx="329" cy="148"/>
                  </a:xfrm>
                  <a:custGeom>
                    <a:avLst/>
                    <a:gdLst>
                      <a:gd name="T0" fmla="*/ 44 w 132"/>
                      <a:gd name="T1" fmla="*/ 0 h 59"/>
                      <a:gd name="T2" fmla="*/ 0 w 132"/>
                      <a:gd name="T3" fmla="*/ 0 h 59"/>
                      <a:gd name="T4" fmla="*/ 88 w 132"/>
                      <a:gd name="T5" fmla="*/ 59 h 59"/>
                      <a:gd name="T6" fmla="*/ 132 w 132"/>
                      <a:gd name="T7" fmla="*/ 59 h 59"/>
                      <a:gd name="T8" fmla="*/ 44 w 132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2"/>
                      <a:gd name="T16" fmla="*/ 0 h 59"/>
                      <a:gd name="T17" fmla="*/ 132 w 132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2" h="59">
                        <a:moveTo>
                          <a:pt x="44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43" y="0"/>
                          <a:pt x="69" y="25"/>
                          <a:pt x="88" y="59"/>
                        </a:cubicBezTo>
                        <a:cubicBezTo>
                          <a:pt x="132" y="59"/>
                          <a:pt x="132" y="59"/>
                          <a:pt x="132" y="59"/>
                        </a:cubicBezTo>
                        <a:cubicBezTo>
                          <a:pt x="113" y="25"/>
                          <a:pt x="88" y="0"/>
                          <a:pt x="44" y="0"/>
                        </a:cubicBez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042" name="Freeform 2382"/>
                  <p:cNvSpPr>
                    <a:spLocks noChangeAspect="1"/>
                  </p:cNvSpPr>
                  <p:nvPr/>
                </p:nvSpPr>
                <p:spPr bwMode="auto">
                  <a:xfrm>
                    <a:off x="1054" y="3406"/>
                    <a:ext cx="332" cy="147"/>
                  </a:xfrm>
                  <a:custGeom>
                    <a:avLst/>
                    <a:gdLst>
                      <a:gd name="T0" fmla="*/ 47 w 133"/>
                      <a:gd name="T1" fmla="*/ 4 h 59"/>
                      <a:gd name="T2" fmla="*/ 133 w 133"/>
                      <a:gd name="T3" fmla="*/ 59 h 59"/>
                      <a:gd name="T4" fmla="*/ 133 w 133"/>
                      <a:gd name="T5" fmla="*/ 59 h 59"/>
                      <a:gd name="T6" fmla="*/ 45 w 133"/>
                      <a:gd name="T7" fmla="*/ 0 h 59"/>
                      <a:gd name="T8" fmla="*/ 0 w 133"/>
                      <a:gd name="T9" fmla="*/ 0 h 59"/>
                      <a:gd name="T10" fmla="*/ 26 w 133"/>
                      <a:gd name="T11" fmla="*/ 4 h 59"/>
                      <a:gd name="T12" fmla="*/ 47 w 133"/>
                      <a:gd name="T13" fmla="*/ 4 h 59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33"/>
                      <a:gd name="T22" fmla="*/ 0 h 59"/>
                      <a:gd name="T23" fmla="*/ 133 w 133"/>
                      <a:gd name="T24" fmla="*/ 59 h 59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33" h="59">
                        <a:moveTo>
                          <a:pt x="47" y="4"/>
                        </a:moveTo>
                        <a:cubicBezTo>
                          <a:pt x="89" y="4"/>
                          <a:pt x="114" y="28"/>
                          <a:pt x="133" y="59"/>
                        </a:cubicBezTo>
                        <a:cubicBezTo>
                          <a:pt x="133" y="59"/>
                          <a:pt x="133" y="59"/>
                          <a:pt x="133" y="59"/>
                        </a:cubicBezTo>
                        <a:cubicBezTo>
                          <a:pt x="114" y="26"/>
                          <a:pt x="89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0" y="0"/>
                          <a:pt x="18" y="2"/>
                          <a:pt x="26" y="4"/>
                        </a:cubicBezTo>
                        <a:lnTo>
                          <a:pt x="47" y="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043" name="Freeform 2383"/>
                  <p:cNvSpPr>
                    <a:spLocks noChangeAspect="1"/>
                  </p:cNvSpPr>
                  <p:nvPr/>
                </p:nvSpPr>
                <p:spPr bwMode="auto">
                  <a:xfrm>
                    <a:off x="1383" y="3783"/>
                    <a:ext cx="348" cy="188"/>
                  </a:xfrm>
                  <a:custGeom>
                    <a:avLst/>
                    <a:gdLst>
                      <a:gd name="T0" fmla="*/ 45 w 139"/>
                      <a:gd name="T1" fmla="*/ 0 h 75"/>
                      <a:gd name="T2" fmla="*/ 0 w 139"/>
                      <a:gd name="T3" fmla="*/ 0 h 75"/>
                      <a:gd name="T4" fmla="*/ 95 w 139"/>
                      <a:gd name="T5" fmla="*/ 75 h 75"/>
                      <a:gd name="T6" fmla="*/ 139 w 139"/>
                      <a:gd name="T7" fmla="*/ 75 h 75"/>
                      <a:gd name="T8" fmla="*/ 45 w 139"/>
                      <a:gd name="T9" fmla="*/ 0 h 7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9"/>
                      <a:gd name="T16" fmla="*/ 0 h 75"/>
                      <a:gd name="T17" fmla="*/ 139 w 139"/>
                      <a:gd name="T18" fmla="*/ 75 h 7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9" h="75">
                        <a:moveTo>
                          <a:pt x="45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20" y="42"/>
                          <a:pt x="45" y="75"/>
                          <a:pt x="95" y="75"/>
                        </a:cubicBezTo>
                        <a:cubicBezTo>
                          <a:pt x="139" y="75"/>
                          <a:pt x="139" y="75"/>
                          <a:pt x="139" y="75"/>
                        </a:cubicBezTo>
                        <a:cubicBezTo>
                          <a:pt x="90" y="75"/>
                          <a:pt x="65" y="42"/>
                          <a:pt x="45" y="0"/>
                        </a:cubicBez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044" name="Freeform 2384"/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7938" cap="flat">
                    <a:solidFill>
                      <a:srgbClr val="0066FF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045" name="Freeform 2385"/>
                  <p:cNvSpPr>
                    <a:spLocks noChangeAspect="1"/>
                  </p:cNvSpPr>
                  <p:nvPr/>
                </p:nvSpPr>
                <p:spPr bwMode="auto">
                  <a:xfrm>
                    <a:off x="1284" y="3561"/>
                    <a:ext cx="107" cy="7"/>
                  </a:xfrm>
                  <a:custGeom>
                    <a:avLst/>
                    <a:gdLst>
                      <a:gd name="T0" fmla="*/ 0 w 107"/>
                      <a:gd name="T1" fmla="*/ 0 h 7"/>
                      <a:gd name="T2" fmla="*/ 104 w 107"/>
                      <a:gd name="T3" fmla="*/ 0 h 7"/>
                      <a:gd name="T4" fmla="*/ 107 w 107"/>
                      <a:gd name="T5" fmla="*/ 7 h 7"/>
                      <a:gd name="T6" fmla="*/ 5 w 107"/>
                      <a:gd name="T7" fmla="*/ 7 h 7"/>
                      <a:gd name="T8" fmla="*/ 0 w 107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7"/>
                      <a:gd name="T17" fmla="*/ 107 w 107"/>
                      <a:gd name="T18" fmla="*/ 7 h 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7">
                        <a:moveTo>
                          <a:pt x="0" y="0"/>
                        </a:moveTo>
                        <a:lnTo>
                          <a:pt x="104" y="0"/>
                        </a:lnTo>
                        <a:lnTo>
                          <a:pt x="107" y="7"/>
                        </a:lnTo>
                        <a:lnTo>
                          <a:pt x="5" y="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046" name="Freeform 2386"/>
                  <p:cNvSpPr>
                    <a:spLocks noChangeAspect="1"/>
                  </p:cNvSpPr>
                  <p:nvPr/>
                </p:nvSpPr>
                <p:spPr bwMode="auto">
                  <a:xfrm>
                    <a:off x="1291" y="3576"/>
                    <a:ext cx="107" cy="2"/>
                  </a:xfrm>
                  <a:custGeom>
                    <a:avLst/>
                    <a:gdLst>
                      <a:gd name="T0" fmla="*/ 0 w 107"/>
                      <a:gd name="T1" fmla="*/ 0 h 2"/>
                      <a:gd name="T2" fmla="*/ 105 w 107"/>
                      <a:gd name="T3" fmla="*/ 0 h 2"/>
                      <a:gd name="T4" fmla="*/ 107 w 107"/>
                      <a:gd name="T5" fmla="*/ 2 h 2"/>
                      <a:gd name="T6" fmla="*/ 3 w 107"/>
                      <a:gd name="T7" fmla="*/ 2 h 2"/>
                      <a:gd name="T8" fmla="*/ 0 w 107"/>
                      <a:gd name="T9" fmla="*/ 0 h 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2"/>
                      <a:gd name="T17" fmla="*/ 107 w 107"/>
                      <a:gd name="T18" fmla="*/ 2 h 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2">
                        <a:moveTo>
                          <a:pt x="0" y="0"/>
                        </a:moveTo>
                        <a:lnTo>
                          <a:pt x="105" y="0"/>
                        </a:lnTo>
                        <a:lnTo>
                          <a:pt x="107" y="2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047" name="Freeform 2387"/>
                  <p:cNvSpPr>
                    <a:spLocks noChangeAspect="1"/>
                  </p:cNvSpPr>
                  <p:nvPr/>
                </p:nvSpPr>
                <p:spPr bwMode="auto">
                  <a:xfrm>
                    <a:off x="1378" y="3773"/>
                    <a:ext cx="110" cy="8"/>
                  </a:xfrm>
                  <a:custGeom>
                    <a:avLst/>
                    <a:gdLst>
                      <a:gd name="T0" fmla="*/ 110 w 110"/>
                      <a:gd name="T1" fmla="*/ 8 h 8"/>
                      <a:gd name="T2" fmla="*/ 5 w 110"/>
                      <a:gd name="T3" fmla="*/ 8 h 8"/>
                      <a:gd name="T4" fmla="*/ 0 w 110"/>
                      <a:gd name="T5" fmla="*/ 0 h 8"/>
                      <a:gd name="T6" fmla="*/ 105 w 110"/>
                      <a:gd name="T7" fmla="*/ 0 h 8"/>
                      <a:gd name="T8" fmla="*/ 110 w 110"/>
                      <a:gd name="T9" fmla="*/ 8 h 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0"/>
                      <a:gd name="T16" fmla="*/ 0 h 8"/>
                      <a:gd name="T17" fmla="*/ 110 w 110"/>
                      <a:gd name="T18" fmla="*/ 8 h 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0" h="8">
                        <a:moveTo>
                          <a:pt x="110" y="8"/>
                        </a:moveTo>
                        <a:lnTo>
                          <a:pt x="5" y="8"/>
                        </a:lnTo>
                        <a:lnTo>
                          <a:pt x="0" y="0"/>
                        </a:lnTo>
                        <a:lnTo>
                          <a:pt x="105" y="0"/>
                        </a:lnTo>
                        <a:lnTo>
                          <a:pt x="110" y="8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048" name="Freeform 2388"/>
                  <p:cNvSpPr>
                    <a:spLocks noChangeAspect="1"/>
                  </p:cNvSpPr>
                  <p:nvPr/>
                </p:nvSpPr>
                <p:spPr bwMode="auto">
                  <a:xfrm>
                    <a:off x="1376" y="3763"/>
                    <a:ext cx="105" cy="3"/>
                  </a:xfrm>
                  <a:custGeom>
                    <a:avLst/>
                    <a:gdLst>
                      <a:gd name="T0" fmla="*/ 105 w 105"/>
                      <a:gd name="T1" fmla="*/ 3 h 3"/>
                      <a:gd name="T2" fmla="*/ 2 w 105"/>
                      <a:gd name="T3" fmla="*/ 3 h 3"/>
                      <a:gd name="T4" fmla="*/ 0 w 105"/>
                      <a:gd name="T5" fmla="*/ 0 h 3"/>
                      <a:gd name="T6" fmla="*/ 102 w 105"/>
                      <a:gd name="T7" fmla="*/ 0 h 3"/>
                      <a:gd name="T8" fmla="*/ 105 w 105"/>
                      <a:gd name="T9" fmla="*/ 3 h 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5"/>
                      <a:gd name="T16" fmla="*/ 0 h 3"/>
                      <a:gd name="T17" fmla="*/ 105 w 105"/>
                      <a:gd name="T18" fmla="*/ 3 h 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5" h="3">
                        <a:moveTo>
                          <a:pt x="105" y="3"/>
                        </a:moveTo>
                        <a:lnTo>
                          <a:pt x="2" y="3"/>
                        </a:lnTo>
                        <a:lnTo>
                          <a:pt x="0" y="0"/>
                        </a:lnTo>
                        <a:lnTo>
                          <a:pt x="102" y="0"/>
                        </a:lnTo>
                        <a:lnTo>
                          <a:pt x="105" y="3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2037" name="Group 2389"/>
                <p:cNvGrpSpPr>
                  <a:grpSpLocks noChangeAspect="1"/>
                </p:cNvGrpSpPr>
                <p:nvPr/>
              </p:nvGrpSpPr>
              <p:grpSpPr bwMode="auto">
                <a:xfrm rot="-4350386">
                  <a:off x="2050" y="1270"/>
                  <a:ext cx="90" cy="55"/>
                  <a:chOff x="480" y="3413"/>
                  <a:chExt cx="673" cy="560"/>
                </a:xfrm>
              </p:grpSpPr>
              <p:sp>
                <p:nvSpPr>
                  <p:cNvPr id="2038" name="Freeform 2390"/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039" name="Freeform 2391"/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7938" cap="flat">
                    <a:solidFill>
                      <a:srgbClr val="343434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</p:grpSp>
          <p:grpSp>
            <p:nvGrpSpPr>
              <p:cNvPr id="1901" name="Group 2392"/>
              <p:cNvGrpSpPr>
                <a:grpSpLocks noChangeAspect="1"/>
              </p:cNvGrpSpPr>
              <p:nvPr/>
            </p:nvGrpSpPr>
            <p:grpSpPr bwMode="auto">
              <a:xfrm>
                <a:off x="2971" y="1707"/>
                <a:ext cx="155" cy="373"/>
                <a:chOff x="932" y="1304"/>
                <a:chExt cx="141" cy="338"/>
              </a:xfrm>
            </p:grpSpPr>
            <p:grpSp>
              <p:nvGrpSpPr>
                <p:cNvPr id="1998" name="Group 2393"/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1006" y="1315"/>
                  <a:ext cx="78" cy="56"/>
                  <a:chOff x="1054" y="3406"/>
                  <a:chExt cx="677" cy="565"/>
                </a:xfrm>
              </p:grpSpPr>
              <p:sp>
                <p:nvSpPr>
                  <p:cNvPr id="2025" name="Freeform 2394"/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026" name="Freeform 2395"/>
                  <p:cNvSpPr>
                    <a:spLocks noChangeAspect="1"/>
                  </p:cNvSpPr>
                  <p:nvPr/>
                </p:nvSpPr>
                <p:spPr bwMode="auto">
                  <a:xfrm>
                    <a:off x="1059" y="3408"/>
                    <a:ext cx="329" cy="148"/>
                  </a:xfrm>
                  <a:custGeom>
                    <a:avLst/>
                    <a:gdLst>
                      <a:gd name="T0" fmla="*/ 44 w 132"/>
                      <a:gd name="T1" fmla="*/ 0 h 59"/>
                      <a:gd name="T2" fmla="*/ 0 w 132"/>
                      <a:gd name="T3" fmla="*/ 0 h 59"/>
                      <a:gd name="T4" fmla="*/ 88 w 132"/>
                      <a:gd name="T5" fmla="*/ 59 h 59"/>
                      <a:gd name="T6" fmla="*/ 132 w 132"/>
                      <a:gd name="T7" fmla="*/ 59 h 59"/>
                      <a:gd name="T8" fmla="*/ 44 w 132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2"/>
                      <a:gd name="T16" fmla="*/ 0 h 59"/>
                      <a:gd name="T17" fmla="*/ 132 w 132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2" h="59">
                        <a:moveTo>
                          <a:pt x="44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43" y="0"/>
                          <a:pt x="69" y="25"/>
                          <a:pt x="88" y="59"/>
                        </a:cubicBezTo>
                        <a:cubicBezTo>
                          <a:pt x="132" y="59"/>
                          <a:pt x="132" y="59"/>
                          <a:pt x="132" y="59"/>
                        </a:cubicBezTo>
                        <a:cubicBezTo>
                          <a:pt x="113" y="25"/>
                          <a:pt x="88" y="0"/>
                          <a:pt x="44" y="0"/>
                        </a:cubicBez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027" name="Freeform 2396"/>
                  <p:cNvSpPr>
                    <a:spLocks noChangeAspect="1"/>
                  </p:cNvSpPr>
                  <p:nvPr/>
                </p:nvSpPr>
                <p:spPr bwMode="auto">
                  <a:xfrm>
                    <a:off x="1054" y="3406"/>
                    <a:ext cx="332" cy="147"/>
                  </a:xfrm>
                  <a:custGeom>
                    <a:avLst/>
                    <a:gdLst>
                      <a:gd name="T0" fmla="*/ 47 w 133"/>
                      <a:gd name="T1" fmla="*/ 4 h 59"/>
                      <a:gd name="T2" fmla="*/ 133 w 133"/>
                      <a:gd name="T3" fmla="*/ 59 h 59"/>
                      <a:gd name="T4" fmla="*/ 133 w 133"/>
                      <a:gd name="T5" fmla="*/ 59 h 59"/>
                      <a:gd name="T6" fmla="*/ 45 w 133"/>
                      <a:gd name="T7" fmla="*/ 0 h 59"/>
                      <a:gd name="T8" fmla="*/ 0 w 133"/>
                      <a:gd name="T9" fmla="*/ 0 h 59"/>
                      <a:gd name="T10" fmla="*/ 26 w 133"/>
                      <a:gd name="T11" fmla="*/ 4 h 59"/>
                      <a:gd name="T12" fmla="*/ 47 w 133"/>
                      <a:gd name="T13" fmla="*/ 4 h 59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33"/>
                      <a:gd name="T22" fmla="*/ 0 h 59"/>
                      <a:gd name="T23" fmla="*/ 133 w 133"/>
                      <a:gd name="T24" fmla="*/ 59 h 59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33" h="59">
                        <a:moveTo>
                          <a:pt x="47" y="4"/>
                        </a:moveTo>
                        <a:cubicBezTo>
                          <a:pt x="89" y="4"/>
                          <a:pt x="114" y="28"/>
                          <a:pt x="133" y="59"/>
                        </a:cubicBezTo>
                        <a:cubicBezTo>
                          <a:pt x="133" y="59"/>
                          <a:pt x="133" y="59"/>
                          <a:pt x="133" y="59"/>
                        </a:cubicBezTo>
                        <a:cubicBezTo>
                          <a:pt x="114" y="26"/>
                          <a:pt x="89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0" y="0"/>
                          <a:pt x="18" y="2"/>
                          <a:pt x="26" y="4"/>
                        </a:cubicBezTo>
                        <a:lnTo>
                          <a:pt x="47" y="4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028" name="Freeform 2397"/>
                  <p:cNvSpPr>
                    <a:spLocks noChangeAspect="1"/>
                  </p:cNvSpPr>
                  <p:nvPr/>
                </p:nvSpPr>
                <p:spPr bwMode="auto">
                  <a:xfrm>
                    <a:off x="1383" y="3783"/>
                    <a:ext cx="348" cy="188"/>
                  </a:xfrm>
                  <a:custGeom>
                    <a:avLst/>
                    <a:gdLst>
                      <a:gd name="T0" fmla="*/ 45 w 139"/>
                      <a:gd name="T1" fmla="*/ 0 h 75"/>
                      <a:gd name="T2" fmla="*/ 0 w 139"/>
                      <a:gd name="T3" fmla="*/ 0 h 75"/>
                      <a:gd name="T4" fmla="*/ 95 w 139"/>
                      <a:gd name="T5" fmla="*/ 75 h 75"/>
                      <a:gd name="T6" fmla="*/ 139 w 139"/>
                      <a:gd name="T7" fmla="*/ 75 h 75"/>
                      <a:gd name="T8" fmla="*/ 45 w 139"/>
                      <a:gd name="T9" fmla="*/ 0 h 7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9"/>
                      <a:gd name="T16" fmla="*/ 0 h 75"/>
                      <a:gd name="T17" fmla="*/ 139 w 139"/>
                      <a:gd name="T18" fmla="*/ 75 h 7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9" h="75">
                        <a:moveTo>
                          <a:pt x="45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20" y="42"/>
                          <a:pt x="45" y="75"/>
                          <a:pt x="95" y="75"/>
                        </a:cubicBezTo>
                        <a:cubicBezTo>
                          <a:pt x="139" y="75"/>
                          <a:pt x="139" y="75"/>
                          <a:pt x="139" y="75"/>
                        </a:cubicBezTo>
                        <a:cubicBezTo>
                          <a:pt x="90" y="75"/>
                          <a:pt x="65" y="42"/>
                          <a:pt x="45" y="0"/>
                        </a:cubicBez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029" name="Freeform 2398"/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7938" cap="flat">
                    <a:solidFill>
                      <a:srgbClr val="343434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030" name="Freeform 2399"/>
                  <p:cNvSpPr>
                    <a:spLocks noChangeAspect="1"/>
                  </p:cNvSpPr>
                  <p:nvPr/>
                </p:nvSpPr>
                <p:spPr bwMode="auto">
                  <a:xfrm>
                    <a:off x="1284" y="3561"/>
                    <a:ext cx="107" cy="7"/>
                  </a:xfrm>
                  <a:custGeom>
                    <a:avLst/>
                    <a:gdLst>
                      <a:gd name="T0" fmla="*/ 0 w 107"/>
                      <a:gd name="T1" fmla="*/ 0 h 7"/>
                      <a:gd name="T2" fmla="*/ 104 w 107"/>
                      <a:gd name="T3" fmla="*/ 0 h 7"/>
                      <a:gd name="T4" fmla="*/ 107 w 107"/>
                      <a:gd name="T5" fmla="*/ 7 h 7"/>
                      <a:gd name="T6" fmla="*/ 5 w 107"/>
                      <a:gd name="T7" fmla="*/ 7 h 7"/>
                      <a:gd name="T8" fmla="*/ 0 w 107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7"/>
                      <a:gd name="T17" fmla="*/ 107 w 107"/>
                      <a:gd name="T18" fmla="*/ 7 h 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7">
                        <a:moveTo>
                          <a:pt x="0" y="0"/>
                        </a:moveTo>
                        <a:lnTo>
                          <a:pt x="104" y="0"/>
                        </a:lnTo>
                        <a:lnTo>
                          <a:pt x="107" y="7"/>
                        </a:lnTo>
                        <a:lnTo>
                          <a:pt x="5" y="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031" name="Freeform 2400"/>
                  <p:cNvSpPr>
                    <a:spLocks noChangeAspect="1"/>
                  </p:cNvSpPr>
                  <p:nvPr/>
                </p:nvSpPr>
                <p:spPr bwMode="auto">
                  <a:xfrm>
                    <a:off x="1291" y="3576"/>
                    <a:ext cx="107" cy="2"/>
                  </a:xfrm>
                  <a:custGeom>
                    <a:avLst/>
                    <a:gdLst>
                      <a:gd name="T0" fmla="*/ 0 w 107"/>
                      <a:gd name="T1" fmla="*/ 0 h 2"/>
                      <a:gd name="T2" fmla="*/ 105 w 107"/>
                      <a:gd name="T3" fmla="*/ 0 h 2"/>
                      <a:gd name="T4" fmla="*/ 107 w 107"/>
                      <a:gd name="T5" fmla="*/ 2 h 2"/>
                      <a:gd name="T6" fmla="*/ 3 w 107"/>
                      <a:gd name="T7" fmla="*/ 2 h 2"/>
                      <a:gd name="T8" fmla="*/ 0 w 107"/>
                      <a:gd name="T9" fmla="*/ 0 h 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2"/>
                      <a:gd name="T17" fmla="*/ 107 w 107"/>
                      <a:gd name="T18" fmla="*/ 2 h 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2">
                        <a:moveTo>
                          <a:pt x="0" y="0"/>
                        </a:moveTo>
                        <a:lnTo>
                          <a:pt x="105" y="0"/>
                        </a:lnTo>
                        <a:lnTo>
                          <a:pt x="107" y="2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032" name="Freeform 2401"/>
                  <p:cNvSpPr>
                    <a:spLocks noChangeAspect="1"/>
                  </p:cNvSpPr>
                  <p:nvPr/>
                </p:nvSpPr>
                <p:spPr bwMode="auto">
                  <a:xfrm>
                    <a:off x="1378" y="3773"/>
                    <a:ext cx="110" cy="8"/>
                  </a:xfrm>
                  <a:custGeom>
                    <a:avLst/>
                    <a:gdLst>
                      <a:gd name="T0" fmla="*/ 110 w 110"/>
                      <a:gd name="T1" fmla="*/ 8 h 8"/>
                      <a:gd name="T2" fmla="*/ 5 w 110"/>
                      <a:gd name="T3" fmla="*/ 8 h 8"/>
                      <a:gd name="T4" fmla="*/ 0 w 110"/>
                      <a:gd name="T5" fmla="*/ 0 h 8"/>
                      <a:gd name="T6" fmla="*/ 105 w 110"/>
                      <a:gd name="T7" fmla="*/ 0 h 8"/>
                      <a:gd name="T8" fmla="*/ 110 w 110"/>
                      <a:gd name="T9" fmla="*/ 8 h 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0"/>
                      <a:gd name="T16" fmla="*/ 0 h 8"/>
                      <a:gd name="T17" fmla="*/ 110 w 110"/>
                      <a:gd name="T18" fmla="*/ 8 h 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0" h="8">
                        <a:moveTo>
                          <a:pt x="110" y="8"/>
                        </a:moveTo>
                        <a:lnTo>
                          <a:pt x="5" y="8"/>
                        </a:lnTo>
                        <a:lnTo>
                          <a:pt x="0" y="0"/>
                        </a:lnTo>
                        <a:lnTo>
                          <a:pt x="105" y="0"/>
                        </a:lnTo>
                        <a:lnTo>
                          <a:pt x="110" y="8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033" name="Freeform 2402"/>
                  <p:cNvSpPr>
                    <a:spLocks noChangeAspect="1"/>
                  </p:cNvSpPr>
                  <p:nvPr/>
                </p:nvSpPr>
                <p:spPr bwMode="auto">
                  <a:xfrm>
                    <a:off x="1376" y="3763"/>
                    <a:ext cx="105" cy="3"/>
                  </a:xfrm>
                  <a:custGeom>
                    <a:avLst/>
                    <a:gdLst>
                      <a:gd name="T0" fmla="*/ 105 w 105"/>
                      <a:gd name="T1" fmla="*/ 3 h 3"/>
                      <a:gd name="T2" fmla="*/ 2 w 105"/>
                      <a:gd name="T3" fmla="*/ 3 h 3"/>
                      <a:gd name="T4" fmla="*/ 0 w 105"/>
                      <a:gd name="T5" fmla="*/ 0 h 3"/>
                      <a:gd name="T6" fmla="*/ 102 w 105"/>
                      <a:gd name="T7" fmla="*/ 0 h 3"/>
                      <a:gd name="T8" fmla="*/ 105 w 105"/>
                      <a:gd name="T9" fmla="*/ 3 h 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5"/>
                      <a:gd name="T16" fmla="*/ 0 h 3"/>
                      <a:gd name="T17" fmla="*/ 105 w 105"/>
                      <a:gd name="T18" fmla="*/ 3 h 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5" h="3">
                        <a:moveTo>
                          <a:pt x="105" y="3"/>
                        </a:moveTo>
                        <a:lnTo>
                          <a:pt x="2" y="3"/>
                        </a:lnTo>
                        <a:lnTo>
                          <a:pt x="0" y="0"/>
                        </a:lnTo>
                        <a:lnTo>
                          <a:pt x="102" y="0"/>
                        </a:lnTo>
                        <a:lnTo>
                          <a:pt x="105" y="3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1999" name="Group 2403"/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984" y="1380"/>
                  <a:ext cx="79" cy="56"/>
                  <a:chOff x="480" y="3413"/>
                  <a:chExt cx="673" cy="560"/>
                </a:xfrm>
              </p:grpSpPr>
              <p:sp>
                <p:nvSpPr>
                  <p:cNvPr id="2023" name="Freeform 2404"/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024" name="Freeform 2405"/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7938" cap="flat">
                    <a:solidFill>
                      <a:srgbClr val="FF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2000" name="Group 2406"/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963" y="1443"/>
                  <a:ext cx="79" cy="56"/>
                  <a:chOff x="1054" y="3406"/>
                  <a:chExt cx="677" cy="565"/>
                </a:xfrm>
              </p:grpSpPr>
              <p:sp>
                <p:nvSpPr>
                  <p:cNvPr id="2014" name="Freeform 2407"/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015" name="Freeform 2408"/>
                  <p:cNvSpPr>
                    <a:spLocks noChangeAspect="1"/>
                  </p:cNvSpPr>
                  <p:nvPr/>
                </p:nvSpPr>
                <p:spPr bwMode="auto">
                  <a:xfrm>
                    <a:off x="1059" y="3408"/>
                    <a:ext cx="329" cy="148"/>
                  </a:xfrm>
                  <a:custGeom>
                    <a:avLst/>
                    <a:gdLst>
                      <a:gd name="T0" fmla="*/ 44 w 132"/>
                      <a:gd name="T1" fmla="*/ 0 h 59"/>
                      <a:gd name="T2" fmla="*/ 0 w 132"/>
                      <a:gd name="T3" fmla="*/ 0 h 59"/>
                      <a:gd name="T4" fmla="*/ 88 w 132"/>
                      <a:gd name="T5" fmla="*/ 59 h 59"/>
                      <a:gd name="T6" fmla="*/ 132 w 132"/>
                      <a:gd name="T7" fmla="*/ 59 h 59"/>
                      <a:gd name="T8" fmla="*/ 44 w 132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2"/>
                      <a:gd name="T16" fmla="*/ 0 h 59"/>
                      <a:gd name="T17" fmla="*/ 132 w 132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2" h="59">
                        <a:moveTo>
                          <a:pt x="44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43" y="0"/>
                          <a:pt x="69" y="25"/>
                          <a:pt x="88" y="59"/>
                        </a:cubicBezTo>
                        <a:cubicBezTo>
                          <a:pt x="132" y="59"/>
                          <a:pt x="132" y="59"/>
                          <a:pt x="132" y="59"/>
                        </a:cubicBezTo>
                        <a:cubicBezTo>
                          <a:pt x="113" y="25"/>
                          <a:pt x="88" y="0"/>
                          <a:pt x="44" y="0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016" name="Freeform 2409"/>
                  <p:cNvSpPr>
                    <a:spLocks noChangeAspect="1"/>
                  </p:cNvSpPr>
                  <p:nvPr/>
                </p:nvSpPr>
                <p:spPr bwMode="auto">
                  <a:xfrm>
                    <a:off x="1054" y="3406"/>
                    <a:ext cx="332" cy="147"/>
                  </a:xfrm>
                  <a:custGeom>
                    <a:avLst/>
                    <a:gdLst>
                      <a:gd name="T0" fmla="*/ 47 w 133"/>
                      <a:gd name="T1" fmla="*/ 4 h 59"/>
                      <a:gd name="T2" fmla="*/ 133 w 133"/>
                      <a:gd name="T3" fmla="*/ 59 h 59"/>
                      <a:gd name="T4" fmla="*/ 133 w 133"/>
                      <a:gd name="T5" fmla="*/ 59 h 59"/>
                      <a:gd name="T6" fmla="*/ 45 w 133"/>
                      <a:gd name="T7" fmla="*/ 0 h 59"/>
                      <a:gd name="T8" fmla="*/ 0 w 133"/>
                      <a:gd name="T9" fmla="*/ 0 h 59"/>
                      <a:gd name="T10" fmla="*/ 26 w 133"/>
                      <a:gd name="T11" fmla="*/ 4 h 59"/>
                      <a:gd name="T12" fmla="*/ 47 w 133"/>
                      <a:gd name="T13" fmla="*/ 4 h 59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33"/>
                      <a:gd name="T22" fmla="*/ 0 h 59"/>
                      <a:gd name="T23" fmla="*/ 133 w 133"/>
                      <a:gd name="T24" fmla="*/ 59 h 59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33" h="59">
                        <a:moveTo>
                          <a:pt x="47" y="4"/>
                        </a:moveTo>
                        <a:cubicBezTo>
                          <a:pt x="89" y="4"/>
                          <a:pt x="114" y="28"/>
                          <a:pt x="133" y="59"/>
                        </a:cubicBezTo>
                        <a:cubicBezTo>
                          <a:pt x="133" y="59"/>
                          <a:pt x="133" y="59"/>
                          <a:pt x="133" y="59"/>
                        </a:cubicBezTo>
                        <a:cubicBezTo>
                          <a:pt x="114" y="26"/>
                          <a:pt x="89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0" y="0"/>
                          <a:pt x="18" y="2"/>
                          <a:pt x="26" y="4"/>
                        </a:cubicBezTo>
                        <a:lnTo>
                          <a:pt x="47" y="4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017" name="Freeform 2410"/>
                  <p:cNvSpPr>
                    <a:spLocks noChangeAspect="1"/>
                  </p:cNvSpPr>
                  <p:nvPr/>
                </p:nvSpPr>
                <p:spPr bwMode="auto">
                  <a:xfrm>
                    <a:off x="1383" y="3783"/>
                    <a:ext cx="348" cy="188"/>
                  </a:xfrm>
                  <a:custGeom>
                    <a:avLst/>
                    <a:gdLst>
                      <a:gd name="T0" fmla="*/ 45 w 139"/>
                      <a:gd name="T1" fmla="*/ 0 h 75"/>
                      <a:gd name="T2" fmla="*/ 0 w 139"/>
                      <a:gd name="T3" fmla="*/ 0 h 75"/>
                      <a:gd name="T4" fmla="*/ 95 w 139"/>
                      <a:gd name="T5" fmla="*/ 75 h 75"/>
                      <a:gd name="T6" fmla="*/ 139 w 139"/>
                      <a:gd name="T7" fmla="*/ 75 h 75"/>
                      <a:gd name="T8" fmla="*/ 45 w 139"/>
                      <a:gd name="T9" fmla="*/ 0 h 7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9"/>
                      <a:gd name="T16" fmla="*/ 0 h 75"/>
                      <a:gd name="T17" fmla="*/ 139 w 139"/>
                      <a:gd name="T18" fmla="*/ 75 h 7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9" h="75">
                        <a:moveTo>
                          <a:pt x="45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20" y="42"/>
                          <a:pt x="45" y="75"/>
                          <a:pt x="95" y="75"/>
                        </a:cubicBezTo>
                        <a:cubicBezTo>
                          <a:pt x="139" y="75"/>
                          <a:pt x="139" y="75"/>
                          <a:pt x="139" y="75"/>
                        </a:cubicBezTo>
                        <a:cubicBezTo>
                          <a:pt x="90" y="75"/>
                          <a:pt x="65" y="42"/>
                          <a:pt x="45" y="0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018" name="Freeform 2411"/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7938" cap="flat">
                    <a:solidFill>
                      <a:srgbClr val="FF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019" name="Freeform 2412"/>
                  <p:cNvSpPr>
                    <a:spLocks noChangeAspect="1"/>
                  </p:cNvSpPr>
                  <p:nvPr/>
                </p:nvSpPr>
                <p:spPr bwMode="auto">
                  <a:xfrm>
                    <a:off x="1284" y="3561"/>
                    <a:ext cx="107" cy="7"/>
                  </a:xfrm>
                  <a:custGeom>
                    <a:avLst/>
                    <a:gdLst>
                      <a:gd name="T0" fmla="*/ 0 w 107"/>
                      <a:gd name="T1" fmla="*/ 0 h 7"/>
                      <a:gd name="T2" fmla="*/ 104 w 107"/>
                      <a:gd name="T3" fmla="*/ 0 h 7"/>
                      <a:gd name="T4" fmla="*/ 107 w 107"/>
                      <a:gd name="T5" fmla="*/ 7 h 7"/>
                      <a:gd name="T6" fmla="*/ 5 w 107"/>
                      <a:gd name="T7" fmla="*/ 7 h 7"/>
                      <a:gd name="T8" fmla="*/ 0 w 107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7"/>
                      <a:gd name="T17" fmla="*/ 107 w 107"/>
                      <a:gd name="T18" fmla="*/ 7 h 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7">
                        <a:moveTo>
                          <a:pt x="0" y="0"/>
                        </a:moveTo>
                        <a:lnTo>
                          <a:pt x="104" y="0"/>
                        </a:lnTo>
                        <a:lnTo>
                          <a:pt x="107" y="7"/>
                        </a:lnTo>
                        <a:lnTo>
                          <a:pt x="5" y="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020" name="Freeform 2413"/>
                  <p:cNvSpPr>
                    <a:spLocks noChangeAspect="1"/>
                  </p:cNvSpPr>
                  <p:nvPr/>
                </p:nvSpPr>
                <p:spPr bwMode="auto">
                  <a:xfrm>
                    <a:off x="1291" y="3576"/>
                    <a:ext cx="107" cy="2"/>
                  </a:xfrm>
                  <a:custGeom>
                    <a:avLst/>
                    <a:gdLst>
                      <a:gd name="T0" fmla="*/ 0 w 107"/>
                      <a:gd name="T1" fmla="*/ 0 h 2"/>
                      <a:gd name="T2" fmla="*/ 105 w 107"/>
                      <a:gd name="T3" fmla="*/ 0 h 2"/>
                      <a:gd name="T4" fmla="*/ 107 w 107"/>
                      <a:gd name="T5" fmla="*/ 2 h 2"/>
                      <a:gd name="T6" fmla="*/ 3 w 107"/>
                      <a:gd name="T7" fmla="*/ 2 h 2"/>
                      <a:gd name="T8" fmla="*/ 0 w 107"/>
                      <a:gd name="T9" fmla="*/ 0 h 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2"/>
                      <a:gd name="T17" fmla="*/ 107 w 107"/>
                      <a:gd name="T18" fmla="*/ 2 h 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2">
                        <a:moveTo>
                          <a:pt x="0" y="0"/>
                        </a:moveTo>
                        <a:lnTo>
                          <a:pt x="105" y="0"/>
                        </a:lnTo>
                        <a:lnTo>
                          <a:pt x="107" y="2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021" name="Freeform 2414"/>
                  <p:cNvSpPr>
                    <a:spLocks noChangeAspect="1"/>
                  </p:cNvSpPr>
                  <p:nvPr/>
                </p:nvSpPr>
                <p:spPr bwMode="auto">
                  <a:xfrm>
                    <a:off x="1378" y="3773"/>
                    <a:ext cx="110" cy="8"/>
                  </a:xfrm>
                  <a:custGeom>
                    <a:avLst/>
                    <a:gdLst>
                      <a:gd name="T0" fmla="*/ 110 w 110"/>
                      <a:gd name="T1" fmla="*/ 8 h 8"/>
                      <a:gd name="T2" fmla="*/ 5 w 110"/>
                      <a:gd name="T3" fmla="*/ 8 h 8"/>
                      <a:gd name="T4" fmla="*/ 0 w 110"/>
                      <a:gd name="T5" fmla="*/ 0 h 8"/>
                      <a:gd name="T6" fmla="*/ 105 w 110"/>
                      <a:gd name="T7" fmla="*/ 0 h 8"/>
                      <a:gd name="T8" fmla="*/ 110 w 110"/>
                      <a:gd name="T9" fmla="*/ 8 h 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0"/>
                      <a:gd name="T16" fmla="*/ 0 h 8"/>
                      <a:gd name="T17" fmla="*/ 110 w 110"/>
                      <a:gd name="T18" fmla="*/ 8 h 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0" h="8">
                        <a:moveTo>
                          <a:pt x="110" y="8"/>
                        </a:moveTo>
                        <a:lnTo>
                          <a:pt x="5" y="8"/>
                        </a:lnTo>
                        <a:lnTo>
                          <a:pt x="0" y="0"/>
                        </a:lnTo>
                        <a:lnTo>
                          <a:pt x="105" y="0"/>
                        </a:lnTo>
                        <a:lnTo>
                          <a:pt x="110" y="8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022" name="Freeform 2415"/>
                  <p:cNvSpPr>
                    <a:spLocks noChangeAspect="1"/>
                  </p:cNvSpPr>
                  <p:nvPr/>
                </p:nvSpPr>
                <p:spPr bwMode="auto">
                  <a:xfrm>
                    <a:off x="1376" y="3763"/>
                    <a:ext cx="105" cy="3"/>
                  </a:xfrm>
                  <a:custGeom>
                    <a:avLst/>
                    <a:gdLst>
                      <a:gd name="T0" fmla="*/ 105 w 105"/>
                      <a:gd name="T1" fmla="*/ 3 h 3"/>
                      <a:gd name="T2" fmla="*/ 2 w 105"/>
                      <a:gd name="T3" fmla="*/ 3 h 3"/>
                      <a:gd name="T4" fmla="*/ 0 w 105"/>
                      <a:gd name="T5" fmla="*/ 0 h 3"/>
                      <a:gd name="T6" fmla="*/ 102 w 105"/>
                      <a:gd name="T7" fmla="*/ 0 h 3"/>
                      <a:gd name="T8" fmla="*/ 105 w 105"/>
                      <a:gd name="T9" fmla="*/ 3 h 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5"/>
                      <a:gd name="T16" fmla="*/ 0 h 3"/>
                      <a:gd name="T17" fmla="*/ 105 w 105"/>
                      <a:gd name="T18" fmla="*/ 3 h 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5" h="3">
                        <a:moveTo>
                          <a:pt x="105" y="3"/>
                        </a:moveTo>
                        <a:lnTo>
                          <a:pt x="2" y="3"/>
                        </a:lnTo>
                        <a:lnTo>
                          <a:pt x="0" y="0"/>
                        </a:lnTo>
                        <a:lnTo>
                          <a:pt x="102" y="0"/>
                        </a:lnTo>
                        <a:lnTo>
                          <a:pt x="105" y="3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2001" name="Group 2416"/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943" y="1507"/>
                  <a:ext cx="78" cy="56"/>
                  <a:chOff x="480" y="3413"/>
                  <a:chExt cx="673" cy="560"/>
                </a:xfrm>
              </p:grpSpPr>
              <p:sp>
                <p:nvSpPr>
                  <p:cNvPr id="2012" name="Freeform 2417"/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013" name="Freeform 2418"/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7938" cap="flat">
                    <a:solidFill>
                      <a:srgbClr val="FF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2002" name="Group 2419"/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920" y="1575"/>
                  <a:ext cx="79" cy="56"/>
                  <a:chOff x="1054" y="3406"/>
                  <a:chExt cx="677" cy="565"/>
                </a:xfrm>
              </p:grpSpPr>
              <p:sp>
                <p:nvSpPr>
                  <p:cNvPr id="2003" name="Freeform 2420"/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004" name="Freeform 2421"/>
                  <p:cNvSpPr>
                    <a:spLocks noChangeAspect="1"/>
                  </p:cNvSpPr>
                  <p:nvPr/>
                </p:nvSpPr>
                <p:spPr bwMode="auto">
                  <a:xfrm>
                    <a:off x="1059" y="3408"/>
                    <a:ext cx="329" cy="148"/>
                  </a:xfrm>
                  <a:custGeom>
                    <a:avLst/>
                    <a:gdLst>
                      <a:gd name="T0" fmla="*/ 44 w 132"/>
                      <a:gd name="T1" fmla="*/ 0 h 59"/>
                      <a:gd name="T2" fmla="*/ 0 w 132"/>
                      <a:gd name="T3" fmla="*/ 0 h 59"/>
                      <a:gd name="T4" fmla="*/ 88 w 132"/>
                      <a:gd name="T5" fmla="*/ 59 h 59"/>
                      <a:gd name="T6" fmla="*/ 132 w 132"/>
                      <a:gd name="T7" fmla="*/ 59 h 59"/>
                      <a:gd name="T8" fmla="*/ 44 w 132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2"/>
                      <a:gd name="T16" fmla="*/ 0 h 59"/>
                      <a:gd name="T17" fmla="*/ 132 w 132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2" h="59">
                        <a:moveTo>
                          <a:pt x="44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43" y="0"/>
                          <a:pt x="69" y="25"/>
                          <a:pt x="88" y="59"/>
                        </a:cubicBezTo>
                        <a:cubicBezTo>
                          <a:pt x="132" y="59"/>
                          <a:pt x="132" y="59"/>
                          <a:pt x="132" y="59"/>
                        </a:cubicBezTo>
                        <a:cubicBezTo>
                          <a:pt x="113" y="25"/>
                          <a:pt x="88" y="0"/>
                          <a:pt x="44" y="0"/>
                        </a:cubicBez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005" name="Freeform 2422"/>
                  <p:cNvSpPr>
                    <a:spLocks noChangeAspect="1"/>
                  </p:cNvSpPr>
                  <p:nvPr/>
                </p:nvSpPr>
                <p:spPr bwMode="auto">
                  <a:xfrm>
                    <a:off x="1054" y="3406"/>
                    <a:ext cx="332" cy="147"/>
                  </a:xfrm>
                  <a:custGeom>
                    <a:avLst/>
                    <a:gdLst>
                      <a:gd name="T0" fmla="*/ 47 w 133"/>
                      <a:gd name="T1" fmla="*/ 4 h 59"/>
                      <a:gd name="T2" fmla="*/ 133 w 133"/>
                      <a:gd name="T3" fmla="*/ 59 h 59"/>
                      <a:gd name="T4" fmla="*/ 133 w 133"/>
                      <a:gd name="T5" fmla="*/ 59 h 59"/>
                      <a:gd name="T6" fmla="*/ 45 w 133"/>
                      <a:gd name="T7" fmla="*/ 0 h 59"/>
                      <a:gd name="T8" fmla="*/ 0 w 133"/>
                      <a:gd name="T9" fmla="*/ 0 h 59"/>
                      <a:gd name="T10" fmla="*/ 26 w 133"/>
                      <a:gd name="T11" fmla="*/ 4 h 59"/>
                      <a:gd name="T12" fmla="*/ 47 w 133"/>
                      <a:gd name="T13" fmla="*/ 4 h 59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33"/>
                      <a:gd name="T22" fmla="*/ 0 h 59"/>
                      <a:gd name="T23" fmla="*/ 133 w 133"/>
                      <a:gd name="T24" fmla="*/ 59 h 59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33" h="59">
                        <a:moveTo>
                          <a:pt x="47" y="4"/>
                        </a:moveTo>
                        <a:cubicBezTo>
                          <a:pt x="89" y="4"/>
                          <a:pt x="114" y="28"/>
                          <a:pt x="133" y="59"/>
                        </a:cubicBezTo>
                        <a:cubicBezTo>
                          <a:pt x="133" y="59"/>
                          <a:pt x="133" y="59"/>
                          <a:pt x="133" y="59"/>
                        </a:cubicBezTo>
                        <a:cubicBezTo>
                          <a:pt x="114" y="26"/>
                          <a:pt x="89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0" y="0"/>
                          <a:pt x="18" y="2"/>
                          <a:pt x="26" y="4"/>
                        </a:cubicBezTo>
                        <a:lnTo>
                          <a:pt x="47" y="4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006" name="Freeform 2423"/>
                  <p:cNvSpPr>
                    <a:spLocks noChangeAspect="1"/>
                  </p:cNvSpPr>
                  <p:nvPr/>
                </p:nvSpPr>
                <p:spPr bwMode="auto">
                  <a:xfrm>
                    <a:off x="1383" y="3783"/>
                    <a:ext cx="348" cy="188"/>
                  </a:xfrm>
                  <a:custGeom>
                    <a:avLst/>
                    <a:gdLst>
                      <a:gd name="T0" fmla="*/ 45 w 139"/>
                      <a:gd name="T1" fmla="*/ 0 h 75"/>
                      <a:gd name="T2" fmla="*/ 0 w 139"/>
                      <a:gd name="T3" fmla="*/ 0 h 75"/>
                      <a:gd name="T4" fmla="*/ 95 w 139"/>
                      <a:gd name="T5" fmla="*/ 75 h 75"/>
                      <a:gd name="T6" fmla="*/ 139 w 139"/>
                      <a:gd name="T7" fmla="*/ 75 h 75"/>
                      <a:gd name="T8" fmla="*/ 45 w 139"/>
                      <a:gd name="T9" fmla="*/ 0 h 7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9"/>
                      <a:gd name="T16" fmla="*/ 0 h 75"/>
                      <a:gd name="T17" fmla="*/ 139 w 139"/>
                      <a:gd name="T18" fmla="*/ 75 h 7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9" h="75">
                        <a:moveTo>
                          <a:pt x="45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20" y="42"/>
                          <a:pt x="45" y="75"/>
                          <a:pt x="95" y="75"/>
                        </a:cubicBezTo>
                        <a:cubicBezTo>
                          <a:pt x="139" y="75"/>
                          <a:pt x="139" y="75"/>
                          <a:pt x="139" y="75"/>
                        </a:cubicBezTo>
                        <a:cubicBezTo>
                          <a:pt x="90" y="75"/>
                          <a:pt x="65" y="42"/>
                          <a:pt x="45" y="0"/>
                        </a:cubicBez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007" name="Freeform 2424"/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7938" cap="flat">
                    <a:solidFill>
                      <a:srgbClr val="343434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008" name="Freeform 2425"/>
                  <p:cNvSpPr>
                    <a:spLocks noChangeAspect="1"/>
                  </p:cNvSpPr>
                  <p:nvPr/>
                </p:nvSpPr>
                <p:spPr bwMode="auto">
                  <a:xfrm>
                    <a:off x="1284" y="3561"/>
                    <a:ext cx="107" cy="7"/>
                  </a:xfrm>
                  <a:custGeom>
                    <a:avLst/>
                    <a:gdLst>
                      <a:gd name="T0" fmla="*/ 0 w 107"/>
                      <a:gd name="T1" fmla="*/ 0 h 7"/>
                      <a:gd name="T2" fmla="*/ 104 w 107"/>
                      <a:gd name="T3" fmla="*/ 0 h 7"/>
                      <a:gd name="T4" fmla="*/ 107 w 107"/>
                      <a:gd name="T5" fmla="*/ 7 h 7"/>
                      <a:gd name="T6" fmla="*/ 5 w 107"/>
                      <a:gd name="T7" fmla="*/ 7 h 7"/>
                      <a:gd name="T8" fmla="*/ 0 w 107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7"/>
                      <a:gd name="T17" fmla="*/ 107 w 107"/>
                      <a:gd name="T18" fmla="*/ 7 h 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7">
                        <a:moveTo>
                          <a:pt x="0" y="0"/>
                        </a:moveTo>
                        <a:lnTo>
                          <a:pt x="104" y="0"/>
                        </a:lnTo>
                        <a:lnTo>
                          <a:pt x="107" y="7"/>
                        </a:lnTo>
                        <a:lnTo>
                          <a:pt x="5" y="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009" name="Freeform 2426"/>
                  <p:cNvSpPr>
                    <a:spLocks noChangeAspect="1"/>
                  </p:cNvSpPr>
                  <p:nvPr/>
                </p:nvSpPr>
                <p:spPr bwMode="auto">
                  <a:xfrm>
                    <a:off x="1291" y="3576"/>
                    <a:ext cx="107" cy="2"/>
                  </a:xfrm>
                  <a:custGeom>
                    <a:avLst/>
                    <a:gdLst>
                      <a:gd name="T0" fmla="*/ 0 w 107"/>
                      <a:gd name="T1" fmla="*/ 0 h 2"/>
                      <a:gd name="T2" fmla="*/ 105 w 107"/>
                      <a:gd name="T3" fmla="*/ 0 h 2"/>
                      <a:gd name="T4" fmla="*/ 107 w 107"/>
                      <a:gd name="T5" fmla="*/ 2 h 2"/>
                      <a:gd name="T6" fmla="*/ 3 w 107"/>
                      <a:gd name="T7" fmla="*/ 2 h 2"/>
                      <a:gd name="T8" fmla="*/ 0 w 107"/>
                      <a:gd name="T9" fmla="*/ 0 h 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2"/>
                      <a:gd name="T17" fmla="*/ 107 w 107"/>
                      <a:gd name="T18" fmla="*/ 2 h 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2">
                        <a:moveTo>
                          <a:pt x="0" y="0"/>
                        </a:moveTo>
                        <a:lnTo>
                          <a:pt x="105" y="0"/>
                        </a:lnTo>
                        <a:lnTo>
                          <a:pt x="107" y="2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010" name="Freeform 2427"/>
                  <p:cNvSpPr>
                    <a:spLocks noChangeAspect="1"/>
                  </p:cNvSpPr>
                  <p:nvPr/>
                </p:nvSpPr>
                <p:spPr bwMode="auto">
                  <a:xfrm>
                    <a:off x="1378" y="3773"/>
                    <a:ext cx="110" cy="8"/>
                  </a:xfrm>
                  <a:custGeom>
                    <a:avLst/>
                    <a:gdLst>
                      <a:gd name="T0" fmla="*/ 110 w 110"/>
                      <a:gd name="T1" fmla="*/ 8 h 8"/>
                      <a:gd name="T2" fmla="*/ 5 w 110"/>
                      <a:gd name="T3" fmla="*/ 8 h 8"/>
                      <a:gd name="T4" fmla="*/ 0 w 110"/>
                      <a:gd name="T5" fmla="*/ 0 h 8"/>
                      <a:gd name="T6" fmla="*/ 105 w 110"/>
                      <a:gd name="T7" fmla="*/ 0 h 8"/>
                      <a:gd name="T8" fmla="*/ 110 w 110"/>
                      <a:gd name="T9" fmla="*/ 8 h 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0"/>
                      <a:gd name="T16" fmla="*/ 0 h 8"/>
                      <a:gd name="T17" fmla="*/ 110 w 110"/>
                      <a:gd name="T18" fmla="*/ 8 h 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0" h="8">
                        <a:moveTo>
                          <a:pt x="110" y="8"/>
                        </a:moveTo>
                        <a:lnTo>
                          <a:pt x="5" y="8"/>
                        </a:lnTo>
                        <a:lnTo>
                          <a:pt x="0" y="0"/>
                        </a:lnTo>
                        <a:lnTo>
                          <a:pt x="105" y="0"/>
                        </a:lnTo>
                        <a:lnTo>
                          <a:pt x="110" y="8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011" name="Freeform 2428"/>
                  <p:cNvSpPr>
                    <a:spLocks noChangeAspect="1"/>
                  </p:cNvSpPr>
                  <p:nvPr/>
                </p:nvSpPr>
                <p:spPr bwMode="auto">
                  <a:xfrm>
                    <a:off x="1376" y="3763"/>
                    <a:ext cx="105" cy="3"/>
                  </a:xfrm>
                  <a:custGeom>
                    <a:avLst/>
                    <a:gdLst>
                      <a:gd name="T0" fmla="*/ 105 w 105"/>
                      <a:gd name="T1" fmla="*/ 3 h 3"/>
                      <a:gd name="T2" fmla="*/ 2 w 105"/>
                      <a:gd name="T3" fmla="*/ 3 h 3"/>
                      <a:gd name="T4" fmla="*/ 0 w 105"/>
                      <a:gd name="T5" fmla="*/ 0 h 3"/>
                      <a:gd name="T6" fmla="*/ 102 w 105"/>
                      <a:gd name="T7" fmla="*/ 0 h 3"/>
                      <a:gd name="T8" fmla="*/ 105 w 105"/>
                      <a:gd name="T9" fmla="*/ 3 h 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5"/>
                      <a:gd name="T16" fmla="*/ 0 h 3"/>
                      <a:gd name="T17" fmla="*/ 105 w 105"/>
                      <a:gd name="T18" fmla="*/ 3 h 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5" h="3">
                        <a:moveTo>
                          <a:pt x="105" y="3"/>
                        </a:moveTo>
                        <a:lnTo>
                          <a:pt x="2" y="3"/>
                        </a:lnTo>
                        <a:lnTo>
                          <a:pt x="0" y="0"/>
                        </a:lnTo>
                        <a:lnTo>
                          <a:pt x="102" y="0"/>
                        </a:lnTo>
                        <a:lnTo>
                          <a:pt x="105" y="3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</p:grpSp>
          <p:grpSp>
            <p:nvGrpSpPr>
              <p:cNvPr id="1902" name="Group 2429"/>
              <p:cNvGrpSpPr>
                <a:grpSpLocks/>
              </p:cNvGrpSpPr>
              <p:nvPr/>
            </p:nvGrpSpPr>
            <p:grpSpPr bwMode="auto">
              <a:xfrm>
                <a:off x="2880" y="1706"/>
                <a:ext cx="268" cy="409"/>
                <a:chOff x="2880" y="1207"/>
                <a:chExt cx="268" cy="409"/>
              </a:xfrm>
            </p:grpSpPr>
            <p:grpSp>
              <p:nvGrpSpPr>
                <p:cNvPr id="1903" name="Group 2430"/>
                <p:cNvGrpSpPr>
                  <a:grpSpLocks/>
                </p:cNvGrpSpPr>
                <p:nvPr/>
              </p:nvGrpSpPr>
              <p:grpSpPr bwMode="auto">
                <a:xfrm>
                  <a:off x="2880" y="1207"/>
                  <a:ext cx="126" cy="317"/>
                  <a:chOff x="1655" y="1234"/>
                  <a:chExt cx="126" cy="317"/>
                </a:xfrm>
              </p:grpSpPr>
              <p:grpSp>
                <p:nvGrpSpPr>
                  <p:cNvPr id="1972" name="Group 2431"/>
                  <p:cNvGrpSpPr>
                    <a:grpSpLocks noChangeAspect="1"/>
                  </p:cNvGrpSpPr>
                  <p:nvPr/>
                </p:nvGrpSpPr>
                <p:grpSpPr bwMode="auto">
                  <a:xfrm rot="-4350386">
                    <a:off x="1685" y="1327"/>
                    <a:ext cx="90" cy="56"/>
                    <a:chOff x="480" y="3413"/>
                    <a:chExt cx="673" cy="560"/>
                  </a:xfrm>
                </p:grpSpPr>
                <p:sp>
                  <p:nvSpPr>
                    <p:cNvPr id="1996" name="Freeform 2432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80" y="3413"/>
                      <a:ext cx="673" cy="560"/>
                    </a:xfrm>
                    <a:custGeom>
                      <a:avLst/>
                      <a:gdLst>
                        <a:gd name="T0" fmla="*/ 269 w 269"/>
                        <a:gd name="T1" fmla="*/ 0 h 224"/>
                        <a:gd name="T2" fmla="*/ 45 w 269"/>
                        <a:gd name="T3" fmla="*/ 224 h 224"/>
                        <a:gd name="T4" fmla="*/ 0 w 269"/>
                        <a:gd name="T5" fmla="*/ 224 h 224"/>
                        <a:gd name="T6" fmla="*/ 224 w 269"/>
                        <a:gd name="T7" fmla="*/ 0 h 224"/>
                        <a:gd name="T8" fmla="*/ 269 w 269"/>
                        <a:gd name="T9" fmla="*/ 0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0"/>
                          </a:moveTo>
                          <a:cubicBezTo>
                            <a:pt x="141" y="0"/>
                            <a:pt x="175" y="224"/>
                            <a:pt x="45" y="224"/>
                          </a:cubicBezTo>
                          <a:cubicBezTo>
                            <a:pt x="0" y="224"/>
                            <a:pt x="0" y="224"/>
                            <a:pt x="0" y="224"/>
                          </a:cubicBezTo>
                          <a:cubicBezTo>
                            <a:pt x="130" y="224"/>
                            <a:pt x="96" y="0"/>
                            <a:pt x="224" y="0"/>
                          </a:cubicBezTo>
                          <a:lnTo>
                            <a:pt x="269" y="0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997" name="Freeform 2433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80" y="3413"/>
                      <a:ext cx="673" cy="560"/>
                    </a:xfrm>
                    <a:custGeom>
                      <a:avLst/>
                      <a:gdLst>
                        <a:gd name="T0" fmla="*/ 269 w 269"/>
                        <a:gd name="T1" fmla="*/ 0 h 224"/>
                        <a:gd name="T2" fmla="*/ 45 w 269"/>
                        <a:gd name="T3" fmla="*/ 224 h 224"/>
                        <a:gd name="T4" fmla="*/ 0 w 269"/>
                        <a:gd name="T5" fmla="*/ 224 h 224"/>
                        <a:gd name="T6" fmla="*/ 224 w 269"/>
                        <a:gd name="T7" fmla="*/ 0 h 224"/>
                        <a:gd name="T8" fmla="*/ 269 w 269"/>
                        <a:gd name="T9" fmla="*/ 0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0"/>
                          </a:moveTo>
                          <a:cubicBezTo>
                            <a:pt x="141" y="0"/>
                            <a:pt x="175" y="224"/>
                            <a:pt x="45" y="224"/>
                          </a:cubicBezTo>
                          <a:cubicBezTo>
                            <a:pt x="0" y="224"/>
                            <a:pt x="0" y="224"/>
                            <a:pt x="0" y="224"/>
                          </a:cubicBezTo>
                          <a:cubicBezTo>
                            <a:pt x="130" y="224"/>
                            <a:pt x="96" y="0"/>
                            <a:pt x="224" y="0"/>
                          </a:cubicBezTo>
                          <a:lnTo>
                            <a:pt x="269" y="0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7938" cap="flat">
                      <a:solidFill>
                        <a:srgbClr val="0066FF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</p:grpSp>
              <p:grpSp>
                <p:nvGrpSpPr>
                  <p:cNvPr id="1973" name="Group 2434"/>
                  <p:cNvGrpSpPr>
                    <a:grpSpLocks noChangeAspect="1"/>
                  </p:cNvGrpSpPr>
                  <p:nvPr/>
                </p:nvGrpSpPr>
                <p:grpSpPr bwMode="auto">
                  <a:xfrm rot="-4350386">
                    <a:off x="1708" y="1252"/>
                    <a:ext cx="91" cy="55"/>
                    <a:chOff x="1054" y="3406"/>
                    <a:chExt cx="677" cy="565"/>
                  </a:xfrm>
                </p:grpSpPr>
                <p:sp>
                  <p:nvSpPr>
                    <p:cNvPr id="1987" name="Freeform 2435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6" y="3408"/>
                      <a:ext cx="672" cy="561"/>
                    </a:xfrm>
                    <a:custGeom>
                      <a:avLst/>
                      <a:gdLst>
                        <a:gd name="T0" fmla="*/ 269 w 269"/>
                        <a:gd name="T1" fmla="*/ 224 h 224"/>
                        <a:gd name="T2" fmla="*/ 45 w 269"/>
                        <a:gd name="T3" fmla="*/ 0 h 224"/>
                        <a:gd name="T4" fmla="*/ 0 w 269"/>
                        <a:gd name="T5" fmla="*/ 0 h 224"/>
                        <a:gd name="T6" fmla="*/ 225 w 269"/>
                        <a:gd name="T7" fmla="*/ 224 h 224"/>
                        <a:gd name="T8" fmla="*/ 269 w 269"/>
                        <a:gd name="T9" fmla="*/ 224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224"/>
                          </a:moveTo>
                          <a:cubicBezTo>
                            <a:pt x="141" y="224"/>
                            <a:pt x="175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30" y="0"/>
                            <a:pt x="96" y="224"/>
                            <a:pt x="225" y="224"/>
                          </a:cubicBezTo>
                          <a:lnTo>
                            <a:pt x="269" y="224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988" name="Freeform 2436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9" y="3408"/>
                      <a:ext cx="329" cy="148"/>
                    </a:xfrm>
                    <a:custGeom>
                      <a:avLst/>
                      <a:gdLst>
                        <a:gd name="T0" fmla="*/ 44 w 132"/>
                        <a:gd name="T1" fmla="*/ 0 h 59"/>
                        <a:gd name="T2" fmla="*/ 0 w 132"/>
                        <a:gd name="T3" fmla="*/ 0 h 59"/>
                        <a:gd name="T4" fmla="*/ 88 w 132"/>
                        <a:gd name="T5" fmla="*/ 59 h 59"/>
                        <a:gd name="T6" fmla="*/ 132 w 132"/>
                        <a:gd name="T7" fmla="*/ 59 h 59"/>
                        <a:gd name="T8" fmla="*/ 44 w 132"/>
                        <a:gd name="T9" fmla="*/ 0 h 59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32"/>
                        <a:gd name="T16" fmla="*/ 0 h 59"/>
                        <a:gd name="T17" fmla="*/ 132 w 132"/>
                        <a:gd name="T18" fmla="*/ 59 h 59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32" h="59">
                          <a:moveTo>
                            <a:pt x="44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43" y="0"/>
                            <a:pt x="69" y="25"/>
                            <a:pt x="88" y="59"/>
                          </a:cubicBezTo>
                          <a:cubicBezTo>
                            <a:pt x="132" y="59"/>
                            <a:pt x="132" y="59"/>
                            <a:pt x="132" y="59"/>
                          </a:cubicBezTo>
                          <a:cubicBezTo>
                            <a:pt x="113" y="25"/>
                            <a:pt x="88" y="0"/>
                            <a:pt x="44" y="0"/>
                          </a:cubicBez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989" name="Freeform 2437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4" y="3406"/>
                      <a:ext cx="332" cy="147"/>
                    </a:xfrm>
                    <a:custGeom>
                      <a:avLst/>
                      <a:gdLst>
                        <a:gd name="T0" fmla="*/ 47 w 133"/>
                        <a:gd name="T1" fmla="*/ 4 h 59"/>
                        <a:gd name="T2" fmla="*/ 133 w 133"/>
                        <a:gd name="T3" fmla="*/ 59 h 59"/>
                        <a:gd name="T4" fmla="*/ 133 w 133"/>
                        <a:gd name="T5" fmla="*/ 59 h 59"/>
                        <a:gd name="T6" fmla="*/ 45 w 133"/>
                        <a:gd name="T7" fmla="*/ 0 h 59"/>
                        <a:gd name="T8" fmla="*/ 0 w 133"/>
                        <a:gd name="T9" fmla="*/ 0 h 59"/>
                        <a:gd name="T10" fmla="*/ 26 w 133"/>
                        <a:gd name="T11" fmla="*/ 4 h 59"/>
                        <a:gd name="T12" fmla="*/ 47 w 133"/>
                        <a:gd name="T13" fmla="*/ 4 h 59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w 133"/>
                        <a:gd name="T22" fmla="*/ 0 h 59"/>
                        <a:gd name="T23" fmla="*/ 133 w 133"/>
                        <a:gd name="T24" fmla="*/ 59 h 59"/>
                      </a:gdLst>
                      <a:ahLst/>
                      <a:cxnLst>
                        <a:cxn ang="T14">
                          <a:pos x="T0" y="T1"/>
                        </a:cxn>
                        <a:cxn ang="T15">
                          <a:pos x="T2" y="T3"/>
                        </a:cxn>
                        <a:cxn ang="T16">
                          <a:pos x="T4" y="T5"/>
                        </a:cxn>
                        <a:cxn ang="T17">
                          <a:pos x="T6" y="T7"/>
                        </a:cxn>
                        <a:cxn ang="T18">
                          <a:pos x="T8" y="T9"/>
                        </a:cxn>
                        <a:cxn ang="T19">
                          <a:pos x="T10" y="T11"/>
                        </a:cxn>
                        <a:cxn ang="T20">
                          <a:pos x="T12" y="T13"/>
                        </a:cxn>
                      </a:cxnLst>
                      <a:rect l="T21" t="T22" r="T23" b="T24"/>
                      <a:pathLst>
                        <a:path w="133" h="59">
                          <a:moveTo>
                            <a:pt x="47" y="4"/>
                          </a:moveTo>
                          <a:cubicBezTo>
                            <a:pt x="89" y="4"/>
                            <a:pt x="114" y="28"/>
                            <a:pt x="133" y="59"/>
                          </a:cubicBezTo>
                          <a:cubicBezTo>
                            <a:pt x="133" y="59"/>
                            <a:pt x="133" y="59"/>
                            <a:pt x="133" y="59"/>
                          </a:cubicBezTo>
                          <a:cubicBezTo>
                            <a:pt x="114" y="26"/>
                            <a:pt x="89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0" y="0"/>
                            <a:pt x="18" y="2"/>
                            <a:pt x="26" y="4"/>
                          </a:cubicBezTo>
                          <a:lnTo>
                            <a:pt x="47" y="4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990" name="Freeform 2438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83" y="3783"/>
                      <a:ext cx="348" cy="188"/>
                    </a:xfrm>
                    <a:custGeom>
                      <a:avLst/>
                      <a:gdLst>
                        <a:gd name="T0" fmla="*/ 45 w 139"/>
                        <a:gd name="T1" fmla="*/ 0 h 75"/>
                        <a:gd name="T2" fmla="*/ 0 w 139"/>
                        <a:gd name="T3" fmla="*/ 0 h 75"/>
                        <a:gd name="T4" fmla="*/ 95 w 139"/>
                        <a:gd name="T5" fmla="*/ 75 h 75"/>
                        <a:gd name="T6" fmla="*/ 139 w 139"/>
                        <a:gd name="T7" fmla="*/ 75 h 75"/>
                        <a:gd name="T8" fmla="*/ 45 w 139"/>
                        <a:gd name="T9" fmla="*/ 0 h 75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39"/>
                        <a:gd name="T16" fmla="*/ 0 h 75"/>
                        <a:gd name="T17" fmla="*/ 139 w 139"/>
                        <a:gd name="T18" fmla="*/ 75 h 75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39" h="75">
                          <a:moveTo>
                            <a:pt x="45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20" y="42"/>
                            <a:pt x="45" y="75"/>
                            <a:pt x="95" y="75"/>
                          </a:cubicBezTo>
                          <a:cubicBezTo>
                            <a:pt x="139" y="75"/>
                            <a:pt x="139" y="75"/>
                            <a:pt x="139" y="75"/>
                          </a:cubicBezTo>
                          <a:cubicBezTo>
                            <a:pt x="90" y="75"/>
                            <a:pt x="65" y="42"/>
                            <a:pt x="45" y="0"/>
                          </a:cubicBez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991" name="Freeform 2439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6" y="3408"/>
                      <a:ext cx="672" cy="561"/>
                    </a:xfrm>
                    <a:custGeom>
                      <a:avLst/>
                      <a:gdLst>
                        <a:gd name="T0" fmla="*/ 269 w 269"/>
                        <a:gd name="T1" fmla="*/ 224 h 224"/>
                        <a:gd name="T2" fmla="*/ 45 w 269"/>
                        <a:gd name="T3" fmla="*/ 0 h 224"/>
                        <a:gd name="T4" fmla="*/ 0 w 269"/>
                        <a:gd name="T5" fmla="*/ 0 h 224"/>
                        <a:gd name="T6" fmla="*/ 225 w 269"/>
                        <a:gd name="T7" fmla="*/ 224 h 224"/>
                        <a:gd name="T8" fmla="*/ 269 w 269"/>
                        <a:gd name="T9" fmla="*/ 224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224"/>
                          </a:moveTo>
                          <a:cubicBezTo>
                            <a:pt x="141" y="224"/>
                            <a:pt x="175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30" y="0"/>
                            <a:pt x="96" y="224"/>
                            <a:pt x="225" y="224"/>
                          </a:cubicBezTo>
                          <a:lnTo>
                            <a:pt x="269" y="224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7938" cap="flat">
                      <a:solidFill>
                        <a:srgbClr val="0066FF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992" name="Freeform 2440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4" y="3561"/>
                      <a:ext cx="107" cy="7"/>
                    </a:xfrm>
                    <a:custGeom>
                      <a:avLst/>
                      <a:gdLst>
                        <a:gd name="T0" fmla="*/ 0 w 107"/>
                        <a:gd name="T1" fmla="*/ 0 h 7"/>
                        <a:gd name="T2" fmla="*/ 104 w 107"/>
                        <a:gd name="T3" fmla="*/ 0 h 7"/>
                        <a:gd name="T4" fmla="*/ 107 w 107"/>
                        <a:gd name="T5" fmla="*/ 7 h 7"/>
                        <a:gd name="T6" fmla="*/ 5 w 107"/>
                        <a:gd name="T7" fmla="*/ 7 h 7"/>
                        <a:gd name="T8" fmla="*/ 0 w 107"/>
                        <a:gd name="T9" fmla="*/ 0 h 7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7"/>
                        <a:gd name="T16" fmla="*/ 0 h 7"/>
                        <a:gd name="T17" fmla="*/ 107 w 107"/>
                        <a:gd name="T18" fmla="*/ 7 h 7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7" h="7">
                          <a:moveTo>
                            <a:pt x="0" y="0"/>
                          </a:moveTo>
                          <a:lnTo>
                            <a:pt x="104" y="0"/>
                          </a:lnTo>
                          <a:lnTo>
                            <a:pt x="107" y="7"/>
                          </a:lnTo>
                          <a:lnTo>
                            <a:pt x="5" y="7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993" name="Freeform 2441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91" y="3576"/>
                      <a:ext cx="107" cy="2"/>
                    </a:xfrm>
                    <a:custGeom>
                      <a:avLst/>
                      <a:gdLst>
                        <a:gd name="T0" fmla="*/ 0 w 107"/>
                        <a:gd name="T1" fmla="*/ 0 h 2"/>
                        <a:gd name="T2" fmla="*/ 105 w 107"/>
                        <a:gd name="T3" fmla="*/ 0 h 2"/>
                        <a:gd name="T4" fmla="*/ 107 w 107"/>
                        <a:gd name="T5" fmla="*/ 2 h 2"/>
                        <a:gd name="T6" fmla="*/ 3 w 107"/>
                        <a:gd name="T7" fmla="*/ 2 h 2"/>
                        <a:gd name="T8" fmla="*/ 0 w 107"/>
                        <a:gd name="T9" fmla="*/ 0 h 2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7"/>
                        <a:gd name="T16" fmla="*/ 0 h 2"/>
                        <a:gd name="T17" fmla="*/ 107 w 107"/>
                        <a:gd name="T18" fmla="*/ 2 h 2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7" h="2">
                          <a:moveTo>
                            <a:pt x="0" y="0"/>
                          </a:moveTo>
                          <a:lnTo>
                            <a:pt x="105" y="0"/>
                          </a:lnTo>
                          <a:lnTo>
                            <a:pt x="107" y="2"/>
                          </a:lnTo>
                          <a:lnTo>
                            <a:pt x="3" y="2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994" name="Freeform 2442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8" y="3773"/>
                      <a:ext cx="110" cy="8"/>
                    </a:xfrm>
                    <a:custGeom>
                      <a:avLst/>
                      <a:gdLst>
                        <a:gd name="T0" fmla="*/ 110 w 110"/>
                        <a:gd name="T1" fmla="*/ 8 h 8"/>
                        <a:gd name="T2" fmla="*/ 5 w 110"/>
                        <a:gd name="T3" fmla="*/ 8 h 8"/>
                        <a:gd name="T4" fmla="*/ 0 w 110"/>
                        <a:gd name="T5" fmla="*/ 0 h 8"/>
                        <a:gd name="T6" fmla="*/ 105 w 110"/>
                        <a:gd name="T7" fmla="*/ 0 h 8"/>
                        <a:gd name="T8" fmla="*/ 110 w 110"/>
                        <a:gd name="T9" fmla="*/ 8 h 8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10"/>
                        <a:gd name="T16" fmla="*/ 0 h 8"/>
                        <a:gd name="T17" fmla="*/ 110 w 110"/>
                        <a:gd name="T18" fmla="*/ 8 h 8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10" h="8">
                          <a:moveTo>
                            <a:pt x="110" y="8"/>
                          </a:moveTo>
                          <a:lnTo>
                            <a:pt x="5" y="8"/>
                          </a:lnTo>
                          <a:lnTo>
                            <a:pt x="0" y="0"/>
                          </a:lnTo>
                          <a:lnTo>
                            <a:pt x="105" y="0"/>
                          </a:lnTo>
                          <a:lnTo>
                            <a:pt x="110" y="8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995" name="Freeform 2443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6" y="3763"/>
                      <a:ext cx="105" cy="3"/>
                    </a:xfrm>
                    <a:custGeom>
                      <a:avLst/>
                      <a:gdLst>
                        <a:gd name="T0" fmla="*/ 105 w 105"/>
                        <a:gd name="T1" fmla="*/ 3 h 3"/>
                        <a:gd name="T2" fmla="*/ 2 w 105"/>
                        <a:gd name="T3" fmla="*/ 3 h 3"/>
                        <a:gd name="T4" fmla="*/ 0 w 105"/>
                        <a:gd name="T5" fmla="*/ 0 h 3"/>
                        <a:gd name="T6" fmla="*/ 102 w 105"/>
                        <a:gd name="T7" fmla="*/ 0 h 3"/>
                        <a:gd name="T8" fmla="*/ 105 w 105"/>
                        <a:gd name="T9" fmla="*/ 3 h 3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5"/>
                        <a:gd name="T16" fmla="*/ 0 h 3"/>
                        <a:gd name="T17" fmla="*/ 105 w 105"/>
                        <a:gd name="T18" fmla="*/ 3 h 3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5" h="3">
                          <a:moveTo>
                            <a:pt x="105" y="3"/>
                          </a:moveTo>
                          <a:lnTo>
                            <a:pt x="2" y="3"/>
                          </a:lnTo>
                          <a:lnTo>
                            <a:pt x="0" y="0"/>
                          </a:lnTo>
                          <a:lnTo>
                            <a:pt x="102" y="0"/>
                          </a:lnTo>
                          <a:lnTo>
                            <a:pt x="105" y="3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</p:grpSp>
              <p:grpSp>
                <p:nvGrpSpPr>
                  <p:cNvPr id="1974" name="Group 2444"/>
                  <p:cNvGrpSpPr>
                    <a:grpSpLocks noChangeAspect="1"/>
                  </p:cNvGrpSpPr>
                  <p:nvPr/>
                </p:nvGrpSpPr>
                <p:grpSpPr bwMode="auto">
                  <a:xfrm rot="-4350386">
                    <a:off x="1662" y="1397"/>
                    <a:ext cx="92" cy="56"/>
                    <a:chOff x="1054" y="3406"/>
                    <a:chExt cx="677" cy="565"/>
                  </a:xfrm>
                </p:grpSpPr>
                <p:sp>
                  <p:nvSpPr>
                    <p:cNvPr id="1978" name="Freeform 2445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6" y="3408"/>
                      <a:ext cx="672" cy="561"/>
                    </a:xfrm>
                    <a:custGeom>
                      <a:avLst/>
                      <a:gdLst>
                        <a:gd name="T0" fmla="*/ 269 w 269"/>
                        <a:gd name="T1" fmla="*/ 224 h 224"/>
                        <a:gd name="T2" fmla="*/ 45 w 269"/>
                        <a:gd name="T3" fmla="*/ 0 h 224"/>
                        <a:gd name="T4" fmla="*/ 0 w 269"/>
                        <a:gd name="T5" fmla="*/ 0 h 224"/>
                        <a:gd name="T6" fmla="*/ 225 w 269"/>
                        <a:gd name="T7" fmla="*/ 224 h 224"/>
                        <a:gd name="T8" fmla="*/ 269 w 269"/>
                        <a:gd name="T9" fmla="*/ 224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224"/>
                          </a:moveTo>
                          <a:cubicBezTo>
                            <a:pt x="141" y="224"/>
                            <a:pt x="175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30" y="0"/>
                            <a:pt x="96" y="224"/>
                            <a:pt x="225" y="224"/>
                          </a:cubicBezTo>
                          <a:lnTo>
                            <a:pt x="269" y="224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979" name="Freeform 2446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9" y="3408"/>
                      <a:ext cx="329" cy="148"/>
                    </a:xfrm>
                    <a:custGeom>
                      <a:avLst/>
                      <a:gdLst>
                        <a:gd name="T0" fmla="*/ 44 w 132"/>
                        <a:gd name="T1" fmla="*/ 0 h 59"/>
                        <a:gd name="T2" fmla="*/ 0 w 132"/>
                        <a:gd name="T3" fmla="*/ 0 h 59"/>
                        <a:gd name="T4" fmla="*/ 88 w 132"/>
                        <a:gd name="T5" fmla="*/ 59 h 59"/>
                        <a:gd name="T6" fmla="*/ 132 w 132"/>
                        <a:gd name="T7" fmla="*/ 59 h 59"/>
                        <a:gd name="T8" fmla="*/ 44 w 132"/>
                        <a:gd name="T9" fmla="*/ 0 h 59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32"/>
                        <a:gd name="T16" fmla="*/ 0 h 59"/>
                        <a:gd name="T17" fmla="*/ 132 w 132"/>
                        <a:gd name="T18" fmla="*/ 59 h 59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32" h="59">
                          <a:moveTo>
                            <a:pt x="44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43" y="0"/>
                            <a:pt x="69" y="25"/>
                            <a:pt x="88" y="59"/>
                          </a:cubicBezTo>
                          <a:cubicBezTo>
                            <a:pt x="132" y="59"/>
                            <a:pt x="132" y="59"/>
                            <a:pt x="132" y="59"/>
                          </a:cubicBezTo>
                          <a:cubicBezTo>
                            <a:pt x="113" y="25"/>
                            <a:pt x="88" y="0"/>
                            <a:pt x="44" y="0"/>
                          </a:cubicBez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980" name="Freeform 2447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4" y="3406"/>
                      <a:ext cx="332" cy="147"/>
                    </a:xfrm>
                    <a:custGeom>
                      <a:avLst/>
                      <a:gdLst>
                        <a:gd name="T0" fmla="*/ 47 w 133"/>
                        <a:gd name="T1" fmla="*/ 4 h 59"/>
                        <a:gd name="T2" fmla="*/ 133 w 133"/>
                        <a:gd name="T3" fmla="*/ 59 h 59"/>
                        <a:gd name="T4" fmla="*/ 133 w 133"/>
                        <a:gd name="T5" fmla="*/ 59 h 59"/>
                        <a:gd name="T6" fmla="*/ 45 w 133"/>
                        <a:gd name="T7" fmla="*/ 0 h 59"/>
                        <a:gd name="T8" fmla="*/ 0 w 133"/>
                        <a:gd name="T9" fmla="*/ 0 h 59"/>
                        <a:gd name="T10" fmla="*/ 26 w 133"/>
                        <a:gd name="T11" fmla="*/ 4 h 59"/>
                        <a:gd name="T12" fmla="*/ 47 w 133"/>
                        <a:gd name="T13" fmla="*/ 4 h 59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w 133"/>
                        <a:gd name="T22" fmla="*/ 0 h 59"/>
                        <a:gd name="T23" fmla="*/ 133 w 133"/>
                        <a:gd name="T24" fmla="*/ 59 h 59"/>
                      </a:gdLst>
                      <a:ahLst/>
                      <a:cxnLst>
                        <a:cxn ang="T14">
                          <a:pos x="T0" y="T1"/>
                        </a:cxn>
                        <a:cxn ang="T15">
                          <a:pos x="T2" y="T3"/>
                        </a:cxn>
                        <a:cxn ang="T16">
                          <a:pos x="T4" y="T5"/>
                        </a:cxn>
                        <a:cxn ang="T17">
                          <a:pos x="T6" y="T7"/>
                        </a:cxn>
                        <a:cxn ang="T18">
                          <a:pos x="T8" y="T9"/>
                        </a:cxn>
                        <a:cxn ang="T19">
                          <a:pos x="T10" y="T11"/>
                        </a:cxn>
                        <a:cxn ang="T20">
                          <a:pos x="T12" y="T13"/>
                        </a:cxn>
                      </a:cxnLst>
                      <a:rect l="T21" t="T22" r="T23" b="T24"/>
                      <a:pathLst>
                        <a:path w="133" h="59">
                          <a:moveTo>
                            <a:pt x="47" y="4"/>
                          </a:moveTo>
                          <a:cubicBezTo>
                            <a:pt x="89" y="4"/>
                            <a:pt x="114" y="28"/>
                            <a:pt x="133" y="59"/>
                          </a:cubicBezTo>
                          <a:cubicBezTo>
                            <a:pt x="133" y="59"/>
                            <a:pt x="133" y="59"/>
                            <a:pt x="133" y="59"/>
                          </a:cubicBezTo>
                          <a:cubicBezTo>
                            <a:pt x="114" y="26"/>
                            <a:pt x="89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0" y="0"/>
                            <a:pt x="18" y="2"/>
                            <a:pt x="26" y="4"/>
                          </a:cubicBezTo>
                          <a:lnTo>
                            <a:pt x="47" y="4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981" name="Freeform 2448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83" y="3783"/>
                      <a:ext cx="348" cy="188"/>
                    </a:xfrm>
                    <a:custGeom>
                      <a:avLst/>
                      <a:gdLst>
                        <a:gd name="T0" fmla="*/ 45 w 139"/>
                        <a:gd name="T1" fmla="*/ 0 h 75"/>
                        <a:gd name="T2" fmla="*/ 0 w 139"/>
                        <a:gd name="T3" fmla="*/ 0 h 75"/>
                        <a:gd name="T4" fmla="*/ 95 w 139"/>
                        <a:gd name="T5" fmla="*/ 75 h 75"/>
                        <a:gd name="T6" fmla="*/ 139 w 139"/>
                        <a:gd name="T7" fmla="*/ 75 h 75"/>
                        <a:gd name="T8" fmla="*/ 45 w 139"/>
                        <a:gd name="T9" fmla="*/ 0 h 75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39"/>
                        <a:gd name="T16" fmla="*/ 0 h 75"/>
                        <a:gd name="T17" fmla="*/ 139 w 139"/>
                        <a:gd name="T18" fmla="*/ 75 h 75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39" h="75">
                          <a:moveTo>
                            <a:pt x="45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20" y="42"/>
                            <a:pt x="45" y="75"/>
                            <a:pt x="95" y="75"/>
                          </a:cubicBezTo>
                          <a:cubicBezTo>
                            <a:pt x="139" y="75"/>
                            <a:pt x="139" y="75"/>
                            <a:pt x="139" y="75"/>
                          </a:cubicBezTo>
                          <a:cubicBezTo>
                            <a:pt x="90" y="75"/>
                            <a:pt x="65" y="42"/>
                            <a:pt x="45" y="0"/>
                          </a:cubicBez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982" name="Freeform 2449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6" y="3408"/>
                      <a:ext cx="672" cy="561"/>
                    </a:xfrm>
                    <a:custGeom>
                      <a:avLst/>
                      <a:gdLst>
                        <a:gd name="T0" fmla="*/ 269 w 269"/>
                        <a:gd name="T1" fmla="*/ 224 h 224"/>
                        <a:gd name="T2" fmla="*/ 45 w 269"/>
                        <a:gd name="T3" fmla="*/ 0 h 224"/>
                        <a:gd name="T4" fmla="*/ 0 w 269"/>
                        <a:gd name="T5" fmla="*/ 0 h 224"/>
                        <a:gd name="T6" fmla="*/ 225 w 269"/>
                        <a:gd name="T7" fmla="*/ 224 h 224"/>
                        <a:gd name="T8" fmla="*/ 269 w 269"/>
                        <a:gd name="T9" fmla="*/ 224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224"/>
                          </a:moveTo>
                          <a:cubicBezTo>
                            <a:pt x="141" y="224"/>
                            <a:pt x="175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30" y="0"/>
                            <a:pt x="96" y="224"/>
                            <a:pt x="225" y="224"/>
                          </a:cubicBezTo>
                          <a:lnTo>
                            <a:pt x="269" y="224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7938" cap="flat">
                      <a:solidFill>
                        <a:srgbClr val="0066FF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983" name="Freeform 2450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4" y="3561"/>
                      <a:ext cx="107" cy="7"/>
                    </a:xfrm>
                    <a:custGeom>
                      <a:avLst/>
                      <a:gdLst>
                        <a:gd name="T0" fmla="*/ 0 w 107"/>
                        <a:gd name="T1" fmla="*/ 0 h 7"/>
                        <a:gd name="T2" fmla="*/ 104 w 107"/>
                        <a:gd name="T3" fmla="*/ 0 h 7"/>
                        <a:gd name="T4" fmla="*/ 107 w 107"/>
                        <a:gd name="T5" fmla="*/ 7 h 7"/>
                        <a:gd name="T6" fmla="*/ 5 w 107"/>
                        <a:gd name="T7" fmla="*/ 7 h 7"/>
                        <a:gd name="T8" fmla="*/ 0 w 107"/>
                        <a:gd name="T9" fmla="*/ 0 h 7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7"/>
                        <a:gd name="T16" fmla="*/ 0 h 7"/>
                        <a:gd name="T17" fmla="*/ 107 w 107"/>
                        <a:gd name="T18" fmla="*/ 7 h 7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7" h="7">
                          <a:moveTo>
                            <a:pt x="0" y="0"/>
                          </a:moveTo>
                          <a:lnTo>
                            <a:pt x="104" y="0"/>
                          </a:lnTo>
                          <a:lnTo>
                            <a:pt x="107" y="7"/>
                          </a:lnTo>
                          <a:lnTo>
                            <a:pt x="5" y="7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984" name="Freeform 2451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91" y="3576"/>
                      <a:ext cx="107" cy="2"/>
                    </a:xfrm>
                    <a:custGeom>
                      <a:avLst/>
                      <a:gdLst>
                        <a:gd name="T0" fmla="*/ 0 w 107"/>
                        <a:gd name="T1" fmla="*/ 0 h 2"/>
                        <a:gd name="T2" fmla="*/ 105 w 107"/>
                        <a:gd name="T3" fmla="*/ 0 h 2"/>
                        <a:gd name="T4" fmla="*/ 107 w 107"/>
                        <a:gd name="T5" fmla="*/ 2 h 2"/>
                        <a:gd name="T6" fmla="*/ 3 w 107"/>
                        <a:gd name="T7" fmla="*/ 2 h 2"/>
                        <a:gd name="T8" fmla="*/ 0 w 107"/>
                        <a:gd name="T9" fmla="*/ 0 h 2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7"/>
                        <a:gd name="T16" fmla="*/ 0 h 2"/>
                        <a:gd name="T17" fmla="*/ 107 w 107"/>
                        <a:gd name="T18" fmla="*/ 2 h 2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7" h="2">
                          <a:moveTo>
                            <a:pt x="0" y="0"/>
                          </a:moveTo>
                          <a:lnTo>
                            <a:pt x="105" y="0"/>
                          </a:lnTo>
                          <a:lnTo>
                            <a:pt x="107" y="2"/>
                          </a:lnTo>
                          <a:lnTo>
                            <a:pt x="3" y="2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985" name="Freeform 2452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8" y="3773"/>
                      <a:ext cx="110" cy="8"/>
                    </a:xfrm>
                    <a:custGeom>
                      <a:avLst/>
                      <a:gdLst>
                        <a:gd name="T0" fmla="*/ 110 w 110"/>
                        <a:gd name="T1" fmla="*/ 8 h 8"/>
                        <a:gd name="T2" fmla="*/ 5 w 110"/>
                        <a:gd name="T3" fmla="*/ 8 h 8"/>
                        <a:gd name="T4" fmla="*/ 0 w 110"/>
                        <a:gd name="T5" fmla="*/ 0 h 8"/>
                        <a:gd name="T6" fmla="*/ 105 w 110"/>
                        <a:gd name="T7" fmla="*/ 0 h 8"/>
                        <a:gd name="T8" fmla="*/ 110 w 110"/>
                        <a:gd name="T9" fmla="*/ 8 h 8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10"/>
                        <a:gd name="T16" fmla="*/ 0 h 8"/>
                        <a:gd name="T17" fmla="*/ 110 w 110"/>
                        <a:gd name="T18" fmla="*/ 8 h 8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10" h="8">
                          <a:moveTo>
                            <a:pt x="110" y="8"/>
                          </a:moveTo>
                          <a:lnTo>
                            <a:pt x="5" y="8"/>
                          </a:lnTo>
                          <a:lnTo>
                            <a:pt x="0" y="0"/>
                          </a:lnTo>
                          <a:lnTo>
                            <a:pt x="105" y="0"/>
                          </a:lnTo>
                          <a:lnTo>
                            <a:pt x="110" y="8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986" name="Freeform 2453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6" y="3763"/>
                      <a:ext cx="105" cy="3"/>
                    </a:xfrm>
                    <a:custGeom>
                      <a:avLst/>
                      <a:gdLst>
                        <a:gd name="T0" fmla="*/ 105 w 105"/>
                        <a:gd name="T1" fmla="*/ 3 h 3"/>
                        <a:gd name="T2" fmla="*/ 2 w 105"/>
                        <a:gd name="T3" fmla="*/ 3 h 3"/>
                        <a:gd name="T4" fmla="*/ 0 w 105"/>
                        <a:gd name="T5" fmla="*/ 0 h 3"/>
                        <a:gd name="T6" fmla="*/ 102 w 105"/>
                        <a:gd name="T7" fmla="*/ 0 h 3"/>
                        <a:gd name="T8" fmla="*/ 105 w 105"/>
                        <a:gd name="T9" fmla="*/ 3 h 3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5"/>
                        <a:gd name="T16" fmla="*/ 0 h 3"/>
                        <a:gd name="T17" fmla="*/ 105 w 105"/>
                        <a:gd name="T18" fmla="*/ 3 h 3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5" h="3">
                          <a:moveTo>
                            <a:pt x="105" y="3"/>
                          </a:moveTo>
                          <a:lnTo>
                            <a:pt x="2" y="3"/>
                          </a:lnTo>
                          <a:lnTo>
                            <a:pt x="0" y="0"/>
                          </a:lnTo>
                          <a:lnTo>
                            <a:pt x="102" y="0"/>
                          </a:lnTo>
                          <a:lnTo>
                            <a:pt x="105" y="3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</p:grpSp>
              <p:grpSp>
                <p:nvGrpSpPr>
                  <p:cNvPr id="1975" name="Group 2454"/>
                  <p:cNvGrpSpPr>
                    <a:grpSpLocks noChangeAspect="1"/>
                  </p:cNvGrpSpPr>
                  <p:nvPr/>
                </p:nvGrpSpPr>
                <p:grpSpPr bwMode="auto">
                  <a:xfrm rot="-4350386">
                    <a:off x="1638" y="1478"/>
                    <a:ext cx="90" cy="55"/>
                    <a:chOff x="480" y="3413"/>
                    <a:chExt cx="673" cy="560"/>
                  </a:xfrm>
                </p:grpSpPr>
                <p:sp>
                  <p:nvSpPr>
                    <p:cNvPr id="1976" name="Freeform 2455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80" y="3413"/>
                      <a:ext cx="673" cy="560"/>
                    </a:xfrm>
                    <a:custGeom>
                      <a:avLst/>
                      <a:gdLst>
                        <a:gd name="T0" fmla="*/ 269 w 269"/>
                        <a:gd name="T1" fmla="*/ 0 h 224"/>
                        <a:gd name="T2" fmla="*/ 45 w 269"/>
                        <a:gd name="T3" fmla="*/ 224 h 224"/>
                        <a:gd name="T4" fmla="*/ 0 w 269"/>
                        <a:gd name="T5" fmla="*/ 224 h 224"/>
                        <a:gd name="T6" fmla="*/ 224 w 269"/>
                        <a:gd name="T7" fmla="*/ 0 h 224"/>
                        <a:gd name="T8" fmla="*/ 269 w 269"/>
                        <a:gd name="T9" fmla="*/ 0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0"/>
                          </a:moveTo>
                          <a:cubicBezTo>
                            <a:pt x="141" y="0"/>
                            <a:pt x="175" y="224"/>
                            <a:pt x="45" y="224"/>
                          </a:cubicBezTo>
                          <a:cubicBezTo>
                            <a:pt x="0" y="224"/>
                            <a:pt x="0" y="224"/>
                            <a:pt x="0" y="224"/>
                          </a:cubicBezTo>
                          <a:cubicBezTo>
                            <a:pt x="130" y="224"/>
                            <a:pt x="96" y="0"/>
                            <a:pt x="224" y="0"/>
                          </a:cubicBezTo>
                          <a:lnTo>
                            <a:pt x="269" y="0"/>
                          </a:lnTo>
                          <a:close/>
                        </a:path>
                      </a:pathLst>
                    </a:custGeom>
                    <a:solidFill>
                      <a:schemeClr val="tx1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977" name="Freeform 2456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80" y="3413"/>
                      <a:ext cx="673" cy="560"/>
                    </a:xfrm>
                    <a:custGeom>
                      <a:avLst/>
                      <a:gdLst>
                        <a:gd name="T0" fmla="*/ 269 w 269"/>
                        <a:gd name="T1" fmla="*/ 0 h 224"/>
                        <a:gd name="T2" fmla="*/ 45 w 269"/>
                        <a:gd name="T3" fmla="*/ 224 h 224"/>
                        <a:gd name="T4" fmla="*/ 0 w 269"/>
                        <a:gd name="T5" fmla="*/ 224 h 224"/>
                        <a:gd name="T6" fmla="*/ 224 w 269"/>
                        <a:gd name="T7" fmla="*/ 0 h 224"/>
                        <a:gd name="T8" fmla="*/ 269 w 269"/>
                        <a:gd name="T9" fmla="*/ 0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0"/>
                          </a:moveTo>
                          <a:cubicBezTo>
                            <a:pt x="141" y="0"/>
                            <a:pt x="175" y="224"/>
                            <a:pt x="45" y="224"/>
                          </a:cubicBezTo>
                          <a:cubicBezTo>
                            <a:pt x="0" y="224"/>
                            <a:pt x="0" y="224"/>
                            <a:pt x="0" y="224"/>
                          </a:cubicBezTo>
                          <a:cubicBezTo>
                            <a:pt x="130" y="224"/>
                            <a:pt x="96" y="0"/>
                            <a:pt x="224" y="0"/>
                          </a:cubicBezTo>
                          <a:lnTo>
                            <a:pt x="269" y="0"/>
                          </a:lnTo>
                          <a:close/>
                        </a:path>
                      </a:pathLst>
                    </a:custGeom>
                    <a:solidFill>
                      <a:schemeClr val="tx1"/>
                    </a:solidFill>
                    <a:ln w="7938" cap="flat">
                      <a:solidFill>
                        <a:srgbClr val="343434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</p:grpSp>
            </p:grpSp>
            <p:grpSp>
              <p:nvGrpSpPr>
                <p:cNvPr id="1904" name="Group 2457"/>
                <p:cNvGrpSpPr>
                  <a:grpSpLocks/>
                </p:cNvGrpSpPr>
                <p:nvPr/>
              </p:nvGrpSpPr>
              <p:grpSpPr bwMode="auto">
                <a:xfrm>
                  <a:off x="2926" y="1298"/>
                  <a:ext cx="108" cy="227"/>
                  <a:chOff x="2926" y="1324"/>
                  <a:chExt cx="108" cy="227"/>
                </a:xfrm>
              </p:grpSpPr>
              <p:grpSp>
                <p:nvGrpSpPr>
                  <p:cNvPr id="1956" name="Group 2458"/>
                  <p:cNvGrpSpPr>
                    <a:grpSpLocks noChangeAspect="1"/>
                  </p:cNvGrpSpPr>
                  <p:nvPr/>
                </p:nvGrpSpPr>
                <p:grpSpPr bwMode="auto">
                  <a:xfrm rot="-4304073">
                    <a:off x="2959" y="1337"/>
                    <a:ext cx="87" cy="62"/>
                    <a:chOff x="480" y="3413"/>
                    <a:chExt cx="673" cy="560"/>
                  </a:xfrm>
                </p:grpSpPr>
                <p:sp>
                  <p:nvSpPr>
                    <p:cNvPr id="1970" name="Freeform 2459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80" y="3413"/>
                      <a:ext cx="673" cy="560"/>
                    </a:xfrm>
                    <a:custGeom>
                      <a:avLst/>
                      <a:gdLst>
                        <a:gd name="T0" fmla="*/ 269 w 269"/>
                        <a:gd name="T1" fmla="*/ 0 h 224"/>
                        <a:gd name="T2" fmla="*/ 45 w 269"/>
                        <a:gd name="T3" fmla="*/ 224 h 224"/>
                        <a:gd name="T4" fmla="*/ 0 w 269"/>
                        <a:gd name="T5" fmla="*/ 224 h 224"/>
                        <a:gd name="T6" fmla="*/ 224 w 269"/>
                        <a:gd name="T7" fmla="*/ 0 h 224"/>
                        <a:gd name="T8" fmla="*/ 269 w 269"/>
                        <a:gd name="T9" fmla="*/ 0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0"/>
                          </a:moveTo>
                          <a:cubicBezTo>
                            <a:pt x="141" y="0"/>
                            <a:pt x="175" y="224"/>
                            <a:pt x="45" y="224"/>
                          </a:cubicBezTo>
                          <a:cubicBezTo>
                            <a:pt x="0" y="224"/>
                            <a:pt x="0" y="224"/>
                            <a:pt x="0" y="224"/>
                          </a:cubicBezTo>
                          <a:cubicBezTo>
                            <a:pt x="130" y="224"/>
                            <a:pt x="96" y="0"/>
                            <a:pt x="224" y="0"/>
                          </a:cubicBezTo>
                          <a:lnTo>
                            <a:pt x="269" y="0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971" name="Freeform 2460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80" y="3413"/>
                      <a:ext cx="673" cy="560"/>
                    </a:xfrm>
                    <a:custGeom>
                      <a:avLst/>
                      <a:gdLst>
                        <a:gd name="T0" fmla="*/ 269 w 269"/>
                        <a:gd name="T1" fmla="*/ 0 h 224"/>
                        <a:gd name="T2" fmla="*/ 45 w 269"/>
                        <a:gd name="T3" fmla="*/ 224 h 224"/>
                        <a:gd name="T4" fmla="*/ 0 w 269"/>
                        <a:gd name="T5" fmla="*/ 224 h 224"/>
                        <a:gd name="T6" fmla="*/ 224 w 269"/>
                        <a:gd name="T7" fmla="*/ 0 h 224"/>
                        <a:gd name="T8" fmla="*/ 269 w 269"/>
                        <a:gd name="T9" fmla="*/ 0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0"/>
                          </a:moveTo>
                          <a:cubicBezTo>
                            <a:pt x="141" y="0"/>
                            <a:pt x="175" y="224"/>
                            <a:pt x="45" y="224"/>
                          </a:cubicBezTo>
                          <a:cubicBezTo>
                            <a:pt x="0" y="224"/>
                            <a:pt x="0" y="224"/>
                            <a:pt x="0" y="224"/>
                          </a:cubicBezTo>
                          <a:cubicBezTo>
                            <a:pt x="130" y="224"/>
                            <a:pt x="96" y="0"/>
                            <a:pt x="224" y="0"/>
                          </a:cubicBezTo>
                          <a:lnTo>
                            <a:pt x="269" y="0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7938" cap="flat">
                      <a:solidFill>
                        <a:srgbClr val="FF0000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</p:grpSp>
              <p:grpSp>
                <p:nvGrpSpPr>
                  <p:cNvPr id="1957" name="Group 2461"/>
                  <p:cNvGrpSpPr>
                    <a:grpSpLocks noChangeAspect="1"/>
                  </p:cNvGrpSpPr>
                  <p:nvPr/>
                </p:nvGrpSpPr>
                <p:grpSpPr bwMode="auto">
                  <a:xfrm rot="-4304073">
                    <a:off x="2936" y="1406"/>
                    <a:ext cx="87" cy="62"/>
                    <a:chOff x="1054" y="3406"/>
                    <a:chExt cx="677" cy="565"/>
                  </a:xfrm>
                </p:grpSpPr>
                <p:sp>
                  <p:nvSpPr>
                    <p:cNvPr id="1961" name="Freeform 2462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6" y="3408"/>
                      <a:ext cx="672" cy="561"/>
                    </a:xfrm>
                    <a:custGeom>
                      <a:avLst/>
                      <a:gdLst>
                        <a:gd name="T0" fmla="*/ 269 w 269"/>
                        <a:gd name="T1" fmla="*/ 224 h 224"/>
                        <a:gd name="T2" fmla="*/ 45 w 269"/>
                        <a:gd name="T3" fmla="*/ 0 h 224"/>
                        <a:gd name="T4" fmla="*/ 0 w 269"/>
                        <a:gd name="T5" fmla="*/ 0 h 224"/>
                        <a:gd name="T6" fmla="*/ 225 w 269"/>
                        <a:gd name="T7" fmla="*/ 224 h 224"/>
                        <a:gd name="T8" fmla="*/ 269 w 269"/>
                        <a:gd name="T9" fmla="*/ 224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224"/>
                          </a:moveTo>
                          <a:cubicBezTo>
                            <a:pt x="141" y="224"/>
                            <a:pt x="175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30" y="0"/>
                            <a:pt x="96" y="224"/>
                            <a:pt x="225" y="224"/>
                          </a:cubicBezTo>
                          <a:lnTo>
                            <a:pt x="269" y="224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962" name="Freeform 2463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9" y="3408"/>
                      <a:ext cx="329" cy="148"/>
                    </a:xfrm>
                    <a:custGeom>
                      <a:avLst/>
                      <a:gdLst>
                        <a:gd name="T0" fmla="*/ 44 w 132"/>
                        <a:gd name="T1" fmla="*/ 0 h 59"/>
                        <a:gd name="T2" fmla="*/ 0 w 132"/>
                        <a:gd name="T3" fmla="*/ 0 h 59"/>
                        <a:gd name="T4" fmla="*/ 88 w 132"/>
                        <a:gd name="T5" fmla="*/ 59 h 59"/>
                        <a:gd name="T6" fmla="*/ 132 w 132"/>
                        <a:gd name="T7" fmla="*/ 59 h 59"/>
                        <a:gd name="T8" fmla="*/ 44 w 132"/>
                        <a:gd name="T9" fmla="*/ 0 h 59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32"/>
                        <a:gd name="T16" fmla="*/ 0 h 59"/>
                        <a:gd name="T17" fmla="*/ 132 w 132"/>
                        <a:gd name="T18" fmla="*/ 59 h 59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32" h="59">
                          <a:moveTo>
                            <a:pt x="44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43" y="0"/>
                            <a:pt x="69" y="25"/>
                            <a:pt x="88" y="59"/>
                          </a:cubicBezTo>
                          <a:cubicBezTo>
                            <a:pt x="132" y="59"/>
                            <a:pt x="132" y="59"/>
                            <a:pt x="132" y="59"/>
                          </a:cubicBezTo>
                          <a:cubicBezTo>
                            <a:pt x="113" y="25"/>
                            <a:pt x="88" y="0"/>
                            <a:pt x="44" y="0"/>
                          </a:cubicBez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963" name="Freeform 2464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4" y="3406"/>
                      <a:ext cx="332" cy="147"/>
                    </a:xfrm>
                    <a:custGeom>
                      <a:avLst/>
                      <a:gdLst>
                        <a:gd name="T0" fmla="*/ 47 w 133"/>
                        <a:gd name="T1" fmla="*/ 4 h 59"/>
                        <a:gd name="T2" fmla="*/ 133 w 133"/>
                        <a:gd name="T3" fmla="*/ 59 h 59"/>
                        <a:gd name="T4" fmla="*/ 133 w 133"/>
                        <a:gd name="T5" fmla="*/ 59 h 59"/>
                        <a:gd name="T6" fmla="*/ 45 w 133"/>
                        <a:gd name="T7" fmla="*/ 0 h 59"/>
                        <a:gd name="T8" fmla="*/ 0 w 133"/>
                        <a:gd name="T9" fmla="*/ 0 h 59"/>
                        <a:gd name="T10" fmla="*/ 26 w 133"/>
                        <a:gd name="T11" fmla="*/ 4 h 59"/>
                        <a:gd name="T12" fmla="*/ 47 w 133"/>
                        <a:gd name="T13" fmla="*/ 4 h 59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w 133"/>
                        <a:gd name="T22" fmla="*/ 0 h 59"/>
                        <a:gd name="T23" fmla="*/ 133 w 133"/>
                        <a:gd name="T24" fmla="*/ 59 h 59"/>
                      </a:gdLst>
                      <a:ahLst/>
                      <a:cxnLst>
                        <a:cxn ang="T14">
                          <a:pos x="T0" y="T1"/>
                        </a:cxn>
                        <a:cxn ang="T15">
                          <a:pos x="T2" y="T3"/>
                        </a:cxn>
                        <a:cxn ang="T16">
                          <a:pos x="T4" y="T5"/>
                        </a:cxn>
                        <a:cxn ang="T17">
                          <a:pos x="T6" y="T7"/>
                        </a:cxn>
                        <a:cxn ang="T18">
                          <a:pos x="T8" y="T9"/>
                        </a:cxn>
                        <a:cxn ang="T19">
                          <a:pos x="T10" y="T11"/>
                        </a:cxn>
                        <a:cxn ang="T20">
                          <a:pos x="T12" y="T13"/>
                        </a:cxn>
                      </a:cxnLst>
                      <a:rect l="T21" t="T22" r="T23" b="T24"/>
                      <a:pathLst>
                        <a:path w="133" h="59">
                          <a:moveTo>
                            <a:pt x="47" y="4"/>
                          </a:moveTo>
                          <a:cubicBezTo>
                            <a:pt x="89" y="4"/>
                            <a:pt x="114" y="28"/>
                            <a:pt x="133" y="59"/>
                          </a:cubicBezTo>
                          <a:cubicBezTo>
                            <a:pt x="133" y="59"/>
                            <a:pt x="133" y="59"/>
                            <a:pt x="133" y="59"/>
                          </a:cubicBezTo>
                          <a:cubicBezTo>
                            <a:pt x="114" y="26"/>
                            <a:pt x="89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0" y="0"/>
                            <a:pt x="18" y="2"/>
                            <a:pt x="26" y="4"/>
                          </a:cubicBezTo>
                          <a:lnTo>
                            <a:pt x="47" y="4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964" name="Freeform 2465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83" y="3783"/>
                      <a:ext cx="348" cy="188"/>
                    </a:xfrm>
                    <a:custGeom>
                      <a:avLst/>
                      <a:gdLst>
                        <a:gd name="T0" fmla="*/ 45 w 139"/>
                        <a:gd name="T1" fmla="*/ 0 h 75"/>
                        <a:gd name="T2" fmla="*/ 0 w 139"/>
                        <a:gd name="T3" fmla="*/ 0 h 75"/>
                        <a:gd name="T4" fmla="*/ 95 w 139"/>
                        <a:gd name="T5" fmla="*/ 75 h 75"/>
                        <a:gd name="T6" fmla="*/ 139 w 139"/>
                        <a:gd name="T7" fmla="*/ 75 h 75"/>
                        <a:gd name="T8" fmla="*/ 45 w 139"/>
                        <a:gd name="T9" fmla="*/ 0 h 75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39"/>
                        <a:gd name="T16" fmla="*/ 0 h 75"/>
                        <a:gd name="T17" fmla="*/ 139 w 139"/>
                        <a:gd name="T18" fmla="*/ 75 h 75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39" h="75">
                          <a:moveTo>
                            <a:pt x="45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20" y="42"/>
                            <a:pt x="45" y="75"/>
                            <a:pt x="95" y="75"/>
                          </a:cubicBezTo>
                          <a:cubicBezTo>
                            <a:pt x="139" y="75"/>
                            <a:pt x="139" y="75"/>
                            <a:pt x="139" y="75"/>
                          </a:cubicBezTo>
                          <a:cubicBezTo>
                            <a:pt x="90" y="75"/>
                            <a:pt x="65" y="42"/>
                            <a:pt x="45" y="0"/>
                          </a:cubicBez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965" name="Freeform 2466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6" y="3408"/>
                      <a:ext cx="672" cy="561"/>
                    </a:xfrm>
                    <a:custGeom>
                      <a:avLst/>
                      <a:gdLst>
                        <a:gd name="T0" fmla="*/ 269 w 269"/>
                        <a:gd name="T1" fmla="*/ 224 h 224"/>
                        <a:gd name="T2" fmla="*/ 45 w 269"/>
                        <a:gd name="T3" fmla="*/ 0 h 224"/>
                        <a:gd name="T4" fmla="*/ 0 w 269"/>
                        <a:gd name="T5" fmla="*/ 0 h 224"/>
                        <a:gd name="T6" fmla="*/ 225 w 269"/>
                        <a:gd name="T7" fmla="*/ 224 h 224"/>
                        <a:gd name="T8" fmla="*/ 269 w 269"/>
                        <a:gd name="T9" fmla="*/ 224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224"/>
                          </a:moveTo>
                          <a:cubicBezTo>
                            <a:pt x="141" y="224"/>
                            <a:pt x="175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30" y="0"/>
                            <a:pt x="96" y="224"/>
                            <a:pt x="225" y="224"/>
                          </a:cubicBezTo>
                          <a:lnTo>
                            <a:pt x="269" y="224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7938" cap="flat">
                      <a:solidFill>
                        <a:srgbClr val="FF0000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966" name="Freeform 2467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4" y="3561"/>
                      <a:ext cx="107" cy="7"/>
                    </a:xfrm>
                    <a:custGeom>
                      <a:avLst/>
                      <a:gdLst>
                        <a:gd name="T0" fmla="*/ 0 w 107"/>
                        <a:gd name="T1" fmla="*/ 0 h 7"/>
                        <a:gd name="T2" fmla="*/ 104 w 107"/>
                        <a:gd name="T3" fmla="*/ 0 h 7"/>
                        <a:gd name="T4" fmla="*/ 107 w 107"/>
                        <a:gd name="T5" fmla="*/ 7 h 7"/>
                        <a:gd name="T6" fmla="*/ 5 w 107"/>
                        <a:gd name="T7" fmla="*/ 7 h 7"/>
                        <a:gd name="T8" fmla="*/ 0 w 107"/>
                        <a:gd name="T9" fmla="*/ 0 h 7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7"/>
                        <a:gd name="T16" fmla="*/ 0 h 7"/>
                        <a:gd name="T17" fmla="*/ 107 w 107"/>
                        <a:gd name="T18" fmla="*/ 7 h 7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7" h="7">
                          <a:moveTo>
                            <a:pt x="0" y="0"/>
                          </a:moveTo>
                          <a:lnTo>
                            <a:pt x="104" y="0"/>
                          </a:lnTo>
                          <a:lnTo>
                            <a:pt x="107" y="7"/>
                          </a:lnTo>
                          <a:lnTo>
                            <a:pt x="5" y="7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967" name="Freeform 2468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91" y="3576"/>
                      <a:ext cx="107" cy="2"/>
                    </a:xfrm>
                    <a:custGeom>
                      <a:avLst/>
                      <a:gdLst>
                        <a:gd name="T0" fmla="*/ 0 w 107"/>
                        <a:gd name="T1" fmla="*/ 0 h 2"/>
                        <a:gd name="T2" fmla="*/ 105 w 107"/>
                        <a:gd name="T3" fmla="*/ 0 h 2"/>
                        <a:gd name="T4" fmla="*/ 107 w 107"/>
                        <a:gd name="T5" fmla="*/ 2 h 2"/>
                        <a:gd name="T6" fmla="*/ 3 w 107"/>
                        <a:gd name="T7" fmla="*/ 2 h 2"/>
                        <a:gd name="T8" fmla="*/ 0 w 107"/>
                        <a:gd name="T9" fmla="*/ 0 h 2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7"/>
                        <a:gd name="T16" fmla="*/ 0 h 2"/>
                        <a:gd name="T17" fmla="*/ 107 w 107"/>
                        <a:gd name="T18" fmla="*/ 2 h 2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7" h="2">
                          <a:moveTo>
                            <a:pt x="0" y="0"/>
                          </a:moveTo>
                          <a:lnTo>
                            <a:pt x="105" y="0"/>
                          </a:lnTo>
                          <a:lnTo>
                            <a:pt x="107" y="2"/>
                          </a:lnTo>
                          <a:lnTo>
                            <a:pt x="3" y="2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968" name="Freeform 2469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8" y="3773"/>
                      <a:ext cx="110" cy="8"/>
                    </a:xfrm>
                    <a:custGeom>
                      <a:avLst/>
                      <a:gdLst>
                        <a:gd name="T0" fmla="*/ 110 w 110"/>
                        <a:gd name="T1" fmla="*/ 8 h 8"/>
                        <a:gd name="T2" fmla="*/ 5 w 110"/>
                        <a:gd name="T3" fmla="*/ 8 h 8"/>
                        <a:gd name="T4" fmla="*/ 0 w 110"/>
                        <a:gd name="T5" fmla="*/ 0 h 8"/>
                        <a:gd name="T6" fmla="*/ 105 w 110"/>
                        <a:gd name="T7" fmla="*/ 0 h 8"/>
                        <a:gd name="T8" fmla="*/ 110 w 110"/>
                        <a:gd name="T9" fmla="*/ 8 h 8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10"/>
                        <a:gd name="T16" fmla="*/ 0 h 8"/>
                        <a:gd name="T17" fmla="*/ 110 w 110"/>
                        <a:gd name="T18" fmla="*/ 8 h 8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10" h="8">
                          <a:moveTo>
                            <a:pt x="110" y="8"/>
                          </a:moveTo>
                          <a:lnTo>
                            <a:pt x="5" y="8"/>
                          </a:lnTo>
                          <a:lnTo>
                            <a:pt x="0" y="0"/>
                          </a:lnTo>
                          <a:lnTo>
                            <a:pt x="105" y="0"/>
                          </a:lnTo>
                          <a:lnTo>
                            <a:pt x="110" y="8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969" name="Freeform 2470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6" y="3763"/>
                      <a:ext cx="105" cy="3"/>
                    </a:xfrm>
                    <a:custGeom>
                      <a:avLst/>
                      <a:gdLst>
                        <a:gd name="T0" fmla="*/ 105 w 105"/>
                        <a:gd name="T1" fmla="*/ 3 h 3"/>
                        <a:gd name="T2" fmla="*/ 2 w 105"/>
                        <a:gd name="T3" fmla="*/ 3 h 3"/>
                        <a:gd name="T4" fmla="*/ 0 w 105"/>
                        <a:gd name="T5" fmla="*/ 0 h 3"/>
                        <a:gd name="T6" fmla="*/ 102 w 105"/>
                        <a:gd name="T7" fmla="*/ 0 h 3"/>
                        <a:gd name="T8" fmla="*/ 105 w 105"/>
                        <a:gd name="T9" fmla="*/ 3 h 3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5"/>
                        <a:gd name="T16" fmla="*/ 0 h 3"/>
                        <a:gd name="T17" fmla="*/ 105 w 105"/>
                        <a:gd name="T18" fmla="*/ 3 h 3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5" h="3">
                          <a:moveTo>
                            <a:pt x="105" y="3"/>
                          </a:moveTo>
                          <a:lnTo>
                            <a:pt x="2" y="3"/>
                          </a:lnTo>
                          <a:lnTo>
                            <a:pt x="0" y="0"/>
                          </a:lnTo>
                          <a:lnTo>
                            <a:pt x="102" y="0"/>
                          </a:lnTo>
                          <a:lnTo>
                            <a:pt x="105" y="3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</p:grpSp>
              <p:grpSp>
                <p:nvGrpSpPr>
                  <p:cNvPr id="1958" name="Group 2471"/>
                  <p:cNvGrpSpPr>
                    <a:grpSpLocks noChangeAspect="1"/>
                  </p:cNvGrpSpPr>
                  <p:nvPr/>
                </p:nvGrpSpPr>
                <p:grpSpPr bwMode="auto">
                  <a:xfrm rot="-4304073">
                    <a:off x="2914" y="1477"/>
                    <a:ext cx="86" cy="62"/>
                    <a:chOff x="480" y="3413"/>
                    <a:chExt cx="673" cy="560"/>
                  </a:xfrm>
                </p:grpSpPr>
                <p:sp>
                  <p:nvSpPr>
                    <p:cNvPr id="1959" name="Freeform 2472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80" y="3413"/>
                      <a:ext cx="673" cy="560"/>
                    </a:xfrm>
                    <a:custGeom>
                      <a:avLst/>
                      <a:gdLst>
                        <a:gd name="T0" fmla="*/ 269 w 269"/>
                        <a:gd name="T1" fmla="*/ 0 h 224"/>
                        <a:gd name="T2" fmla="*/ 45 w 269"/>
                        <a:gd name="T3" fmla="*/ 224 h 224"/>
                        <a:gd name="T4" fmla="*/ 0 w 269"/>
                        <a:gd name="T5" fmla="*/ 224 h 224"/>
                        <a:gd name="T6" fmla="*/ 224 w 269"/>
                        <a:gd name="T7" fmla="*/ 0 h 224"/>
                        <a:gd name="T8" fmla="*/ 269 w 269"/>
                        <a:gd name="T9" fmla="*/ 0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0"/>
                          </a:moveTo>
                          <a:cubicBezTo>
                            <a:pt x="141" y="0"/>
                            <a:pt x="175" y="224"/>
                            <a:pt x="45" y="224"/>
                          </a:cubicBezTo>
                          <a:cubicBezTo>
                            <a:pt x="0" y="224"/>
                            <a:pt x="0" y="224"/>
                            <a:pt x="0" y="224"/>
                          </a:cubicBezTo>
                          <a:cubicBezTo>
                            <a:pt x="130" y="224"/>
                            <a:pt x="96" y="0"/>
                            <a:pt x="224" y="0"/>
                          </a:cubicBezTo>
                          <a:lnTo>
                            <a:pt x="269" y="0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960" name="Freeform 2473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80" y="3413"/>
                      <a:ext cx="673" cy="560"/>
                    </a:xfrm>
                    <a:custGeom>
                      <a:avLst/>
                      <a:gdLst>
                        <a:gd name="T0" fmla="*/ 269 w 269"/>
                        <a:gd name="T1" fmla="*/ 0 h 224"/>
                        <a:gd name="T2" fmla="*/ 45 w 269"/>
                        <a:gd name="T3" fmla="*/ 224 h 224"/>
                        <a:gd name="T4" fmla="*/ 0 w 269"/>
                        <a:gd name="T5" fmla="*/ 224 h 224"/>
                        <a:gd name="T6" fmla="*/ 224 w 269"/>
                        <a:gd name="T7" fmla="*/ 0 h 224"/>
                        <a:gd name="T8" fmla="*/ 269 w 269"/>
                        <a:gd name="T9" fmla="*/ 0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0"/>
                          </a:moveTo>
                          <a:cubicBezTo>
                            <a:pt x="141" y="0"/>
                            <a:pt x="175" y="224"/>
                            <a:pt x="45" y="224"/>
                          </a:cubicBezTo>
                          <a:cubicBezTo>
                            <a:pt x="0" y="224"/>
                            <a:pt x="0" y="224"/>
                            <a:pt x="0" y="224"/>
                          </a:cubicBezTo>
                          <a:cubicBezTo>
                            <a:pt x="130" y="224"/>
                            <a:pt x="96" y="0"/>
                            <a:pt x="224" y="0"/>
                          </a:cubicBezTo>
                          <a:lnTo>
                            <a:pt x="269" y="0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7938" cap="flat">
                      <a:solidFill>
                        <a:srgbClr val="FF0000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</p:grpSp>
            </p:grpSp>
            <p:grpSp>
              <p:nvGrpSpPr>
                <p:cNvPr id="1905" name="Group 2474"/>
                <p:cNvGrpSpPr>
                  <a:grpSpLocks/>
                </p:cNvGrpSpPr>
                <p:nvPr/>
              </p:nvGrpSpPr>
              <p:grpSpPr bwMode="auto">
                <a:xfrm>
                  <a:off x="3006" y="1239"/>
                  <a:ext cx="101" cy="237"/>
                  <a:chOff x="3016" y="1279"/>
                  <a:chExt cx="101" cy="237"/>
                </a:xfrm>
              </p:grpSpPr>
              <p:grpSp>
                <p:nvGrpSpPr>
                  <p:cNvPr id="1933" name="Group 2475"/>
                  <p:cNvGrpSpPr>
                    <a:grpSpLocks noChangeAspect="1"/>
                  </p:cNvGrpSpPr>
                  <p:nvPr/>
                </p:nvGrpSpPr>
                <p:grpSpPr bwMode="auto">
                  <a:xfrm rot="-4350386">
                    <a:off x="3021" y="1372"/>
                    <a:ext cx="90" cy="56"/>
                    <a:chOff x="480" y="3413"/>
                    <a:chExt cx="673" cy="560"/>
                  </a:xfrm>
                </p:grpSpPr>
                <p:sp>
                  <p:nvSpPr>
                    <p:cNvPr id="1954" name="Freeform 2476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80" y="3413"/>
                      <a:ext cx="673" cy="560"/>
                    </a:xfrm>
                    <a:custGeom>
                      <a:avLst/>
                      <a:gdLst>
                        <a:gd name="T0" fmla="*/ 269 w 269"/>
                        <a:gd name="T1" fmla="*/ 0 h 224"/>
                        <a:gd name="T2" fmla="*/ 45 w 269"/>
                        <a:gd name="T3" fmla="*/ 224 h 224"/>
                        <a:gd name="T4" fmla="*/ 0 w 269"/>
                        <a:gd name="T5" fmla="*/ 224 h 224"/>
                        <a:gd name="T6" fmla="*/ 224 w 269"/>
                        <a:gd name="T7" fmla="*/ 0 h 224"/>
                        <a:gd name="T8" fmla="*/ 269 w 269"/>
                        <a:gd name="T9" fmla="*/ 0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0"/>
                          </a:moveTo>
                          <a:cubicBezTo>
                            <a:pt x="141" y="0"/>
                            <a:pt x="175" y="224"/>
                            <a:pt x="45" y="224"/>
                          </a:cubicBezTo>
                          <a:cubicBezTo>
                            <a:pt x="0" y="224"/>
                            <a:pt x="0" y="224"/>
                            <a:pt x="0" y="224"/>
                          </a:cubicBezTo>
                          <a:cubicBezTo>
                            <a:pt x="130" y="224"/>
                            <a:pt x="96" y="0"/>
                            <a:pt x="224" y="0"/>
                          </a:cubicBezTo>
                          <a:lnTo>
                            <a:pt x="269" y="0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955" name="Freeform 2477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80" y="3413"/>
                      <a:ext cx="673" cy="560"/>
                    </a:xfrm>
                    <a:custGeom>
                      <a:avLst/>
                      <a:gdLst>
                        <a:gd name="T0" fmla="*/ 269 w 269"/>
                        <a:gd name="T1" fmla="*/ 0 h 224"/>
                        <a:gd name="T2" fmla="*/ 45 w 269"/>
                        <a:gd name="T3" fmla="*/ 224 h 224"/>
                        <a:gd name="T4" fmla="*/ 0 w 269"/>
                        <a:gd name="T5" fmla="*/ 224 h 224"/>
                        <a:gd name="T6" fmla="*/ 224 w 269"/>
                        <a:gd name="T7" fmla="*/ 0 h 224"/>
                        <a:gd name="T8" fmla="*/ 269 w 269"/>
                        <a:gd name="T9" fmla="*/ 0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0"/>
                          </a:moveTo>
                          <a:cubicBezTo>
                            <a:pt x="141" y="0"/>
                            <a:pt x="175" y="224"/>
                            <a:pt x="45" y="224"/>
                          </a:cubicBezTo>
                          <a:cubicBezTo>
                            <a:pt x="0" y="224"/>
                            <a:pt x="0" y="224"/>
                            <a:pt x="0" y="224"/>
                          </a:cubicBezTo>
                          <a:cubicBezTo>
                            <a:pt x="130" y="224"/>
                            <a:pt x="96" y="0"/>
                            <a:pt x="224" y="0"/>
                          </a:cubicBezTo>
                          <a:lnTo>
                            <a:pt x="269" y="0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7938" cap="flat">
                      <a:solidFill>
                        <a:srgbClr val="0066FF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</p:grpSp>
              <p:grpSp>
                <p:nvGrpSpPr>
                  <p:cNvPr id="1934" name="Group 2478"/>
                  <p:cNvGrpSpPr>
                    <a:grpSpLocks noChangeAspect="1"/>
                  </p:cNvGrpSpPr>
                  <p:nvPr/>
                </p:nvGrpSpPr>
                <p:grpSpPr bwMode="auto">
                  <a:xfrm rot="-4350386">
                    <a:off x="3044" y="1297"/>
                    <a:ext cx="91" cy="55"/>
                    <a:chOff x="1054" y="3406"/>
                    <a:chExt cx="677" cy="565"/>
                  </a:xfrm>
                </p:grpSpPr>
                <p:sp>
                  <p:nvSpPr>
                    <p:cNvPr id="1945" name="Freeform 2479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6" y="3408"/>
                      <a:ext cx="672" cy="561"/>
                    </a:xfrm>
                    <a:custGeom>
                      <a:avLst/>
                      <a:gdLst>
                        <a:gd name="T0" fmla="*/ 269 w 269"/>
                        <a:gd name="T1" fmla="*/ 224 h 224"/>
                        <a:gd name="T2" fmla="*/ 45 w 269"/>
                        <a:gd name="T3" fmla="*/ 0 h 224"/>
                        <a:gd name="T4" fmla="*/ 0 w 269"/>
                        <a:gd name="T5" fmla="*/ 0 h 224"/>
                        <a:gd name="T6" fmla="*/ 225 w 269"/>
                        <a:gd name="T7" fmla="*/ 224 h 224"/>
                        <a:gd name="T8" fmla="*/ 269 w 269"/>
                        <a:gd name="T9" fmla="*/ 224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224"/>
                          </a:moveTo>
                          <a:cubicBezTo>
                            <a:pt x="141" y="224"/>
                            <a:pt x="175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30" y="0"/>
                            <a:pt x="96" y="224"/>
                            <a:pt x="225" y="224"/>
                          </a:cubicBezTo>
                          <a:lnTo>
                            <a:pt x="269" y="224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946" name="Freeform 2480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9" y="3408"/>
                      <a:ext cx="329" cy="148"/>
                    </a:xfrm>
                    <a:custGeom>
                      <a:avLst/>
                      <a:gdLst>
                        <a:gd name="T0" fmla="*/ 44 w 132"/>
                        <a:gd name="T1" fmla="*/ 0 h 59"/>
                        <a:gd name="T2" fmla="*/ 0 w 132"/>
                        <a:gd name="T3" fmla="*/ 0 h 59"/>
                        <a:gd name="T4" fmla="*/ 88 w 132"/>
                        <a:gd name="T5" fmla="*/ 59 h 59"/>
                        <a:gd name="T6" fmla="*/ 132 w 132"/>
                        <a:gd name="T7" fmla="*/ 59 h 59"/>
                        <a:gd name="T8" fmla="*/ 44 w 132"/>
                        <a:gd name="T9" fmla="*/ 0 h 59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32"/>
                        <a:gd name="T16" fmla="*/ 0 h 59"/>
                        <a:gd name="T17" fmla="*/ 132 w 132"/>
                        <a:gd name="T18" fmla="*/ 59 h 59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32" h="59">
                          <a:moveTo>
                            <a:pt x="44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43" y="0"/>
                            <a:pt x="69" y="25"/>
                            <a:pt x="88" y="59"/>
                          </a:cubicBezTo>
                          <a:cubicBezTo>
                            <a:pt x="132" y="59"/>
                            <a:pt x="132" y="59"/>
                            <a:pt x="132" y="59"/>
                          </a:cubicBezTo>
                          <a:cubicBezTo>
                            <a:pt x="113" y="25"/>
                            <a:pt x="88" y="0"/>
                            <a:pt x="44" y="0"/>
                          </a:cubicBez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947" name="Freeform 2481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4" y="3406"/>
                      <a:ext cx="332" cy="147"/>
                    </a:xfrm>
                    <a:custGeom>
                      <a:avLst/>
                      <a:gdLst>
                        <a:gd name="T0" fmla="*/ 47 w 133"/>
                        <a:gd name="T1" fmla="*/ 4 h 59"/>
                        <a:gd name="T2" fmla="*/ 133 w 133"/>
                        <a:gd name="T3" fmla="*/ 59 h 59"/>
                        <a:gd name="T4" fmla="*/ 133 w 133"/>
                        <a:gd name="T5" fmla="*/ 59 h 59"/>
                        <a:gd name="T6" fmla="*/ 45 w 133"/>
                        <a:gd name="T7" fmla="*/ 0 h 59"/>
                        <a:gd name="T8" fmla="*/ 0 w 133"/>
                        <a:gd name="T9" fmla="*/ 0 h 59"/>
                        <a:gd name="T10" fmla="*/ 26 w 133"/>
                        <a:gd name="T11" fmla="*/ 4 h 59"/>
                        <a:gd name="T12" fmla="*/ 47 w 133"/>
                        <a:gd name="T13" fmla="*/ 4 h 59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w 133"/>
                        <a:gd name="T22" fmla="*/ 0 h 59"/>
                        <a:gd name="T23" fmla="*/ 133 w 133"/>
                        <a:gd name="T24" fmla="*/ 59 h 59"/>
                      </a:gdLst>
                      <a:ahLst/>
                      <a:cxnLst>
                        <a:cxn ang="T14">
                          <a:pos x="T0" y="T1"/>
                        </a:cxn>
                        <a:cxn ang="T15">
                          <a:pos x="T2" y="T3"/>
                        </a:cxn>
                        <a:cxn ang="T16">
                          <a:pos x="T4" y="T5"/>
                        </a:cxn>
                        <a:cxn ang="T17">
                          <a:pos x="T6" y="T7"/>
                        </a:cxn>
                        <a:cxn ang="T18">
                          <a:pos x="T8" y="T9"/>
                        </a:cxn>
                        <a:cxn ang="T19">
                          <a:pos x="T10" y="T11"/>
                        </a:cxn>
                        <a:cxn ang="T20">
                          <a:pos x="T12" y="T13"/>
                        </a:cxn>
                      </a:cxnLst>
                      <a:rect l="T21" t="T22" r="T23" b="T24"/>
                      <a:pathLst>
                        <a:path w="133" h="59">
                          <a:moveTo>
                            <a:pt x="47" y="4"/>
                          </a:moveTo>
                          <a:cubicBezTo>
                            <a:pt x="89" y="4"/>
                            <a:pt x="114" y="28"/>
                            <a:pt x="133" y="59"/>
                          </a:cubicBezTo>
                          <a:cubicBezTo>
                            <a:pt x="133" y="59"/>
                            <a:pt x="133" y="59"/>
                            <a:pt x="133" y="59"/>
                          </a:cubicBezTo>
                          <a:cubicBezTo>
                            <a:pt x="114" y="26"/>
                            <a:pt x="89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0" y="0"/>
                            <a:pt x="18" y="2"/>
                            <a:pt x="26" y="4"/>
                          </a:cubicBezTo>
                          <a:lnTo>
                            <a:pt x="47" y="4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948" name="Freeform 2482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83" y="3783"/>
                      <a:ext cx="348" cy="188"/>
                    </a:xfrm>
                    <a:custGeom>
                      <a:avLst/>
                      <a:gdLst>
                        <a:gd name="T0" fmla="*/ 45 w 139"/>
                        <a:gd name="T1" fmla="*/ 0 h 75"/>
                        <a:gd name="T2" fmla="*/ 0 w 139"/>
                        <a:gd name="T3" fmla="*/ 0 h 75"/>
                        <a:gd name="T4" fmla="*/ 95 w 139"/>
                        <a:gd name="T5" fmla="*/ 75 h 75"/>
                        <a:gd name="T6" fmla="*/ 139 w 139"/>
                        <a:gd name="T7" fmla="*/ 75 h 75"/>
                        <a:gd name="T8" fmla="*/ 45 w 139"/>
                        <a:gd name="T9" fmla="*/ 0 h 75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39"/>
                        <a:gd name="T16" fmla="*/ 0 h 75"/>
                        <a:gd name="T17" fmla="*/ 139 w 139"/>
                        <a:gd name="T18" fmla="*/ 75 h 75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39" h="75">
                          <a:moveTo>
                            <a:pt x="45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20" y="42"/>
                            <a:pt x="45" y="75"/>
                            <a:pt x="95" y="75"/>
                          </a:cubicBezTo>
                          <a:cubicBezTo>
                            <a:pt x="139" y="75"/>
                            <a:pt x="139" y="75"/>
                            <a:pt x="139" y="75"/>
                          </a:cubicBezTo>
                          <a:cubicBezTo>
                            <a:pt x="90" y="75"/>
                            <a:pt x="65" y="42"/>
                            <a:pt x="45" y="0"/>
                          </a:cubicBez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949" name="Freeform 2483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6" y="3408"/>
                      <a:ext cx="672" cy="561"/>
                    </a:xfrm>
                    <a:custGeom>
                      <a:avLst/>
                      <a:gdLst>
                        <a:gd name="T0" fmla="*/ 269 w 269"/>
                        <a:gd name="T1" fmla="*/ 224 h 224"/>
                        <a:gd name="T2" fmla="*/ 45 w 269"/>
                        <a:gd name="T3" fmla="*/ 0 h 224"/>
                        <a:gd name="T4" fmla="*/ 0 w 269"/>
                        <a:gd name="T5" fmla="*/ 0 h 224"/>
                        <a:gd name="T6" fmla="*/ 225 w 269"/>
                        <a:gd name="T7" fmla="*/ 224 h 224"/>
                        <a:gd name="T8" fmla="*/ 269 w 269"/>
                        <a:gd name="T9" fmla="*/ 224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224"/>
                          </a:moveTo>
                          <a:cubicBezTo>
                            <a:pt x="141" y="224"/>
                            <a:pt x="175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30" y="0"/>
                            <a:pt x="96" y="224"/>
                            <a:pt x="225" y="224"/>
                          </a:cubicBezTo>
                          <a:lnTo>
                            <a:pt x="269" y="224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7938" cap="flat">
                      <a:solidFill>
                        <a:srgbClr val="0066FF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950" name="Freeform 2484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4" y="3561"/>
                      <a:ext cx="107" cy="7"/>
                    </a:xfrm>
                    <a:custGeom>
                      <a:avLst/>
                      <a:gdLst>
                        <a:gd name="T0" fmla="*/ 0 w 107"/>
                        <a:gd name="T1" fmla="*/ 0 h 7"/>
                        <a:gd name="T2" fmla="*/ 104 w 107"/>
                        <a:gd name="T3" fmla="*/ 0 h 7"/>
                        <a:gd name="T4" fmla="*/ 107 w 107"/>
                        <a:gd name="T5" fmla="*/ 7 h 7"/>
                        <a:gd name="T6" fmla="*/ 5 w 107"/>
                        <a:gd name="T7" fmla="*/ 7 h 7"/>
                        <a:gd name="T8" fmla="*/ 0 w 107"/>
                        <a:gd name="T9" fmla="*/ 0 h 7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7"/>
                        <a:gd name="T16" fmla="*/ 0 h 7"/>
                        <a:gd name="T17" fmla="*/ 107 w 107"/>
                        <a:gd name="T18" fmla="*/ 7 h 7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7" h="7">
                          <a:moveTo>
                            <a:pt x="0" y="0"/>
                          </a:moveTo>
                          <a:lnTo>
                            <a:pt x="104" y="0"/>
                          </a:lnTo>
                          <a:lnTo>
                            <a:pt x="107" y="7"/>
                          </a:lnTo>
                          <a:lnTo>
                            <a:pt x="5" y="7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951" name="Freeform 2485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91" y="3576"/>
                      <a:ext cx="107" cy="2"/>
                    </a:xfrm>
                    <a:custGeom>
                      <a:avLst/>
                      <a:gdLst>
                        <a:gd name="T0" fmla="*/ 0 w 107"/>
                        <a:gd name="T1" fmla="*/ 0 h 2"/>
                        <a:gd name="T2" fmla="*/ 105 w 107"/>
                        <a:gd name="T3" fmla="*/ 0 h 2"/>
                        <a:gd name="T4" fmla="*/ 107 w 107"/>
                        <a:gd name="T5" fmla="*/ 2 h 2"/>
                        <a:gd name="T6" fmla="*/ 3 w 107"/>
                        <a:gd name="T7" fmla="*/ 2 h 2"/>
                        <a:gd name="T8" fmla="*/ 0 w 107"/>
                        <a:gd name="T9" fmla="*/ 0 h 2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7"/>
                        <a:gd name="T16" fmla="*/ 0 h 2"/>
                        <a:gd name="T17" fmla="*/ 107 w 107"/>
                        <a:gd name="T18" fmla="*/ 2 h 2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7" h="2">
                          <a:moveTo>
                            <a:pt x="0" y="0"/>
                          </a:moveTo>
                          <a:lnTo>
                            <a:pt x="105" y="0"/>
                          </a:lnTo>
                          <a:lnTo>
                            <a:pt x="107" y="2"/>
                          </a:lnTo>
                          <a:lnTo>
                            <a:pt x="3" y="2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952" name="Freeform 2486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8" y="3773"/>
                      <a:ext cx="110" cy="8"/>
                    </a:xfrm>
                    <a:custGeom>
                      <a:avLst/>
                      <a:gdLst>
                        <a:gd name="T0" fmla="*/ 110 w 110"/>
                        <a:gd name="T1" fmla="*/ 8 h 8"/>
                        <a:gd name="T2" fmla="*/ 5 w 110"/>
                        <a:gd name="T3" fmla="*/ 8 h 8"/>
                        <a:gd name="T4" fmla="*/ 0 w 110"/>
                        <a:gd name="T5" fmla="*/ 0 h 8"/>
                        <a:gd name="T6" fmla="*/ 105 w 110"/>
                        <a:gd name="T7" fmla="*/ 0 h 8"/>
                        <a:gd name="T8" fmla="*/ 110 w 110"/>
                        <a:gd name="T9" fmla="*/ 8 h 8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10"/>
                        <a:gd name="T16" fmla="*/ 0 h 8"/>
                        <a:gd name="T17" fmla="*/ 110 w 110"/>
                        <a:gd name="T18" fmla="*/ 8 h 8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10" h="8">
                          <a:moveTo>
                            <a:pt x="110" y="8"/>
                          </a:moveTo>
                          <a:lnTo>
                            <a:pt x="5" y="8"/>
                          </a:lnTo>
                          <a:lnTo>
                            <a:pt x="0" y="0"/>
                          </a:lnTo>
                          <a:lnTo>
                            <a:pt x="105" y="0"/>
                          </a:lnTo>
                          <a:lnTo>
                            <a:pt x="110" y="8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953" name="Freeform 2487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6" y="3763"/>
                      <a:ext cx="105" cy="3"/>
                    </a:xfrm>
                    <a:custGeom>
                      <a:avLst/>
                      <a:gdLst>
                        <a:gd name="T0" fmla="*/ 105 w 105"/>
                        <a:gd name="T1" fmla="*/ 3 h 3"/>
                        <a:gd name="T2" fmla="*/ 2 w 105"/>
                        <a:gd name="T3" fmla="*/ 3 h 3"/>
                        <a:gd name="T4" fmla="*/ 0 w 105"/>
                        <a:gd name="T5" fmla="*/ 0 h 3"/>
                        <a:gd name="T6" fmla="*/ 102 w 105"/>
                        <a:gd name="T7" fmla="*/ 0 h 3"/>
                        <a:gd name="T8" fmla="*/ 105 w 105"/>
                        <a:gd name="T9" fmla="*/ 3 h 3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5"/>
                        <a:gd name="T16" fmla="*/ 0 h 3"/>
                        <a:gd name="T17" fmla="*/ 105 w 105"/>
                        <a:gd name="T18" fmla="*/ 3 h 3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5" h="3">
                          <a:moveTo>
                            <a:pt x="105" y="3"/>
                          </a:moveTo>
                          <a:lnTo>
                            <a:pt x="2" y="3"/>
                          </a:lnTo>
                          <a:lnTo>
                            <a:pt x="0" y="0"/>
                          </a:lnTo>
                          <a:lnTo>
                            <a:pt x="102" y="0"/>
                          </a:lnTo>
                          <a:lnTo>
                            <a:pt x="105" y="3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</p:grpSp>
              <p:grpSp>
                <p:nvGrpSpPr>
                  <p:cNvPr id="1935" name="Group 2488"/>
                  <p:cNvGrpSpPr>
                    <a:grpSpLocks noChangeAspect="1"/>
                  </p:cNvGrpSpPr>
                  <p:nvPr/>
                </p:nvGrpSpPr>
                <p:grpSpPr bwMode="auto">
                  <a:xfrm rot="-4350386">
                    <a:off x="2998" y="1442"/>
                    <a:ext cx="92" cy="56"/>
                    <a:chOff x="1054" y="3406"/>
                    <a:chExt cx="677" cy="565"/>
                  </a:xfrm>
                </p:grpSpPr>
                <p:sp>
                  <p:nvSpPr>
                    <p:cNvPr id="1936" name="Freeform 2489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6" y="3408"/>
                      <a:ext cx="672" cy="561"/>
                    </a:xfrm>
                    <a:custGeom>
                      <a:avLst/>
                      <a:gdLst>
                        <a:gd name="T0" fmla="*/ 269 w 269"/>
                        <a:gd name="T1" fmla="*/ 224 h 224"/>
                        <a:gd name="T2" fmla="*/ 45 w 269"/>
                        <a:gd name="T3" fmla="*/ 0 h 224"/>
                        <a:gd name="T4" fmla="*/ 0 w 269"/>
                        <a:gd name="T5" fmla="*/ 0 h 224"/>
                        <a:gd name="T6" fmla="*/ 225 w 269"/>
                        <a:gd name="T7" fmla="*/ 224 h 224"/>
                        <a:gd name="T8" fmla="*/ 269 w 269"/>
                        <a:gd name="T9" fmla="*/ 224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224"/>
                          </a:moveTo>
                          <a:cubicBezTo>
                            <a:pt x="141" y="224"/>
                            <a:pt x="175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30" y="0"/>
                            <a:pt x="96" y="224"/>
                            <a:pt x="225" y="224"/>
                          </a:cubicBezTo>
                          <a:lnTo>
                            <a:pt x="269" y="224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937" name="Freeform 2490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9" y="3408"/>
                      <a:ext cx="329" cy="148"/>
                    </a:xfrm>
                    <a:custGeom>
                      <a:avLst/>
                      <a:gdLst>
                        <a:gd name="T0" fmla="*/ 44 w 132"/>
                        <a:gd name="T1" fmla="*/ 0 h 59"/>
                        <a:gd name="T2" fmla="*/ 0 w 132"/>
                        <a:gd name="T3" fmla="*/ 0 h 59"/>
                        <a:gd name="T4" fmla="*/ 88 w 132"/>
                        <a:gd name="T5" fmla="*/ 59 h 59"/>
                        <a:gd name="T6" fmla="*/ 132 w 132"/>
                        <a:gd name="T7" fmla="*/ 59 h 59"/>
                        <a:gd name="T8" fmla="*/ 44 w 132"/>
                        <a:gd name="T9" fmla="*/ 0 h 59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32"/>
                        <a:gd name="T16" fmla="*/ 0 h 59"/>
                        <a:gd name="T17" fmla="*/ 132 w 132"/>
                        <a:gd name="T18" fmla="*/ 59 h 59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32" h="59">
                          <a:moveTo>
                            <a:pt x="44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43" y="0"/>
                            <a:pt x="69" y="25"/>
                            <a:pt x="88" y="59"/>
                          </a:cubicBezTo>
                          <a:cubicBezTo>
                            <a:pt x="132" y="59"/>
                            <a:pt x="132" y="59"/>
                            <a:pt x="132" y="59"/>
                          </a:cubicBezTo>
                          <a:cubicBezTo>
                            <a:pt x="113" y="25"/>
                            <a:pt x="88" y="0"/>
                            <a:pt x="44" y="0"/>
                          </a:cubicBez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938" name="Freeform 2491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4" y="3406"/>
                      <a:ext cx="332" cy="147"/>
                    </a:xfrm>
                    <a:custGeom>
                      <a:avLst/>
                      <a:gdLst>
                        <a:gd name="T0" fmla="*/ 47 w 133"/>
                        <a:gd name="T1" fmla="*/ 4 h 59"/>
                        <a:gd name="T2" fmla="*/ 133 w 133"/>
                        <a:gd name="T3" fmla="*/ 59 h 59"/>
                        <a:gd name="T4" fmla="*/ 133 w 133"/>
                        <a:gd name="T5" fmla="*/ 59 h 59"/>
                        <a:gd name="T6" fmla="*/ 45 w 133"/>
                        <a:gd name="T7" fmla="*/ 0 h 59"/>
                        <a:gd name="T8" fmla="*/ 0 w 133"/>
                        <a:gd name="T9" fmla="*/ 0 h 59"/>
                        <a:gd name="T10" fmla="*/ 26 w 133"/>
                        <a:gd name="T11" fmla="*/ 4 h 59"/>
                        <a:gd name="T12" fmla="*/ 47 w 133"/>
                        <a:gd name="T13" fmla="*/ 4 h 59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w 133"/>
                        <a:gd name="T22" fmla="*/ 0 h 59"/>
                        <a:gd name="T23" fmla="*/ 133 w 133"/>
                        <a:gd name="T24" fmla="*/ 59 h 59"/>
                      </a:gdLst>
                      <a:ahLst/>
                      <a:cxnLst>
                        <a:cxn ang="T14">
                          <a:pos x="T0" y="T1"/>
                        </a:cxn>
                        <a:cxn ang="T15">
                          <a:pos x="T2" y="T3"/>
                        </a:cxn>
                        <a:cxn ang="T16">
                          <a:pos x="T4" y="T5"/>
                        </a:cxn>
                        <a:cxn ang="T17">
                          <a:pos x="T6" y="T7"/>
                        </a:cxn>
                        <a:cxn ang="T18">
                          <a:pos x="T8" y="T9"/>
                        </a:cxn>
                        <a:cxn ang="T19">
                          <a:pos x="T10" y="T11"/>
                        </a:cxn>
                        <a:cxn ang="T20">
                          <a:pos x="T12" y="T13"/>
                        </a:cxn>
                      </a:cxnLst>
                      <a:rect l="T21" t="T22" r="T23" b="T24"/>
                      <a:pathLst>
                        <a:path w="133" h="59">
                          <a:moveTo>
                            <a:pt x="47" y="4"/>
                          </a:moveTo>
                          <a:cubicBezTo>
                            <a:pt x="89" y="4"/>
                            <a:pt x="114" y="28"/>
                            <a:pt x="133" y="59"/>
                          </a:cubicBezTo>
                          <a:cubicBezTo>
                            <a:pt x="133" y="59"/>
                            <a:pt x="133" y="59"/>
                            <a:pt x="133" y="59"/>
                          </a:cubicBezTo>
                          <a:cubicBezTo>
                            <a:pt x="114" y="26"/>
                            <a:pt x="89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0" y="0"/>
                            <a:pt x="18" y="2"/>
                            <a:pt x="26" y="4"/>
                          </a:cubicBezTo>
                          <a:lnTo>
                            <a:pt x="47" y="4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939" name="Freeform 2492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83" y="3783"/>
                      <a:ext cx="348" cy="188"/>
                    </a:xfrm>
                    <a:custGeom>
                      <a:avLst/>
                      <a:gdLst>
                        <a:gd name="T0" fmla="*/ 45 w 139"/>
                        <a:gd name="T1" fmla="*/ 0 h 75"/>
                        <a:gd name="T2" fmla="*/ 0 w 139"/>
                        <a:gd name="T3" fmla="*/ 0 h 75"/>
                        <a:gd name="T4" fmla="*/ 95 w 139"/>
                        <a:gd name="T5" fmla="*/ 75 h 75"/>
                        <a:gd name="T6" fmla="*/ 139 w 139"/>
                        <a:gd name="T7" fmla="*/ 75 h 75"/>
                        <a:gd name="T8" fmla="*/ 45 w 139"/>
                        <a:gd name="T9" fmla="*/ 0 h 75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39"/>
                        <a:gd name="T16" fmla="*/ 0 h 75"/>
                        <a:gd name="T17" fmla="*/ 139 w 139"/>
                        <a:gd name="T18" fmla="*/ 75 h 75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39" h="75">
                          <a:moveTo>
                            <a:pt x="45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20" y="42"/>
                            <a:pt x="45" y="75"/>
                            <a:pt x="95" y="75"/>
                          </a:cubicBezTo>
                          <a:cubicBezTo>
                            <a:pt x="139" y="75"/>
                            <a:pt x="139" y="75"/>
                            <a:pt x="139" y="75"/>
                          </a:cubicBezTo>
                          <a:cubicBezTo>
                            <a:pt x="90" y="75"/>
                            <a:pt x="65" y="42"/>
                            <a:pt x="45" y="0"/>
                          </a:cubicBez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940" name="Freeform 2493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6" y="3408"/>
                      <a:ext cx="672" cy="561"/>
                    </a:xfrm>
                    <a:custGeom>
                      <a:avLst/>
                      <a:gdLst>
                        <a:gd name="T0" fmla="*/ 269 w 269"/>
                        <a:gd name="T1" fmla="*/ 224 h 224"/>
                        <a:gd name="T2" fmla="*/ 45 w 269"/>
                        <a:gd name="T3" fmla="*/ 0 h 224"/>
                        <a:gd name="T4" fmla="*/ 0 w 269"/>
                        <a:gd name="T5" fmla="*/ 0 h 224"/>
                        <a:gd name="T6" fmla="*/ 225 w 269"/>
                        <a:gd name="T7" fmla="*/ 224 h 224"/>
                        <a:gd name="T8" fmla="*/ 269 w 269"/>
                        <a:gd name="T9" fmla="*/ 224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224"/>
                          </a:moveTo>
                          <a:cubicBezTo>
                            <a:pt x="141" y="224"/>
                            <a:pt x="175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30" y="0"/>
                            <a:pt x="96" y="224"/>
                            <a:pt x="225" y="224"/>
                          </a:cubicBezTo>
                          <a:lnTo>
                            <a:pt x="269" y="224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7938" cap="flat">
                      <a:solidFill>
                        <a:srgbClr val="0066FF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941" name="Freeform 2494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4" y="3561"/>
                      <a:ext cx="107" cy="7"/>
                    </a:xfrm>
                    <a:custGeom>
                      <a:avLst/>
                      <a:gdLst>
                        <a:gd name="T0" fmla="*/ 0 w 107"/>
                        <a:gd name="T1" fmla="*/ 0 h 7"/>
                        <a:gd name="T2" fmla="*/ 104 w 107"/>
                        <a:gd name="T3" fmla="*/ 0 h 7"/>
                        <a:gd name="T4" fmla="*/ 107 w 107"/>
                        <a:gd name="T5" fmla="*/ 7 h 7"/>
                        <a:gd name="T6" fmla="*/ 5 w 107"/>
                        <a:gd name="T7" fmla="*/ 7 h 7"/>
                        <a:gd name="T8" fmla="*/ 0 w 107"/>
                        <a:gd name="T9" fmla="*/ 0 h 7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7"/>
                        <a:gd name="T16" fmla="*/ 0 h 7"/>
                        <a:gd name="T17" fmla="*/ 107 w 107"/>
                        <a:gd name="T18" fmla="*/ 7 h 7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7" h="7">
                          <a:moveTo>
                            <a:pt x="0" y="0"/>
                          </a:moveTo>
                          <a:lnTo>
                            <a:pt x="104" y="0"/>
                          </a:lnTo>
                          <a:lnTo>
                            <a:pt x="107" y="7"/>
                          </a:lnTo>
                          <a:lnTo>
                            <a:pt x="5" y="7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942" name="Freeform 2495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91" y="3576"/>
                      <a:ext cx="107" cy="2"/>
                    </a:xfrm>
                    <a:custGeom>
                      <a:avLst/>
                      <a:gdLst>
                        <a:gd name="T0" fmla="*/ 0 w 107"/>
                        <a:gd name="T1" fmla="*/ 0 h 2"/>
                        <a:gd name="T2" fmla="*/ 105 w 107"/>
                        <a:gd name="T3" fmla="*/ 0 h 2"/>
                        <a:gd name="T4" fmla="*/ 107 w 107"/>
                        <a:gd name="T5" fmla="*/ 2 h 2"/>
                        <a:gd name="T6" fmla="*/ 3 w 107"/>
                        <a:gd name="T7" fmla="*/ 2 h 2"/>
                        <a:gd name="T8" fmla="*/ 0 w 107"/>
                        <a:gd name="T9" fmla="*/ 0 h 2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7"/>
                        <a:gd name="T16" fmla="*/ 0 h 2"/>
                        <a:gd name="T17" fmla="*/ 107 w 107"/>
                        <a:gd name="T18" fmla="*/ 2 h 2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7" h="2">
                          <a:moveTo>
                            <a:pt x="0" y="0"/>
                          </a:moveTo>
                          <a:lnTo>
                            <a:pt x="105" y="0"/>
                          </a:lnTo>
                          <a:lnTo>
                            <a:pt x="107" y="2"/>
                          </a:lnTo>
                          <a:lnTo>
                            <a:pt x="3" y="2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943" name="Freeform 2496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8" y="3773"/>
                      <a:ext cx="110" cy="8"/>
                    </a:xfrm>
                    <a:custGeom>
                      <a:avLst/>
                      <a:gdLst>
                        <a:gd name="T0" fmla="*/ 110 w 110"/>
                        <a:gd name="T1" fmla="*/ 8 h 8"/>
                        <a:gd name="T2" fmla="*/ 5 w 110"/>
                        <a:gd name="T3" fmla="*/ 8 h 8"/>
                        <a:gd name="T4" fmla="*/ 0 w 110"/>
                        <a:gd name="T5" fmla="*/ 0 h 8"/>
                        <a:gd name="T6" fmla="*/ 105 w 110"/>
                        <a:gd name="T7" fmla="*/ 0 h 8"/>
                        <a:gd name="T8" fmla="*/ 110 w 110"/>
                        <a:gd name="T9" fmla="*/ 8 h 8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10"/>
                        <a:gd name="T16" fmla="*/ 0 h 8"/>
                        <a:gd name="T17" fmla="*/ 110 w 110"/>
                        <a:gd name="T18" fmla="*/ 8 h 8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10" h="8">
                          <a:moveTo>
                            <a:pt x="110" y="8"/>
                          </a:moveTo>
                          <a:lnTo>
                            <a:pt x="5" y="8"/>
                          </a:lnTo>
                          <a:lnTo>
                            <a:pt x="0" y="0"/>
                          </a:lnTo>
                          <a:lnTo>
                            <a:pt x="105" y="0"/>
                          </a:lnTo>
                          <a:lnTo>
                            <a:pt x="110" y="8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944" name="Freeform 2497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6" y="3763"/>
                      <a:ext cx="105" cy="3"/>
                    </a:xfrm>
                    <a:custGeom>
                      <a:avLst/>
                      <a:gdLst>
                        <a:gd name="T0" fmla="*/ 105 w 105"/>
                        <a:gd name="T1" fmla="*/ 3 h 3"/>
                        <a:gd name="T2" fmla="*/ 2 w 105"/>
                        <a:gd name="T3" fmla="*/ 3 h 3"/>
                        <a:gd name="T4" fmla="*/ 0 w 105"/>
                        <a:gd name="T5" fmla="*/ 0 h 3"/>
                        <a:gd name="T6" fmla="*/ 102 w 105"/>
                        <a:gd name="T7" fmla="*/ 0 h 3"/>
                        <a:gd name="T8" fmla="*/ 105 w 105"/>
                        <a:gd name="T9" fmla="*/ 3 h 3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5"/>
                        <a:gd name="T16" fmla="*/ 0 h 3"/>
                        <a:gd name="T17" fmla="*/ 105 w 105"/>
                        <a:gd name="T18" fmla="*/ 3 h 3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5" h="3">
                          <a:moveTo>
                            <a:pt x="105" y="3"/>
                          </a:moveTo>
                          <a:lnTo>
                            <a:pt x="2" y="3"/>
                          </a:lnTo>
                          <a:lnTo>
                            <a:pt x="0" y="0"/>
                          </a:lnTo>
                          <a:lnTo>
                            <a:pt x="102" y="0"/>
                          </a:lnTo>
                          <a:lnTo>
                            <a:pt x="105" y="3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</p:grpSp>
            </p:grpSp>
            <p:grpSp>
              <p:nvGrpSpPr>
                <p:cNvPr id="1906" name="Group 2498"/>
                <p:cNvGrpSpPr>
                  <a:grpSpLocks/>
                </p:cNvGrpSpPr>
                <p:nvPr/>
              </p:nvGrpSpPr>
              <p:grpSpPr bwMode="auto">
                <a:xfrm>
                  <a:off x="3016" y="1314"/>
                  <a:ext cx="132" cy="302"/>
                  <a:chOff x="2109" y="1324"/>
                  <a:chExt cx="132" cy="302"/>
                </a:xfrm>
              </p:grpSpPr>
              <p:grpSp>
                <p:nvGrpSpPr>
                  <p:cNvPr id="1907" name="Group 2499"/>
                  <p:cNvGrpSpPr>
                    <a:grpSpLocks noChangeAspect="1"/>
                  </p:cNvGrpSpPr>
                  <p:nvPr/>
                </p:nvGrpSpPr>
                <p:grpSpPr bwMode="auto">
                  <a:xfrm rot="-4304073">
                    <a:off x="2166" y="1337"/>
                    <a:ext cx="87" cy="62"/>
                    <a:chOff x="480" y="3413"/>
                    <a:chExt cx="673" cy="560"/>
                  </a:xfrm>
                </p:grpSpPr>
                <p:sp>
                  <p:nvSpPr>
                    <p:cNvPr id="1931" name="Freeform 2500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80" y="3413"/>
                      <a:ext cx="673" cy="560"/>
                    </a:xfrm>
                    <a:custGeom>
                      <a:avLst/>
                      <a:gdLst>
                        <a:gd name="T0" fmla="*/ 269 w 269"/>
                        <a:gd name="T1" fmla="*/ 0 h 224"/>
                        <a:gd name="T2" fmla="*/ 45 w 269"/>
                        <a:gd name="T3" fmla="*/ 224 h 224"/>
                        <a:gd name="T4" fmla="*/ 0 w 269"/>
                        <a:gd name="T5" fmla="*/ 224 h 224"/>
                        <a:gd name="T6" fmla="*/ 224 w 269"/>
                        <a:gd name="T7" fmla="*/ 0 h 224"/>
                        <a:gd name="T8" fmla="*/ 269 w 269"/>
                        <a:gd name="T9" fmla="*/ 0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0"/>
                          </a:moveTo>
                          <a:cubicBezTo>
                            <a:pt x="141" y="0"/>
                            <a:pt x="175" y="224"/>
                            <a:pt x="45" y="224"/>
                          </a:cubicBezTo>
                          <a:cubicBezTo>
                            <a:pt x="0" y="224"/>
                            <a:pt x="0" y="224"/>
                            <a:pt x="0" y="224"/>
                          </a:cubicBezTo>
                          <a:cubicBezTo>
                            <a:pt x="130" y="224"/>
                            <a:pt x="96" y="0"/>
                            <a:pt x="224" y="0"/>
                          </a:cubicBezTo>
                          <a:lnTo>
                            <a:pt x="269" y="0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932" name="Freeform 2501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80" y="3413"/>
                      <a:ext cx="673" cy="560"/>
                    </a:xfrm>
                    <a:custGeom>
                      <a:avLst/>
                      <a:gdLst>
                        <a:gd name="T0" fmla="*/ 269 w 269"/>
                        <a:gd name="T1" fmla="*/ 0 h 224"/>
                        <a:gd name="T2" fmla="*/ 45 w 269"/>
                        <a:gd name="T3" fmla="*/ 224 h 224"/>
                        <a:gd name="T4" fmla="*/ 0 w 269"/>
                        <a:gd name="T5" fmla="*/ 224 h 224"/>
                        <a:gd name="T6" fmla="*/ 224 w 269"/>
                        <a:gd name="T7" fmla="*/ 0 h 224"/>
                        <a:gd name="T8" fmla="*/ 269 w 269"/>
                        <a:gd name="T9" fmla="*/ 0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0"/>
                          </a:moveTo>
                          <a:cubicBezTo>
                            <a:pt x="141" y="0"/>
                            <a:pt x="175" y="224"/>
                            <a:pt x="45" y="224"/>
                          </a:cubicBezTo>
                          <a:cubicBezTo>
                            <a:pt x="0" y="224"/>
                            <a:pt x="0" y="224"/>
                            <a:pt x="0" y="224"/>
                          </a:cubicBezTo>
                          <a:cubicBezTo>
                            <a:pt x="130" y="224"/>
                            <a:pt x="96" y="0"/>
                            <a:pt x="224" y="0"/>
                          </a:cubicBezTo>
                          <a:lnTo>
                            <a:pt x="269" y="0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7938" cap="flat">
                      <a:solidFill>
                        <a:srgbClr val="FF0000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</p:grpSp>
              <p:grpSp>
                <p:nvGrpSpPr>
                  <p:cNvPr id="1908" name="Group 2502"/>
                  <p:cNvGrpSpPr>
                    <a:grpSpLocks noChangeAspect="1"/>
                  </p:cNvGrpSpPr>
                  <p:nvPr/>
                </p:nvGrpSpPr>
                <p:grpSpPr bwMode="auto">
                  <a:xfrm rot="-4304073">
                    <a:off x="2143" y="1406"/>
                    <a:ext cx="87" cy="62"/>
                    <a:chOff x="1054" y="3406"/>
                    <a:chExt cx="677" cy="565"/>
                  </a:xfrm>
                </p:grpSpPr>
                <p:sp>
                  <p:nvSpPr>
                    <p:cNvPr id="1922" name="Freeform 2503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6" y="3408"/>
                      <a:ext cx="672" cy="561"/>
                    </a:xfrm>
                    <a:custGeom>
                      <a:avLst/>
                      <a:gdLst>
                        <a:gd name="T0" fmla="*/ 269 w 269"/>
                        <a:gd name="T1" fmla="*/ 224 h 224"/>
                        <a:gd name="T2" fmla="*/ 45 w 269"/>
                        <a:gd name="T3" fmla="*/ 0 h 224"/>
                        <a:gd name="T4" fmla="*/ 0 w 269"/>
                        <a:gd name="T5" fmla="*/ 0 h 224"/>
                        <a:gd name="T6" fmla="*/ 225 w 269"/>
                        <a:gd name="T7" fmla="*/ 224 h 224"/>
                        <a:gd name="T8" fmla="*/ 269 w 269"/>
                        <a:gd name="T9" fmla="*/ 224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224"/>
                          </a:moveTo>
                          <a:cubicBezTo>
                            <a:pt x="141" y="224"/>
                            <a:pt x="175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30" y="0"/>
                            <a:pt x="96" y="224"/>
                            <a:pt x="225" y="224"/>
                          </a:cubicBezTo>
                          <a:lnTo>
                            <a:pt x="269" y="224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923" name="Freeform 2504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9" y="3408"/>
                      <a:ext cx="329" cy="148"/>
                    </a:xfrm>
                    <a:custGeom>
                      <a:avLst/>
                      <a:gdLst>
                        <a:gd name="T0" fmla="*/ 44 w 132"/>
                        <a:gd name="T1" fmla="*/ 0 h 59"/>
                        <a:gd name="T2" fmla="*/ 0 w 132"/>
                        <a:gd name="T3" fmla="*/ 0 h 59"/>
                        <a:gd name="T4" fmla="*/ 88 w 132"/>
                        <a:gd name="T5" fmla="*/ 59 h 59"/>
                        <a:gd name="T6" fmla="*/ 132 w 132"/>
                        <a:gd name="T7" fmla="*/ 59 h 59"/>
                        <a:gd name="T8" fmla="*/ 44 w 132"/>
                        <a:gd name="T9" fmla="*/ 0 h 59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32"/>
                        <a:gd name="T16" fmla="*/ 0 h 59"/>
                        <a:gd name="T17" fmla="*/ 132 w 132"/>
                        <a:gd name="T18" fmla="*/ 59 h 59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32" h="59">
                          <a:moveTo>
                            <a:pt x="44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43" y="0"/>
                            <a:pt x="69" y="25"/>
                            <a:pt x="88" y="59"/>
                          </a:cubicBezTo>
                          <a:cubicBezTo>
                            <a:pt x="132" y="59"/>
                            <a:pt x="132" y="59"/>
                            <a:pt x="132" y="59"/>
                          </a:cubicBezTo>
                          <a:cubicBezTo>
                            <a:pt x="113" y="25"/>
                            <a:pt x="88" y="0"/>
                            <a:pt x="44" y="0"/>
                          </a:cubicBez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924" name="Freeform 2505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4" y="3406"/>
                      <a:ext cx="332" cy="147"/>
                    </a:xfrm>
                    <a:custGeom>
                      <a:avLst/>
                      <a:gdLst>
                        <a:gd name="T0" fmla="*/ 47 w 133"/>
                        <a:gd name="T1" fmla="*/ 4 h 59"/>
                        <a:gd name="T2" fmla="*/ 133 w 133"/>
                        <a:gd name="T3" fmla="*/ 59 h 59"/>
                        <a:gd name="T4" fmla="*/ 133 w 133"/>
                        <a:gd name="T5" fmla="*/ 59 h 59"/>
                        <a:gd name="T6" fmla="*/ 45 w 133"/>
                        <a:gd name="T7" fmla="*/ 0 h 59"/>
                        <a:gd name="T8" fmla="*/ 0 w 133"/>
                        <a:gd name="T9" fmla="*/ 0 h 59"/>
                        <a:gd name="T10" fmla="*/ 26 w 133"/>
                        <a:gd name="T11" fmla="*/ 4 h 59"/>
                        <a:gd name="T12" fmla="*/ 47 w 133"/>
                        <a:gd name="T13" fmla="*/ 4 h 59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w 133"/>
                        <a:gd name="T22" fmla="*/ 0 h 59"/>
                        <a:gd name="T23" fmla="*/ 133 w 133"/>
                        <a:gd name="T24" fmla="*/ 59 h 59"/>
                      </a:gdLst>
                      <a:ahLst/>
                      <a:cxnLst>
                        <a:cxn ang="T14">
                          <a:pos x="T0" y="T1"/>
                        </a:cxn>
                        <a:cxn ang="T15">
                          <a:pos x="T2" y="T3"/>
                        </a:cxn>
                        <a:cxn ang="T16">
                          <a:pos x="T4" y="T5"/>
                        </a:cxn>
                        <a:cxn ang="T17">
                          <a:pos x="T6" y="T7"/>
                        </a:cxn>
                        <a:cxn ang="T18">
                          <a:pos x="T8" y="T9"/>
                        </a:cxn>
                        <a:cxn ang="T19">
                          <a:pos x="T10" y="T11"/>
                        </a:cxn>
                        <a:cxn ang="T20">
                          <a:pos x="T12" y="T13"/>
                        </a:cxn>
                      </a:cxnLst>
                      <a:rect l="T21" t="T22" r="T23" b="T24"/>
                      <a:pathLst>
                        <a:path w="133" h="59">
                          <a:moveTo>
                            <a:pt x="47" y="4"/>
                          </a:moveTo>
                          <a:cubicBezTo>
                            <a:pt x="89" y="4"/>
                            <a:pt x="114" y="28"/>
                            <a:pt x="133" y="59"/>
                          </a:cubicBezTo>
                          <a:cubicBezTo>
                            <a:pt x="133" y="59"/>
                            <a:pt x="133" y="59"/>
                            <a:pt x="133" y="59"/>
                          </a:cubicBezTo>
                          <a:cubicBezTo>
                            <a:pt x="114" y="26"/>
                            <a:pt x="89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0" y="0"/>
                            <a:pt x="18" y="2"/>
                            <a:pt x="26" y="4"/>
                          </a:cubicBezTo>
                          <a:lnTo>
                            <a:pt x="47" y="4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925" name="Freeform 2506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83" y="3783"/>
                      <a:ext cx="348" cy="188"/>
                    </a:xfrm>
                    <a:custGeom>
                      <a:avLst/>
                      <a:gdLst>
                        <a:gd name="T0" fmla="*/ 45 w 139"/>
                        <a:gd name="T1" fmla="*/ 0 h 75"/>
                        <a:gd name="T2" fmla="*/ 0 w 139"/>
                        <a:gd name="T3" fmla="*/ 0 h 75"/>
                        <a:gd name="T4" fmla="*/ 95 w 139"/>
                        <a:gd name="T5" fmla="*/ 75 h 75"/>
                        <a:gd name="T6" fmla="*/ 139 w 139"/>
                        <a:gd name="T7" fmla="*/ 75 h 75"/>
                        <a:gd name="T8" fmla="*/ 45 w 139"/>
                        <a:gd name="T9" fmla="*/ 0 h 75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39"/>
                        <a:gd name="T16" fmla="*/ 0 h 75"/>
                        <a:gd name="T17" fmla="*/ 139 w 139"/>
                        <a:gd name="T18" fmla="*/ 75 h 75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39" h="75">
                          <a:moveTo>
                            <a:pt x="45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20" y="42"/>
                            <a:pt x="45" y="75"/>
                            <a:pt x="95" y="75"/>
                          </a:cubicBezTo>
                          <a:cubicBezTo>
                            <a:pt x="139" y="75"/>
                            <a:pt x="139" y="75"/>
                            <a:pt x="139" y="75"/>
                          </a:cubicBezTo>
                          <a:cubicBezTo>
                            <a:pt x="90" y="75"/>
                            <a:pt x="65" y="42"/>
                            <a:pt x="45" y="0"/>
                          </a:cubicBez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926" name="Freeform 2507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6" y="3408"/>
                      <a:ext cx="672" cy="561"/>
                    </a:xfrm>
                    <a:custGeom>
                      <a:avLst/>
                      <a:gdLst>
                        <a:gd name="T0" fmla="*/ 269 w 269"/>
                        <a:gd name="T1" fmla="*/ 224 h 224"/>
                        <a:gd name="T2" fmla="*/ 45 w 269"/>
                        <a:gd name="T3" fmla="*/ 0 h 224"/>
                        <a:gd name="T4" fmla="*/ 0 w 269"/>
                        <a:gd name="T5" fmla="*/ 0 h 224"/>
                        <a:gd name="T6" fmla="*/ 225 w 269"/>
                        <a:gd name="T7" fmla="*/ 224 h 224"/>
                        <a:gd name="T8" fmla="*/ 269 w 269"/>
                        <a:gd name="T9" fmla="*/ 224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224"/>
                          </a:moveTo>
                          <a:cubicBezTo>
                            <a:pt x="141" y="224"/>
                            <a:pt x="175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30" y="0"/>
                            <a:pt x="96" y="224"/>
                            <a:pt x="225" y="224"/>
                          </a:cubicBezTo>
                          <a:lnTo>
                            <a:pt x="269" y="224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7938" cap="flat">
                      <a:solidFill>
                        <a:srgbClr val="FF0000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927" name="Freeform 2508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4" y="3561"/>
                      <a:ext cx="107" cy="7"/>
                    </a:xfrm>
                    <a:custGeom>
                      <a:avLst/>
                      <a:gdLst>
                        <a:gd name="T0" fmla="*/ 0 w 107"/>
                        <a:gd name="T1" fmla="*/ 0 h 7"/>
                        <a:gd name="T2" fmla="*/ 104 w 107"/>
                        <a:gd name="T3" fmla="*/ 0 h 7"/>
                        <a:gd name="T4" fmla="*/ 107 w 107"/>
                        <a:gd name="T5" fmla="*/ 7 h 7"/>
                        <a:gd name="T6" fmla="*/ 5 w 107"/>
                        <a:gd name="T7" fmla="*/ 7 h 7"/>
                        <a:gd name="T8" fmla="*/ 0 w 107"/>
                        <a:gd name="T9" fmla="*/ 0 h 7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7"/>
                        <a:gd name="T16" fmla="*/ 0 h 7"/>
                        <a:gd name="T17" fmla="*/ 107 w 107"/>
                        <a:gd name="T18" fmla="*/ 7 h 7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7" h="7">
                          <a:moveTo>
                            <a:pt x="0" y="0"/>
                          </a:moveTo>
                          <a:lnTo>
                            <a:pt x="104" y="0"/>
                          </a:lnTo>
                          <a:lnTo>
                            <a:pt x="107" y="7"/>
                          </a:lnTo>
                          <a:lnTo>
                            <a:pt x="5" y="7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928" name="Freeform 2509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91" y="3576"/>
                      <a:ext cx="107" cy="2"/>
                    </a:xfrm>
                    <a:custGeom>
                      <a:avLst/>
                      <a:gdLst>
                        <a:gd name="T0" fmla="*/ 0 w 107"/>
                        <a:gd name="T1" fmla="*/ 0 h 2"/>
                        <a:gd name="T2" fmla="*/ 105 w 107"/>
                        <a:gd name="T3" fmla="*/ 0 h 2"/>
                        <a:gd name="T4" fmla="*/ 107 w 107"/>
                        <a:gd name="T5" fmla="*/ 2 h 2"/>
                        <a:gd name="T6" fmla="*/ 3 w 107"/>
                        <a:gd name="T7" fmla="*/ 2 h 2"/>
                        <a:gd name="T8" fmla="*/ 0 w 107"/>
                        <a:gd name="T9" fmla="*/ 0 h 2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7"/>
                        <a:gd name="T16" fmla="*/ 0 h 2"/>
                        <a:gd name="T17" fmla="*/ 107 w 107"/>
                        <a:gd name="T18" fmla="*/ 2 h 2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7" h="2">
                          <a:moveTo>
                            <a:pt x="0" y="0"/>
                          </a:moveTo>
                          <a:lnTo>
                            <a:pt x="105" y="0"/>
                          </a:lnTo>
                          <a:lnTo>
                            <a:pt x="107" y="2"/>
                          </a:lnTo>
                          <a:lnTo>
                            <a:pt x="3" y="2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929" name="Freeform 2510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8" y="3773"/>
                      <a:ext cx="110" cy="8"/>
                    </a:xfrm>
                    <a:custGeom>
                      <a:avLst/>
                      <a:gdLst>
                        <a:gd name="T0" fmla="*/ 110 w 110"/>
                        <a:gd name="T1" fmla="*/ 8 h 8"/>
                        <a:gd name="T2" fmla="*/ 5 w 110"/>
                        <a:gd name="T3" fmla="*/ 8 h 8"/>
                        <a:gd name="T4" fmla="*/ 0 w 110"/>
                        <a:gd name="T5" fmla="*/ 0 h 8"/>
                        <a:gd name="T6" fmla="*/ 105 w 110"/>
                        <a:gd name="T7" fmla="*/ 0 h 8"/>
                        <a:gd name="T8" fmla="*/ 110 w 110"/>
                        <a:gd name="T9" fmla="*/ 8 h 8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10"/>
                        <a:gd name="T16" fmla="*/ 0 h 8"/>
                        <a:gd name="T17" fmla="*/ 110 w 110"/>
                        <a:gd name="T18" fmla="*/ 8 h 8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10" h="8">
                          <a:moveTo>
                            <a:pt x="110" y="8"/>
                          </a:moveTo>
                          <a:lnTo>
                            <a:pt x="5" y="8"/>
                          </a:lnTo>
                          <a:lnTo>
                            <a:pt x="0" y="0"/>
                          </a:lnTo>
                          <a:lnTo>
                            <a:pt x="105" y="0"/>
                          </a:lnTo>
                          <a:lnTo>
                            <a:pt x="110" y="8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930" name="Freeform 2511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6" y="3763"/>
                      <a:ext cx="105" cy="3"/>
                    </a:xfrm>
                    <a:custGeom>
                      <a:avLst/>
                      <a:gdLst>
                        <a:gd name="T0" fmla="*/ 105 w 105"/>
                        <a:gd name="T1" fmla="*/ 3 h 3"/>
                        <a:gd name="T2" fmla="*/ 2 w 105"/>
                        <a:gd name="T3" fmla="*/ 3 h 3"/>
                        <a:gd name="T4" fmla="*/ 0 w 105"/>
                        <a:gd name="T5" fmla="*/ 0 h 3"/>
                        <a:gd name="T6" fmla="*/ 102 w 105"/>
                        <a:gd name="T7" fmla="*/ 0 h 3"/>
                        <a:gd name="T8" fmla="*/ 105 w 105"/>
                        <a:gd name="T9" fmla="*/ 3 h 3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5"/>
                        <a:gd name="T16" fmla="*/ 0 h 3"/>
                        <a:gd name="T17" fmla="*/ 105 w 105"/>
                        <a:gd name="T18" fmla="*/ 3 h 3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5" h="3">
                          <a:moveTo>
                            <a:pt x="105" y="3"/>
                          </a:moveTo>
                          <a:lnTo>
                            <a:pt x="2" y="3"/>
                          </a:lnTo>
                          <a:lnTo>
                            <a:pt x="0" y="0"/>
                          </a:lnTo>
                          <a:lnTo>
                            <a:pt x="102" y="0"/>
                          </a:lnTo>
                          <a:lnTo>
                            <a:pt x="105" y="3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</p:grpSp>
              <p:grpSp>
                <p:nvGrpSpPr>
                  <p:cNvPr id="1909" name="Group 2512"/>
                  <p:cNvGrpSpPr>
                    <a:grpSpLocks noChangeAspect="1"/>
                  </p:cNvGrpSpPr>
                  <p:nvPr/>
                </p:nvGrpSpPr>
                <p:grpSpPr bwMode="auto">
                  <a:xfrm rot="-4304073">
                    <a:off x="2121" y="1477"/>
                    <a:ext cx="86" cy="62"/>
                    <a:chOff x="480" y="3413"/>
                    <a:chExt cx="673" cy="560"/>
                  </a:xfrm>
                </p:grpSpPr>
                <p:sp>
                  <p:nvSpPr>
                    <p:cNvPr id="1920" name="Freeform 2513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80" y="3413"/>
                      <a:ext cx="673" cy="560"/>
                    </a:xfrm>
                    <a:custGeom>
                      <a:avLst/>
                      <a:gdLst>
                        <a:gd name="T0" fmla="*/ 269 w 269"/>
                        <a:gd name="T1" fmla="*/ 0 h 224"/>
                        <a:gd name="T2" fmla="*/ 45 w 269"/>
                        <a:gd name="T3" fmla="*/ 224 h 224"/>
                        <a:gd name="T4" fmla="*/ 0 w 269"/>
                        <a:gd name="T5" fmla="*/ 224 h 224"/>
                        <a:gd name="T6" fmla="*/ 224 w 269"/>
                        <a:gd name="T7" fmla="*/ 0 h 224"/>
                        <a:gd name="T8" fmla="*/ 269 w 269"/>
                        <a:gd name="T9" fmla="*/ 0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0"/>
                          </a:moveTo>
                          <a:cubicBezTo>
                            <a:pt x="141" y="0"/>
                            <a:pt x="175" y="224"/>
                            <a:pt x="45" y="224"/>
                          </a:cubicBezTo>
                          <a:cubicBezTo>
                            <a:pt x="0" y="224"/>
                            <a:pt x="0" y="224"/>
                            <a:pt x="0" y="224"/>
                          </a:cubicBezTo>
                          <a:cubicBezTo>
                            <a:pt x="130" y="224"/>
                            <a:pt x="96" y="0"/>
                            <a:pt x="224" y="0"/>
                          </a:cubicBezTo>
                          <a:lnTo>
                            <a:pt x="269" y="0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921" name="Freeform 2514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80" y="3413"/>
                      <a:ext cx="673" cy="560"/>
                    </a:xfrm>
                    <a:custGeom>
                      <a:avLst/>
                      <a:gdLst>
                        <a:gd name="T0" fmla="*/ 269 w 269"/>
                        <a:gd name="T1" fmla="*/ 0 h 224"/>
                        <a:gd name="T2" fmla="*/ 45 w 269"/>
                        <a:gd name="T3" fmla="*/ 224 h 224"/>
                        <a:gd name="T4" fmla="*/ 0 w 269"/>
                        <a:gd name="T5" fmla="*/ 224 h 224"/>
                        <a:gd name="T6" fmla="*/ 224 w 269"/>
                        <a:gd name="T7" fmla="*/ 0 h 224"/>
                        <a:gd name="T8" fmla="*/ 269 w 269"/>
                        <a:gd name="T9" fmla="*/ 0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0"/>
                          </a:moveTo>
                          <a:cubicBezTo>
                            <a:pt x="141" y="0"/>
                            <a:pt x="175" y="224"/>
                            <a:pt x="45" y="224"/>
                          </a:cubicBezTo>
                          <a:cubicBezTo>
                            <a:pt x="0" y="224"/>
                            <a:pt x="0" y="224"/>
                            <a:pt x="0" y="224"/>
                          </a:cubicBezTo>
                          <a:cubicBezTo>
                            <a:pt x="130" y="224"/>
                            <a:pt x="96" y="0"/>
                            <a:pt x="224" y="0"/>
                          </a:cubicBezTo>
                          <a:lnTo>
                            <a:pt x="269" y="0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7938" cap="flat">
                      <a:solidFill>
                        <a:srgbClr val="FF0000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</p:grpSp>
              <p:grpSp>
                <p:nvGrpSpPr>
                  <p:cNvPr id="1910" name="Group 2515"/>
                  <p:cNvGrpSpPr>
                    <a:grpSpLocks noChangeAspect="1"/>
                  </p:cNvGrpSpPr>
                  <p:nvPr/>
                </p:nvGrpSpPr>
                <p:grpSpPr bwMode="auto">
                  <a:xfrm rot="-4304073">
                    <a:off x="2096" y="1552"/>
                    <a:ext cx="87" cy="62"/>
                    <a:chOff x="1054" y="3406"/>
                    <a:chExt cx="677" cy="565"/>
                  </a:xfrm>
                </p:grpSpPr>
                <p:sp>
                  <p:nvSpPr>
                    <p:cNvPr id="1911" name="Freeform 2516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6" y="3408"/>
                      <a:ext cx="672" cy="561"/>
                    </a:xfrm>
                    <a:custGeom>
                      <a:avLst/>
                      <a:gdLst>
                        <a:gd name="T0" fmla="*/ 269 w 269"/>
                        <a:gd name="T1" fmla="*/ 224 h 224"/>
                        <a:gd name="T2" fmla="*/ 45 w 269"/>
                        <a:gd name="T3" fmla="*/ 0 h 224"/>
                        <a:gd name="T4" fmla="*/ 0 w 269"/>
                        <a:gd name="T5" fmla="*/ 0 h 224"/>
                        <a:gd name="T6" fmla="*/ 225 w 269"/>
                        <a:gd name="T7" fmla="*/ 224 h 224"/>
                        <a:gd name="T8" fmla="*/ 269 w 269"/>
                        <a:gd name="T9" fmla="*/ 224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224"/>
                          </a:moveTo>
                          <a:cubicBezTo>
                            <a:pt x="141" y="224"/>
                            <a:pt x="175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30" y="0"/>
                            <a:pt x="96" y="224"/>
                            <a:pt x="225" y="224"/>
                          </a:cubicBezTo>
                          <a:lnTo>
                            <a:pt x="269" y="224"/>
                          </a:lnTo>
                          <a:close/>
                        </a:path>
                      </a:pathLst>
                    </a:custGeom>
                    <a:solidFill>
                      <a:schemeClr val="tx1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912" name="Freeform 2517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9" y="3408"/>
                      <a:ext cx="329" cy="148"/>
                    </a:xfrm>
                    <a:custGeom>
                      <a:avLst/>
                      <a:gdLst>
                        <a:gd name="T0" fmla="*/ 44 w 132"/>
                        <a:gd name="T1" fmla="*/ 0 h 59"/>
                        <a:gd name="T2" fmla="*/ 0 w 132"/>
                        <a:gd name="T3" fmla="*/ 0 h 59"/>
                        <a:gd name="T4" fmla="*/ 88 w 132"/>
                        <a:gd name="T5" fmla="*/ 59 h 59"/>
                        <a:gd name="T6" fmla="*/ 132 w 132"/>
                        <a:gd name="T7" fmla="*/ 59 h 59"/>
                        <a:gd name="T8" fmla="*/ 44 w 132"/>
                        <a:gd name="T9" fmla="*/ 0 h 59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32"/>
                        <a:gd name="T16" fmla="*/ 0 h 59"/>
                        <a:gd name="T17" fmla="*/ 132 w 132"/>
                        <a:gd name="T18" fmla="*/ 59 h 59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32" h="59">
                          <a:moveTo>
                            <a:pt x="44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43" y="0"/>
                            <a:pt x="69" y="25"/>
                            <a:pt x="88" y="59"/>
                          </a:cubicBezTo>
                          <a:cubicBezTo>
                            <a:pt x="132" y="59"/>
                            <a:pt x="132" y="59"/>
                            <a:pt x="132" y="59"/>
                          </a:cubicBezTo>
                          <a:cubicBezTo>
                            <a:pt x="113" y="25"/>
                            <a:pt x="88" y="0"/>
                            <a:pt x="44" y="0"/>
                          </a:cubicBezTo>
                          <a:close/>
                        </a:path>
                      </a:pathLst>
                    </a:custGeom>
                    <a:solidFill>
                      <a:schemeClr val="tx1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913" name="Freeform 2518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4" y="3406"/>
                      <a:ext cx="332" cy="147"/>
                    </a:xfrm>
                    <a:custGeom>
                      <a:avLst/>
                      <a:gdLst>
                        <a:gd name="T0" fmla="*/ 47 w 133"/>
                        <a:gd name="T1" fmla="*/ 4 h 59"/>
                        <a:gd name="T2" fmla="*/ 133 w 133"/>
                        <a:gd name="T3" fmla="*/ 59 h 59"/>
                        <a:gd name="T4" fmla="*/ 133 w 133"/>
                        <a:gd name="T5" fmla="*/ 59 h 59"/>
                        <a:gd name="T6" fmla="*/ 45 w 133"/>
                        <a:gd name="T7" fmla="*/ 0 h 59"/>
                        <a:gd name="T8" fmla="*/ 0 w 133"/>
                        <a:gd name="T9" fmla="*/ 0 h 59"/>
                        <a:gd name="T10" fmla="*/ 26 w 133"/>
                        <a:gd name="T11" fmla="*/ 4 h 59"/>
                        <a:gd name="T12" fmla="*/ 47 w 133"/>
                        <a:gd name="T13" fmla="*/ 4 h 59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w 133"/>
                        <a:gd name="T22" fmla="*/ 0 h 59"/>
                        <a:gd name="T23" fmla="*/ 133 w 133"/>
                        <a:gd name="T24" fmla="*/ 59 h 59"/>
                      </a:gdLst>
                      <a:ahLst/>
                      <a:cxnLst>
                        <a:cxn ang="T14">
                          <a:pos x="T0" y="T1"/>
                        </a:cxn>
                        <a:cxn ang="T15">
                          <a:pos x="T2" y="T3"/>
                        </a:cxn>
                        <a:cxn ang="T16">
                          <a:pos x="T4" y="T5"/>
                        </a:cxn>
                        <a:cxn ang="T17">
                          <a:pos x="T6" y="T7"/>
                        </a:cxn>
                        <a:cxn ang="T18">
                          <a:pos x="T8" y="T9"/>
                        </a:cxn>
                        <a:cxn ang="T19">
                          <a:pos x="T10" y="T11"/>
                        </a:cxn>
                        <a:cxn ang="T20">
                          <a:pos x="T12" y="T13"/>
                        </a:cxn>
                      </a:cxnLst>
                      <a:rect l="T21" t="T22" r="T23" b="T24"/>
                      <a:pathLst>
                        <a:path w="133" h="59">
                          <a:moveTo>
                            <a:pt x="47" y="4"/>
                          </a:moveTo>
                          <a:cubicBezTo>
                            <a:pt x="89" y="4"/>
                            <a:pt x="114" y="28"/>
                            <a:pt x="133" y="59"/>
                          </a:cubicBezTo>
                          <a:cubicBezTo>
                            <a:pt x="133" y="59"/>
                            <a:pt x="133" y="59"/>
                            <a:pt x="133" y="59"/>
                          </a:cubicBezTo>
                          <a:cubicBezTo>
                            <a:pt x="114" y="26"/>
                            <a:pt x="89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0" y="0"/>
                            <a:pt x="18" y="2"/>
                            <a:pt x="26" y="4"/>
                          </a:cubicBezTo>
                          <a:lnTo>
                            <a:pt x="47" y="4"/>
                          </a:lnTo>
                          <a:close/>
                        </a:path>
                      </a:pathLst>
                    </a:custGeom>
                    <a:solidFill>
                      <a:schemeClr val="tx1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914" name="Freeform 2519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83" y="3783"/>
                      <a:ext cx="348" cy="188"/>
                    </a:xfrm>
                    <a:custGeom>
                      <a:avLst/>
                      <a:gdLst>
                        <a:gd name="T0" fmla="*/ 45 w 139"/>
                        <a:gd name="T1" fmla="*/ 0 h 75"/>
                        <a:gd name="T2" fmla="*/ 0 w 139"/>
                        <a:gd name="T3" fmla="*/ 0 h 75"/>
                        <a:gd name="T4" fmla="*/ 95 w 139"/>
                        <a:gd name="T5" fmla="*/ 75 h 75"/>
                        <a:gd name="T6" fmla="*/ 139 w 139"/>
                        <a:gd name="T7" fmla="*/ 75 h 75"/>
                        <a:gd name="T8" fmla="*/ 45 w 139"/>
                        <a:gd name="T9" fmla="*/ 0 h 75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39"/>
                        <a:gd name="T16" fmla="*/ 0 h 75"/>
                        <a:gd name="T17" fmla="*/ 139 w 139"/>
                        <a:gd name="T18" fmla="*/ 75 h 75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39" h="75">
                          <a:moveTo>
                            <a:pt x="45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20" y="42"/>
                            <a:pt x="45" y="75"/>
                            <a:pt x="95" y="75"/>
                          </a:cubicBezTo>
                          <a:cubicBezTo>
                            <a:pt x="139" y="75"/>
                            <a:pt x="139" y="75"/>
                            <a:pt x="139" y="75"/>
                          </a:cubicBezTo>
                          <a:cubicBezTo>
                            <a:pt x="90" y="75"/>
                            <a:pt x="65" y="42"/>
                            <a:pt x="45" y="0"/>
                          </a:cubicBezTo>
                          <a:close/>
                        </a:path>
                      </a:pathLst>
                    </a:custGeom>
                    <a:solidFill>
                      <a:schemeClr val="tx1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915" name="Freeform 2520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6" y="3408"/>
                      <a:ext cx="672" cy="561"/>
                    </a:xfrm>
                    <a:custGeom>
                      <a:avLst/>
                      <a:gdLst>
                        <a:gd name="T0" fmla="*/ 269 w 269"/>
                        <a:gd name="T1" fmla="*/ 224 h 224"/>
                        <a:gd name="T2" fmla="*/ 45 w 269"/>
                        <a:gd name="T3" fmla="*/ 0 h 224"/>
                        <a:gd name="T4" fmla="*/ 0 w 269"/>
                        <a:gd name="T5" fmla="*/ 0 h 224"/>
                        <a:gd name="T6" fmla="*/ 225 w 269"/>
                        <a:gd name="T7" fmla="*/ 224 h 224"/>
                        <a:gd name="T8" fmla="*/ 269 w 269"/>
                        <a:gd name="T9" fmla="*/ 224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224"/>
                          </a:moveTo>
                          <a:cubicBezTo>
                            <a:pt x="141" y="224"/>
                            <a:pt x="175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30" y="0"/>
                            <a:pt x="96" y="224"/>
                            <a:pt x="225" y="224"/>
                          </a:cubicBezTo>
                          <a:lnTo>
                            <a:pt x="269" y="224"/>
                          </a:lnTo>
                          <a:close/>
                        </a:path>
                      </a:pathLst>
                    </a:custGeom>
                    <a:solidFill>
                      <a:schemeClr val="tx1"/>
                    </a:solidFill>
                    <a:ln w="7938" cap="flat">
                      <a:solidFill>
                        <a:srgbClr val="343434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916" name="Freeform 2521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4" y="3561"/>
                      <a:ext cx="107" cy="7"/>
                    </a:xfrm>
                    <a:custGeom>
                      <a:avLst/>
                      <a:gdLst>
                        <a:gd name="T0" fmla="*/ 0 w 107"/>
                        <a:gd name="T1" fmla="*/ 0 h 7"/>
                        <a:gd name="T2" fmla="*/ 104 w 107"/>
                        <a:gd name="T3" fmla="*/ 0 h 7"/>
                        <a:gd name="T4" fmla="*/ 107 w 107"/>
                        <a:gd name="T5" fmla="*/ 7 h 7"/>
                        <a:gd name="T6" fmla="*/ 5 w 107"/>
                        <a:gd name="T7" fmla="*/ 7 h 7"/>
                        <a:gd name="T8" fmla="*/ 0 w 107"/>
                        <a:gd name="T9" fmla="*/ 0 h 7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7"/>
                        <a:gd name="T16" fmla="*/ 0 h 7"/>
                        <a:gd name="T17" fmla="*/ 107 w 107"/>
                        <a:gd name="T18" fmla="*/ 7 h 7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7" h="7">
                          <a:moveTo>
                            <a:pt x="0" y="0"/>
                          </a:moveTo>
                          <a:lnTo>
                            <a:pt x="104" y="0"/>
                          </a:lnTo>
                          <a:lnTo>
                            <a:pt x="107" y="7"/>
                          </a:lnTo>
                          <a:lnTo>
                            <a:pt x="5" y="7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chemeClr val="tx1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917" name="Freeform 2522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91" y="3576"/>
                      <a:ext cx="107" cy="2"/>
                    </a:xfrm>
                    <a:custGeom>
                      <a:avLst/>
                      <a:gdLst>
                        <a:gd name="T0" fmla="*/ 0 w 107"/>
                        <a:gd name="T1" fmla="*/ 0 h 2"/>
                        <a:gd name="T2" fmla="*/ 105 w 107"/>
                        <a:gd name="T3" fmla="*/ 0 h 2"/>
                        <a:gd name="T4" fmla="*/ 107 w 107"/>
                        <a:gd name="T5" fmla="*/ 2 h 2"/>
                        <a:gd name="T6" fmla="*/ 3 w 107"/>
                        <a:gd name="T7" fmla="*/ 2 h 2"/>
                        <a:gd name="T8" fmla="*/ 0 w 107"/>
                        <a:gd name="T9" fmla="*/ 0 h 2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7"/>
                        <a:gd name="T16" fmla="*/ 0 h 2"/>
                        <a:gd name="T17" fmla="*/ 107 w 107"/>
                        <a:gd name="T18" fmla="*/ 2 h 2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7" h="2">
                          <a:moveTo>
                            <a:pt x="0" y="0"/>
                          </a:moveTo>
                          <a:lnTo>
                            <a:pt x="105" y="0"/>
                          </a:lnTo>
                          <a:lnTo>
                            <a:pt x="107" y="2"/>
                          </a:lnTo>
                          <a:lnTo>
                            <a:pt x="3" y="2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chemeClr val="tx1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918" name="Freeform 2523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8" y="3773"/>
                      <a:ext cx="110" cy="8"/>
                    </a:xfrm>
                    <a:custGeom>
                      <a:avLst/>
                      <a:gdLst>
                        <a:gd name="T0" fmla="*/ 110 w 110"/>
                        <a:gd name="T1" fmla="*/ 8 h 8"/>
                        <a:gd name="T2" fmla="*/ 5 w 110"/>
                        <a:gd name="T3" fmla="*/ 8 h 8"/>
                        <a:gd name="T4" fmla="*/ 0 w 110"/>
                        <a:gd name="T5" fmla="*/ 0 h 8"/>
                        <a:gd name="T6" fmla="*/ 105 w 110"/>
                        <a:gd name="T7" fmla="*/ 0 h 8"/>
                        <a:gd name="T8" fmla="*/ 110 w 110"/>
                        <a:gd name="T9" fmla="*/ 8 h 8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10"/>
                        <a:gd name="T16" fmla="*/ 0 h 8"/>
                        <a:gd name="T17" fmla="*/ 110 w 110"/>
                        <a:gd name="T18" fmla="*/ 8 h 8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10" h="8">
                          <a:moveTo>
                            <a:pt x="110" y="8"/>
                          </a:moveTo>
                          <a:lnTo>
                            <a:pt x="5" y="8"/>
                          </a:lnTo>
                          <a:lnTo>
                            <a:pt x="0" y="0"/>
                          </a:lnTo>
                          <a:lnTo>
                            <a:pt x="105" y="0"/>
                          </a:lnTo>
                          <a:lnTo>
                            <a:pt x="110" y="8"/>
                          </a:lnTo>
                          <a:close/>
                        </a:path>
                      </a:pathLst>
                    </a:custGeom>
                    <a:solidFill>
                      <a:schemeClr val="tx1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919" name="Freeform 2524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6" y="3763"/>
                      <a:ext cx="105" cy="3"/>
                    </a:xfrm>
                    <a:custGeom>
                      <a:avLst/>
                      <a:gdLst>
                        <a:gd name="T0" fmla="*/ 105 w 105"/>
                        <a:gd name="T1" fmla="*/ 3 h 3"/>
                        <a:gd name="T2" fmla="*/ 2 w 105"/>
                        <a:gd name="T3" fmla="*/ 3 h 3"/>
                        <a:gd name="T4" fmla="*/ 0 w 105"/>
                        <a:gd name="T5" fmla="*/ 0 h 3"/>
                        <a:gd name="T6" fmla="*/ 102 w 105"/>
                        <a:gd name="T7" fmla="*/ 0 h 3"/>
                        <a:gd name="T8" fmla="*/ 105 w 105"/>
                        <a:gd name="T9" fmla="*/ 3 h 3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5"/>
                        <a:gd name="T16" fmla="*/ 0 h 3"/>
                        <a:gd name="T17" fmla="*/ 105 w 105"/>
                        <a:gd name="T18" fmla="*/ 3 h 3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5" h="3">
                          <a:moveTo>
                            <a:pt x="105" y="3"/>
                          </a:moveTo>
                          <a:lnTo>
                            <a:pt x="2" y="3"/>
                          </a:lnTo>
                          <a:lnTo>
                            <a:pt x="0" y="0"/>
                          </a:lnTo>
                          <a:lnTo>
                            <a:pt x="102" y="0"/>
                          </a:lnTo>
                          <a:lnTo>
                            <a:pt x="105" y="3"/>
                          </a:lnTo>
                          <a:close/>
                        </a:path>
                      </a:pathLst>
                    </a:custGeom>
                    <a:solidFill>
                      <a:schemeClr val="tx1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</p:grpSp>
            </p:grpSp>
          </p:grpSp>
        </p:grpSp>
      </p:grpSp>
      <p:sp>
        <p:nvSpPr>
          <p:cNvPr id="3591" name="Oval 2559"/>
          <p:cNvSpPr>
            <a:spLocks noChangeArrowheads="1"/>
          </p:cNvSpPr>
          <p:nvPr/>
        </p:nvSpPr>
        <p:spPr bwMode="auto">
          <a:xfrm>
            <a:off x="22" y="3871491"/>
            <a:ext cx="2855248" cy="783131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</p:spPr>
        <p:txBody>
          <a:bodyPr wrap="square" lIns="87074" tIns="43537" rIns="87074" bIns="43537" anchor="ctr">
            <a:spAutoFit/>
          </a:bodyPr>
          <a:lstStyle/>
          <a:p>
            <a:pPr algn="ctr" defTabSz="870875" fontAlgn="base">
              <a:spcBef>
                <a:spcPct val="0"/>
              </a:spcBef>
              <a:spcAft>
                <a:spcPct val="0"/>
              </a:spcAft>
            </a:pPr>
            <a:r>
              <a:rPr lang="en-GB" sz="1524" b="1" dirty="0">
                <a:solidFill>
                  <a:srgbClr val="D9E0E7">
                    <a:lumMod val="10000"/>
                  </a:srgb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Complex DNA sample</a:t>
            </a:r>
          </a:p>
        </p:txBody>
      </p:sp>
      <p:sp>
        <p:nvSpPr>
          <p:cNvPr id="3592" name="Oval 2560"/>
          <p:cNvSpPr>
            <a:spLocks noChangeArrowheads="1"/>
          </p:cNvSpPr>
          <p:nvPr/>
        </p:nvSpPr>
        <p:spPr bwMode="auto">
          <a:xfrm>
            <a:off x="4688385" y="3871491"/>
            <a:ext cx="2947013" cy="783131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</p:spPr>
        <p:txBody>
          <a:bodyPr wrap="square" lIns="87074" tIns="43537" rIns="87074" bIns="43537" anchor="ctr">
            <a:spAutoFit/>
          </a:bodyPr>
          <a:lstStyle/>
          <a:p>
            <a:pPr algn="ctr" defTabSz="870875" fontAlgn="base">
              <a:spcBef>
                <a:spcPct val="0"/>
              </a:spcBef>
              <a:spcAft>
                <a:spcPct val="0"/>
              </a:spcAft>
            </a:pPr>
            <a:r>
              <a:rPr lang="en-GB" sz="1524" b="1" dirty="0">
                <a:solidFill>
                  <a:srgbClr val="D9E0E7">
                    <a:lumMod val="10000"/>
                  </a:srgb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Amplified DNA (Billions of copies)</a:t>
            </a:r>
          </a:p>
        </p:txBody>
      </p:sp>
      <p:grpSp>
        <p:nvGrpSpPr>
          <p:cNvPr id="3593" name="Group 2561"/>
          <p:cNvGrpSpPr>
            <a:grpSpLocks/>
          </p:cNvGrpSpPr>
          <p:nvPr/>
        </p:nvGrpSpPr>
        <p:grpSpPr bwMode="auto">
          <a:xfrm flipH="1">
            <a:off x="610430" y="2115757"/>
            <a:ext cx="1643440" cy="1508881"/>
            <a:chOff x="839" y="845"/>
            <a:chExt cx="2676" cy="2404"/>
          </a:xfrm>
          <a:effectLst/>
        </p:grpSpPr>
        <p:sp>
          <p:nvSpPr>
            <p:cNvPr id="3594" name="Freeform 2562"/>
            <p:cNvSpPr>
              <a:spLocks/>
            </p:cNvSpPr>
            <p:nvPr/>
          </p:nvSpPr>
          <p:spPr bwMode="auto">
            <a:xfrm>
              <a:off x="839" y="845"/>
              <a:ext cx="2676" cy="2404"/>
            </a:xfrm>
            <a:custGeom>
              <a:avLst/>
              <a:gdLst>
                <a:gd name="T0" fmla="*/ 2708 w 4656"/>
                <a:gd name="T1" fmla="*/ 2147 h 3893"/>
                <a:gd name="T2" fmla="*/ 1878 w 4656"/>
                <a:gd name="T3" fmla="*/ 1021 h 3893"/>
                <a:gd name="T4" fmla="*/ 2699 w 4656"/>
                <a:gd name="T5" fmla="*/ 1807 h 3893"/>
                <a:gd name="T6" fmla="*/ 3458 w 4656"/>
                <a:gd name="T7" fmla="*/ 1074 h 3893"/>
                <a:gd name="T8" fmla="*/ 3554 w 4656"/>
                <a:gd name="T9" fmla="*/ 2348 h 3893"/>
                <a:gd name="T10" fmla="*/ 2708 w 4656"/>
                <a:gd name="T11" fmla="*/ 2234 h 3893"/>
                <a:gd name="T12" fmla="*/ 4060 w 4656"/>
                <a:gd name="T13" fmla="*/ 1632 h 3893"/>
                <a:gd name="T14" fmla="*/ 2280 w 4656"/>
                <a:gd name="T15" fmla="*/ 777 h 3893"/>
                <a:gd name="T16" fmla="*/ 526 w 4656"/>
                <a:gd name="T17" fmla="*/ 1850 h 3893"/>
                <a:gd name="T18" fmla="*/ 1137 w 4656"/>
                <a:gd name="T19" fmla="*/ 733 h 3893"/>
                <a:gd name="T20" fmla="*/ 1617 w 4656"/>
                <a:gd name="T21" fmla="*/ 2444 h 3893"/>
                <a:gd name="T22" fmla="*/ 2725 w 4656"/>
                <a:gd name="T23" fmla="*/ 1719 h 3893"/>
                <a:gd name="T24" fmla="*/ 2821 w 4656"/>
                <a:gd name="T25" fmla="*/ 3090 h 3893"/>
                <a:gd name="T26" fmla="*/ 3388 w 4656"/>
                <a:gd name="T27" fmla="*/ 2679 h 3893"/>
                <a:gd name="T28" fmla="*/ 526 w 4656"/>
                <a:gd name="T29" fmla="*/ 2156 h 3893"/>
                <a:gd name="T30" fmla="*/ 1870 w 4656"/>
                <a:gd name="T31" fmla="*/ 3159 h 3893"/>
                <a:gd name="T32" fmla="*/ 3179 w 4656"/>
                <a:gd name="T33" fmla="*/ 1999 h 3893"/>
                <a:gd name="T34" fmla="*/ 1425 w 4656"/>
                <a:gd name="T35" fmla="*/ 1423 h 3893"/>
                <a:gd name="T36" fmla="*/ 1503 w 4656"/>
                <a:gd name="T37" fmla="*/ 271 h 3893"/>
                <a:gd name="T38" fmla="*/ 2629 w 4656"/>
                <a:gd name="T39" fmla="*/ 533 h 3893"/>
                <a:gd name="T40" fmla="*/ 4008 w 4656"/>
                <a:gd name="T41" fmla="*/ 620 h 3893"/>
                <a:gd name="T42" fmla="*/ 3886 w 4656"/>
                <a:gd name="T43" fmla="*/ 1527 h 3893"/>
                <a:gd name="T44" fmla="*/ 4322 w 4656"/>
                <a:gd name="T45" fmla="*/ 1082 h 3893"/>
                <a:gd name="T46" fmla="*/ 3318 w 4656"/>
                <a:gd name="T47" fmla="*/ 2269 h 3893"/>
                <a:gd name="T48" fmla="*/ 3432 w 4656"/>
                <a:gd name="T49" fmla="*/ 358 h 3893"/>
                <a:gd name="T50" fmla="*/ 3100 w 4656"/>
                <a:gd name="T51" fmla="*/ 951 h 3893"/>
                <a:gd name="T52" fmla="*/ 1852 w 4656"/>
                <a:gd name="T53" fmla="*/ 367 h 3893"/>
                <a:gd name="T54" fmla="*/ 892 w 4656"/>
                <a:gd name="T55" fmla="*/ 515 h 3893"/>
                <a:gd name="T56" fmla="*/ 1276 w 4656"/>
                <a:gd name="T57" fmla="*/ 437 h 3893"/>
                <a:gd name="T58" fmla="*/ 2821 w 4656"/>
                <a:gd name="T59" fmla="*/ 1065 h 3893"/>
                <a:gd name="T60" fmla="*/ 2079 w 4656"/>
                <a:gd name="T61" fmla="*/ 585 h 3893"/>
                <a:gd name="T62" fmla="*/ 1564 w 4656"/>
                <a:gd name="T63" fmla="*/ 1152 h 3893"/>
                <a:gd name="T64" fmla="*/ 246 w 4656"/>
                <a:gd name="T65" fmla="*/ 1196 h 3893"/>
                <a:gd name="T66" fmla="*/ 500 w 4656"/>
                <a:gd name="T67" fmla="*/ 1239 h 3893"/>
                <a:gd name="T68" fmla="*/ 1163 w 4656"/>
                <a:gd name="T69" fmla="*/ 2775 h 3893"/>
                <a:gd name="T70" fmla="*/ 1966 w 4656"/>
                <a:gd name="T71" fmla="*/ 2313 h 3893"/>
                <a:gd name="T72" fmla="*/ 2201 w 4656"/>
                <a:gd name="T73" fmla="*/ 3002 h 3893"/>
                <a:gd name="T74" fmla="*/ 1337 w 4656"/>
                <a:gd name="T75" fmla="*/ 3395 h 3893"/>
                <a:gd name="T76" fmla="*/ 1870 w 4656"/>
                <a:gd name="T77" fmla="*/ 2967 h 3893"/>
                <a:gd name="T78" fmla="*/ 2996 w 4656"/>
                <a:gd name="T79" fmla="*/ 3893 h 3893"/>
                <a:gd name="T80" fmla="*/ 4357 w 4656"/>
                <a:gd name="T81" fmla="*/ 2959 h 3893"/>
                <a:gd name="T82" fmla="*/ 2437 w 4656"/>
                <a:gd name="T83" fmla="*/ 2767 h 3893"/>
                <a:gd name="T84" fmla="*/ 3921 w 4656"/>
                <a:gd name="T85" fmla="*/ 1815 h 3893"/>
                <a:gd name="T86" fmla="*/ 4488 w 4656"/>
                <a:gd name="T87" fmla="*/ 1781 h 3893"/>
                <a:gd name="T88" fmla="*/ 3999 w 4656"/>
                <a:gd name="T89" fmla="*/ 3299 h 3893"/>
                <a:gd name="T90" fmla="*/ 4532 w 4656"/>
                <a:gd name="T91" fmla="*/ 2575 h 3893"/>
                <a:gd name="T92" fmla="*/ 4095 w 4656"/>
                <a:gd name="T93" fmla="*/ 1929 h 3893"/>
                <a:gd name="T94" fmla="*/ 1599 w 4656"/>
                <a:gd name="T95" fmla="*/ 3159 h 3893"/>
                <a:gd name="T96" fmla="*/ 395 w 4656"/>
                <a:gd name="T97" fmla="*/ 1545 h 3893"/>
                <a:gd name="T98" fmla="*/ 534 w 4656"/>
                <a:gd name="T99" fmla="*/ 2575 h 3893"/>
                <a:gd name="T100" fmla="*/ 2 w 4656"/>
                <a:gd name="T101" fmla="*/ 2042 h 3893"/>
                <a:gd name="T102" fmla="*/ 683 w 4656"/>
                <a:gd name="T103" fmla="*/ 1824 h 3893"/>
                <a:gd name="T104" fmla="*/ 526 w 4656"/>
                <a:gd name="T105" fmla="*/ 2540 h 3893"/>
                <a:gd name="T106" fmla="*/ 1617 w 4656"/>
                <a:gd name="T107" fmla="*/ 3177 h 3893"/>
                <a:gd name="T108" fmla="*/ 2454 w 4656"/>
                <a:gd name="T109" fmla="*/ 2357 h 3893"/>
                <a:gd name="T110" fmla="*/ 1564 w 4656"/>
                <a:gd name="T111" fmla="*/ 2662 h 3893"/>
                <a:gd name="T112" fmla="*/ 639 w 4656"/>
                <a:gd name="T113" fmla="*/ 2575 h 3893"/>
                <a:gd name="T114" fmla="*/ 1730 w 4656"/>
                <a:gd name="T115" fmla="*/ 759 h 3893"/>
                <a:gd name="T116" fmla="*/ 2367 w 4656"/>
                <a:gd name="T117" fmla="*/ 44 h 3893"/>
                <a:gd name="T118" fmla="*/ 2324 w 4656"/>
                <a:gd name="T119" fmla="*/ 1597 h 3893"/>
                <a:gd name="T120" fmla="*/ 2044 w 4656"/>
                <a:gd name="T121" fmla="*/ 1475 h 3893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4656"/>
                <a:gd name="T184" fmla="*/ 0 h 3893"/>
                <a:gd name="T185" fmla="*/ 4656 w 4656"/>
                <a:gd name="T186" fmla="*/ 3893 h 3893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4656" h="3893">
                  <a:moveTo>
                    <a:pt x="1311" y="1283"/>
                  </a:moveTo>
                  <a:cubicBezTo>
                    <a:pt x="1320" y="1370"/>
                    <a:pt x="1318" y="1459"/>
                    <a:pt x="1337" y="1545"/>
                  </a:cubicBezTo>
                  <a:cubicBezTo>
                    <a:pt x="1342" y="1570"/>
                    <a:pt x="1367" y="1585"/>
                    <a:pt x="1381" y="1606"/>
                  </a:cubicBezTo>
                  <a:cubicBezTo>
                    <a:pt x="1504" y="1798"/>
                    <a:pt x="1403" y="1697"/>
                    <a:pt x="1608" y="1842"/>
                  </a:cubicBezTo>
                  <a:cubicBezTo>
                    <a:pt x="1764" y="1953"/>
                    <a:pt x="1940" y="1998"/>
                    <a:pt x="2114" y="2069"/>
                  </a:cubicBezTo>
                  <a:cubicBezTo>
                    <a:pt x="2241" y="2121"/>
                    <a:pt x="2379" y="2181"/>
                    <a:pt x="2516" y="2199"/>
                  </a:cubicBezTo>
                  <a:cubicBezTo>
                    <a:pt x="2565" y="2196"/>
                    <a:pt x="2616" y="2204"/>
                    <a:pt x="2664" y="2191"/>
                  </a:cubicBezTo>
                  <a:cubicBezTo>
                    <a:pt x="2684" y="2186"/>
                    <a:pt x="2689" y="2156"/>
                    <a:pt x="2708" y="2147"/>
                  </a:cubicBezTo>
                  <a:cubicBezTo>
                    <a:pt x="2719" y="2141"/>
                    <a:pt x="2731" y="2136"/>
                    <a:pt x="2742" y="2130"/>
                  </a:cubicBezTo>
                  <a:cubicBezTo>
                    <a:pt x="2805" y="1942"/>
                    <a:pt x="2753" y="1740"/>
                    <a:pt x="2690" y="1562"/>
                  </a:cubicBezTo>
                  <a:cubicBezTo>
                    <a:pt x="2666" y="1494"/>
                    <a:pt x="2657" y="1420"/>
                    <a:pt x="2629" y="1353"/>
                  </a:cubicBezTo>
                  <a:cubicBezTo>
                    <a:pt x="2613" y="1315"/>
                    <a:pt x="2593" y="1278"/>
                    <a:pt x="2577" y="1239"/>
                  </a:cubicBezTo>
                  <a:cubicBezTo>
                    <a:pt x="2563" y="1203"/>
                    <a:pt x="2568" y="1166"/>
                    <a:pt x="2542" y="1135"/>
                  </a:cubicBezTo>
                  <a:cubicBezTo>
                    <a:pt x="2481" y="1062"/>
                    <a:pt x="2369" y="1005"/>
                    <a:pt x="2280" y="978"/>
                  </a:cubicBezTo>
                  <a:cubicBezTo>
                    <a:pt x="2155" y="984"/>
                    <a:pt x="2029" y="982"/>
                    <a:pt x="1905" y="995"/>
                  </a:cubicBezTo>
                  <a:cubicBezTo>
                    <a:pt x="1893" y="996"/>
                    <a:pt x="1888" y="1013"/>
                    <a:pt x="1878" y="1021"/>
                  </a:cubicBezTo>
                  <a:cubicBezTo>
                    <a:pt x="1840" y="1051"/>
                    <a:pt x="1802" y="1084"/>
                    <a:pt x="1756" y="1100"/>
                  </a:cubicBezTo>
                  <a:cubicBezTo>
                    <a:pt x="1743" y="1121"/>
                    <a:pt x="1726" y="1140"/>
                    <a:pt x="1713" y="1161"/>
                  </a:cubicBezTo>
                  <a:cubicBezTo>
                    <a:pt x="1698" y="1186"/>
                    <a:pt x="1695" y="1221"/>
                    <a:pt x="1686" y="1248"/>
                  </a:cubicBezTo>
                  <a:cubicBezTo>
                    <a:pt x="1692" y="1306"/>
                    <a:pt x="1692" y="1366"/>
                    <a:pt x="1704" y="1423"/>
                  </a:cubicBezTo>
                  <a:cubicBezTo>
                    <a:pt x="1710" y="1448"/>
                    <a:pt x="1739" y="1493"/>
                    <a:pt x="1739" y="1493"/>
                  </a:cubicBezTo>
                  <a:cubicBezTo>
                    <a:pt x="1768" y="1630"/>
                    <a:pt x="1908" y="1649"/>
                    <a:pt x="2018" y="1693"/>
                  </a:cubicBezTo>
                  <a:cubicBezTo>
                    <a:pt x="2096" y="1724"/>
                    <a:pt x="2127" y="1748"/>
                    <a:pt x="2201" y="1763"/>
                  </a:cubicBezTo>
                  <a:cubicBezTo>
                    <a:pt x="2360" y="1795"/>
                    <a:pt x="2542" y="1797"/>
                    <a:pt x="2699" y="1807"/>
                  </a:cubicBezTo>
                  <a:cubicBezTo>
                    <a:pt x="2758" y="1836"/>
                    <a:pt x="2808" y="1849"/>
                    <a:pt x="2873" y="1859"/>
                  </a:cubicBezTo>
                  <a:cubicBezTo>
                    <a:pt x="3016" y="1933"/>
                    <a:pt x="3167" y="1880"/>
                    <a:pt x="3336" y="1877"/>
                  </a:cubicBezTo>
                  <a:cubicBezTo>
                    <a:pt x="3362" y="1850"/>
                    <a:pt x="3414" y="1818"/>
                    <a:pt x="3449" y="1807"/>
                  </a:cubicBezTo>
                  <a:cubicBezTo>
                    <a:pt x="3485" y="1760"/>
                    <a:pt x="3497" y="1712"/>
                    <a:pt x="3519" y="1658"/>
                  </a:cubicBezTo>
                  <a:cubicBezTo>
                    <a:pt x="3551" y="1578"/>
                    <a:pt x="3583" y="1500"/>
                    <a:pt x="3598" y="1414"/>
                  </a:cubicBezTo>
                  <a:cubicBezTo>
                    <a:pt x="3595" y="1333"/>
                    <a:pt x="3597" y="1251"/>
                    <a:pt x="3589" y="1170"/>
                  </a:cubicBezTo>
                  <a:cubicBezTo>
                    <a:pt x="3587" y="1147"/>
                    <a:pt x="3543" y="1095"/>
                    <a:pt x="3528" y="1091"/>
                  </a:cubicBezTo>
                  <a:cubicBezTo>
                    <a:pt x="3481" y="1079"/>
                    <a:pt x="3505" y="1085"/>
                    <a:pt x="3458" y="1074"/>
                  </a:cubicBezTo>
                  <a:cubicBezTo>
                    <a:pt x="3370" y="1086"/>
                    <a:pt x="3388" y="1092"/>
                    <a:pt x="3318" y="1126"/>
                  </a:cubicBezTo>
                  <a:cubicBezTo>
                    <a:pt x="3298" y="1168"/>
                    <a:pt x="3287" y="1166"/>
                    <a:pt x="3257" y="1196"/>
                  </a:cubicBezTo>
                  <a:cubicBezTo>
                    <a:pt x="3251" y="1208"/>
                    <a:pt x="3245" y="1219"/>
                    <a:pt x="3240" y="1231"/>
                  </a:cubicBezTo>
                  <a:cubicBezTo>
                    <a:pt x="3233" y="1248"/>
                    <a:pt x="3222" y="1283"/>
                    <a:pt x="3222" y="1283"/>
                  </a:cubicBezTo>
                  <a:cubicBezTo>
                    <a:pt x="3235" y="1396"/>
                    <a:pt x="3250" y="1537"/>
                    <a:pt x="3336" y="1623"/>
                  </a:cubicBezTo>
                  <a:cubicBezTo>
                    <a:pt x="3386" y="1723"/>
                    <a:pt x="3446" y="1818"/>
                    <a:pt x="3537" y="1885"/>
                  </a:cubicBezTo>
                  <a:cubicBezTo>
                    <a:pt x="3546" y="1904"/>
                    <a:pt x="3572" y="1917"/>
                    <a:pt x="3572" y="1938"/>
                  </a:cubicBezTo>
                  <a:cubicBezTo>
                    <a:pt x="3579" y="2260"/>
                    <a:pt x="3593" y="2198"/>
                    <a:pt x="3554" y="2348"/>
                  </a:cubicBezTo>
                  <a:cubicBezTo>
                    <a:pt x="3547" y="2407"/>
                    <a:pt x="3551" y="2438"/>
                    <a:pt x="3510" y="2479"/>
                  </a:cubicBezTo>
                  <a:cubicBezTo>
                    <a:pt x="3501" y="2509"/>
                    <a:pt x="3488" y="2518"/>
                    <a:pt x="3467" y="2540"/>
                  </a:cubicBezTo>
                  <a:cubicBezTo>
                    <a:pt x="3436" y="2660"/>
                    <a:pt x="3350" y="2598"/>
                    <a:pt x="3214" y="2592"/>
                  </a:cubicBezTo>
                  <a:cubicBezTo>
                    <a:pt x="3170" y="2580"/>
                    <a:pt x="3122" y="2579"/>
                    <a:pt x="3083" y="2557"/>
                  </a:cubicBezTo>
                  <a:cubicBezTo>
                    <a:pt x="3063" y="2545"/>
                    <a:pt x="3044" y="2530"/>
                    <a:pt x="3022" y="2522"/>
                  </a:cubicBezTo>
                  <a:cubicBezTo>
                    <a:pt x="2921" y="2483"/>
                    <a:pt x="2817" y="2456"/>
                    <a:pt x="2716" y="2418"/>
                  </a:cubicBezTo>
                  <a:cubicBezTo>
                    <a:pt x="2669" y="2400"/>
                    <a:pt x="2653" y="2363"/>
                    <a:pt x="2620" y="2330"/>
                  </a:cubicBezTo>
                  <a:cubicBezTo>
                    <a:pt x="2636" y="2268"/>
                    <a:pt x="2662" y="2260"/>
                    <a:pt x="2708" y="2234"/>
                  </a:cubicBezTo>
                  <a:cubicBezTo>
                    <a:pt x="2726" y="2224"/>
                    <a:pt x="2740" y="2204"/>
                    <a:pt x="2760" y="2199"/>
                  </a:cubicBezTo>
                  <a:cubicBezTo>
                    <a:pt x="2810" y="2188"/>
                    <a:pt x="2857" y="2173"/>
                    <a:pt x="2908" y="2165"/>
                  </a:cubicBezTo>
                  <a:cubicBezTo>
                    <a:pt x="3059" y="2168"/>
                    <a:pt x="3211" y="2168"/>
                    <a:pt x="3362" y="2173"/>
                  </a:cubicBezTo>
                  <a:cubicBezTo>
                    <a:pt x="3437" y="2176"/>
                    <a:pt x="3551" y="2248"/>
                    <a:pt x="3606" y="2295"/>
                  </a:cubicBezTo>
                  <a:cubicBezTo>
                    <a:pt x="3652" y="2334"/>
                    <a:pt x="3667" y="2384"/>
                    <a:pt x="3729" y="2400"/>
                  </a:cubicBezTo>
                  <a:cubicBezTo>
                    <a:pt x="3808" y="2479"/>
                    <a:pt x="3889" y="2417"/>
                    <a:pt x="3938" y="2348"/>
                  </a:cubicBezTo>
                  <a:cubicBezTo>
                    <a:pt x="4027" y="2223"/>
                    <a:pt x="4110" y="2061"/>
                    <a:pt x="4148" y="1911"/>
                  </a:cubicBezTo>
                  <a:cubicBezTo>
                    <a:pt x="4137" y="1819"/>
                    <a:pt x="4112" y="1712"/>
                    <a:pt x="4060" y="1632"/>
                  </a:cubicBezTo>
                  <a:cubicBezTo>
                    <a:pt x="4034" y="1592"/>
                    <a:pt x="4000" y="1558"/>
                    <a:pt x="3973" y="1519"/>
                  </a:cubicBezTo>
                  <a:cubicBezTo>
                    <a:pt x="3932" y="1458"/>
                    <a:pt x="3899" y="1391"/>
                    <a:pt x="3851" y="1335"/>
                  </a:cubicBezTo>
                  <a:cubicBezTo>
                    <a:pt x="3795" y="1270"/>
                    <a:pt x="3706" y="1141"/>
                    <a:pt x="3615" y="1117"/>
                  </a:cubicBezTo>
                  <a:cubicBezTo>
                    <a:pt x="3516" y="1018"/>
                    <a:pt x="3394" y="990"/>
                    <a:pt x="3266" y="943"/>
                  </a:cubicBezTo>
                  <a:cubicBezTo>
                    <a:pt x="3124" y="891"/>
                    <a:pt x="2982" y="847"/>
                    <a:pt x="2838" y="803"/>
                  </a:cubicBezTo>
                  <a:cubicBezTo>
                    <a:pt x="2730" y="770"/>
                    <a:pt x="2637" y="724"/>
                    <a:pt x="2524" y="707"/>
                  </a:cubicBezTo>
                  <a:cubicBezTo>
                    <a:pt x="2466" y="710"/>
                    <a:pt x="2407" y="706"/>
                    <a:pt x="2350" y="716"/>
                  </a:cubicBezTo>
                  <a:cubicBezTo>
                    <a:pt x="2332" y="719"/>
                    <a:pt x="2291" y="769"/>
                    <a:pt x="2280" y="777"/>
                  </a:cubicBezTo>
                  <a:cubicBezTo>
                    <a:pt x="2258" y="793"/>
                    <a:pt x="2233" y="805"/>
                    <a:pt x="2210" y="821"/>
                  </a:cubicBezTo>
                  <a:cubicBezTo>
                    <a:pt x="2083" y="908"/>
                    <a:pt x="1941" y="985"/>
                    <a:pt x="1791" y="1021"/>
                  </a:cubicBezTo>
                  <a:cubicBezTo>
                    <a:pt x="1563" y="1150"/>
                    <a:pt x="1480" y="1286"/>
                    <a:pt x="1364" y="1519"/>
                  </a:cubicBezTo>
                  <a:cubicBezTo>
                    <a:pt x="1337" y="1574"/>
                    <a:pt x="1301" y="1626"/>
                    <a:pt x="1285" y="1685"/>
                  </a:cubicBezTo>
                  <a:cubicBezTo>
                    <a:pt x="1227" y="1904"/>
                    <a:pt x="1169" y="2027"/>
                    <a:pt x="1041" y="2217"/>
                  </a:cubicBezTo>
                  <a:cubicBezTo>
                    <a:pt x="1002" y="2275"/>
                    <a:pt x="968" y="2343"/>
                    <a:pt x="910" y="2383"/>
                  </a:cubicBezTo>
                  <a:cubicBezTo>
                    <a:pt x="841" y="2314"/>
                    <a:pt x="815" y="2210"/>
                    <a:pt x="761" y="2130"/>
                  </a:cubicBezTo>
                  <a:cubicBezTo>
                    <a:pt x="693" y="2028"/>
                    <a:pt x="597" y="1949"/>
                    <a:pt x="526" y="1850"/>
                  </a:cubicBezTo>
                  <a:cubicBezTo>
                    <a:pt x="500" y="1814"/>
                    <a:pt x="481" y="1774"/>
                    <a:pt x="456" y="1737"/>
                  </a:cubicBezTo>
                  <a:cubicBezTo>
                    <a:pt x="439" y="1679"/>
                    <a:pt x="431" y="1622"/>
                    <a:pt x="421" y="1562"/>
                  </a:cubicBezTo>
                  <a:cubicBezTo>
                    <a:pt x="428" y="1352"/>
                    <a:pt x="405" y="1302"/>
                    <a:pt x="491" y="1152"/>
                  </a:cubicBezTo>
                  <a:cubicBezTo>
                    <a:pt x="500" y="1102"/>
                    <a:pt x="501" y="1076"/>
                    <a:pt x="543" y="1047"/>
                  </a:cubicBezTo>
                  <a:cubicBezTo>
                    <a:pt x="565" y="1003"/>
                    <a:pt x="588" y="941"/>
                    <a:pt x="630" y="908"/>
                  </a:cubicBezTo>
                  <a:cubicBezTo>
                    <a:pt x="670" y="876"/>
                    <a:pt x="730" y="845"/>
                    <a:pt x="779" y="821"/>
                  </a:cubicBezTo>
                  <a:cubicBezTo>
                    <a:pt x="838" y="760"/>
                    <a:pt x="941" y="740"/>
                    <a:pt x="1023" y="725"/>
                  </a:cubicBezTo>
                  <a:cubicBezTo>
                    <a:pt x="1061" y="728"/>
                    <a:pt x="1102" y="719"/>
                    <a:pt x="1137" y="733"/>
                  </a:cubicBezTo>
                  <a:cubicBezTo>
                    <a:pt x="1152" y="739"/>
                    <a:pt x="1146" y="763"/>
                    <a:pt x="1154" y="777"/>
                  </a:cubicBezTo>
                  <a:cubicBezTo>
                    <a:pt x="1181" y="827"/>
                    <a:pt x="1214" y="861"/>
                    <a:pt x="1233" y="917"/>
                  </a:cubicBezTo>
                  <a:cubicBezTo>
                    <a:pt x="1248" y="1015"/>
                    <a:pt x="1297" y="1102"/>
                    <a:pt x="1329" y="1196"/>
                  </a:cubicBezTo>
                  <a:cubicBezTo>
                    <a:pt x="1344" y="1295"/>
                    <a:pt x="1389" y="1385"/>
                    <a:pt x="1407" y="1484"/>
                  </a:cubicBezTo>
                  <a:cubicBezTo>
                    <a:pt x="1434" y="1632"/>
                    <a:pt x="1428" y="1781"/>
                    <a:pt x="1451" y="1929"/>
                  </a:cubicBezTo>
                  <a:cubicBezTo>
                    <a:pt x="1460" y="1990"/>
                    <a:pt x="1497" y="2044"/>
                    <a:pt x="1512" y="2103"/>
                  </a:cubicBezTo>
                  <a:cubicBezTo>
                    <a:pt x="1535" y="2194"/>
                    <a:pt x="1554" y="2245"/>
                    <a:pt x="1590" y="2330"/>
                  </a:cubicBezTo>
                  <a:cubicBezTo>
                    <a:pt x="1639" y="2446"/>
                    <a:pt x="1582" y="2338"/>
                    <a:pt x="1617" y="2444"/>
                  </a:cubicBezTo>
                  <a:cubicBezTo>
                    <a:pt x="1624" y="2466"/>
                    <a:pt x="1641" y="2484"/>
                    <a:pt x="1652" y="2505"/>
                  </a:cubicBezTo>
                  <a:cubicBezTo>
                    <a:pt x="1671" y="2610"/>
                    <a:pt x="1706" y="2644"/>
                    <a:pt x="1809" y="2671"/>
                  </a:cubicBezTo>
                  <a:cubicBezTo>
                    <a:pt x="2173" y="2656"/>
                    <a:pt x="2475" y="2761"/>
                    <a:pt x="2673" y="2461"/>
                  </a:cubicBezTo>
                  <a:cubicBezTo>
                    <a:pt x="2691" y="2409"/>
                    <a:pt x="2714" y="2358"/>
                    <a:pt x="2725" y="2304"/>
                  </a:cubicBezTo>
                  <a:cubicBezTo>
                    <a:pt x="2734" y="2260"/>
                    <a:pt x="2738" y="2216"/>
                    <a:pt x="2751" y="2173"/>
                  </a:cubicBezTo>
                  <a:cubicBezTo>
                    <a:pt x="2761" y="2138"/>
                    <a:pt x="2777" y="2105"/>
                    <a:pt x="2786" y="2069"/>
                  </a:cubicBezTo>
                  <a:cubicBezTo>
                    <a:pt x="2783" y="1984"/>
                    <a:pt x="2784" y="1899"/>
                    <a:pt x="2777" y="1815"/>
                  </a:cubicBezTo>
                  <a:cubicBezTo>
                    <a:pt x="2774" y="1779"/>
                    <a:pt x="2725" y="1719"/>
                    <a:pt x="2725" y="1719"/>
                  </a:cubicBezTo>
                  <a:cubicBezTo>
                    <a:pt x="2642" y="1730"/>
                    <a:pt x="2559" y="1739"/>
                    <a:pt x="2481" y="1772"/>
                  </a:cubicBezTo>
                  <a:cubicBezTo>
                    <a:pt x="2379" y="1815"/>
                    <a:pt x="2291" y="1887"/>
                    <a:pt x="2193" y="1938"/>
                  </a:cubicBezTo>
                  <a:cubicBezTo>
                    <a:pt x="2174" y="2012"/>
                    <a:pt x="2199" y="1937"/>
                    <a:pt x="2158" y="1999"/>
                  </a:cubicBezTo>
                  <a:cubicBezTo>
                    <a:pt x="2138" y="2028"/>
                    <a:pt x="2130" y="2064"/>
                    <a:pt x="2114" y="2095"/>
                  </a:cubicBezTo>
                  <a:cubicBezTo>
                    <a:pt x="2097" y="2128"/>
                    <a:pt x="2094" y="2173"/>
                    <a:pt x="2079" y="2208"/>
                  </a:cubicBezTo>
                  <a:cubicBezTo>
                    <a:pt x="2066" y="2274"/>
                    <a:pt x="2061" y="2338"/>
                    <a:pt x="2036" y="2400"/>
                  </a:cubicBezTo>
                  <a:cubicBezTo>
                    <a:pt x="1969" y="2793"/>
                    <a:pt x="2373" y="2981"/>
                    <a:pt x="2690" y="3046"/>
                  </a:cubicBezTo>
                  <a:cubicBezTo>
                    <a:pt x="2735" y="3068"/>
                    <a:pt x="2773" y="3072"/>
                    <a:pt x="2821" y="3090"/>
                  </a:cubicBezTo>
                  <a:cubicBezTo>
                    <a:pt x="2954" y="3140"/>
                    <a:pt x="2827" y="3118"/>
                    <a:pt x="2961" y="3133"/>
                  </a:cubicBezTo>
                  <a:cubicBezTo>
                    <a:pt x="3051" y="3171"/>
                    <a:pt x="3153" y="3198"/>
                    <a:pt x="3249" y="3212"/>
                  </a:cubicBezTo>
                  <a:cubicBezTo>
                    <a:pt x="3310" y="3209"/>
                    <a:pt x="3372" y="3214"/>
                    <a:pt x="3432" y="3203"/>
                  </a:cubicBezTo>
                  <a:cubicBezTo>
                    <a:pt x="3461" y="3198"/>
                    <a:pt x="3482" y="3169"/>
                    <a:pt x="3510" y="3159"/>
                  </a:cubicBezTo>
                  <a:cubicBezTo>
                    <a:pt x="3513" y="3148"/>
                    <a:pt x="3519" y="3137"/>
                    <a:pt x="3519" y="3125"/>
                  </a:cubicBezTo>
                  <a:cubicBezTo>
                    <a:pt x="3519" y="3032"/>
                    <a:pt x="3518" y="2938"/>
                    <a:pt x="3510" y="2845"/>
                  </a:cubicBezTo>
                  <a:cubicBezTo>
                    <a:pt x="3509" y="2830"/>
                    <a:pt x="3484" y="2798"/>
                    <a:pt x="3476" y="2784"/>
                  </a:cubicBezTo>
                  <a:cubicBezTo>
                    <a:pt x="3451" y="2741"/>
                    <a:pt x="3437" y="2696"/>
                    <a:pt x="3388" y="2679"/>
                  </a:cubicBezTo>
                  <a:cubicBezTo>
                    <a:pt x="3113" y="2694"/>
                    <a:pt x="3138" y="2678"/>
                    <a:pt x="2969" y="2732"/>
                  </a:cubicBezTo>
                  <a:cubicBezTo>
                    <a:pt x="2905" y="2752"/>
                    <a:pt x="2841" y="2773"/>
                    <a:pt x="2777" y="2793"/>
                  </a:cubicBezTo>
                  <a:cubicBezTo>
                    <a:pt x="2745" y="2803"/>
                    <a:pt x="2681" y="2819"/>
                    <a:pt x="2681" y="2819"/>
                  </a:cubicBezTo>
                  <a:cubicBezTo>
                    <a:pt x="2625" y="2858"/>
                    <a:pt x="2595" y="2848"/>
                    <a:pt x="2516" y="2854"/>
                  </a:cubicBezTo>
                  <a:cubicBezTo>
                    <a:pt x="1849" y="2846"/>
                    <a:pt x="1116" y="2988"/>
                    <a:pt x="561" y="2549"/>
                  </a:cubicBezTo>
                  <a:cubicBezTo>
                    <a:pt x="550" y="2506"/>
                    <a:pt x="528" y="2484"/>
                    <a:pt x="508" y="2444"/>
                  </a:cubicBezTo>
                  <a:cubicBezTo>
                    <a:pt x="477" y="2381"/>
                    <a:pt x="473" y="2310"/>
                    <a:pt x="456" y="2243"/>
                  </a:cubicBezTo>
                  <a:cubicBezTo>
                    <a:pt x="473" y="2190"/>
                    <a:pt x="475" y="2177"/>
                    <a:pt x="526" y="2156"/>
                  </a:cubicBezTo>
                  <a:cubicBezTo>
                    <a:pt x="543" y="2149"/>
                    <a:pt x="578" y="2138"/>
                    <a:pt x="578" y="2138"/>
                  </a:cubicBezTo>
                  <a:cubicBezTo>
                    <a:pt x="750" y="2141"/>
                    <a:pt x="921" y="2139"/>
                    <a:pt x="1093" y="2147"/>
                  </a:cubicBezTo>
                  <a:cubicBezTo>
                    <a:pt x="1208" y="2152"/>
                    <a:pt x="1305" y="2227"/>
                    <a:pt x="1416" y="2252"/>
                  </a:cubicBezTo>
                  <a:cubicBezTo>
                    <a:pt x="1470" y="2292"/>
                    <a:pt x="1533" y="2329"/>
                    <a:pt x="1564" y="2391"/>
                  </a:cubicBezTo>
                  <a:cubicBezTo>
                    <a:pt x="1598" y="2459"/>
                    <a:pt x="1603" y="2538"/>
                    <a:pt x="1625" y="2610"/>
                  </a:cubicBezTo>
                  <a:cubicBezTo>
                    <a:pt x="1642" y="2668"/>
                    <a:pt x="1675" y="2718"/>
                    <a:pt x="1695" y="2775"/>
                  </a:cubicBezTo>
                  <a:cubicBezTo>
                    <a:pt x="1727" y="2865"/>
                    <a:pt x="1742" y="2951"/>
                    <a:pt x="1800" y="3029"/>
                  </a:cubicBezTo>
                  <a:cubicBezTo>
                    <a:pt x="1815" y="3114"/>
                    <a:pt x="1798" y="3067"/>
                    <a:pt x="1870" y="3159"/>
                  </a:cubicBezTo>
                  <a:cubicBezTo>
                    <a:pt x="1898" y="3194"/>
                    <a:pt x="1914" y="3252"/>
                    <a:pt x="1948" y="3282"/>
                  </a:cubicBezTo>
                  <a:cubicBezTo>
                    <a:pt x="2033" y="3356"/>
                    <a:pt x="2131" y="3368"/>
                    <a:pt x="2236" y="3378"/>
                  </a:cubicBezTo>
                  <a:cubicBezTo>
                    <a:pt x="2303" y="3372"/>
                    <a:pt x="2371" y="3373"/>
                    <a:pt x="2437" y="3360"/>
                  </a:cubicBezTo>
                  <a:cubicBezTo>
                    <a:pt x="2490" y="3350"/>
                    <a:pt x="2626" y="3238"/>
                    <a:pt x="2664" y="3212"/>
                  </a:cubicBezTo>
                  <a:cubicBezTo>
                    <a:pt x="2745" y="3158"/>
                    <a:pt x="2850" y="3109"/>
                    <a:pt x="2917" y="3037"/>
                  </a:cubicBezTo>
                  <a:cubicBezTo>
                    <a:pt x="3006" y="2941"/>
                    <a:pt x="3075" y="2817"/>
                    <a:pt x="3126" y="2697"/>
                  </a:cubicBezTo>
                  <a:cubicBezTo>
                    <a:pt x="3150" y="2586"/>
                    <a:pt x="3175" y="2478"/>
                    <a:pt x="3188" y="2365"/>
                  </a:cubicBezTo>
                  <a:cubicBezTo>
                    <a:pt x="3185" y="2243"/>
                    <a:pt x="3187" y="2121"/>
                    <a:pt x="3179" y="1999"/>
                  </a:cubicBezTo>
                  <a:cubicBezTo>
                    <a:pt x="3177" y="1969"/>
                    <a:pt x="3151" y="1942"/>
                    <a:pt x="3135" y="1920"/>
                  </a:cubicBezTo>
                  <a:cubicBezTo>
                    <a:pt x="3066" y="1821"/>
                    <a:pt x="3023" y="1740"/>
                    <a:pt x="2900" y="1719"/>
                  </a:cubicBezTo>
                  <a:cubicBezTo>
                    <a:pt x="2833" y="1677"/>
                    <a:pt x="2758" y="1662"/>
                    <a:pt x="2681" y="1650"/>
                  </a:cubicBezTo>
                  <a:cubicBezTo>
                    <a:pt x="2454" y="1656"/>
                    <a:pt x="2227" y="1649"/>
                    <a:pt x="2001" y="1667"/>
                  </a:cubicBezTo>
                  <a:cubicBezTo>
                    <a:pt x="1968" y="1670"/>
                    <a:pt x="1941" y="1694"/>
                    <a:pt x="1913" y="1711"/>
                  </a:cubicBezTo>
                  <a:cubicBezTo>
                    <a:pt x="1842" y="1755"/>
                    <a:pt x="1784" y="1790"/>
                    <a:pt x="1704" y="1815"/>
                  </a:cubicBezTo>
                  <a:cubicBezTo>
                    <a:pt x="1642" y="1804"/>
                    <a:pt x="1658" y="1797"/>
                    <a:pt x="1617" y="1754"/>
                  </a:cubicBezTo>
                  <a:cubicBezTo>
                    <a:pt x="1565" y="1637"/>
                    <a:pt x="1489" y="1533"/>
                    <a:pt x="1425" y="1423"/>
                  </a:cubicBezTo>
                  <a:cubicBezTo>
                    <a:pt x="1349" y="1293"/>
                    <a:pt x="1417" y="1373"/>
                    <a:pt x="1320" y="1248"/>
                  </a:cubicBezTo>
                  <a:cubicBezTo>
                    <a:pt x="1236" y="1140"/>
                    <a:pt x="1154" y="1031"/>
                    <a:pt x="1093" y="908"/>
                  </a:cubicBezTo>
                  <a:cubicBezTo>
                    <a:pt x="1089" y="883"/>
                    <a:pt x="1084" y="847"/>
                    <a:pt x="1076" y="821"/>
                  </a:cubicBezTo>
                  <a:cubicBezTo>
                    <a:pt x="1071" y="803"/>
                    <a:pt x="1064" y="786"/>
                    <a:pt x="1058" y="768"/>
                  </a:cubicBezTo>
                  <a:cubicBezTo>
                    <a:pt x="1055" y="759"/>
                    <a:pt x="1049" y="742"/>
                    <a:pt x="1049" y="742"/>
                  </a:cubicBezTo>
                  <a:cubicBezTo>
                    <a:pt x="1052" y="707"/>
                    <a:pt x="1052" y="672"/>
                    <a:pt x="1058" y="637"/>
                  </a:cubicBezTo>
                  <a:cubicBezTo>
                    <a:pt x="1081" y="511"/>
                    <a:pt x="1226" y="444"/>
                    <a:pt x="1320" y="384"/>
                  </a:cubicBezTo>
                  <a:cubicBezTo>
                    <a:pt x="1377" y="347"/>
                    <a:pt x="1437" y="297"/>
                    <a:pt x="1503" y="271"/>
                  </a:cubicBezTo>
                  <a:cubicBezTo>
                    <a:pt x="1562" y="248"/>
                    <a:pt x="1625" y="243"/>
                    <a:pt x="1686" y="227"/>
                  </a:cubicBezTo>
                  <a:cubicBezTo>
                    <a:pt x="1779" y="233"/>
                    <a:pt x="1873" y="235"/>
                    <a:pt x="1966" y="245"/>
                  </a:cubicBezTo>
                  <a:cubicBezTo>
                    <a:pt x="1999" y="248"/>
                    <a:pt x="2069" y="279"/>
                    <a:pt x="2097" y="288"/>
                  </a:cubicBezTo>
                  <a:cubicBezTo>
                    <a:pt x="2242" y="336"/>
                    <a:pt x="2385" y="399"/>
                    <a:pt x="2533" y="437"/>
                  </a:cubicBezTo>
                  <a:cubicBezTo>
                    <a:pt x="2539" y="446"/>
                    <a:pt x="2543" y="455"/>
                    <a:pt x="2550" y="463"/>
                  </a:cubicBezTo>
                  <a:cubicBezTo>
                    <a:pt x="2555" y="469"/>
                    <a:pt x="2563" y="473"/>
                    <a:pt x="2568" y="480"/>
                  </a:cubicBezTo>
                  <a:cubicBezTo>
                    <a:pt x="2575" y="491"/>
                    <a:pt x="2575" y="506"/>
                    <a:pt x="2585" y="515"/>
                  </a:cubicBezTo>
                  <a:cubicBezTo>
                    <a:pt x="2597" y="525"/>
                    <a:pt x="2615" y="526"/>
                    <a:pt x="2629" y="533"/>
                  </a:cubicBezTo>
                  <a:cubicBezTo>
                    <a:pt x="2657" y="547"/>
                    <a:pt x="2679" y="572"/>
                    <a:pt x="2708" y="585"/>
                  </a:cubicBezTo>
                  <a:cubicBezTo>
                    <a:pt x="2721" y="591"/>
                    <a:pt x="2737" y="590"/>
                    <a:pt x="2751" y="594"/>
                  </a:cubicBezTo>
                  <a:cubicBezTo>
                    <a:pt x="2789" y="605"/>
                    <a:pt x="2827" y="618"/>
                    <a:pt x="2865" y="629"/>
                  </a:cubicBezTo>
                  <a:cubicBezTo>
                    <a:pt x="2885" y="635"/>
                    <a:pt x="2906" y="640"/>
                    <a:pt x="2926" y="646"/>
                  </a:cubicBezTo>
                  <a:cubicBezTo>
                    <a:pt x="2998" y="666"/>
                    <a:pt x="3070" y="694"/>
                    <a:pt x="3144" y="707"/>
                  </a:cubicBezTo>
                  <a:cubicBezTo>
                    <a:pt x="3382" y="700"/>
                    <a:pt x="3613" y="688"/>
                    <a:pt x="3851" y="681"/>
                  </a:cubicBezTo>
                  <a:cubicBezTo>
                    <a:pt x="3885" y="667"/>
                    <a:pt x="3922" y="640"/>
                    <a:pt x="3956" y="629"/>
                  </a:cubicBezTo>
                  <a:cubicBezTo>
                    <a:pt x="3973" y="624"/>
                    <a:pt x="3991" y="624"/>
                    <a:pt x="4008" y="620"/>
                  </a:cubicBezTo>
                  <a:cubicBezTo>
                    <a:pt x="4026" y="615"/>
                    <a:pt x="4060" y="602"/>
                    <a:pt x="4060" y="602"/>
                  </a:cubicBezTo>
                  <a:cubicBezTo>
                    <a:pt x="4043" y="529"/>
                    <a:pt x="3966" y="466"/>
                    <a:pt x="3894" y="445"/>
                  </a:cubicBezTo>
                  <a:cubicBezTo>
                    <a:pt x="3866" y="437"/>
                    <a:pt x="3807" y="428"/>
                    <a:pt x="3807" y="428"/>
                  </a:cubicBezTo>
                  <a:cubicBezTo>
                    <a:pt x="3695" y="435"/>
                    <a:pt x="3577" y="431"/>
                    <a:pt x="3467" y="454"/>
                  </a:cubicBezTo>
                  <a:cubicBezTo>
                    <a:pt x="3448" y="473"/>
                    <a:pt x="3422" y="485"/>
                    <a:pt x="3406" y="506"/>
                  </a:cubicBezTo>
                  <a:cubicBezTo>
                    <a:pt x="3355" y="573"/>
                    <a:pt x="3354" y="698"/>
                    <a:pt x="3345" y="777"/>
                  </a:cubicBezTo>
                  <a:cubicBezTo>
                    <a:pt x="3347" y="849"/>
                    <a:pt x="3327" y="1025"/>
                    <a:pt x="3371" y="1126"/>
                  </a:cubicBezTo>
                  <a:cubicBezTo>
                    <a:pt x="3479" y="1375"/>
                    <a:pt x="3670" y="1404"/>
                    <a:pt x="3886" y="1527"/>
                  </a:cubicBezTo>
                  <a:cubicBezTo>
                    <a:pt x="4036" y="1613"/>
                    <a:pt x="4170" y="1710"/>
                    <a:pt x="4313" y="1807"/>
                  </a:cubicBezTo>
                  <a:cubicBezTo>
                    <a:pt x="4370" y="1846"/>
                    <a:pt x="4430" y="1873"/>
                    <a:pt x="4488" y="1911"/>
                  </a:cubicBezTo>
                  <a:cubicBezTo>
                    <a:pt x="4503" y="1908"/>
                    <a:pt x="4518" y="1909"/>
                    <a:pt x="4532" y="1903"/>
                  </a:cubicBezTo>
                  <a:cubicBezTo>
                    <a:pt x="4567" y="1888"/>
                    <a:pt x="4559" y="1821"/>
                    <a:pt x="4566" y="1789"/>
                  </a:cubicBezTo>
                  <a:cubicBezTo>
                    <a:pt x="4563" y="1740"/>
                    <a:pt x="4564" y="1690"/>
                    <a:pt x="4558" y="1641"/>
                  </a:cubicBezTo>
                  <a:cubicBezTo>
                    <a:pt x="4551" y="1587"/>
                    <a:pt x="4526" y="1559"/>
                    <a:pt x="4505" y="1510"/>
                  </a:cubicBezTo>
                  <a:cubicBezTo>
                    <a:pt x="4470" y="1429"/>
                    <a:pt x="4451" y="1342"/>
                    <a:pt x="4427" y="1257"/>
                  </a:cubicBezTo>
                  <a:cubicBezTo>
                    <a:pt x="4410" y="1196"/>
                    <a:pt x="4388" y="1105"/>
                    <a:pt x="4322" y="1082"/>
                  </a:cubicBezTo>
                  <a:cubicBezTo>
                    <a:pt x="3943" y="1093"/>
                    <a:pt x="4096" y="1049"/>
                    <a:pt x="3938" y="1126"/>
                  </a:cubicBezTo>
                  <a:cubicBezTo>
                    <a:pt x="3898" y="1205"/>
                    <a:pt x="3879" y="1286"/>
                    <a:pt x="3851" y="1370"/>
                  </a:cubicBezTo>
                  <a:cubicBezTo>
                    <a:pt x="3809" y="1495"/>
                    <a:pt x="3767" y="1625"/>
                    <a:pt x="3737" y="1754"/>
                  </a:cubicBezTo>
                  <a:cubicBezTo>
                    <a:pt x="3743" y="1867"/>
                    <a:pt x="3727" y="2095"/>
                    <a:pt x="3807" y="2217"/>
                  </a:cubicBezTo>
                  <a:cubicBezTo>
                    <a:pt x="3844" y="2353"/>
                    <a:pt x="3875" y="2500"/>
                    <a:pt x="3956" y="2618"/>
                  </a:cubicBezTo>
                  <a:cubicBezTo>
                    <a:pt x="3964" y="2663"/>
                    <a:pt x="3977" y="2705"/>
                    <a:pt x="3990" y="2749"/>
                  </a:cubicBezTo>
                  <a:cubicBezTo>
                    <a:pt x="3982" y="2836"/>
                    <a:pt x="4004" y="2858"/>
                    <a:pt x="3929" y="2889"/>
                  </a:cubicBezTo>
                  <a:cubicBezTo>
                    <a:pt x="3607" y="2794"/>
                    <a:pt x="3508" y="2511"/>
                    <a:pt x="3318" y="2269"/>
                  </a:cubicBezTo>
                  <a:cubicBezTo>
                    <a:pt x="3218" y="2141"/>
                    <a:pt x="3085" y="2039"/>
                    <a:pt x="2987" y="1911"/>
                  </a:cubicBezTo>
                  <a:cubicBezTo>
                    <a:pt x="2946" y="1857"/>
                    <a:pt x="2926" y="1809"/>
                    <a:pt x="2891" y="1754"/>
                  </a:cubicBezTo>
                  <a:cubicBezTo>
                    <a:pt x="2867" y="1661"/>
                    <a:pt x="2872" y="1583"/>
                    <a:pt x="2908" y="1493"/>
                  </a:cubicBezTo>
                  <a:cubicBezTo>
                    <a:pt x="2911" y="1486"/>
                    <a:pt x="2936" y="1407"/>
                    <a:pt x="2943" y="1397"/>
                  </a:cubicBezTo>
                  <a:cubicBezTo>
                    <a:pt x="2994" y="1324"/>
                    <a:pt x="3068" y="1264"/>
                    <a:pt x="3126" y="1196"/>
                  </a:cubicBezTo>
                  <a:cubicBezTo>
                    <a:pt x="3173" y="1141"/>
                    <a:pt x="3223" y="1067"/>
                    <a:pt x="3257" y="1004"/>
                  </a:cubicBezTo>
                  <a:cubicBezTo>
                    <a:pt x="3292" y="939"/>
                    <a:pt x="3307" y="862"/>
                    <a:pt x="3336" y="794"/>
                  </a:cubicBezTo>
                  <a:cubicBezTo>
                    <a:pt x="3358" y="647"/>
                    <a:pt x="3344" y="486"/>
                    <a:pt x="3432" y="358"/>
                  </a:cubicBezTo>
                  <a:cubicBezTo>
                    <a:pt x="3427" y="297"/>
                    <a:pt x="3429" y="165"/>
                    <a:pt x="3353" y="140"/>
                  </a:cubicBezTo>
                  <a:cubicBezTo>
                    <a:pt x="3268" y="170"/>
                    <a:pt x="3157" y="222"/>
                    <a:pt x="3065" y="227"/>
                  </a:cubicBezTo>
                  <a:cubicBezTo>
                    <a:pt x="2963" y="232"/>
                    <a:pt x="2862" y="233"/>
                    <a:pt x="2760" y="236"/>
                  </a:cubicBezTo>
                  <a:cubicBezTo>
                    <a:pt x="2703" y="256"/>
                    <a:pt x="2682" y="289"/>
                    <a:pt x="2655" y="341"/>
                  </a:cubicBezTo>
                  <a:cubicBezTo>
                    <a:pt x="2646" y="395"/>
                    <a:pt x="2622" y="435"/>
                    <a:pt x="2612" y="489"/>
                  </a:cubicBezTo>
                  <a:cubicBezTo>
                    <a:pt x="2617" y="603"/>
                    <a:pt x="2599" y="695"/>
                    <a:pt x="2681" y="777"/>
                  </a:cubicBezTo>
                  <a:cubicBezTo>
                    <a:pt x="2696" y="821"/>
                    <a:pt x="2711" y="821"/>
                    <a:pt x="2751" y="838"/>
                  </a:cubicBezTo>
                  <a:cubicBezTo>
                    <a:pt x="2868" y="889"/>
                    <a:pt x="2971" y="934"/>
                    <a:pt x="3100" y="951"/>
                  </a:cubicBezTo>
                  <a:cubicBezTo>
                    <a:pt x="3190" y="948"/>
                    <a:pt x="3281" y="951"/>
                    <a:pt x="3371" y="943"/>
                  </a:cubicBezTo>
                  <a:cubicBezTo>
                    <a:pt x="3378" y="942"/>
                    <a:pt x="3424" y="915"/>
                    <a:pt x="3432" y="908"/>
                  </a:cubicBezTo>
                  <a:cubicBezTo>
                    <a:pt x="3448" y="894"/>
                    <a:pt x="3476" y="864"/>
                    <a:pt x="3476" y="864"/>
                  </a:cubicBezTo>
                  <a:cubicBezTo>
                    <a:pt x="3500" y="815"/>
                    <a:pt x="3521" y="765"/>
                    <a:pt x="3545" y="716"/>
                  </a:cubicBezTo>
                  <a:cubicBezTo>
                    <a:pt x="3555" y="665"/>
                    <a:pt x="3575" y="610"/>
                    <a:pt x="3554" y="559"/>
                  </a:cubicBezTo>
                  <a:cubicBezTo>
                    <a:pt x="3533" y="506"/>
                    <a:pt x="3422" y="482"/>
                    <a:pt x="3388" y="471"/>
                  </a:cubicBezTo>
                  <a:cubicBezTo>
                    <a:pt x="3279" y="435"/>
                    <a:pt x="3166" y="377"/>
                    <a:pt x="3048" y="375"/>
                  </a:cubicBezTo>
                  <a:cubicBezTo>
                    <a:pt x="2649" y="370"/>
                    <a:pt x="2251" y="370"/>
                    <a:pt x="1852" y="367"/>
                  </a:cubicBezTo>
                  <a:cubicBezTo>
                    <a:pt x="1782" y="355"/>
                    <a:pt x="1727" y="337"/>
                    <a:pt x="1660" y="323"/>
                  </a:cubicBezTo>
                  <a:cubicBezTo>
                    <a:pt x="1581" y="330"/>
                    <a:pt x="1526" y="331"/>
                    <a:pt x="1486" y="402"/>
                  </a:cubicBezTo>
                  <a:cubicBezTo>
                    <a:pt x="1469" y="431"/>
                    <a:pt x="1463" y="448"/>
                    <a:pt x="1451" y="480"/>
                  </a:cubicBezTo>
                  <a:cubicBezTo>
                    <a:pt x="1445" y="498"/>
                    <a:pt x="1433" y="533"/>
                    <a:pt x="1433" y="533"/>
                  </a:cubicBezTo>
                  <a:cubicBezTo>
                    <a:pt x="1416" y="700"/>
                    <a:pt x="1450" y="627"/>
                    <a:pt x="1145" y="602"/>
                  </a:cubicBezTo>
                  <a:cubicBezTo>
                    <a:pt x="1132" y="601"/>
                    <a:pt x="1122" y="589"/>
                    <a:pt x="1110" y="585"/>
                  </a:cubicBezTo>
                  <a:cubicBezTo>
                    <a:pt x="1027" y="557"/>
                    <a:pt x="1004" y="558"/>
                    <a:pt x="936" y="533"/>
                  </a:cubicBezTo>
                  <a:cubicBezTo>
                    <a:pt x="921" y="528"/>
                    <a:pt x="906" y="522"/>
                    <a:pt x="892" y="515"/>
                  </a:cubicBezTo>
                  <a:cubicBezTo>
                    <a:pt x="883" y="510"/>
                    <a:pt x="876" y="502"/>
                    <a:pt x="866" y="498"/>
                  </a:cubicBezTo>
                  <a:cubicBezTo>
                    <a:pt x="798" y="473"/>
                    <a:pt x="726" y="458"/>
                    <a:pt x="657" y="437"/>
                  </a:cubicBezTo>
                  <a:cubicBezTo>
                    <a:pt x="664" y="314"/>
                    <a:pt x="645" y="280"/>
                    <a:pt x="735" y="218"/>
                  </a:cubicBezTo>
                  <a:cubicBezTo>
                    <a:pt x="822" y="224"/>
                    <a:pt x="910" y="226"/>
                    <a:pt x="997" y="236"/>
                  </a:cubicBezTo>
                  <a:cubicBezTo>
                    <a:pt x="1029" y="240"/>
                    <a:pt x="1059" y="271"/>
                    <a:pt x="1093" y="279"/>
                  </a:cubicBezTo>
                  <a:cubicBezTo>
                    <a:pt x="1131" y="305"/>
                    <a:pt x="1173" y="329"/>
                    <a:pt x="1215" y="349"/>
                  </a:cubicBezTo>
                  <a:cubicBezTo>
                    <a:pt x="1231" y="365"/>
                    <a:pt x="1256" y="373"/>
                    <a:pt x="1268" y="393"/>
                  </a:cubicBezTo>
                  <a:cubicBezTo>
                    <a:pt x="1276" y="406"/>
                    <a:pt x="1271" y="423"/>
                    <a:pt x="1276" y="437"/>
                  </a:cubicBezTo>
                  <a:cubicBezTo>
                    <a:pt x="1280" y="447"/>
                    <a:pt x="1288" y="454"/>
                    <a:pt x="1294" y="463"/>
                  </a:cubicBezTo>
                  <a:cubicBezTo>
                    <a:pt x="1339" y="608"/>
                    <a:pt x="1360" y="801"/>
                    <a:pt x="1477" y="908"/>
                  </a:cubicBezTo>
                  <a:cubicBezTo>
                    <a:pt x="1539" y="965"/>
                    <a:pt x="1602" y="1017"/>
                    <a:pt x="1669" y="1065"/>
                  </a:cubicBezTo>
                  <a:cubicBezTo>
                    <a:pt x="1679" y="1072"/>
                    <a:pt x="1684" y="1085"/>
                    <a:pt x="1695" y="1091"/>
                  </a:cubicBezTo>
                  <a:cubicBezTo>
                    <a:pt x="1723" y="1106"/>
                    <a:pt x="1782" y="1126"/>
                    <a:pt x="1782" y="1126"/>
                  </a:cubicBezTo>
                  <a:cubicBezTo>
                    <a:pt x="1815" y="1174"/>
                    <a:pt x="1790" y="1147"/>
                    <a:pt x="1870" y="1187"/>
                  </a:cubicBezTo>
                  <a:cubicBezTo>
                    <a:pt x="1961" y="1233"/>
                    <a:pt x="2047" y="1262"/>
                    <a:pt x="2149" y="1274"/>
                  </a:cubicBezTo>
                  <a:cubicBezTo>
                    <a:pt x="2362" y="1269"/>
                    <a:pt x="2690" y="1286"/>
                    <a:pt x="2821" y="1065"/>
                  </a:cubicBezTo>
                  <a:cubicBezTo>
                    <a:pt x="2847" y="965"/>
                    <a:pt x="2808" y="1124"/>
                    <a:pt x="2838" y="960"/>
                  </a:cubicBezTo>
                  <a:cubicBezTo>
                    <a:pt x="2842" y="936"/>
                    <a:pt x="2856" y="890"/>
                    <a:pt x="2856" y="890"/>
                  </a:cubicBezTo>
                  <a:cubicBezTo>
                    <a:pt x="2850" y="820"/>
                    <a:pt x="2853" y="749"/>
                    <a:pt x="2812" y="690"/>
                  </a:cubicBezTo>
                  <a:cubicBezTo>
                    <a:pt x="2786" y="603"/>
                    <a:pt x="2692" y="607"/>
                    <a:pt x="2620" y="576"/>
                  </a:cubicBezTo>
                  <a:cubicBezTo>
                    <a:pt x="2536" y="540"/>
                    <a:pt x="2458" y="527"/>
                    <a:pt x="2367" y="515"/>
                  </a:cubicBezTo>
                  <a:cubicBezTo>
                    <a:pt x="2309" y="518"/>
                    <a:pt x="2251" y="517"/>
                    <a:pt x="2193" y="524"/>
                  </a:cubicBezTo>
                  <a:cubicBezTo>
                    <a:pt x="2175" y="526"/>
                    <a:pt x="2140" y="541"/>
                    <a:pt x="2140" y="541"/>
                  </a:cubicBezTo>
                  <a:cubicBezTo>
                    <a:pt x="2120" y="556"/>
                    <a:pt x="2099" y="570"/>
                    <a:pt x="2079" y="585"/>
                  </a:cubicBezTo>
                  <a:cubicBezTo>
                    <a:pt x="2061" y="598"/>
                    <a:pt x="2054" y="642"/>
                    <a:pt x="2044" y="655"/>
                  </a:cubicBezTo>
                  <a:cubicBezTo>
                    <a:pt x="2035" y="667"/>
                    <a:pt x="2021" y="672"/>
                    <a:pt x="2009" y="681"/>
                  </a:cubicBezTo>
                  <a:cubicBezTo>
                    <a:pt x="1984" y="758"/>
                    <a:pt x="1946" y="866"/>
                    <a:pt x="1878" y="917"/>
                  </a:cubicBezTo>
                  <a:cubicBezTo>
                    <a:pt x="1853" y="936"/>
                    <a:pt x="1828" y="955"/>
                    <a:pt x="1800" y="969"/>
                  </a:cubicBezTo>
                  <a:cubicBezTo>
                    <a:pt x="1783" y="978"/>
                    <a:pt x="1764" y="984"/>
                    <a:pt x="1748" y="995"/>
                  </a:cubicBezTo>
                  <a:cubicBezTo>
                    <a:pt x="1640" y="1070"/>
                    <a:pt x="1771" y="991"/>
                    <a:pt x="1695" y="1065"/>
                  </a:cubicBezTo>
                  <a:cubicBezTo>
                    <a:pt x="1686" y="1074"/>
                    <a:pt x="1671" y="1075"/>
                    <a:pt x="1660" y="1082"/>
                  </a:cubicBezTo>
                  <a:cubicBezTo>
                    <a:pt x="1627" y="1104"/>
                    <a:pt x="1596" y="1129"/>
                    <a:pt x="1564" y="1152"/>
                  </a:cubicBezTo>
                  <a:cubicBezTo>
                    <a:pt x="1470" y="1220"/>
                    <a:pt x="1377" y="1274"/>
                    <a:pt x="1276" y="1327"/>
                  </a:cubicBezTo>
                  <a:cubicBezTo>
                    <a:pt x="1169" y="1383"/>
                    <a:pt x="1246" y="1358"/>
                    <a:pt x="1145" y="1397"/>
                  </a:cubicBezTo>
                  <a:cubicBezTo>
                    <a:pt x="1102" y="1414"/>
                    <a:pt x="1056" y="1413"/>
                    <a:pt x="1014" y="1431"/>
                  </a:cubicBezTo>
                  <a:cubicBezTo>
                    <a:pt x="969" y="1450"/>
                    <a:pt x="936" y="1493"/>
                    <a:pt x="892" y="1510"/>
                  </a:cubicBezTo>
                  <a:cubicBezTo>
                    <a:pt x="862" y="1521"/>
                    <a:pt x="827" y="1525"/>
                    <a:pt x="796" y="1536"/>
                  </a:cubicBezTo>
                  <a:cubicBezTo>
                    <a:pt x="746" y="1519"/>
                    <a:pt x="700" y="1495"/>
                    <a:pt x="648" y="1484"/>
                  </a:cubicBezTo>
                  <a:cubicBezTo>
                    <a:pt x="573" y="1445"/>
                    <a:pt x="505" y="1405"/>
                    <a:pt x="438" y="1353"/>
                  </a:cubicBezTo>
                  <a:cubicBezTo>
                    <a:pt x="370" y="1301"/>
                    <a:pt x="295" y="1269"/>
                    <a:pt x="246" y="1196"/>
                  </a:cubicBezTo>
                  <a:cubicBezTo>
                    <a:pt x="225" y="1165"/>
                    <a:pt x="215" y="1126"/>
                    <a:pt x="203" y="1091"/>
                  </a:cubicBezTo>
                  <a:cubicBezTo>
                    <a:pt x="206" y="1071"/>
                    <a:pt x="199" y="1046"/>
                    <a:pt x="212" y="1030"/>
                  </a:cubicBezTo>
                  <a:cubicBezTo>
                    <a:pt x="218" y="1022"/>
                    <a:pt x="228" y="1044"/>
                    <a:pt x="238" y="1047"/>
                  </a:cubicBezTo>
                  <a:cubicBezTo>
                    <a:pt x="273" y="1059"/>
                    <a:pt x="315" y="1063"/>
                    <a:pt x="351" y="1074"/>
                  </a:cubicBezTo>
                  <a:cubicBezTo>
                    <a:pt x="369" y="1079"/>
                    <a:pt x="404" y="1091"/>
                    <a:pt x="404" y="1091"/>
                  </a:cubicBezTo>
                  <a:cubicBezTo>
                    <a:pt x="427" y="1108"/>
                    <a:pt x="450" y="1126"/>
                    <a:pt x="473" y="1143"/>
                  </a:cubicBezTo>
                  <a:cubicBezTo>
                    <a:pt x="490" y="1156"/>
                    <a:pt x="476" y="1185"/>
                    <a:pt x="482" y="1205"/>
                  </a:cubicBezTo>
                  <a:cubicBezTo>
                    <a:pt x="485" y="1217"/>
                    <a:pt x="495" y="1227"/>
                    <a:pt x="500" y="1239"/>
                  </a:cubicBezTo>
                  <a:cubicBezTo>
                    <a:pt x="551" y="1366"/>
                    <a:pt x="486" y="1219"/>
                    <a:pt x="526" y="1344"/>
                  </a:cubicBezTo>
                  <a:cubicBezTo>
                    <a:pt x="535" y="1374"/>
                    <a:pt x="549" y="1402"/>
                    <a:pt x="561" y="1431"/>
                  </a:cubicBezTo>
                  <a:cubicBezTo>
                    <a:pt x="576" y="1469"/>
                    <a:pt x="572" y="1501"/>
                    <a:pt x="596" y="1536"/>
                  </a:cubicBezTo>
                  <a:cubicBezTo>
                    <a:pt x="630" y="1722"/>
                    <a:pt x="730" y="1912"/>
                    <a:pt x="805" y="2086"/>
                  </a:cubicBezTo>
                  <a:cubicBezTo>
                    <a:pt x="836" y="2158"/>
                    <a:pt x="862" y="2230"/>
                    <a:pt x="927" y="2278"/>
                  </a:cubicBezTo>
                  <a:cubicBezTo>
                    <a:pt x="950" y="2335"/>
                    <a:pt x="970" y="2353"/>
                    <a:pt x="1006" y="2400"/>
                  </a:cubicBezTo>
                  <a:cubicBezTo>
                    <a:pt x="1031" y="2432"/>
                    <a:pt x="1038" y="2468"/>
                    <a:pt x="1067" y="2496"/>
                  </a:cubicBezTo>
                  <a:cubicBezTo>
                    <a:pt x="1090" y="2586"/>
                    <a:pt x="1103" y="2700"/>
                    <a:pt x="1163" y="2775"/>
                  </a:cubicBezTo>
                  <a:cubicBezTo>
                    <a:pt x="1216" y="2842"/>
                    <a:pt x="1320" y="2863"/>
                    <a:pt x="1398" y="2871"/>
                  </a:cubicBezTo>
                  <a:cubicBezTo>
                    <a:pt x="1436" y="2868"/>
                    <a:pt x="1624" y="2861"/>
                    <a:pt x="1695" y="2837"/>
                  </a:cubicBezTo>
                  <a:cubicBezTo>
                    <a:pt x="1755" y="2817"/>
                    <a:pt x="1800" y="2775"/>
                    <a:pt x="1852" y="2741"/>
                  </a:cubicBezTo>
                  <a:cubicBezTo>
                    <a:pt x="1960" y="2671"/>
                    <a:pt x="1913" y="2711"/>
                    <a:pt x="2001" y="2645"/>
                  </a:cubicBezTo>
                  <a:cubicBezTo>
                    <a:pt x="2016" y="2634"/>
                    <a:pt x="2030" y="2622"/>
                    <a:pt x="2044" y="2610"/>
                  </a:cubicBezTo>
                  <a:cubicBezTo>
                    <a:pt x="2062" y="2593"/>
                    <a:pt x="2097" y="2557"/>
                    <a:pt x="2097" y="2557"/>
                  </a:cubicBezTo>
                  <a:cubicBezTo>
                    <a:pt x="2081" y="2487"/>
                    <a:pt x="2065" y="2458"/>
                    <a:pt x="2027" y="2400"/>
                  </a:cubicBezTo>
                  <a:cubicBezTo>
                    <a:pt x="2007" y="2370"/>
                    <a:pt x="1999" y="2326"/>
                    <a:pt x="1966" y="2313"/>
                  </a:cubicBezTo>
                  <a:cubicBezTo>
                    <a:pt x="1909" y="2290"/>
                    <a:pt x="1870" y="2252"/>
                    <a:pt x="1817" y="2226"/>
                  </a:cubicBezTo>
                  <a:cubicBezTo>
                    <a:pt x="1743" y="2232"/>
                    <a:pt x="1695" y="2249"/>
                    <a:pt x="1625" y="2261"/>
                  </a:cubicBezTo>
                  <a:cubicBezTo>
                    <a:pt x="1551" y="2297"/>
                    <a:pt x="1471" y="2329"/>
                    <a:pt x="1390" y="2339"/>
                  </a:cubicBezTo>
                  <a:cubicBezTo>
                    <a:pt x="1359" y="2360"/>
                    <a:pt x="1329" y="2368"/>
                    <a:pt x="1294" y="2383"/>
                  </a:cubicBezTo>
                  <a:cubicBezTo>
                    <a:pt x="1271" y="2439"/>
                    <a:pt x="1249" y="2498"/>
                    <a:pt x="1215" y="2549"/>
                  </a:cubicBezTo>
                  <a:cubicBezTo>
                    <a:pt x="1218" y="2659"/>
                    <a:pt x="1209" y="2771"/>
                    <a:pt x="1224" y="2880"/>
                  </a:cubicBezTo>
                  <a:cubicBezTo>
                    <a:pt x="1233" y="2949"/>
                    <a:pt x="1343" y="2983"/>
                    <a:pt x="1398" y="2985"/>
                  </a:cubicBezTo>
                  <a:cubicBezTo>
                    <a:pt x="1666" y="2993"/>
                    <a:pt x="1933" y="2996"/>
                    <a:pt x="2201" y="3002"/>
                  </a:cubicBezTo>
                  <a:cubicBezTo>
                    <a:pt x="2388" y="3068"/>
                    <a:pt x="2576" y="3148"/>
                    <a:pt x="2769" y="3194"/>
                  </a:cubicBezTo>
                  <a:cubicBezTo>
                    <a:pt x="2818" y="3206"/>
                    <a:pt x="2868" y="3217"/>
                    <a:pt x="2917" y="3229"/>
                  </a:cubicBezTo>
                  <a:cubicBezTo>
                    <a:pt x="2946" y="3236"/>
                    <a:pt x="3004" y="3247"/>
                    <a:pt x="3004" y="3247"/>
                  </a:cubicBezTo>
                  <a:cubicBezTo>
                    <a:pt x="2824" y="3288"/>
                    <a:pt x="2674" y="3297"/>
                    <a:pt x="2481" y="3308"/>
                  </a:cubicBezTo>
                  <a:cubicBezTo>
                    <a:pt x="2279" y="3368"/>
                    <a:pt x="2087" y="3461"/>
                    <a:pt x="1878" y="3491"/>
                  </a:cubicBezTo>
                  <a:cubicBezTo>
                    <a:pt x="1762" y="3488"/>
                    <a:pt x="1645" y="3490"/>
                    <a:pt x="1529" y="3482"/>
                  </a:cubicBezTo>
                  <a:cubicBezTo>
                    <a:pt x="1508" y="3481"/>
                    <a:pt x="1455" y="3445"/>
                    <a:pt x="1416" y="3439"/>
                  </a:cubicBezTo>
                  <a:cubicBezTo>
                    <a:pt x="1385" y="3428"/>
                    <a:pt x="1369" y="3404"/>
                    <a:pt x="1337" y="3395"/>
                  </a:cubicBezTo>
                  <a:cubicBezTo>
                    <a:pt x="1317" y="3389"/>
                    <a:pt x="1296" y="3389"/>
                    <a:pt x="1276" y="3386"/>
                  </a:cubicBezTo>
                  <a:cubicBezTo>
                    <a:pt x="1154" y="3345"/>
                    <a:pt x="1069" y="3287"/>
                    <a:pt x="962" y="3212"/>
                  </a:cubicBezTo>
                  <a:cubicBezTo>
                    <a:pt x="905" y="3172"/>
                    <a:pt x="872" y="3103"/>
                    <a:pt x="822" y="3055"/>
                  </a:cubicBezTo>
                  <a:cubicBezTo>
                    <a:pt x="796" y="3001"/>
                    <a:pt x="789" y="2969"/>
                    <a:pt x="770" y="2915"/>
                  </a:cubicBezTo>
                  <a:cubicBezTo>
                    <a:pt x="779" y="2808"/>
                    <a:pt x="754" y="2794"/>
                    <a:pt x="840" y="2767"/>
                  </a:cubicBezTo>
                  <a:cubicBezTo>
                    <a:pt x="994" y="2770"/>
                    <a:pt x="1148" y="2765"/>
                    <a:pt x="1302" y="2775"/>
                  </a:cubicBezTo>
                  <a:cubicBezTo>
                    <a:pt x="1450" y="2784"/>
                    <a:pt x="1661" y="2899"/>
                    <a:pt x="1826" y="2933"/>
                  </a:cubicBezTo>
                  <a:cubicBezTo>
                    <a:pt x="1839" y="2946"/>
                    <a:pt x="1860" y="2951"/>
                    <a:pt x="1870" y="2967"/>
                  </a:cubicBezTo>
                  <a:cubicBezTo>
                    <a:pt x="1877" y="2977"/>
                    <a:pt x="1874" y="2991"/>
                    <a:pt x="1878" y="3002"/>
                  </a:cubicBezTo>
                  <a:cubicBezTo>
                    <a:pt x="1883" y="3016"/>
                    <a:pt x="1916" y="3072"/>
                    <a:pt x="1922" y="3081"/>
                  </a:cubicBezTo>
                  <a:cubicBezTo>
                    <a:pt x="1966" y="3144"/>
                    <a:pt x="2010" y="3199"/>
                    <a:pt x="2036" y="3273"/>
                  </a:cubicBezTo>
                  <a:cubicBezTo>
                    <a:pt x="2067" y="3362"/>
                    <a:pt x="2069" y="3401"/>
                    <a:pt x="2123" y="3482"/>
                  </a:cubicBezTo>
                  <a:cubicBezTo>
                    <a:pt x="2146" y="3517"/>
                    <a:pt x="2159" y="3562"/>
                    <a:pt x="2193" y="3587"/>
                  </a:cubicBezTo>
                  <a:cubicBezTo>
                    <a:pt x="2250" y="3628"/>
                    <a:pt x="2311" y="3660"/>
                    <a:pt x="2367" y="3701"/>
                  </a:cubicBezTo>
                  <a:cubicBezTo>
                    <a:pt x="2469" y="3776"/>
                    <a:pt x="2432" y="3759"/>
                    <a:pt x="2550" y="3779"/>
                  </a:cubicBezTo>
                  <a:cubicBezTo>
                    <a:pt x="2682" y="3857"/>
                    <a:pt x="2846" y="3878"/>
                    <a:pt x="2996" y="3893"/>
                  </a:cubicBezTo>
                  <a:cubicBezTo>
                    <a:pt x="3150" y="3887"/>
                    <a:pt x="3304" y="3887"/>
                    <a:pt x="3458" y="3875"/>
                  </a:cubicBezTo>
                  <a:cubicBezTo>
                    <a:pt x="3536" y="3869"/>
                    <a:pt x="3686" y="3805"/>
                    <a:pt x="3755" y="3753"/>
                  </a:cubicBezTo>
                  <a:cubicBezTo>
                    <a:pt x="3778" y="3736"/>
                    <a:pt x="3793" y="3709"/>
                    <a:pt x="3816" y="3692"/>
                  </a:cubicBezTo>
                  <a:cubicBezTo>
                    <a:pt x="3857" y="3662"/>
                    <a:pt x="3905" y="3641"/>
                    <a:pt x="3947" y="3613"/>
                  </a:cubicBezTo>
                  <a:cubicBezTo>
                    <a:pt x="4055" y="3541"/>
                    <a:pt x="4155" y="3470"/>
                    <a:pt x="4270" y="3413"/>
                  </a:cubicBezTo>
                  <a:cubicBezTo>
                    <a:pt x="4352" y="3312"/>
                    <a:pt x="4372" y="3202"/>
                    <a:pt x="4409" y="3081"/>
                  </a:cubicBezTo>
                  <a:cubicBezTo>
                    <a:pt x="4406" y="3049"/>
                    <a:pt x="4414" y="3015"/>
                    <a:pt x="4401" y="2985"/>
                  </a:cubicBezTo>
                  <a:cubicBezTo>
                    <a:pt x="4394" y="2969"/>
                    <a:pt x="4374" y="2960"/>
                    <a:pt x="4357" y="2959"/>
                  </a:cubicBezTo>
                  <a:cubicBezTo>
                    <a:pt x="4246" y="2954"/>
                    <a:pt x="4136" y="2964"/>
                    <a:pt x="4025" y="2967"/>
                  </a:cubicBezTo>
                  <a:cubicBezTo>
                    <a:pt x="3827" y="3019"/>
                    <a:pt x="4143" y="2941"/>
                    <a:pt x="3694" y="3002"/>
                  </a:cubicBezTo>
                  <a:cubicBezTo>
                    <a:pt x="3672" y="3005"/>
                    <a:pt x="3653" y="3020"/>
                    <a:pt x="3633" y="3029"/>
                  </a:cubicBezTo>
                  <a:cubicBezTo>
                    <a:pt x="3521" y="3081"/>
                    <a:pt x="3469" y="3154"/>
                    <a:pt x="3423" y="3264"/>
                  </a:cubicBezTo>
                  <a:cubicBezTo>
                    <a:pt x="3017" y="3237"/>
                    <a:pt x="3128" y="3246"/>
                    <a:pt x="2873" y="3194"/>
                  </a:cubicBezTo>
                  <a:cubicBezTo>
                    <a:pt x="2741" y="3136"/>
                    <a:pt x="2610" y="3079"/>
                    <a:pt x="2507" y="2976"/>
                  </a:cubicBezTo>
                  <a:cubicBezTo>
                    <a:pt x="2466" y="2874"/>
                    <a:pt x="2484" y="2918"/>
                    <a:pt x="2454" y="2845"/>
                  </a:cubicBezTo>
                  <a:cubicBezTo>
                    <a:pt x="2444" y="2820"/>
                    <a:pt x="2446" y="2792"/>
                    <a:pt x="2437" y="2767"/>
                  </a:cubicBezTo>
                  <a:cubicBezTo>
                    <a:pt x="2404" y="2670"/>
                    <a:pt x="2362" y="2588"/>
                    <a:pt x="2341" y="2487"/>
                  </a:cubicBezTo>
                  <a:cubicBezTo>
                    <a:pt x="2344" y="2318"/>
                    <a:pt x="2342" y="2150"/>
                    <a:pt x="2350" y="1981"/>
                  </a:cubicBezTo>
                  <a:cubicBezTo>
                    <a:pt x="2352" y="1933"/>
                    <a:pt x="2373" y="1885"/>
                    <a:pt x="2393" y="1842"/>
                  </a:cubicBezTo>
                  <a:cubicBezTo>
                    <a:pt x="2466" y="1686"/>
                    <a:pt x="2574" y="1655"/>
                    <a:pt x="2725" y="1597"/>
                  </a:cubicBezTo>
                  <a:cubicBezTo>
                    <a:pt x="2851" y="1548"/>
                    <a:pt x="2755" y="1567"/>
                    <a:pt x="2891" y="1554"/>
                  </a:cubicBezTo>
                  <a:cubicBezTo>
                    <a:pt x="3028" y="1557"/>
                    <a:pt x="3165" y="1552"/>
                    <a:pt x="3301" y="1562"/>
                  </a:cubicBezTo>
                  <a:cubicBezTo>
                    <a:pt x="3317" y="1563"/>
                    <a:pt x="3414" y="1609"/>
                    <a:pt x="3432" y="1615"/>
                  </a:cubicBezTo>
                  <a:cubicBezTo>
                    <a:pt x="3603" y="1671"/>
                    <a:pt x="3770" y="1715"/>
                    <a:pt x="3921" y="1815"/>
                  </a:cubicBezTo>
                  <a:cubicBezTo>
                    <a:pt x="4015" y="1877"/>
                    <a:pt x="4116" y="1927"/>
                    <a:pt x="4209" y="1990"/>
                  </a:cubicBezTo>
                  <a:cubicBezTo>
                    <a:pt x="4226" y="2002"/>
                    <a:pt x="4243" y="2015"/>
                    <a:pt x="4261" y="2025"/>
                  </a:cubicBezTo>
                  <a:cubicBezTo>
                    <a:pt x="4289" y="2041"/>
                    <a:pt x="4348" y="2069"/>
                    <a:pt x="4348" y="2069"/>
                  </a:cubicBezTo>
                  <a:cubicBezTo>
                    <a:pt x="4383" y="2061"/>
                    <a:pt x="4425" y="2065"/>
                    <a:pt x="4453" y="2042"/>
                  </a:cubicBezTo>
                  <a:cubicBezTo>
                    <a:pt x="4470" y="2027"/>
                    <a:pt x="4480" y="2006"/>
                    <a:pt x="4497" y="1990"/>
                  </a:cubicBezTo>
                  <a:cubicBezTo>
                    <a:pt x="4527" y="1930"/>
                    <a:pt x="4543" y="1901"/>
                    <a:pt x="4558" y="1842"/>
                  </a:cubicBezTo>
                  <a:cubicBezTo>
                    <a:pt x="4555" y="1819"/>
                    <a:pt x="4567" y="1787"/>
                    <a:pt x="4549" y="1772"/>
                  </a:cubicBezTo>
                  <a:cubicBezTo>
                    <a:pt x="4534" y="1758"/>
                    <a:pt x="4508" y="1777"/>
                    <a:pt x="4488" y="1781"/>
                  </a:cubicBezTo>
                  <a:cubicBezTo>
                    <a:pt x="4448" y="1789"/>
                    <a:pt x="4412" y="1811"/>
                    <a:pt x="4374" y="1824"/>
                  </a:cubicBezTo>
                  <a:cubicBezTo>
                    <a:pt x="4319" y="1882"/>
                    <a:pt x="4403" y="1796"/>
                    <a:pt x="4331" y="1859"/>
                  </a:cubicBezTo>
                  <a:cubicBezTo>
                    <a:pt x="4312" y="1875"/>
                    <a:pt x="4278" y="1911"/>
                    <a:pt x="4278" y="1911"/>
                  </a:cubicBezTo>
                  <a:cubicBezTo>
                    <a:pt x="4268" y="1956"/>
                    <a:pt x="4244" y="1970"/>
                    <a:pt x="4217" y="2007"/>
                  </a:cubicBezTo>
                  <a:cubicBezTo>
                    <a:pt x="4179" y="2060"/>
                    <a:pt x="4158" y="2111"/>
                    <a:pt x="4139" y="2173"/>
                  </a:cubicBezTo>
                  <a:cubicBezTo>
                    <a:pt x="4129" y="2205"/>
                    <a:pt x="4121" y="2237"/>
                    <a:pt x="4113" y="2269"/>
                  </a:cubicBezTo>
                  <a:cubicBezTo>
                    <a:pt x="4107" y="2292"/>
                    <a:pt x="4095" y="2339"/>
                    <a:pt x="4095" y="2339"/>
                  </a:cubicBezTo>
                  <a:cubicBezTo>
                    <a:pt x="4094" y="2409"/>
                    <a:pt x="4328" y="3185"/>
                    <a:pt x="3999" y="3299"/>
                  </a:cubicBezTo>
                  <a:cubicBezTo>
                    <a:pt x="3942" y="3359"/>
                    <a:pt x="3795" y="3319"/>
                    <a:pt x="3746" y="3317"/>
                  </a:cubicBezTo>
                  <a:cubicBezTo>
                    <a:pt x="3721" y="3221"/>
                    <a:pt x="3843" y="3087"/>
                    <a:pt x="3894" y="3011"/>
                  </a:cubicBezTo>
                  <a:cubicBezTo>
                    <a:pt x="3954" y="2922"/>
                    <a:pt x="3924" y="2980"/>
                    <a:pt x="3973" y="2889"/>
                  </a:cubicBezTo>
                  <a:cubicBezTo>
                    <a:pt x="3987" y="2864"/>
                    <a:pt x="3991" y="2833"/>
                    <a:pt x="4008" y="2810"/>
                  </a:cubicBezTo>
                  <a:cubicBezTo>
                    <a:pt x="4038" y="2768"/>
                    <a:pt x="4107" y="2740"/>
                    <a:pt x="4148" y="2714"/>
                  </a:cubicBezTo>
                  <a:cubicBezTo>
                    <a:pt x="4189" y="2688"/>
                    <a:pt x="4209" y="2639"/>
                    <a:pt x="4252" y="2618"/>
                  </a:cubicBezTo>
                  <a:cubicBezTo>
                    <a:pt x="4321" y="2584"/>
                    <a:pt x="4442" y="2595"/>
                    <a:pt x="4497" y="2592"/>
                  </a:cubicBezTo>
                  <a:cubicBezTo>
                    <a:pt x="4509" y="2586"/>
                    <a:pt x="4522" y="2583"/>
                    <a:pt x="4532" y="2575"/>
                  </a:cubicBezTo>
                  <a:cubicBezTo>
                    <a:pt x="4554" y="2557"/>
                    <a:pt x="4593" y="2514"/>
                    <a:pt x="4593" y="2514"/>
                  </a:cubicBezTo>
                  <a:cubicBezTo>
                    <a:pt x="4606" y="2470"/>
                    <a:pt x="4622" y="2427"/>
                    <a:pt x="4636" y="2383"/>
                  </a:cubicBezTo>
                  <a:cubicBezTo>
                    <a:pt x="4643" y="2339"/>
                    <a:pt x="4656" y="2287"/>
                    <a:pt x="4636" y="2243"/>
                  </a:cubicBezTo>
                  <a:cubicBezTo>
                    <a:pt x="4623" y="2213"/>
                    <a:pt x="4595" y="2191"/>
                    <a:pt x="4575" y="2165"/>
                  </a:cubicBezTo>
                  <a:cubicBezTo>
                    <a:pt x="4529" y="2105"/>
                    <a:pt x="4492" y="2058"/>
                    <a:pt x="4418" y="2025"/>
                  </a:cubicBezTo>
                  <a:cubicBezTo>
                    <a:pt x="4407" y="2020"/>
                    <a:pt x="4348" y="2009"/>
                    <a:pt x="4340" y="2007"/>
                  </a:cubicBezTo>
                  <a:cubicBezTo>
                    <a:pt x="4262" y="1988"/>
                    <a:pt x="4375" y="2013"/>
                    <a:pt x="4278" y="1981"/>
                  </a:cubicBezTo>
                  <a:cubicBezTo>
                    <a:pt x="4215" y="1960"/>
                    <a:pt x="4161" y="1957"/>
                    <a:pt x="4095" y="1929"/>
                  </a:cubicBezTo>
                  <a:cubicBezTo>
                    <a:pt x="3985" y="1882"/>
                    <a:pt x="3883" y="1861"/>
                    <a:pt x="3764" y="1850"/>
                  </a:cubicBezTo>
                  <a:cubicBezTo>
                    <a:pt x="3650" y="1856"/>
                    <a:pt x="3536" y="1854"/>
                    <a:pt x="3423" y="1868"/>
                  </a:cubicBezTo>
                  <a:cubicBezTo>
                    <a:pt x="3392" y="1872"/>
                    <a:pt x="3365" y="1893"/>
                    <a:pt x="3336" y="1903"/>
                  </a:cubicBezTo>
                  <a:cubicBezTo>
                    <a:pt x="2951" y="2040"/>
                    <a:pt x="3336" y="1887"/>
                    <a:pt x="3100" y="1999"/>
                  </a:cubicBezTo>
                  <a:cubicBezTo>
                    <a:pt x="2939" y="2075"/>
                    <a:pt x="2763" y="2162"/>
                    <a:pt x="2638" y="2295"/>
                  </a:cubicBezTo>
                  <a:cubicBezTo>
                    <a:pt x="2505" y="2437"/>
                    <a:pt x="2435" y="2650"/>
                    <a:pt x="2306" y="2784"/>
                  </a:cubicBezTo>
                  <a:cubicBezTo>
                    <a:pt x="2162" y="2934"/>
                    <a:pt x="2056" y="3011"/>
                    <a:pt x="1861" y="3072"/>
                  </a:cubicBezTo>
                  <a:cubicBezTo>
                    <a:pt x="1781" y="3097"/>
                    <a:pt x="1684" y="3144"/>
                    <a:pt x="1599" y="3159"/>
                  </a:cubicBezTo>
                  <a:cubicBezTo>
                    <a:pt x="1547" y="3156"/>
                    <a:pt x="1494" y="3157"/>
                    <a:pt x="1442" y="3151"/>
                  </a:cubicBezTo>
                  <a:cubicBezTo>
                    <a:pt x="1334" y="3138"/>
                    <a:pt x="1238" y="3036"/>
                    <a:pt x="1154" y="2976"/>
                  </a:cubicBezTo>
                  <a:cubicBezTo>
                    <a:pt x="956" y="2836"/>
                    <a:pt x="873" y="2783"/>
                    <a:pt x="700" y="2610"/>
                  </a:cubicBezTo>
                  <a:cubicBezTo>
                    <a:pt x="594" y="2504"/>
                    <a:pt x="470" y="2423"/>
                    <a:pt x="377" y="2304"/>
                  </a:cubicBezTo>
                  <a:cubicBezTo>
                    <a:pt x="345" y="2262"/>
                    <a:pt x="321" y="2215"/>
                    <a:pt x="290" y="2173"/>
                  </a:cubicBezTo>
                  <a:cubicBezTo>
                    <a:pt x="275" y="2130"/>
                    <a:pt x="255" y="2042"/>
                    <a:pt x="255" y="2042"/>
                  </a:cubicBezTo>
                  <a:cubicBezTo>
                    <a:pt x="267" y="1899"/>
                    <a:pt x="275" y="1804"/>
                    <a:pt x="325" y="1676"/>
                  </a:cubicBezTo>
                  <a:cubicBezTo>
                    <a:pt x="343" y="1630"/>
                    <a:pt x="395" y="1545"/>
                    <a:pt x="395" y="1545"/>
                  </a:cubicBezTo>
                  <a:cubicBezTo>
                    <a:pt x="420" y="1449"/>
                    <a:pt x="521" y="1314"/>
                    <a:pt x="596" y="1239"/>
                  </a:cubicBezTo>
                  <a:cubicBezTo>
                    <a:pt x="613" y="1185"/>
                    <a:pt x="651" y="1207"/>
                    <a:pt x="700" y="1213"/>
                  </a:cubicBezTo>
                  <a:cubicBezTo>
                    <a:pt x="709" y="1249"/>
                    <a:pt x="712" y="1262"/>
                    <a:pt x="726" y="1301"/>
                  </a:cubicBezTo>
                  <a:cubicBezTo>
                    <a:pt x="746" y="1356"/>
                    <a:pt x="788" y="1466"/>
                    <a:pt x="788" y="1466"/>
                  </a:cubicBezTo>
                  <a:cubicBezTo>
                    <a:pt x="801" y="1620"/>
                    <a:pt x="805" y="1631"/>
                    <a:pt x="788" y="1842"/>
                  </a:cubicBezTo>
                  <a:cubicBezTo>
                    <a:pt x="787" y="1853"/>
                    <a:pt x="733" y="1986"/>
                    <a:pt x="726" y="2007"/>
                  </a:cubicBezTo>
                  <a:cubicBezTo>
                    <a:pt x="712" y="2099"/>
                    <a:pt x="676" y="2142"/>
                    <a:pt x="648" y="2226"/>
                  </a:cubicBezTo>
                  <a:cubicBezTo>
                    <a:pt x="609" y="2344"/>
                    <a:pt x="592" y="2463"/>
                    <a:pt x="534" y="2575"/>
                  </a:cubicBezTo>
                  <a:cubicBezTo>
                    <a:pt x="517" y="2651"/>
                    <a:pt x="521" y="2638"/>
                    <a:pt x="438" y="2627"/>
                  </a:cubicBezTo>
                  <a:cubicBezTo>
                    <a:pt x="404" y="2615"/>
                    <a:pt x="342" y="2575"/>
                    <a:pt x="342" y="2575"/>
                  </a:cubicBezTo>
                  <a:cubicBezTo>
                    <a:pt x="318" y="2543"/>
                    <a:pt x="284" y="2504"/>
                    <a:pt x="264" y="2470"/>
                  </a:cubicBezTo>
                  <a:cubicBezTo>
                    <a:pt x="244" y="2436"/>
                    <a:pt x="240" y="2392"/>
                    <a:pt x="212" y="2365"/>
                  </a:cubicBezTo>
                  <a:cubicBezTo>
                    <a:pt x="186" y="2339"/>
                    <a:pt x="159" y="2313"/>
                    <a:pt x="133" y="2287"/>
                  </a:cubicBezTo>
                  <a:cubicBezTo>
                    <a:pt x="112" y="2267"/>
                    <a:pt x="81" y="2217"/>
                    <a:pt x="81" y="2217"/>
                  </a:cubicBezTo>
                  <a:cubicBezTo>
                    <a:pt x="70" y="2186"/>
                    <a:pt x="59" y="2162"/>
                    <a:pt x="37" y="2138"/>
                  </a:cubicBezTo>
                  <a:cubicBezTo>
                    <a:pt x="29" y="2100"/>
                    <a:pt x="14" y="2078"/>
                    <a:pt x="2" y="2042"/>
                  </a:cubicBezTo>
                  <a:cubicBezTo>
                    <a:pt x="5" y="2013"/>
                    <a:pt x="0" y="1982"/>
                    <a:pt x="11" y="1955"/>
                  </a:cubicBezTo>
                  <a:cubicBezTo>
                    <a:pt x="17" y="1938"/>
                    <a:pt x="68" y="1920"/>
                    <a:pt x="81" y="1911"/>
                  </a:cubicBezTo>
                  <a:cubicBezTo>
                    <a:pt x="91" y="1904"/>
                    <a:pt x="96" y="1890"/>
                    <a:pt x="107" y="1885"/>
                  </a:cubicBezTo>
                  <a:cubicBezTo>
                    <a:pt x="170" y="1859"/>
                    <a:pt x="274" y="1845"/>
                    <a:pt x="342" y="1824"/>
                  </a:cubicBezTo>
                  <a:cubicBezTo>
                    <a:pt x="406" y="1804"/>
                    <a:pt x="460" y="1767"/>
                    <a:pt x="526" y="1754"/>
                  </a:cubicBezTo>
                  <a:cubicBezTo>
                    <a:pt x="613" y="1689"/>
                    <a:pt x="511" y="1762"/>
                    <a:pt x="596" y="1711"/>
                  </a:cubicBezTo>
                  <a:cubicBezTo>
                    <a:pt x="614" y="1700"/>
                    <a:pt x="648" y="1676"/>
                    <a:pt x="648" y="1676"/>
                  </a:cubicBezTo>
                  <a:cubicBezTo>
                    <a:pt x="657" y="1727"/>
                    <a:pt x="674" y="1773"/>
                    <a:pt x="683" y="1824"/>
                  </a:cubicBezTo>
                  <a:cubicBezTo>
                    <a:pt x="676" y="1935"/>
                    <a:pt x="659" y="2045"/>
                    <a:pt x="657" y="2156"/>
                  </a:cubicBezTo>
                  <a:cubicBezTo>
                    <a:pt x="650" y="2503"/>
                    <a:pt x="710" y="2793"/>
                    <a:pt x="604" y="3098"/>
                  </a:cubicBezTo>
                  <a:cubicBezTo>
                    <a:pt x="578" y="3095"/>
                    <a:pt x="546" y="3107"/>
                    <a:pt x="526" y="3090"/>
                  </a:cubicBezTo>
                  <a:cubicBezTo>
                    <a:pt x="496" y="3064"/>
                    <a:pt x="491" y="3020"/>
                    <a:pt x="473" y="2985"/>
                  </a:cubicBezTo>
                  <a:cubicBezTo>
                    <a:pt x="428" y="2896"/>
                    <a:pt x="400" y="2784"/>
                    <a:pt x="369" y="2688"/>
                  </a:cubicBezTo>
                  <a:cubicBezTo>
                    <a:pt x="375" y="2650"/>
                    <a:pt x="373" y="2611"/>
                    <a:pt x="386" y="2575"/>
                  </a:cubicBezTo>
                  <a:cubicBezTo>
                    <a:pt x="389" y="2566"/>
                    <a:pt x="403" y="2568"/>
                    <a:pt x="412" y="2566"/>
                  </a:cubicBezTo>
                  <a:cubicBezTo>
                    <a:pt x="451" y="2557"/>
                    <a:pt x="488" y="2550"/>
                    <a:pt x="526" y="2540"/>
                  </a:cubicBezTo>
                  <a:cubicBezTo>
                    <a:pt x="543" y="2543"/>
                    <a:pt x="562" y="2542"/>
                    <a:pt x="578" y="2549"/>
                  </a:cubicBezTo>
                  <a:cubicBezTo>
                    <a:pt x="589" y="2554"/>
                    <a:pt x="594" y="2568"/>
                    <a:pt x="604" y="2575"/>
                  </a:cubicBezTo>
                  <a:cubicBezTo>
                    <a:pt x="646" y="2606"/>
                    <a:pt x="694" y="2638"/>
                    <a:pt x="744" y="2653"/>
                  </a:cubicBezTo>
                  <a:cubicBezTo>
                    <a:pt x="789" y="2684"/>
                    <a:pt x="848" y="2692"/>
                    <a:pt x="901" y="2706"/>
                  </a:cubicBezTo>
                  <a:cubicBezTo>
                    <a:pt x="937" y="2729"/>
                    <a:pt x="979" y="2742"/>
                    <a:pt x="1014" y="2767"/>
                  </a:cubicBezTo>
                  <a:cubicBezTo>
                    <a:pt x="1047" y="2791"/>
                    <a:pt x="1077" y="2820"/>
                    <a:pt x="1110" y="2845"/>
                  </a:cubicBezTo>
                  <a:cubicBezTo>
                    <a:pt x="1220" y="2928"/>
                    <a:pt x="1350" y="2987"/>
                    <a:pt x="1460" y="3072"/>
                  </a:cubicBezTo>
                  <a:cubicBezTo>
                    <a:pt x="1512" y="3112"/>
                    <a:pt x="1564" y="3140"/>
                    <a:pt x="1617" y="3177"/>
                  </a:cubicBezTo>
                  <a:cubicBezTo>
                    <a:pt x="1639" y="3192"/>
                    <a:pt x="1656" y="3214"/>
                    <a:pt x="1678" y="3229"/>
                  </a:cubicBezTo>
                  <a:cubicBezTo>
                    <a:pt x="1706" y="3248"/>
                    <a:pt x="1790" y="3264"/>
                    <a:pt x="1826" y="3273"/>
                  </a:cubicBezTo>
                  <a:cubicBezTo>
                    <a:pt x="1884" y="3270"/>
                    <a:pt x="1943" y="3271"/>
                    <a:pt x="2001" y="3264"/>
                  </a:cubicBezTo>
                  <a:cubicBezTo>
                    <a:pt x="2015" y="3262"/>
                    <a:pt x="2090" y="3225"/>
                    <a:pt x="2097" y="3221"/>
                  </a:cubicBezTo>
                  <a:cubicBezTo>
                    <a:pt x="2225" y="3147"/>
                    <a:pt x="2277" y="3019"/>
                    <a:pt x="2350" y="2898"/>
                  </a:cubicBezTo>
                  <a:cubicBezTo>
                    <a:pt x="2409" y="2800"/>
                    <a:pt x="2462" y="2731"/>
                    <a:pt x="2481" y="2618"/>
                  </a:cubicBezTo>
                  <a:cubicBezTo>
                    <a:pt x="2478" y="2542"/>
                    <a:pt x="2480" y="2466"/>
                    <a:pt x="2472" y="2391"/>
                  </a:cubicBezTo>
                  <a:cubicBezTo>
                    <a:pt x="2471" y="2378"/>
                    <a:pt x="2461" y="2368"/>
                    <a:pt x="2454" y="2357"/>
                  </a:cubicBezTo>
                  <a:cubicBezTo>
                    <a:pt x="2408" y="2280"/>
                    <a:pt x="2352" y="2240"/>
                    <a:pt x="2262" y="2226"/>
                  </a:cubicBezTo>
                  <a:cubicBezTo>
                    <a:pt x="2211" y="2208"/>
                    <a:pt x="2167" y="2191"/>
                    <a:pt x="2114" y="2182"/>
                  </a:cubicBezTo>
                  <a:cubicBezTo>
                    <a:pt x="2070" y="2185"/>
                    <a:pt x="2026" y="2184"/>
                    <a:pt x="1983" y="2191"/>
                  </a:cubicBezTo>
                  <a:cubicBezTo>
                    <a:pt x="1947" y="2197"/>
                    <a:pt x="1948" y="2215"/>
                    <a:pt x="1922" y="2234"/>
                  </a:cubicBezTo>
                  <a:cubicBezTo>
                    <a:pt x="1888" y="2260"/>
                    <a:pt x="1848" y="2285"/>
                    <a:pt x="1809" y="2304"/>
                  </a:cubicBezTo>
                  <a:cubicBezTo>
                    <a:pt x="1793" y="2325"/>
                    <a:pt x="1770" y="2342"/>
                    <a:pt x="1756" y="2365"/>
                  </a:cubicBezTo>
                  <a:cubicBezTo>
                    <a:pt x="1724" y="2417"/>
                    <a:pt x="1705" y="2479"/>
                    <a:pt x="1669" y="2531"/>
                  </a:cubicBezTo>
                  <a:cubicBezTo>
                    <a:pt x="1637" y="2577"/>
                    <a:pt x="1598" y="2618"/>
                    <a:pt x="1564" y="2662"/>
                  </a:cubicBezTo>
                  <a:cubicBezTo>
                    <a:pt x="1530" y="2706"/>
                    <a:pt x="1512" y="2758"/>
                    <a:pt x="1477" y="2802"/>
                  </a:cubicBezTo>
                  <a:cubicBezTo>
                    <a:pt x="1440" y="2895"/>
                    <a:pt x="1382" y="2979"/>
                    <a:pt x="1346" y="3072"/>
                  </a:cubicBezTo>
                  <a:cubicBezTo>
                    <a:pt x="1314" y="3154"/>
                    <a:pt x="1291" y="3240"/>
                    <a:pt x="1215" y="3290"/>
                  </a:cubicBezTo>
                  <a:cubicBezTo>
                    <a:pt x="1160" y="3287"/>
                    <a:pt x="1104" y="3290"/>
                    <a:pt x="1049" y="3282"/>
                  </a:cubicBezTo>
                  <a:cubicBezTo>
                    <a:pt x="1041" y="3281"/>
                    <a:pt x="1039" y="3269"/>
                    <a:pt x="1032" y="3264"/>
                  </a:cubicBezTo>
                  <a:cubicBezTo>
                    <a:pt x="978" y="3225"/>
                    <a:pt x="931" y="3188"/>
                    <a:pt x="892" y="3133"/>
                  </a:cubicBezTo>
                  <a:cubicBezTo>
                    <a:pt x="876" y="3110"/>
                    <a:pt x="778" y="2971"/>
                    <a:pt x="761" y="2933"/>
                  </a:cubicBezTo>
                  <a:cubicBezTo>
                    <a:pt x="710" y="2816"/>
                    <a:pt x="683" y="2694"/>
                    <a:pt x="639" y="2575"/>
                  </a:cubicBezTo>
                  <a:cubicBezTo>
                    <a:pt x="613" y="2399"/>
                    <a:pt x="619" y="2464"/>
                    <a:pt x="639" y="2130"/>
                  </a:cubicBezTo>
                  <a:cubicBezTo>
                    <a:pt x="642" y="2079"/>
                    <a:pt x="716" y="1911"/>
                    <a:pt x="718" y="1903"/>
                  </a:cubicBezTo>
                  <a:cubicBezTo>
                    <a:pt x="735" y="1842"/>
                    <a:pt x="749" y="1776"/>
                    <a:pt x="779" y="1719"/>
                  </a:cubicBezTo>
                  <a:cubicBezTo>
                    <a:pt x="834" y="1617"/>
                    <a:pt x="900" y="1551"/>
                    <a:pt x="962" y="1458"/>
                  </a:cubicBezTo>
                  <a:cubicBezTo>
                    <a:pt x="989" y="1417"/>
                    <a:pt x="1006" y="1369"/>
                    <a:pt x="1032" y="1327"/>
                  </a:cubicBezTo>
                  <a:cubicBezTo>
                    <a:pt x="1091" y="1233"/>
                    <a:pt x="1158" y="1145"/>
                    <a:pt x="1224" y="1056"/>
                  </a:cubicBezTo>
                  <a:cubicBezTo>
                    <a:pt x="1267" y="999"/>
                    <a:pt x="1345" y="979"/>
                    <a:pt x="1407" y="951"/>
                  </a:cubicBezTo>
                  <a:cubicBezTo>
                    <a:pt x="1515" y="903"/>
                    <a:pt x="1648" y="845"/>
                    <a:pt x="1730" y="759"/>
                  </a:cubicBezTo>
                  <a:cubicBezTo>
                    <a:pt x="1870" y="773"/>
                    <a:pt x="1923" y="787"/>
                    <a:pt x="2053" y="777"/>
                  </a:cubicBezTo>
                  <a:cubicBezTo>
                    <a:pt x="2140" y="717"/>
                    <a:pt x="2220" y="747"/>
                    <a:pt x="2341" y="742"/>
                  </a:cubicBezTo>
                  <a:cubicBezTo>
                    <a:pt x="2413" y="713"/>
                    <a:pt x="2473" y="679"/>
                    <a:pt x="2542" y="646"/>
                  </a:cubicBezTo>
                  <a:cubicBezTo>
                    <a:pt x="2554" y="629"/>
                    <a:pt x="2572" y="614"/>
                    <a:pt x="2577" y="594"/>
                  </a:cubicBezTo>
                  <a:cubicBezTo>
                    <a:pt x="2588" y="544"/>
                    <a:pt x="2601" y="470"/>
                    <a:pt x="2629" y="428"/>
                  </a:cubicBezTo>
                  <a:cubicBezTo>
                    <a:pt x="2626" y="314"/>
                    <a:pt x="2625" y="201"/>
                    <a:pt x="2620" y="87"/>
                  </a:cubicBezTo>
                  <a:cubicBezTo>
                    <a:pt x="2618" y="47"/>
                    <a:pt x="2595" y="12"/>
                    <a:pt x="2559" y="0"/>
                  </a:cubicBezTo>
                  <a:cubicBezTo>
                    <a:pt x="2495" y="8"/>
                    <a:pt x="2430" y="38"/>
                    <a:pt x="2367" y="44"/>
                  </a:cubicBezTo>
                  <a:cubicBezTo>
                    <a:pt x="2283" y="52"/>
                    <a:pt x="2198" y="55"/>
                    <a:pt x="2114" y="61"/>
                  </a:cubicBezTo>
                  <a:cubicBezTo>
                    <a:pt x="2079" y="73"/>
                    <a:pt x="2027" y="131"/>
                    <a:pt x="2027" y="131"/>
                  </a:cubicBezTo>
                  <a:cubicBezTo>
                    <a:pt x="2008" y="203"/>
                    <a:pt x="1969" y="269"/>
                    <a:pt x="1948" y="341"/>
                  </a:cubicBezTo>
                  <a:cubicBezTo>
                    <a:pt x="1910" y="473"/>
                    <a:pt x="1877" y="607"/>
                    <a:pt x="1852" y="742"/>
                  </a:cubicBezTo>
                  <a:cubicBezTo>
                    <a:pt x="1861" y="1142"/>
                    <a:pt x="1779" y="1416"/>
                    <a:pt x="1940" y="1728"/>
                  </a:cubicBezTo>
                  <a:cubicBezTo>
                    <a:pt x="1952" y="1791"/>
                    <a:pt x="1945" y="1793"/>
                    <a:pt x="2009" y="1781"/>
                  </a:cubicBezTo>
                  <a:cubicBezTo>
                    <a:pt x="2087" y="1720"/>
                    <a:pt x="2167" y="1685"/>
                    <a:pt x="2245" y="1623"/>
                  </a:cubicBezTo>
                  <a:cubicBezTo>
                    <a:pt x="2267" y="1606"/>
                    <a:pt x="2300" y="1611"/>
                    <a:pt x="2324" y="1597"/>
                  </a:cubicBezTo>
                  <a:cubicBezTo>
                    <a:pt x="2358" y="1578"/>
                    <a:pt x="2392" y="1543"/>
                    <a:pt x="2428" y="1527"/>
                  </a:cubicBezTo>
                  <a:cubicBezTo>
                    <a:pt x="2450" y="1517"/>
                    <a:pt x="2475" y="1518"/>
                    <a:pt x="2498" y="1510"/>
                  </a:cubicBezTo>
                  <a:cubicBezTo>
                    <a:pt x="2556" y="1452"/>
                    <a:pt x="2623" y="1431"/>
                    <a:pt x="2699" y="1405"/>
                  </a:cubicBezTo>
                  <a:cubicBezTo>
                    <a:pt x="2742" y="1390"/>
                    <a:pt x="2779" y="1368"/>
                    <a:pt x="2821" y="1353"/>
                  </a:cubicBezTo>
                  <a:cubicBezTo>
                    <a:pt x="2841" y="1295"/>
                    <a:pt x="2785" y="1302"/>
                    <a:pt x="2742" y="1292"/>
                  </a:cubicBezTo>
                  <a:cubicBezTo>
                    <a:pt x="2634" y="1266"/>
                    <a:pt x="2713" y="1279"/>
                    <a:pt x="2603" y="1266"/>
                  </a:cubicBezTo>
                  <a:cubicBezTo>
                    <a:pt x="2437" y="1223"/>
                    <a:pt x="2242" y="1269"/>
                    <a:pt x="2088" y="1344"/>
                  </a:cubicBezTo>
                  <a:cubicBezTo>
                    <a:pt x="2061" y="1389"/>
                    <a:pt x="2044" y="1423"/>
                    <a:pt x="2044" y="1475"/>
                  </a:cubicBezTo>
                </a:path>
              </a:pathLst>
            </a:cu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3595" name="Freeform 2563"/>
            <p:cNvSpPr>
              <a:spLocks/>
            </p:cNvSpPr>
            <p:nvPr/>
          </p:nvSpPr>
          <p:spPr bwMode="auto">
            <a:xfrm>
              <a:off x="1726" y="1935"/>
              <a:ext cx="300" cy="170"/>
            </a:xfrm>
            <a:custGeom>
              <a:avLst/>
              <a:gdLst>
                <a:gd name="T0" fmla="*/ 11 w 300"/>
                <a:gd name="T1" fmla="*/ 11 h 170"/>
                <a:gd name="T2" fmla="*/ 46 w 300"/>
                <a:gd name="T3" fmla="*/ 46 h 170"/>
                <a:gd name="T4" fmla="*/ 81 w 300"/>
                <a:gd name="T5" fmla="*/ 80 h 170"/>
                <a:gd name="T6" fmla="*/ 124 w 300"/>
                <a:gd name="T7" fmla="*/ 107 h 170"/>
                <a:gd name="T8" fmla="*/ 177 w 300"/>
                <a:gd name="T9" fmla="*/ 124 h 170"/>
                <a:gd name="T10" fmla="*/ 246 w 300"/>
                <a:gd name="T11" fmla="*/ 150 h 170"/>
                <a:gd name="T12" fmla="*/ 273 w 300"/>
                <a:gd name="T13" fmla="*/ 168 h 17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00"/>
                <a:gd name="T22" fmla="*/ 0 h 170"/>
                <a:gd name="T23" fmla="*/ 300 w 300"/>
                <a:gd name="T24" fmla="*/ 170 h 17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00" h="170">
                  <a:moveTo>
                    <a:pt x="11" y="11"/>
                  </a:moveTo>
                  <a:cubicBezTo>
                    <a:pt x="32" y="79"/>
                    <a:pt x="0" y="0"/>
                    <a:pt x="46" y="46"/>
                  </a:cubicBezTo>
                  <a:cubicBezTo>
                    <a:pt x="91" y="91"/>
                    <a:pt x="10" y="59"/>
                    <a:pt x="81" y="80"/>
                  </a:cubicBezTo>
                  <a:cubicBezTo>
                    <a:pt x="104" y="104"/>
                    <a:pt x="91" y="96"/>
                    <a:pt x="124" y="107"/>
                  </a:cubicBezTo>
                  <a:cubicBezTo>
                    <a:pt x="142" y="113"/>
                    <a:pt x="177" y="124"/>
                    <a:pt x="177" y="124"/>
                  </a:cubicBezTo>
                  <a:cubicBezTo>
                    <a:pt x="215" y="164"/>
                    <a:pt x="167" y="121"/>
                    <a:pt x="246" y="150"/>
                  </a:cubicBezTo>
                  <a:cubicBezTo>
                    <a:pt x="300" y="170"/>
                    <a:pt x="243" y="168"/>
                    <a:pt x="273" y="168"/>
                  </a:cubicBezTo>
                </a:path>
              </a:pathLst>
            </a:custGeom>
            <a:noFill/>
            <a:ln w="3175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</p:grpSp>
      <p:sp>
        <p:nvSpPr>
          <p:cNvPr id="3596" name="AutoShape 2"/>
          <p:cNvSpPr>
            <a:spLocks noChangeArrowheads="1"/>
          </p:cNvSpPr>
          <p:nvPr/>
        </p:nvSpPr>
        <p:spPr bwMode="gray">
          <a:xfrm>
            <a:off x="4816668" y="2631830"/>
            <a:ext cx="545123" cy="435429"/>
          </a:xfrm>
          <a:prstGeom prst="rightArrow">
            <a:avLst>
              <a:gd name="adj1" fmla="val 50000"/>
              <a:gd name="adj2" fmla="val 32292"/>
            </a:avLst>
          </a:prstGeom>
          <a:solidFill>
            <a:schemeClr val="accent2">
              <a:lumMod val="50000"/>
            </a:schemeClr>
          </a:solidFill>
          <a:ln w="9525" algn="ctr">
            <a:noFill/>
            <a:prstDash val="sysDash"/>
            <a:miter lim="800000"/>
            <a:headEnd/>
            <a:tailEnd/>
          </a:ln>
        </p:spPr>
        <p:txBody>
          <a:bodyPr wrap="none" anchor="ctr"/>
          <a:lstStyle/>
          <a:p>
            <a:pPr algn="ctr" defTabSz="870875" fontAlgn="base">
              <a:spcBef>
                <a:spcPct val="0"/>
              </a:spcBef>
              <a:spcAft>
                <a:spcPct val="0"/>
              </a:spcAft>
            </a:pPr>
            <a:endParaRPr lang="en-US" sz="1333" b="1">
              <a:solidFill>
                <a:srgbClr val="000000"/>
              </a:solidFill>
              <a:latin typeface="Arial" charset="0"/>
              <a:cs typeface="Arial"/>
            </a:endParaRPr>
          </a:p>
        </p:txBody>
      </p:sp>
      <p:sp>
        <p:nvSpPr>
          <p:cNvPr id="3597" name="Oval 2559"/>
          <p:cNvSpPr>
            <a:spLocks noChangeArrowheads="1"/>
          </p:cNvSpPr>
          <p:nvPr/>
        </p:nvSpPr>
        <p:spPr bwMode="auto">
          <a:xfrm>
            <a:off x="2547728" y="3871491"/>
            <a:ext cx="2741082" cy="783131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</p:spPr>
        <p:txBody>
          <a:bodyPr wrap="square" lIns="87074" tIns="43537" rIns="87074" bIns="43537" anchor="ctr">
            <a:spAutoFit/>
          </a:bodyPr>
          <a:lstStyle/>
          <a:p>
            <a:pPr algn="ctr" defTabSz="870875" fontAlgn="base">
              <a:spcBef>
                <a:spcPct val="0"/>
              </a:spcBef>
              <a:spcAft>
                <a:spcPct val="0"/>
              </a:spcAft>
            </a:pPr>
            <a:r>
              <a:rPr lang="en-GB" sz="1524" b="1" dirty="0">
                <a:solidFill>
                  <a:srgbClr val="D9E0E7">
                    <a:lumMod val="10000"/>
                  </a:srgb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Region of</a:t>
            </a:r>
            <a:br>
              <a:rPr lang="en-GB" sz="1524" b="1" dirty="0">
                <a:solidFill>
                  <a:srgbClr val="D9E0E7">
                    <a:lumMod val="10000"/>
                  </a:srgb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</a:br>
            <a:r>
              <a:rPr lang="en-GB" sz="1524" b="1" dirty="0">
                <a:solidFill>
                  <a:srgbClr val="D9E0E7">
                    <a:lumMod val="10000"/>
                  </a:srgb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interest</a:t>
            </a:r>
          </a:p>
        </p:txBody>
      </p:sp>
      <p:sp>
        <p:nvSpPr>
          <p:cNvPr id="3598" name="AutoShape 2"/>
          <p:cNvSpPr>
            <a:spLocks noChangeArrowheads="1"/>
          </p:cNvSpPr>
          <p:nvPr/>
        </p:nvSpPr>
        <p:spPr bwMode="gray">
          <a:xfrm>
            <a:off x="2522753" y="2631830"/>
            <a:ext cx="545123" cy="435429"/>
          </a:xfrm>
          <a:prstGeom prst="rightArrow">
            <a:avLst>
              <a:gd name="adj1" fmla="val 50000"/>
              <a:gd name="adj2" fmla="val 32292"/>
            </a:avLst>
          </a:prstGeom>
          <a:solidFill>
            <a:schemeClr val="accent2">
              <a:lumMod val="50000"/>
            </a:schemeClr>
          </a:solidFill>
          <a:ln w="9525" algn="ctr">
            <a:noFill/>
            <a:prstDash val="sysDash"/>
            <a:miter lim="800000"/>
            <a:headEnd/>
            <a:tailEnd/>
          </a:ln>
        </p:spPr>
        <p:txBody>
          <a:bodyPr wrap="none" anchor="ctr"/>
          <a:lstStyle/>
          <a:p>
            <a:pPr algn="ctr" defTabSz="870875" fontAlgn="base">
              <a:spcBef>
                <a:spcPct val="0"/>
              </a:spcBef>
              <a:spcAft>
                <a:spcPct val="0"/>
              </a:spcAft>
            </a:pPr>
            <a:endParaRPr lang="en-US" sz="1333" b="1">
              <a:solidFill>
                <a:srgbClr val="000000"/>
              </a:solidFill>
              <a:latin typeface="Arial" charset="0"/>
              <a:cs typeface="Arial"/>
            </a:endParaRPr>
          </a:p>
        </p:txBody>
      </p:sp>
      <p:sp>
        <p:nvSpPr>
          <p:cNvPr id="3599" name="Text Box 2567"/>
          <p:cNvSpPr txBox="1">
            <a:spLocks noChangeArrowheads="1"/>
          </p:cNvSpPr>
          <p:nvPr/>
        </p:nvSpPr>
        <p:spPr bwMode="auto">
          <a:xfrm>
            <a:off x="7157406" y="1960732"/>
            <a:ext cx="2223300" cy="17851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3183" indent="-213183" defTabSz="870875" fontAlgn="base">
              <a:spcBef>
                <a:spcPts val="571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lang="en-US" sz="1143" dirty="0">
                <a:solidFill>
                  <a:srgbClr val="D9E0E7">
                    <a:lumMod val="10000"/>
                  </a:srgb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Genetic testing</a:t>
            </a:r>
          </a:p>
          <a:p>
            <a:pPr marL="213183" indent="-213183" defTabSz="870875" fontAlgn="base">
              <a:spcBef>
                <a:spcPts val="571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lang="en-US" sz="1143" dirty="0">
                <a:solidFill>
                  <a:srgbClr val="D9E0E7">
                    <a:lumMod val="10000"/>
                  </a:srgb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Pathogen detection</a:t>
            </a:r>
          </a:p>
          <a:p>
            <a:pPr marL="213183" indent="-213183" defTabSz="870875" fontAlgn="base">
              <a:spcBef>
                <a:spcPts val="571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lang="en-US" sz="1143" dirty="0">
                <a:solidFill>
                  <a:srgbClr val="D9E0E7">
                    <a:lumMod val="10000"/>
                  </a:srgb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Drug development</a:t>
            </a:r>
          </a:p>
          <a:p>
            <a:pPr marL="213183" indent="-213183" defTabSz="870875" fontAlgn="base">
              <a:spcBef>
                <a:spcPts val="571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lang="en-US" sz="1143" dirty="0">
                <a:solidFill>
                  <a:srgbClr val="D9E0E7">
                    <a:lumMod val="10000"/>
                  </a:srgb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Crop modification</a:t>
            </a:r>
          </a:p>
          <a:p>
            <a:pPr marL="213183" indent="-213183" defTabSz="870875" fontAlgn="base">
              <a:spcBef>
                <a:spcPts val="571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lang="en-US" sz="1143" dirty="0">
                <a:solidFill>
                  <a:srgbClr val="D9E0E7">
                    <a:lumMod val="10000"/>
                  </a:srgb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Forensic analysis</a:t>
            </a:r>
          </a:p>
          <a:p>
            <a:pPr marL="213183" indent="-213183" defTabSz="870875" fontAlgn="base">
              <a:spcBef>
                <a:spcPts val="571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lang="en-US" sz="1143" dirty="0">
                <a:solidFill>
                  <a:srgbClr val="D9E0E7">
                    <a:lumMod val="10000"/>
                  </a:srgb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Sequencing</a:t>
            </a:r>
          </a:p>
          <a:p>
            <a:pPr marL="213183" indent="-213183" defTabSz="870875" fontAlgn="base">
              <a:spcBef>
                <a:spcPts val="571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lang="en-US" sz="1143" dirty="0">
                <a:solidFill>
                  <a:srgbClr val="D9E0E7">
                    <a:lumMod val="10000"/>
                  </a:srgb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Etc.</a:t>
            </a:r>
          </a:p>
        </p:txBody>
      </p:sp>
      <p:sp>
        <p:nvSpPr>
          <p:cNvPr id="3600" name="Oval 2560"/>
          <p:cNvSpPr>
            <a:spLocks noChangeArrowheads="1"/>
          </p:cNvSpPr>
          <p:nvPr/>
        </p:nvSpPr>
        <p:spPr bwMode="auto">
          <a:xfrm>
            <a:off x="6643725" y="4036364"/>
            <a:ext cx="2947013" cy="453385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</p:spPr>
        <p:txBody>
          <a:bodyPr wrap="square" lIns="87074" tIns="43537" rIns="87074" bIns="43537" anchor="ctr">
            <a:spAutoFit/>
          </a:bodyPr>
          <a:lstStyle/>
          <a:p>
            <a:pPr algn="ctr" defTabSz="870875" fontAlgn="base">
              <a:spcBef>
                <a:spcPct val="0"/>
              </a:spcBef>
              <a:spcAft>
                <a:spcPct val="0"/>
              </a:spcAft>
            </a:pPr>
            <a:r>
              <a:rPr lang="en-GB" sz="1524" b="1" dirty="0">
                <a:solidFill>
                  <a:srgbClr val="D9E0E7">
                    <a:lumMod val="10000"/>
                  </a:srgb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Applications</a:t>
            </a:r>
          </a:p>
        </p:txBody>
      </p:sp>
    </p:spTree>
    <p:extLst>
      <p:ext uri="{BB962C8B-B14F-4D97-AF65-F5344CB8AC3E}">
        <p14:creationId xmlns:p14="http://schemas.microsoft.com/office/powerpoint/2010/main" val="2451868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5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5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92" grpId="0"/>
      <p:bldP spid="3596" grpId="0" animBg="1"/>
      <p:bldP spid="3597" grpId="0"/>
      <p:bldP spid="3598" grpId="0" animBg="1"/>
      <p:bldP spid="3599" grpId="0"/>
      <p:bldP spid="360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5964AC-AFB6-42DA-B6CD-11A1D36A5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Polymerase Chain Reaction (PCR)</a:t>
            </a:r>
          </a:p>
        </p:txBody>
      </p:sp>
      <p:sp>
        <p:nvSpPr>
          <p:cNvPr id="4" name="ZoneTexte 1210">
            <a:extLst>
              <a:ext uri="{FF2B5EF4-FFF2-40B4-BE49-F238E27FC236}">
                <a16:creationId xmlns:a16="http://schemas.microsoft.com/office/drawing/2014/main" id="{AC445FF3-D454-440A-9403-35C05910AA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2464" y="1957010"/>
            <a:ext cx="1905000" cy="385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870875" fontAlgn="base">
              <a:spcBef>
                <a:spcPct val="0"/>
              </a:spcBef>
              <a:spcAft>
                <a:spcPct val="0"/>
              </a:spcAft>
            </a:pPr>
            <a:r>
              <a:rPr lang="en-US" sz="1905" b="1" dirty="0">
                <a:solidFill>
                  <a:srgbClr val="000000"/>
                </a:solidFill>
                <a:latin typeface="Segoe UI Semibold" pitchFamily="34" charset="0"/>
                <a:cs typeface="Arial"/>
              </a:rPr>
              <a:t>Denaturation</a:t>
            </a:r>
          </a:p>
        </p:txBody>
      </p:sp>
      <p:sp>
        <p:nvSpPr>
          <p:cNvPr id="5" name="Oval 2409">
            <a:extLst>
              <a:ext uri="{FF2B5EF4-FFF2-40B4-BE49-F238E27FC236}">
                <a16:creationId xmlns:a16="http://schemas.microsoft.com/office/drawing/2014/main" id="{EF1C7837-B54A-46F9-B976-3464EBAB34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6779" y="1454679"/>
            <a:ext cx="459242" cy="459242"/>
          </a:xfrm>
          <a:prstGeom prst="ellipse">
            <a:avLst/>
          </a:prstGeom>
          <a:solidFill>
            <a:schemeClr val="accent3"/>
          </a:solidFill>
          <a:ln w="22225">
            <a:solidFill>
              <a:schemeClr val="accent3"/>
            </a:solidFill>
            <a:round/>
            <a:headEnd/>
            <a:tailEnd/>
          </a:ln>
        </p:spPr>
        <p:txBody>
          <a:bodyPr wrap="none" lIns="65313" tIns="32656" rIns="65313" bIns="32656" anchor="ctr"/>
          <a:lstStyle/>
          <a:p>
            <a:pPr algn="ctr" defTabSz="870875" fontAlgn="base">
              <a:spcBef>
                <a:spcPct val="0"/>
              </a:spcBef>
              <a:spcAft>
                <a:spcPct val="0"/>
              </a:spcAft>
            </a:pPr>
            <a:r>
              <a:rPr lang="en-GB" sz="1714" b="1" dirty="0">
                <a:solidFill>
                  <a:srgbClr val="000000"/>
                </a:solidFill>
                <a:latin typeface="Arial" charset="0"/>
                <a:cs typeface="Arial"/>
              </a:rPr>
              <a:t>1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19061A03-F7DA-4E54-A108-5CE31A91709B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5874304" y="1356221"/>
            <a:ext cx="3138985" cy="80471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87086" tIns="87086" rIns="87086" bIns="87086" numCol="1" anchor="t" anchorCtr="0" compatLnSpc="1">
            <a:prstTxWarp prst="textNoShape">
              <a:avLst/>
            </a:prstTxWarp>
          </a:bodyPr>
          <a:lstStyle/>
          <a:p>
            <a:pPr marL="272148" lvl="1" indent="-163289" algn="ctr" defTabSz="870875" fontAlgn="base">
              <a:spcBef>
                <a:spcPct val="0"/>
              </a:spcBef>
              <a:spcAft>
                <a:spcPct val="0"/>
              </a:spcAft>
              <a:buClr>
                <a:srgbClr val="000063"/>
              </a:buClr>
              <a:defRPr/>
            </a:pPr>
            <a:r>
              <a:rPr lang="en-US" sz="2286" b="1" kern="0" dirty="0">
                <a:solidFill>
                  <a:srgbClr val="D9E0E7">
                    <a:lumMod val="10000"/>
                  </a:srgb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94°C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1DB935E-D19B-4A05-A5BB-787537296230}"/>
              </a:ext>
            </a:extLst>
          </p:cNvPr>
          <p:cNvGrpSpPr/>
          <p:nvPr/>
        </p:nvGrpSpPr>
        <p:grpSpPr>
          <a:xfrm>
            <a:off x="3205964" y="1829705"/>
            <a:ext cx="2583998" cy="526955"/>
            <a:chOff x="3175968" y="1801637"/>
            <a:chExt cx="2713198" cy="553303"/>
          </a:xfrm>
        </p:grpSpPr>
        <p:sp>
          <p:nvSpPr>
            <p:cNvPr id="8" name="Freeform 266">
              <a:extLst>
                <a:ext uri="{FF2B5EF4-FFF2-40B4-BE49-F238E27FC236}">
                  <a16:creationId xmlns:a16="http://schemas.microsoft.com/office/drawing/2014/main" id="{27D6D106-0806-4600-B9FE-890C24F4AAE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175968" y="1904883"/>
              <a:ext cx="2713198" cy="450057"/>
            </a:xfrm>
            <a:custGeom>
              <a:avLst/>
              <a:gdLst>
                <a:gd name="T0" fmla="*/ 8900 w 1424"/>
                <a:gd name="T1" fmla="*/ 883 h 250"/>
                <a:gd name="T2" fmla="*/ 5950 w 1424"/>
                <a:gd name="T3" fmla="*/ 863 h 250"/>
                <a:gd name="T4" fmla="*/ 5925 w 1424"/>
                <a:gd name="T5" fmla="*/ 883 h 250"/>
                <a:gd name="T6" fmla="*/ 2975 w 1424"/>
                <a:gd name="T7" fmla="*/ 863 h 250"/>
                <a:gd name="T8" fmla="*/ 2950 w 1424"/>
                <a:gd name="T9" fmla="*/ 883 h 250"/>
                <a:gd name="T10" fmla="*/ 0 w 1424"/>
                <a:gd name="T11" fmla="*/ 863 h 250"/>
                <a:gd name="T12" fmla="*/ 0 w 1424"/>
                <a:gd name="T13" fmla="*/ 632 h 250"/>
                <a:gd name="T14" fmla="*/ 2950 w 1424"/>
                <a:gd name="T15" fmla="*/ 650 h 250"/>
                <a:gd name="T16" fmla="*/ 2975 w 1424"/>
                <a:gd name="T17" fmla="*/ 632 h 250"/>
                <a:gd name="T18" fmla="*/ 5925 w 1424"/>
                <a:gd name="T19" fmla="*/ 650 h 250"/>
                <a:gd name="T20" fmla="*/ 5950 w 1424"/>
                <a:gd name="T21" fmla="*/ 632 h 250"/>
                <a:gd name="T22" fmla="*/ 8900 w 1424"/>
                <a:gd name="T23" fmla="*/ 650 h 250"/>
                <a:gd name="T24" fmla="*/ 8900 w 1424"/>
                <a:gd name="T25" fmla="*/ 883 h 25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424"/>
                <a:gd name="T40" fmla="*/ 0 h 250"/>
                <a:gd name="T41" fmla="*/ 1424 w 1424"/>
                <a:gd name="T42" fmla="*/ 250 h 250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424" h="250">
                  <a:moveTo>
                    <a:pt x="1424" y="141"/>
                  </a:moveTo>
                  <a:cubicBezTo>
                    <a:pt x="1280" y="250"/>
                    <a:pt x="1109" y="37"/>
                    <a:pt x="952" y="138"/>
                  </a:cubicBezTo>
                  <a:cubicBezTo>
                    <a:pt x="948" y="141"/>
                    <a:pt x="948" y="141"/>
                    <a:pt x="948" y="141"/>
                  </a:cubicBezTo>
                  <a:cubicBezTo>
                    <a:pt x="804" y="250"/>
                    <a:pt x="633" y="37"/>
                    <a:pt x="476" y="138"/>
                  </a:cubicBezTo>
                  <a:cubicBezTo>
                    <a:pt x="472" y="141"/>
                    <a:pt x="472" y="141"/>
                    <a:pt x="472" y="141"/>
                  </a:cubicBezTo>
                  <a:cubicBezTo>
                    <a:pt x="328" y="250"/>
                    <a:pt x="157" y="37"/>
                    <a:pt x="0" y="138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157" y="0"/>
                    <a:pt x="328" y="213"/>
                    <a:pt x="472" y="104"/>
                  </a:cubicBezTo>
                  <a:cubicBezTo>
                    <a:pt x="476" y="101"/>
                    <a:pt x="476" y="101"/>
                    <a:pt x="476" y="101"/>
                  </a:cubicBezTo>
                  <a:cubicBezTo>
                    <a:pt x="633" y="0"/>
                    <a:pt x="804" y="213"/>
                    <a:pt x="948" y="104"/>
                  </a:cubicBezTo>
                  <a:cubicBezTo>
                    <a:pt x="952" y="101"/>
                    <a:pt x="952" y="101"/>
                    <a:pt x="952" y="101"/>
                  </a:cubicBezTo>
                  <a:cubicBezTo>
                    <a:pt x="1109" y="0"/>
                    <a:pt x="1280" y="213"/>
                    <a:pt x="1424" y="104"/>
                  </a:cubicBezTo>
                  <a:lnTo>
                    <a:pt x="1424" y="141"/>
                  </a:lnTo>
                  <a:close/>
                </a:path>
              </a:pathLst>
            </a:custGeom>
            <a:solidFill>
              <a:srgbClr val="113A8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grpSp>
          <p:nvGrpSpPr>
            <p:cNvPr id="9" name="Group 272">
              <a:extLst>
                <a:ext uri="{FF2B5EF4-FFF2-40B4-BE49-F238E27FC236}">
                  <a16:creationId xmlns:a16="http://schemas.microsoft.com/office/drawing/2014/main" id="{5362B078-3A42-4DB7-8AEC-2B4B6EAAC9B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180771" y="1801637"/>
              <a:ext cx="2701767" cy="372904"/>
              <a:chOff x="1878" y="1888"/>
              <a:chExt cx="1891" cy="261"/>
            </a:xfrm>
          </p:grpSpPr>
          <p:grpSp>
            <p:nvGrpSpPr>
              <p:cNvPr id="10" name="Group 273">
                <a:extLst>
                  <a:ext uri="{FF2B5EF4-FFF2-40B4-BE49-F238E27FC236}">
                    <a16:creationId xmlns:a16="http://schemas.microsoft.com/office/drawing/2014/main" id="{86F06DF1-F14D-47DB-A99C-7A5E53A2C230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1878" y="1919"/>
                <a:ext cx="53" cy="157"/>
                <a:chOff x="627" y="867"/>
                <a:chExt cx="95" cy="279"/>
              </a:xfrm>
            </p:grpSpPr>
            <p:sp>
              <p:nvSpPr>
                <p:cNvPr id="106" name="Freeform 274">
                  <a:extLst>
                    <a:ext uri="{FF2B5EF4-FFF2-40B4-BE49-F238E27FC236}">
                      <a16:creationId xmlns:a16="http://schemas.microsoft.com/office/drawing/2014/main" id="{E2155590-B4AE-4EC2-977E-74D390EFDDC1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27" y="867"/>
                  <a:ext cx="95" cy="279"/>
                </a:xfrm>
                <a:custGeom>
                  <a:avLst/>
                  <a:gdLst>
                    <a:gd name="T0" fmla="*/ 237 w 38"/>
                    <a:gd name="T1" fmla="*/ 0 h 112"/>
                    <a:gd name="T2" fmla="*/ 120 w 38"/>
                    <a:gd name="T3" fmla="*/ 229 h 112"/>
                    <a:gd name="T4" fmla="*/ 0 w 38"/>
                    <a:gd name="T5" fmla="*/ 0 h 112"/>
                    <a:gd name="T6" fmla="*/ 0 w 38"/>
                    <a:gd name="T7" fmla="*/ 5 h 112"/>
                    <a:gd name="T8" fmla="*/ 0 w 38"/>
                    <a:gd name="T9" fmla="*/ 620 h 112"/>
                    <a:gd name="T10" fmla="*/ 120 w 38"/>
                    <a:gd name="T11" fmla="*/ 695 h 112"/>
                    <a:gd name="T12" fmla="*/ 237 w 38"/>
                    <a:gd name="T13" fmla="*/ 620 h 112"/>
                    <a:gd name="T14" fmla="*/ 237 w 38"/>
                    <a:gd name="T15" fmla="*/ 620 h 112"/>
                    <a:gd name="T16" fmla="*/ 237 w 38"/>
                    <a:gd name="T17" fmla="*/ 5 h 112"/>
                    <a:gd name="T18" fmla="*/ 237 w 38"/>
                    <a:gd name="T19" fmla="*/ 0 h 112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38"/>
                    <a:gd name="T31" fmla="*/ 0 h 112"/>
                    <a:gd name="T32" fmla="*/ 38 w 38"/>
                    <a:gd name="T33" fmla="*/ 112 h 112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38" h="112">
                      <a:moveTo>
                        <a:pt x="38" y="0"/>
                      </a:moveTo>
                      <a:cubicBezTo>
                        <a:pt x="19" y="37"/>
                        <a:pt x="19" y="37"/>
                        <a:pt x="19" y="37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00"/>
                        <a:pt x="0" y="100"/>
                        <a:pt x="0" y="100"/>
                      </a:cubicBezTo>
                      <a:cubicBezTo>
                        <a:pt x="0" y="105"/>
                        <a:pt x="4" y="112"/>
                        <a:pt x="19" y="112"/>
                      </a:cubicBezTo>
                      <a:cubicBezTo>
                        <a:pt x="34" y="112"/>
                        <a:pt x="38" y="105"/>
                        <a:pt x="38" y="100"/>
                      </a:cubicBezTo>
                      <a:cubicBezTo>
                        <a:pt x="38" y="100"/>
                        <a:pt x="38" y="100"/>
                        <a:pt x="38" y="100"/>
                      </a:cubicBezTo>
                      <a:cubicBezTo>
                        <a:pt x="38" y="1"/>
                        <a:pt x="38" y="1"/>
                        <a:pt x="38" y="1"/>
                      </a:cubicBezTo>
                      <a:lnTo>
                        <a:pt x="38" y="0"/>
                      </a:lnTo>
                      <a:close/>
                    </a:path>
                  </a:pathLst>
                </a:custGeom>
                <a:solidFill>
                  <a:srgbClr val="FE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107" name="Freeform 275">
                  <a:extLst>
                    <a:ext uri="{FF2B5EF4-FFF2-40B4-BE49-F238E27FC236}">
                      <a16:creationId xmlns:a16="http://schemas.microsoft.com/office/drawing/2014/main" id="{EF883103-0360-4F36-BAAC-08B74E6B4A0A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72" y="867"/>
                  <a:ext cx="50" cy="279"/>
                </a:xfrm>
                <a:custGeom>
                  <a:avLst/>
                  <a:gdLst>
                    <a:gd name="T0" fmla="*/ 125 w 20"/>
                    <a:gd name="T1" fmla="*/ 620 h 112"/>
                    <a:gd name="T2" fmla="*/ 125 w 20"/>
                    <a:gd name="T3" fmla="*/ 0 h 112"/>
                    <a:gd name="T4" fmla="*/ 112 w 20"/>
                    <a:gd name="T5" fmla="*/ 30 h 112"/>
                    <a:gd name="T6" fmla="*/ 112 w 20"/>
                    <a:gd name="T7" fmla="*/ 620 h 112"/>
                    <a:gd name="T8" fmla="*/ 0 w 20"/>
                    <a:gd name="T9" fmla="*/ 695 h 112"/>
                    <a:gd name="T10" fmla="*/ 7 w 20"/>
                    <a:gd name="T11" fmla="*/ 695 h 112"/>
                    <a:gd name="T12" fmla="*/ 125 w 20"/>
                    <a:gd name="T13" fmla="*/ 620 h 11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0"/>
                    <a:gd name="T22" fmla="*/ 0 h 112"/>
                    <a:gd name="T23" fmla="*/ 20 w 20"/>
                    <a:gd name="T24" fmla="*/ 112 h 11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0" h="112">
                      <a:moveTo>
                        <a:pt x="20" y="100"/>
                      </a:moveTo>
                      <a:cubicBezTo>
                        <a:pt x="20" y="0"/>
                        <a:pt x="20" y="0"/>
                        <a:pt x="20" y="0"/>
                      </a:cubicBezTo>
                      <a:cubicBezTo>
                        <a:pt x="18" y="5"/>
                        <a:pt x="18" y="5"/>
                        <a:pt x="18" y="5"/>
                      </a:cubicBezTo>
                      <a:cubicBezTo>
                        <a:pt x="18" y="100"/>
                        <a:pt x="18" y="100"/>
                        <a:pt x="18" y="100"/>
                      </a:cubicBezTo>
                      <a:cubicBezTo>
                        <a:pt x="18" y="105"/>
                        <a:pt x="14" y="111"/>
                        <a:pt x="0" y="112"/>
                      </a:cubicBezTo>
                      <a:cubicBezTo>
                        <a:pt x="0" y="112"/>
                        <a:pt x="1" y="112"/>
                        <a:pt x="1" y="112"/>
                      </a:cubicBezTo>
                      <a:cubicBezTo>
                        <a:pt x="16" y="112"/>
                        <a:pt x="20" y="105"/>
                        <a:pt x="20" y="100"/>
                      </a:cubicBezTo>
                      <a:close/>
                    </a:path>
                  </a:pathLst>
                </a:custGeom>
                <a:solidFill>
                  <a:srgbClr val="FE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108" name="Freeform 276">
                  <a:extLst>
                    <a:ext uri="{FF2B5EF4-FFF2-40B4-BE49-F238E27FC236}">
                      <a16:creationId xmlns:a16="http://schemas.microsoft.com/office/drawing/2014/main" id="{08242CB9-F1AD-484D-9BB7-BBB607018A31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27" y="867"/>
                  <a:ext cx="55" cy="279"/>
                </a:xfrm>
                <a:custGeom>
                  <a:avLst/>
                  <a:gdLst>
                    <a:gd name="T0" fmla="*/ 137 w 22"/>
                    <a:gd name="T1" fmla="*/ 695 h 112"/>
                    <a:gd name="T2" fmla="*/ 37 w 22"/>
                    <a:gd name="T3" fmla="*/ 620 h 112"/>
                    <a:gd name="T4" fmla="*/ 37 w 22"/>
                    <a:gd name="T5" fmla="*/ 67 h 112"/>
                    <a:gd name="T6" fmla="*/ 0 w 22"/>
                    <a:gd name="T7" fmla="*/ 0 h 112"/>
                    <a:gd name="T8" fmla="*/ 0 w 22"/>
                    <a:gd name="T9" fmla="*/ 5 h 112"/>
                    <a:gd name="T10" fmla="*/ 0 w 22"/>
                    <a:gd name="T11" fmla="*/ 620 h 112"/>
                    <a:gd name="T12" fmla="*/ 120 w 22"/>
                    <a:gd name="T13" fmla="*/ 695 h 112"/>
                    <a:gd name="T14" fmla="*/ 137 w 22"/>
                    <a:gd name="T15" fmla="*/ 695 h 112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22"/>
                    <a:gd name="T25" fmla="*/ 0 h 112"/>
                    <a:gd name="T26" fmla="*/ 22 w 22"/>
                    <a:gd name="T27" fmla="*/ 112 h 112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22" h="112">
                      <a:moveTo>
                        <a:pt x="22" y="112"/>
                      </a:moveTo>
                      <a:cubicBezTo>
                        <a:pt x="8" y="111"/>
                        <a:pt x="6" y="104"/>
                        <a:pt x="6" y="100"/>
                      </a:cubicBezTo>
                      <a:cubicBezTo>
                        <a:pt x="6" y="11"/>
                        <a:pt x="6" y="11"/>
                        <a:pt x="6" y="11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00"/>
                        <a:pt x="0" y="100"/>
                        <a:pt x="0" y="100"/>
                      </a:cubicBezTo>
                      <a:cubicBezTo>
                        <a:pt x="0" y="105"/>
                        <a:pt x="4" y="112"/>
                        <a:pt x="19" y="112"/>
                      </a:cubicBezTo>
                      <a:cubicBezTo>
                        <a:pt x="20" y="112"/>
                        <a:pt x="21" y="112"/>
                        <a:pt x="22" y="112"/>
                      </a:cubicBezTo>
                      <a:close/>
                    </a:path>
                  </a:pathLst>
                </a:custGeom>
                <a:solidFill>
                  <a:srgbClr val="FE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109" name="Freeform 277">
                  <a:extLst>
                    <a:ext uri="{FF2B5EF4-FFF2-40B4-BE49-F238E27FC236}">
                      <a16:creationId xmlns:a16="http://schemas.microsoft.com/office/drawing/2014/main" id="{A736CF67-9E4A-4545-A2FA-0D13BCD1DC74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27" y="867"/>
                  <a:ext cx="95" cy="279"/>
                </a:xfrm>
                <a:custGeom>
                  <a:avLst/>
                  <a:gdLst>
                    <a:gd name="T0" fmla="*/ 237 w 38"/>
                    <a:gd name="T1" fmla="*/ 0 h 112"/>
                    <a:gd name="T2" fmla="*/ 120 w 38"/>
                    <a:gd name="T3" fmla="*/ 229 h 112"/>
                    <a:gd name="T4" fmla="*/ 0 w 38"/>
                    <a:gd name="T5" fmla="*/ 0 h 112"/>
                    <a:gd name="T6" fmla="*/ 0 w 38"/>
                    <a:gd name="T7" fmla="*/ 5 h 112"/>
                    <a:gd name="T8" fmla="*/ 0 w 38"/>
                    <a:gd name="T9" fmla="*/ 620 h 112"/>
                    <a:gd name="T10" fmla="*/ 120 w 38"/>
                    <a:gd name="T11" fmla="*/ 695 h 112"/>
                    <a:gd name="T12" fmla="*/ 237 w 38"/>
                    <a:gd name="T13" fmla="*/ 620 h 112"/>
                    <a:gd name="T14" fmla="*/ 237 w 38"/>
                    <a:gd name="T15" fmla="*/ 620 h 112"/>
                    <a:gd name="T16" fmla="*/ 237 w 38"/>
                    <a:gd name="T17" fmla="*/ 5 h 112"/>
                    <a:gd name="T18" fmla="*/ 237 w 38"/>
                    <a:gd name="T19" fmla="*/ 0 h 112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38"/>
                    <a:gd name="T31" fmla="*/ 0 h 112"/>
                    <a:gd name="T32" fmla="*/ 38 w 38"/>
                    <a:gd name="T33" fmla="*/ 112 h 112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38" h="112">
                      <a:moveTo>
                        <a:pt x="38" y="0"/>
                      </a:moveTo>
                      <a:cubicBezTo>
                        <a:pt x="19" y="37"/>
                        <a:pt x="19" y="37"/>
                        <a:pt x="19" y="37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00"/>
                        <a:pt x="0" y="100"/>
                        <a:pt x="0" y="100"/>
                      </a:cubicBezTo>
                      <a:cubicBezTo>
                        <a:pt x="0" y="105"/>
                        <a:pt x="4" y="112"/>
                        <a:pt x="19" y="112"/>
                      </a:cubicBezTo>
                      <a:cubicBezTo>
                        <a:pt x="34" y="112"/>
                        <a:pt x="38" y="105"/>
                        <a:pt x="38" y="100"/>
                      </a:cubicBezTo>
                      <a:cubicBezTo>
                        <a:pt x="38" y="100"/>
                        <a:pt x="38" y="100"/>
                        <a:pt x="38" y="100"/>
                      </a:cubicBezTo>
                      <a:cubicBezTo>
                        <a:pt x="38" y="1"/>
                        <a:pt x="38" y="1"/>
                        <a:pt x="38" y="1"/>
                      </a:cubicBezTo>
                      <a:lnTo>
                        <a:pt x="38" y="0"/>
                      </a:lnTo>
                      <a:close/>
                    </a:path>
                  </a:pathLst>
                </a:custGeom>
                <a:solidFill>
                  <a:srgbClr val="FE0000"/>
                </a:solidFill>
                <a:ln w="4763">
                  <a:solidFill>
                    <a:srgbClr val="343434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110" name="Freeform 278">
                  <a:extLst>
                    <a:ext uri="{FF2B5EF4-FFF2-40B4-BE49-F238E27FC236}">
                      <a16:creationId xmlns:a16="http://schemas.microsoft.com/office/drawing/2014/main" id="{2AFCE5DF-C5EC-44EA-9A35-BBAAD1CD6FD5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57" y="917"/>
                  <a:ext cx="42" cy="52"/>
                </a:xfrm>
                <a:custGeom>
                  <a:avLst/>
                  <a:gdLst>
                    <a:gd name="T0" fmla="*/ 42 w 42"/>
                    <a:gd name="T1" fmla="*/ 0 h 52"/>
                    <a:gd name="T2" fmla="*/ 17 w 42"/>
                    <a:gd name="T3" fmla="*/ 47 h 52"/>
                    <a:gd name="T4" fmla="*/ 0 w 42"/>
                    <a:gd name="T5" fmla="*/ 10 h 52"/>
                    <a:gd name="T6" fmla="*/ 17 w 42"/>
                    <a:gd name="T7" fmla="*/ 52 h 52"/>
                    <a:gd name="T8" fmla="*/ 42 w 42"/>
                    <a:gd name="T9" fmla="*/ 0 h 5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42"/>
                    <a:gd name="T16" fmla="*/ 0 h 52"/>
                    <a:gd name="T17" fmla="*/ 42 w 42"/>
                    <a:gd name="T18" fmla="*/ 52 h 5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42" h="52">
                      <a:moveTo>
                        <a:pt x="42" y="0"/>
                      </a:moveTo>
                      <a:lnTo>
                        <a:pt x="17" y="47"/>
                      </a:lnTo>
                      <a:lnTo>
                        <a:pt x="0" y="10"/>
                      </a:lnTo>
                      <a:lnTo>
                        <a:pt x="17" y="52"/>
                      </a:lnTo>
                      <a:lnTo>
                        <a:pt x="42" y="0"/>
                      </a:lnTo>
                      <a:close/>
                    </a:path>
                  </a:pathLst>
                </a:custGeom>
                <a:solidFill>
                  <a:srgbClr val="FE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</p:grpSp>
          <p:grpSp>
            <p:nvGrpSpPr>
              <p:cNvPr id="11" name="Group 279">
                <a:extLst>
                  <a:ext uri="{FF2B5EF4-FFF2-40B4-BE49-F238E27FC236}">
                    <a16:creationId xmlns:a16="http://schemas.microsoft.com/office/drawing/2014/main" id="{1165FF42-59A9-4EDF-94E4-A9660BD76166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2170" y="1956"/>
                <a:ext cx="53" cy="157"/>
                <a:chOff x="627" y="867"/>
                <a:chExt cx="95" cy="279"/>
              </a:xfrm>
            </p:grpSpPr>
            <p:sp>
              <p:nvSpPr>
                <p:cNvPr id="101" name="Freeform 280">
                  <a:extLst>
                    <a:ext uri="{FF2B5EF4-FFF2-40B4-BE49-F238E27FC236}">
                      <a16:creationId xmlns:a16="http://schemas.microsoft.com/office/drawing/2014/main" id="{0DC5D860-F3FC-4964-A14C-EDF966520BE7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27" y="867"/>
                  <a:ext cx="95" cy="279"/>
                </a:xfrm>
                <a:custGeom>
                  <a:avLst/>
                  <a:gdLst>
                    <a:gd name="T0" fmla="*/ 237 w 38"/>
                    <a:gd name="T1" fmla="*/ 0 h 112"/>
                    <a:gd name="T2" fmla="*/ 120 w 38"/>
                    <a:gd name="T3" fmla="*/ 229 h 112"/>
                    <a:gd name="T4" fmla="*/ 0 w 38"/>
                    <a:gd name="T5" fmla="*/ 0 h 112"/>
                    <a:gd name="T6" fmla="*/ 0 w 38"/>
                    <a:gd name="T7" fmla="*/ 5 h 112"/>
                    <a:gd name="T8" fmla="*/ 0 w 38"/>
                    <a:gd name="T9" fmla="*/ 620 h 112"/>
                    <a:gd name="T10" fmla="*/ 120 w 38"/>
                    <a:gd name="T11" fmla="*/ 695 h 112"/>
                    <a:gd name="T12" fmla="*/ 237 w 38"/>
                    <a:gd name="T13" fmla="*/ 620 h 112"/>
                    <a:gd name="T14" fmla="*/ 237 w 38"/>
                    <a:gd name="T15" fmla="*/ 620 h 112"/>
                    <a:gd name="T16" fmla="*/ 237 w 38"/>
                    <a:gd name="T17" fmla="*/ 5 h 112"/>
                    <a:gd name="T18" fmla="*/ 237 w 38"/>
                    <a:gd name="T19" fmla="*/ 0 h 112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38"/>
                    <a:gd name="T31" fmla="*/ 0 h 112"/>
                    <a:gd name="T32" fmla="*/ 38 w 38"/>
                    <a:gd name="T33" fmla="*/ 112 h 112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38" h="112">
                      <a:moveTo>
                        <a:pt x="38" y="0"/>
                      </a:moveTo>
                      <a:cubicBezTo>
                        <a:pt x="19" y="37"/>
                        <a:pt x="19" y="37"/>
                        <a:pt x="19" y="37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00"/>
                        <a:pt x="0" y="100"/>
                        <a:pt x="0" y="100"/>
                      </a:cubicBezTo>
                      <a:cubicBezTo>
                        <a:pt x="0" y="105"/>
                        <a:pt x="4" y="112"/>
                        <a:pt x="19" y="112"/>
                      </a:cubicBezTo>
                      <a:cubicBezTo>
                        <a:pt x="34" y="112"/>
                        <a:pt x="38" y="105"/>
                        <a:pt x="38" y="100"/>
                      </a:cubicBezTo>
                      <a:cubicBezTo>
                        <a:pt x="38" y="100"/>
                        <a:pt x="38" y="100"/>
                        <a:pt x="38" y="100"/>
                      </a:cubicBezTo>
                      <a:cubicBezTo>
                        <a:pt x="38" y="1"/>
                        <a:pt x="38" y="1"/>
                        <a:pt x="38" y="1"/>
                      </a:cubicBezTo>
                      <a:lnTo>
                        <a:pt x="38" y="0"/>
                      </a:lnTo>
                      <a:close/>
                    </a:path>
                  </a:pathLst>
                </a:custGeom>
                <a:solidFill>
                  <a:srgbClr val="FE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102" name="Freeform 281">
                  <a:extLst>
                    <a:ext uri="{FF2B5EF4-FFF2-40B4-BE49-F238E27FC236}">
                      <a16:creationId xmlns:a16="http://schemas.microsoft.com/office/drawing/2014/main" id="{68497DE2-5B23-410F-8F49-D768A302EE79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72" y="867"/>
                  <a:ext cx="50" cy="279"/>
                </a:xfrm>
                <a:custGeom>
                  <a:avLst/>
                  <a:gdLst>
                    <a:gd name="T0" fmla="*/ 125 w 20"/>
                    <a:gd name="T1" fmla="*/ 620 h 112"/>
                    <a:gd name="T2" fmla="*/ 125 w 20"/>
                    <a:gd name="T3" fmla="*/ 0 h 112"/>
                    <a:gd name="T4" fmla="*/ 112 w 20"/>
                    <a:gd name="T5" fmla="*/ 30 h 112"/>
                    <a:gd name="T6" fmla="*/ 112 w 20"/>
                    <a:gd name="T7" fmla="*/ 620 h 112"/>
                    <a:gd name="T8" fmla="*/ 0 w 20"/>
                    <a:gd name="T9" fmla="*/ 695 h 112"/>
                    <a:gd name="T10" fmla="*/ 7 w 20"/>
                    <a:gd name="T11" fmla="*/ 695 h 112"/>
                    <a:gd name="T12" fmla="*/ 125 w 20"/>
                    <a:gd name="T13" fmla="*/ 620 h 11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0"/>
                    <a:gd name="T22" fmla="*/ 0 h 112"/>
                    <a:gd name="T23" fmla="*/ 20 w 20"/>
                    <a:gd name="T24" fmla="*/ 112 h 11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0" h="112">
                      <a:moveTo>
                        <a:pt x="20" y="100"/>
                      </a:moveTo>
                      <a:cubicBezTo>
                        <a:pt x="20" y="0"/>
                        <a:pt x="20" y="0"/>
                        <a:pt x="20" y="0"/>
                      </a:cubicBezTo>
                      <a:cubicBezTo>
                        <a:pt x="18" y="5"/>
                        <a:pt x="18" y="5"/>
                        <a:pt x="18" y="5"/>
                      </a:cubicBezTo>
                      <a:cubicBezTo>
                        <a:pt x="18" y="100"/>
                        <a:pt x="18" y="100"/>
                        <a:pt x="18" y="100"/>
                      </a:cubicBezTo>
                      <a:cubicBezTo>
                        <a:pt x="18" y="105"/>
                        <a:pt x="14" y="111"/>
                        <a:pt x="0" y="112"/>
                      </a:cubicBezTo>
                      <a:cubicBezTo>
                        <a:pt x="0" y="112"/>
                        <a:pt x="1" y="112"/>
                        <a:pt x="1" y="112"/>
                      </a:cubicBezTo>
                      <a:cubicBezTo>
                        <a:pt x="16" y="112"/>
                        <a:pt x="20" y="105"/>
                        <a:pt x="20" y="100"/>
                      </a:cubicBezTo>
                      <a:close/>
                    </a:path>
                  </a:pathLst>
                </a:custGeom>
                <a:solidFill>
                  <a:srgbClr val="FE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103" name="Freeform 282">
                  <a:extLst>
                    <a:ext uri="{FF2B5EF4-FFF2-40B4-BE49-F238E27FC236}">
                      <a16:creationId xmlns:a16="http://schemas.microsoft.com/office/drawing/2014/main" id="{A5800435-3888-4940-BE21-E397D5E9C04C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27" y="867"/>
                  <a:ext cx="55" cy="279"/>
                </a:xfrm>
                <a:custGeom>
                  <a:avLst/>
                  <a:gdLst>
                    <a:gd name="T0" fmla="*/ 137 w 22"/>
                    <a:gd name="T1" fmla="*/ 695 h 112"/>
                    <a:gd name="T2" fmla="*/ 37 w 22"/>
                    <a:gd name="T3" fmla="*/ 620 h 112"/>
                    <a:gd name="T4" fmla="*/ 37 w 22"/>
                    <a:gd name="T5" fmla="*/ 67 h 112"/>
                    <a:gd name="T6" fmla="*/ 0 w 22"/>
                    <a:gd name="T7" fmla="*/ 0 h 112"/>
                    <a:gd name="T8" fmla="*/ 0 w 22"/>
                    <a:gd name="T9" fmla="*/ 5 h 112"/>
                    <a:gd name="T10" fmla="*/ 0 w 22"/>
                    <a:gd name="T11" fmla="*/ 620 h 112"/>
                    <a:gd name="T12" fmla="*/ 120 w 22"/>
                    <a:gd name="T13" fmla="*/ 695 h 112"/>
                    <a:gd name="T14" fmla="*/ 137 w 22"/>
                    <a:gd name="T15" fmla="*/ 695 h 112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22"/>
                    <a:gd name="T25" fmla="*/ 0 h 112"/>
                    <a:gd name="T26" fmla="*/ 22 w 22"/>
                    <a:gd name="T27" fmla="*/ 112 h 112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22" h="112">
                      <a:moveTo>
                        <a:pt x="22" y="112"/>
                      </a:moveTo>
                      <a:cubicBezTo>
                        <a:pt x="8" y="111"/>
                        <a:pt x="6" y="104"/>
                        <a:pt x="6" y="100"/>
                      </a:cubicBezTo>
                      <a:cubicBezTo>
                        <a:pt x="6" y="11"/>
                        <a:pt x="6" y="11"/>
                        <a:pt x="6" y="11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00"/>
                        <a:pt x="0" y="100"/>
                        <a:pt x="0" y="100"/>
                      </a:cubicBezTo>
                      <a:cubicBezTo>
                        <a:pt x="0" y="105"/>
                        <a:pt x="4" y="112"/>
                        <a:pt x="19" y="112"/>
                      </a:cubicBezTo>
                      <a:cubicBezTo>
                        <a:pt x="20" y="112"/>
                        <a:pt x="21" y="112"/>
                        <a:pt x="22" y="112"/>
                      </a:cubicBezTo>
                      <a:close/>
                    </a:path>
                  </a:pathLst>
                </a:custGeom>
                <a:solidFill>
                  <a:srgbClr val="FE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104" name="Freeform 283">
                  <a:extLst>
                    <a:ext uri="{FF2B5EF4-FFF2-40B4-BE49-F238E27FC236}">
                      <a16:creationId xmlns:a16="http://schemas.microsoft.com/office/drawing/2014/main" id="{44BDD49D-E6EC-4978-880A-1CD9C7518B0A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27" y="867"/>
                  <a:ext cx="95" cy="279"/>
                </a:xfrm>
                <a:custGeom>
                  <a:avLst/>
                  <a:gdLst>
                    <a:gd name="T0" fmla="*/ 237 w 38"/>
                    <a:gd name="T1" fmla="*/ 0 h 112"/>
                    <a:gd name="T2" fmla="*/ 120 w 38"/>
                    <a:gd name="T3" fmla="*/ 229 h 112"/>
                    <a:gd name="T4" fmla="*/ 0 w 38"/>
                    <a:gd name="T5" fmla="*/ 0 h 112"/>
                    <a:gd name="T6" fmla="*/ 0 w 38"/>
                    <a:gd name="T7" fmla="*/ 5 h 112"/>
                    <a:gd name="T8" fmla="*/ 0 w 38"/>
                    <a:gd name="T9" fmla="*/ 620 h 112"/>
                    <a:gd name="T10" fmla="*/ 120 w 38"/>
                    <a:gd name="T11" fmla="*/ 695 h 112"/>
                    <a:gd name="T12" fmla="*/ 237 w 38"/>
                    <a:gd name="T13" fmla="*/ 620 h 112"/>
                    <a:gd name="T14" fmla="*/ 237 w 38"/>
                    <a:gd name="T15" fmla="*/ 620 h 112"/>
                    <a:gd name="T16" fmla="*/ 237 w 38"/>
                    <a:gd name="T17" fmla="*/ 5 h 112"/>
                    <a:gd name="T18" fmla="*/ 237 w 38"/>
                    <a:gd name="T19" fmla="*/ 0 h 112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38"/>
                    <a:gd name="T31" fmla="*/ 0 h 112"/>
                    <a:gd name="T32" fmla="*/ 38 w 38"/>
                    <a:gd name="T33" fmla="*/ 112 h 112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38" h="112">
                      <a:moveTo>
                        <a:pt x="38" y="0"/>
                      </a:moveTo>
                      <a:cubicBezTo>
                        <a:pt x="19" y="37"/>
                        <a:pt x="19" y="37"/>
                        <a:pt x="19" y="37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00"/>
                        <a:pt x="0" y="100"/>
                        <a:pt x="0" y="100"/>
                      </a:cubicBezTo>
                      <a:cubicBezTo>
                        <a:pt x="0" y="105"/>
                        <a:pt x="4" y="112"/>
                        <a:pt x="19" y="112"/>
                      </a:cubicBezTo>
                      <a:cubicBezTo>
                        <a:pt x="34" y="112"/>
                        <a:pt x="38" y="105"/>
                        <a:pt x="38" y="100"/>
                      </a:cubicBezTo>
                      <a:cubicBezTo>
                        <a:pt x="38" y="100"/>
                        <a:pt x="38" y="100"/>
                        <a:pt x="38" y="100"/>
                      </a:cubicBezTo>
                      <a:cubicBezTo>
                        <a:pt x="38" y="1"/>
                        <a:pt x="38" y="1"/>
                        <a:pt x="38" y="1"/>
                      </a:cubicBezTo>
                      <a:lnTo>
                        <a:pt x="38" y="0"/>
                      </a:lnTo>
                      <a:close/>
                    </a:path>
                  </a:pathLst>
                </a:custGeom>
                <a:solidFill>
                  <a:srgbClr val="FE0000"/>
                </a:solidFill>
                <a:ln w="4763">
                  <a:solidFill>
                    <a:srgbClr val="343434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105" name="Freeform 284">
                  <a:extLst>
                    <a:ext uri="{FF2B5EF4-FFF2-40B4-BE49-F238E27FC236}">
                      <a16:creationId xmlns:a16="http://schemas.microsoft.com/office/drawing/2014/main" id="{B9F96866-BC1B-47D6-A8C3-3942C88A6D39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57" y="917"/>
                  <a:ext cx="42" cy="52"/>
                </a:xfrm>
                <a:custGeom>
                  <a:avLst/>
                  <a:gdLst>
                    <a:gd name="T0" fmla="*/ 42 w 42"/>
                    <a:gd name="T1" fmla="*/ 0 h 52"/>
                    <a:gd name="T2" fmla="*/ 17 w 42"/>
                    <a:gd name="T3" fmla="*/ 47 h 52"/>
                    <a:gd name="T4" fmla="*/ 0 w 42"/>
                    <a:gd name="T5" fmla="*/ 10 h 52"/>
                    <a:gd name="T6" fmla="*/ 17 w 42"/>
                    <a:gd name="T7" fmla="*/ 52 h 52"/>
                    <a:gd name="T8" fmla="*/ 42 w 42"/>
                    <a:gd name="T9" fmla="*/ 0 h 5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42"/>
                    <a:gd name="T16" fmla="*/ 0 h 52"/>
                    <a:gd name="T17" fmla="*/ 42 w 42"/>
                    <a:gd name="T18" fmla="*/ 52 h 5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42" h="52">
                      <a:moveTo>
                        <a:pt x="42" y="0"/>
                      </a:moveTo>
                      <a:lnTo>
                        <a:pt x="17" y="47"/>
                      </a:lnTo>
                      <a:lnTo>
                        <a:pt x="0" y="10"/>
                      </a:lnTo>
                      <a:lnTo>
                        <a:pt x="17" y="52"/>
                      </a:lnTo>
                      <a:lnTo>
                        <a:pt x="42" y="0"/>
                      </a:lnTo>
                      <a:close/>
                    </a:path>
                  </a:pathLst>
                </a:custGeom>
                <a:solidFill>
                  <a:srgbClr val="FE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</p:grpSp>
          <p:grpSp>
            <p:nvGrpSpPr>
              <p:cNvPr id="12" name="Group 285">
                <a:extLst>
                  <a:ext uri="{FF2B5EF4-FFF2-40B4-BE49-F238E27FC236}">
                    <a16:creationId xmlns:a16="http://schemas.microsoft.com/office/drawing/2014/main" id="{1F581517-EA63-4B2A-8A18-6C3F951280DC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2560" y="1913"/>
                <a:ext cx="53" cy="156"/>
                <a:chOff x="627" y="867"/>
                <a:chExt cx="95" cy="279"/>
              </a:xfrm>
            </p:grpSpPr>
            <p:sp>
              <p:nvSpPr>
                <p:cNvPr id="96" name="Freeform 286">
                  <a:extLst>
                    <a:ext uri="{FF2B5EF4-FFF2-40B4-BE49-F238E27FC236}">
                      <a16:creationId xmlns:a16="http://schemas.microsoft.com/office/drawing/2014/main" id="{0AC8057A-8DBA-42F4-B2A4-FC863D6A668F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27" y="867"/>
                  <a:ext cx="95" cy="279"/>
                </a:xfrm>
                <a:custGeom>
                  <a:avLst/>
                  <a:gdLst>
                    <a:gd name="T0" fmla="*/ 237 w 38"/>
                    <a:gd name="T1" fmla="*/ 0 h 112"/>
                    <a:gd name="T2" fmla="*/ 120 w 38"/>
                    <a:gd name="T3" fmla="*/ 229 h 112"/>
                    <a:gd name="T4" fmla="*/ 0 w 38"/>
                    <a:gd name="T5" fmla="*/ 0 h 112"/>
                    <a:gd name="T6" fmla="*/ 0 w 38"/>
                    <a:gd name="T7" fmla="*/ 5 h 112"/>
                    <a:gd name="T8" fmla="*/ 0 w 38"/>
                    <a:gd name="T9" fmla="*/ 620 h 112"/>
                    <a:gd name="T10" fmla="*/ 120 w 38"/>
                    <a:gd name="T11" fmla="*/ 695 h 112"/>
                    <a:gd name="T12" fmla="*/ 237 w 38"/>
                    <a:gd name="T13" fmla="*/ 620 h 112"/>
                    <a:gd name="T14" fmla="*/ 237 w 38"/>
                    <a:gd name="T15" fmla="*/ 620 h 112"/>
                    <a:gd name="T16" fmla="*/ 237 w 38"/>
                    <a:gd name="T17" fmla="*/ 5 h 112"/>
                    <a:gd name="T18" fmla="*/ 237 w 38"/>
                    <a:gd name="T19" fmla="*/ 0 h 112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38"/>
                    <a:gd name="T31" fmla="*/ 0 h 112"/>
                    <a:gd name="T32" fmla="*/ 38 w 38"/>
                    <a:gd name="T33" fmla="*/ 112 h 112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38" h="112">
                      <a:moveTo>
                        <a:pt x="38" y="0"/>
                      </a:moveTo>
                      <a:cubicBezTo>
                        <a:pt x="19" y="37"/>
                        <a:pt x="19" y="37"/>
                        <a:pt x="19" y="37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00"/>
                        <a:pt x="0" y="100"/>
                        <a:pt x="0" y="100"/>
                      </a:cubicBezTo>
                      <a:cubicBezTo>
                        <a:pt x="0" y="105"/>
                        <a:pt x="4" y="112"/>
                        <a:pt x="19" y="112"/>
                      </a:cubicBezTo>
                      <a:cubicBezTo>
                        <a:pt x="34" y="112"/>
                        <a:pt x="38" y="105"/>
                        <a:pt x="38" y="100"/>
                      </a:cubicBezTo>
                      <a:cubicBezTo>
                        <a:pt x="38" y="100"/>
                        <a:pt x="38" y="100"/>
                        <a:pt x="38" y="100"/>
                      </a:cubicBezTo>
                      <a:cubicBezTo>
                        <a:pt x="38" y="1"/>
                        <a:pt x="38" y="1"/>
                        <a:pt x="38" y="1"/>
                      </a:cubicBezTo>
                      <a:lnTo>
                        <a:pt x="38" y="0"/>
                      </a:lnTo>
                      <a:close/>
                    </a:path>
                  </a:pathLst>
                </a:custGeom>
                <a:solidFill>
                  <a:srgbClr val="FE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97" name="Freeform 287">
                  <a:extLst>
                    <a:ext uri="{FF2B5EF4-FFF2-40B4-BE49-F238E27FC236}">
                      <a16:creationId xmlns:a16="http://schemas.microsoft.com/office/drawing/2014/main" id="{72F80FD1-D9F8-4F50-87D7-82DA27920C3C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72" y="867"/>
                  <a:ext cx="50" cy="279"/>
                </a:xfrm>
                <a:custGeom>
                  <a:avLst/>
                  <a:gdLst>
                    <a:gd name="T0" fmla="*/ 125 w 20"/>
                    <a:gd name="T1" fmla="*/ 620 h 112"/>
                    <a:gd name="T2" fmla="*/ 125 w 20"/>
                    <a:gd name="T3" fmla="*/ 0 h 112"/>
                    <a:gd name="T4" fmla="*/ 112 w 20"/>
                    <a:gd name="T5" fmla="*/ 30 h 112"/>
                    <a:gd name="T6" fmla="*/ 112 w 20"/>
                    <a:gd name="T7" fmla="*/ 620 h 112"/>
                    <a:gd name="T8" fmla="*/ 0 w 20"/>
                    <a:gd name="T9" fmla="*/ 695 h 112"/>
                    <a:gd name="T10" fmla="*/ 7 w 20"/>
                    <a:gd name="T11" fmla="*/ 695 h 112"/>
                    <a:gd name="T12" fmla="*/ 125 w 20"/>
                    <a:gd name="T13" fmla="*/ 620 h 11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0"/>
                    <a:gd name="T22" fmla="*/ 0 h 112"/>
                    <a:gd name="T23" fmla="*/ 20 w 20"/>
                    <a:gd name="T24" fmla="*/ 112 h 11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0" h="112">
                      <a:moveTo>
                        <a:pt x="20" y="100"/>
                      </a:moveTo>
                      <a:cubicBezTo>
                        <a:pt x="20" y="0"/>
                        <a:pt x="20" y="0"/>
                        <a:pt x="20" y="0"/>
                      </a:cubicBezTo>
                      <a:cubicBezTo>
                        <a:pt x="18" y="5"/>
                        <a:pt x="18" y="5"/>
                        <a:pt x="18" y="5"/>
                      </a:cubicBezTo>
                      <a:cubicBezTo>
                        <a:pt x="18" y="100"/>
                        <a:pt x="18" y="100"/>
                        <a:pt x="18" y="100"/>
                      </a:cubicBezTo>
                      <a:cubicBezTo>
                        <a:pt x="18" y="105"/>
                        <a:pt x="14" y="111"/>
                        <a:pt x="0" y="112"/>
                      </a:cubicBezTo>
                      <a:cubicBezTo>
                        <a:pt x="0" y="112"/>
                        <a:pt x="1" y="112"/>
                        <a:pt x="1" y="112"/>
                      </a:cubicBezTo>
                      <a:cubicBezTo>
                        <a:pt x="16" y="112"/>
                        <a:pt x="20" y="105"/>
                        <a:pt x="20" y="100"/>
                      </a:cubicBezTo>
                      <a:close/>
                    </a:path>
                  </a:pathLst>
                </a:custGeom>
                <a:solidFill>
                  <a:srgbClr val="FE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98" name="Freeform 288">
                  <a:extLst>
                    <a:ext uri="{FF2B5EF4-FFF2-40B4-BE49-F238E27FC236}">
                      <a16:creationId xmlns:a16="http://schemas.microsoft.com/office/drawing/2014/main" id="{0889E87D-5397-45D5-80BC-D4EEF8D9FE9A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27" y="867"/>
                  <a:ext cx="55" cy="279"/>
                </a:xfrm>
                <a:custGeom>
                  <a:avLst/>
                  <a:gdLst>
                    <a:gd name="T0" fmla="*/ 137 w 22"/>
                    <a:gd name="T1" fmla="*/ 695 h 112"/>
                    <a:gd name="T2" fmla="*/ 37 w 22"/>
                    <a:gd name="T3" fmla="*/ 620 h 112"/>
                    <a:gd name="T4" fmla="*/ 37 w 22"/>
                    <a:gd name="T5" fmla="*/ 67 h 112"/>
                    <a:gd name="T6" fmla="*/ 0 w 22"/>
                    <a:gd name="T7" fmla="*/ 0 h 112"/>
                    <a:gd name="T8" fmla="*/ 0 w 22"/>
                    <a:gd name="T9" fmla="*/ 5 h 112"/>
                    <a:gd name="T10" fmla="*/ 0 w 22"/>
                    <a:gd name="T11" fmla="*/ 620 h 112"/>
                    <a:gd name="T12" fmla="*/ 120 w 22"/>
                    <a:gd name="T13" fmla="*/ 695 h 112"/>
                    <a:gd name="T14" fmla="*/ 137 w 22"/>
                    <a:gd name="T15" fmla="*/ 695 h 112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22"/>
                    <a:gd name="T25" fmla="*/ 0 h 112"/>
                    <a:gd name="T26" fmla="*/ 22 w 22"/>
                    <a:gd name="T27" fmla="*/ 112 h 112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22" h="112">
                      <a:moveTo>
                        <a:pt x="22" y="112"/>
                      </a:moveTo>
                      <a:cubicBezTo>
                        <a:pt x="8" y="111"/>
                        <a:pt x="6" y="104"/>
                        <a:pt x="6" y="100"/>
                      </a:cubicBezTo>
                      <a:cubicBezTo>
                        <a:pt x="6" y="11"/>
                        <a:pt x="6" y="11"/>
                        <a:pt x="6" y="11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00"/>
                        <a:pt x="0" y="100"/>
                        <a:pt x="0" y="100"/>
                      </a:cubicBezTo>
                      <a:cubicBezTo>
                        <a:pt x="0" y="105"/>
                        <a:pt x="4" y="112"/>
                        <a:pt x="19" y="112"/>
                      </a:cubicBezTo>
                      <a:cubicBezTo>
                        <a:pt x="20" y="112"/>
                        <a:pt x="21" y="112"/>
                        <a:pt x="22" y="112"/>
                      </a:cubicBezTo>
                      <a:close/>
                    </a:path>
                  </a:pathLst>
                </a:custGeom>
                <a:solidFill>
                  <a:srgbClr val="FE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99" name="Freeform 289">
                  <a:extLst>
                    <a:ext uri="{FF2B5EF4-FFF2-40B4-BE49-F238E27FC236}">
                      <a16:creationId xmlns:a16="http://schemas.microsoft.com/office/drawing/2014/main" id="{E4846907-173E-4C36-94B2-F9D018600647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27" y="867"/>
                  <a:ext cx="95" cy="279"/>
                </a:xfrm>
                <a:custGeom>
                  <a:avLst/>
                  <a:gdLst>
                    <a:gd name="T0" fmla="*/ 237 w 38"/>
                    <a:gd name="T1" fmla="*/ 0 h 112"/>
                    <a:gd name="T2" fmla="*/ 120 w 38"/>
                    <a:gd name="T3" fmla="*/ 229 h 112"/>
                    <a:gd name="T4" fmla="*/ 0 w 38"/>
                    <a:gd name="T5" fmla="*/ 0 h 112"/>
                    <a:gd name="T6" fmla="*/ 0 w 38"/>
                    <a:gd name="T7" fmla="*/ 5 h 112"/>
                    <a:gd name="T8" fmla="*/ 0 w 38"/>
                    <a:gd name="T9" fmla="*/ 620 h 112"/>
                    <a:gd name="T10" fmla="*/ 120 w 38"/>
                    <a:gd name="T11" fmla="*/ 695 h 112"/>
                    <a:gd name="T12" fmla="*/ 237 w 38"/>
                    <a:gd name="T13" fmla="*/ 620 h 112"/>
                    <a:gd name="T14" fmla="*/ 237 w 38"/>
                    <a:gd name="T15" fmla="*/ 620 h 112"/>
                    <a:gd name="T16" fmla="*/ 237 w 38"/>
                    <a:gd name="T17" fmla="*/ 5 h 112"/>
                    <a:gd name="T18" fmla="*/ 237 w 38"/>
                    <a:gd name="T19" fmla="*/ 0 h 112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38"/>
                    <a:gd name="T31" fmla="*/ 0 h 112"/>
                    <a:gd name="T32" fmla="*/ 38 w 38"/>
                    <a:gd name="T33" fmla="*/ 112 h 112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38" h="112">
                      <a:moveTo>
                        <a:pt x="38" y="0"/>
                      </a:moveTo>
                      <a:cubicBezTo>
                        <a:pt x="19" y="37"/>
                        <a:pt x="19" y="37"/>
                        <a:pt x="19" y="37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00"/>
                        <a:pt x="0" y="100"/>
                        <a:pt x="0" y="100"/>
                      </a:cubicBezTo>
                      <a:cubicBezTo>
                        <a:pt x="0" y="105"/>
                        <a:pt x="4" y="112"/>
                        <a:pt x="19" y="112"/>
                      </a:cubicBezTo>
                      <a:cubicBezTo>
                        <a:pt x="34" y="112"/>
                        <a:pt x="38" y="105"/>
                        <a:pt x="38" y="100"/>
                      </a:cubicBezTo>
                      <a:cubicBezTo>
                        <a:pt x="38" y="100"/>
                        <a:pt x="38" y="100"/>
                        <a:pt x="38" y="100"/>
                      </a:cubicBezTo>
                      <a:cubicBezTo>
                        <a:pt x="38" y="1"/>
                        <a:pt x="38" y="1"/>
                        <a:pt x="38" y="1"/>
                      </a:cubicBezTo>
                      <a:lnTo>
                        <a:pt x="38" y="0"/>
                      </a:lnTo>
                      <a:close/>
                    </a:path>
                  </a:pathLst>
                </a:custGeom>
                <a:solidFill>
                  <a:srgbClr val="FE0000"/>
                </a:solidFill>
                <a:ln w="4763">
                  <a:solidFill>
                    <a:srgbClr val="343434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100" name="Freeform 290">
                  <a:extLst>
                    <a:ext uri="{FF2B5EF4-FFF2-40B4-BE49-F238E27FC236}">
                      <a16:creationId xmlns:a16="http://schemas.microsoft.com/office/drawing/2014/main" id="{3AC2BBAB-37AD-4534-83C4-60AEC5BE2299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57" y="917"/>
                  <a:ext cx="42" cy="52"/>
                </a:xfrm>
                <a:custGeom>
                  <a:avLst/>
                  <a:gdLst>
                    <a:gd name="T0" fmla="*/ 42 w 42"/>
                    <a:gd name="T1" fmla="*/ 0 h 52"/>
                    <a:gd name="T2" fmla="*/ 17 w 42"/>
                    <a:gd name="T3" fmla="*/ 47 h 52"/>
                    <a:gd name="T4" fmla="*/ 0 w 42"/>
                    <a:gd name="T5" fmla="*/ 10 h 52"/>
                    <a:gd name="T6" fmla="*/ 17 w 42"/>
                    <a:gd name="T7" fmla="*/ 52 h 52"/>
                    <a:gd name="T8" fmla="*/ 42 w 42"/>
                    <a:gd name="T9" fmla="*/ 0 h 5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42"/>
                    <a:gd name="T16" fmla="*/ 0 h 52"/>
                    <a:gd name="T17" fmla="*/ 42 w 42"/>
                    <a:gd name="T18" fmla="*/ 52 h 5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42" h="52">
                      <a:moveTo>
                        <a:pt x="42" y="0"/>
                      </a:moveTo>
                      <a:lnTo>
                        <a:pt x="17" y="47"/>
                      </a:lnTo>
                      <a:lnTo>
                        <a:pt x="0" y="10"/>
                      </a:lnTo>
                      <a:lnTo>
                        <a:pt x="17" y="52"/>
                      </a:lnTo>
                      <a:lnTo>
                        <a:pt x="42" y="0"/>
                      </a:lnTo>
                      <a:close/>
                    </a:path>
                  </a:pathLst>
                </a:custGeom>
                <a:solidFill>
                  <a:srgbClr val="FE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</p:grpSp>
          <p:grpSp>
            <p:nvGrpSpPr>
              <p:cNvPr id="13" name="Group 291">
                <a:extLst>
                  <a:ext uri="{FF2B5EF4-FFF2-40B4-BE49-F238E27FC236}">
                    <a16:creationId xmlns:a16="http://schemas.microsoft.com/office/drawing/2014/main" id="{CF7FBBC9-62AD-41B1-93E9-405BE88D903A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2758" y="1933"/>
                <a:ext cx="53" cy="156"/>
                <a:chOff x="627" y="867"/>
                <a:chExt cx="95" cy="279"/>
              </a:xfrm>
            </p:grpSpPr>
            <p:sp>
              <p:nvSpPr>
                <p:cNvPr id="91" name="Freeform 292">
                  <a:extLst>
                    <a:ext uri="{FF2B5EF4-FFF2-40B4-BE49-F238E27FC236}">
                      <a16:creationId xmlns:a16="http://schemas.microsoft.com/office/drawing/2014/main" id="{5E3F2D09-07A9-40E7-90AF-E8C24F7DE849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27" y="867"/>
                  <a:ext cx="95" cy="279"/>
                </a:xfrm>
                <a:custGeom>
                  <a:avLst/>
                  <a:gdLst>
                    <a:gd name="T0" fmla="*/ 237 w 38"/>
                    <a:gd name="T1" fmla="*/ 0 h 112"/>
                    <a:gd name="T2" fmla="*/ 120 w 38"/>
                    <a:gd name="T3" fmla="*/ 229 h 112"/>
                    <a:gd name="T4" fmla="*/ 0 w 38"/>
                    <a:gd name="T5" fmla="*/ 0 h 112"/>
                    <a:gd name="T6" fmla="*/ 0 w 38"/>
                    <a:gd name="T7" fmla="*/ 5 h 112"/>
                    <a:gd name="T8" fmla="*/ 0 w 38"/>
                    <a:gd name="T9" fmla="*/ 620 h 112"/>
                    <a:gd name="T10" fmla="*/ 120 w 38"/>
                    <a:gd name="T11" fmla="*/ 695 h 112"/>
                    <a:gd name="T12" fmla="*/ 237 w 38"/>
                    <a:gd name="T13" fmla="*/ 620 h 112"/>
                    <a:gd name="T14" fmla="*/ 237 w 38"/>
                    <a:gd name="T15" fmla="*/ 620 h 112"/>
                    <a:gd name="T16" fmla="*/ 237 w 38"/>
                    <a:gd name="T17" fmla="*/ 5 h 112"/>
                    <a:gd name="T18" fmla="*/ 237 w 38"/>
                    <a:gd name="T19" fmla="*/ 0 h 112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38"/>
                    <a:gd name="T31" fmla="*/ 0 h 112"/>
                    <a:gd name="T32" fmla="*/ 38 w 38"/>
                    <a:gd name="T33" fmla="*/ 112 h 112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38" h="112">
                      <a:moveTo>
                        <a:pt x="38" y="0"/>
                      </a:moveTo>
                      <a:cubicBezTo>
                        <a:pt x="19" y="37"/>
                        <a:pt x="19" y="37"/>
                        <a:pt x="19" y="37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00"/>
                        <a:pt x="0" y="100"/>
                        <a:pt x="0" y="100"/>
                      </a:cubicBezTo>
                      <a:cubicBezTo>
                        <a:pt x="0" y="105"/>
                        <a:pt x="4" y="112"/>
                        <a:pt x="19" y="112"/>
                      </a:cubicBezTo>
                      <a:cubicBezTo>
                        <a:pt x="34" y="112"/>
                        <a:pt x="38" y="105"/>
                        <a:pt x="38" y="100"/>
                      </a:cubicBezTo>
                      <a:cubicBezTo>
                        <a:pt x="38" y="100"/>
                        <a:pt x="38" y="100"/>
                        <a:pt x="38" y="100"/>
                      </a:cubicBezTo>
                      <a:cubicBezTo>
                        <a:pt x="38" y="1"/>
                        <a:pt x="38" y="1"/>
                        <a:pt x="38" y="1"/>
                      </a:cubicBezTo>
                      <a:lnTo>
                        <a:pt x="38" y="0"/>
                      </a:lnTo>
                      <a:close/>
                    </a:path>
                  </a:pathLst>
                </a:custGeom>
                <a:solidFill>
                  <a:srgbClr val="FE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92" name="Freeform 293">
                  <a:extLst>
                    <a:ext uri="{FF2B5EF4-FFF2-40B4-BE49-F238E27FC236}">
                      <a16:creationId xmlns:a16="http://schemas.microsoft.com/office/drawing/2014/main" id="{36449352-7E8D-46BD-B250-66C3BDA1E692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72" y="867"/>
                  <a:ext cx="50" cy="279"/>
                </a:xfrm>
                <a:custGeom>
                  <a:avLst/>
                  <a:gdLst>
                    <a:gd name="T0" fmla="*/ 125 w 20"/>
                    <a:gd name="T1" fmla="*/ 620 h 112"/>
                    <a:gd name="T2" fmla="*/ 125 w 20"/>
                    <a:gd name="T3" fmla="*/ 0 h 112"/>
                    <a:gd name="T4" fmla="*/ 112 w 20"/>
                    <a:gd name="T5" fmla="*/ 30 h 112"/>
                    <a:gd name="T6" fmla="*/ 112 w 20"/>
                    <a:gd name="T7" fmla="*/ 620 h 112"/>
                    <a:gd name="T8" fmla="*/ 0 w 20"/>
                    <a:gd name="T9" fmla="*/ 695 h 112"/>
                    <a:gd name="T10" fmla="*/ 7 w 20"/>
                    <a:gd name="T11" fmla="*/ 695 h 112"/>
                    <a:gd name="T12" fmla="*/ 125 w 20"/>
                    <a:gd name="T13" fmla="*/ 620 h 11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0"/>
                    <a:gd name="T22" fmla="*/ 0 h 112"/>
                    <a:gd name="T23" fmla="*/ 20 w 20"/>
                    <a:gd name="T24" fmla="*/ 112 h 11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0" h="112">
                      <a:moveTo>
                        <a:pt x="20" y="100"/>
                      </a:moveTo>
                      <a:cubicBezTo>
                        <a:pt x="20" y="0"/>
                        <a:pt x="20" y="0"/>
                        <a:pt x="20" y="0"/>
                      </a:cubicBezTo>
                      <a:cubicBezTo>
                        <a:pt x="18" y="5"/>
                        <a:pt x="18" y="5"/>
                        <a:pt x="18" y="5"/>
                      </a:cubicBezTo>
                      <a:cubicBezTo>
                        <a:pt x="18" y="100"/>
                        <a:pt x="18" y="100"/>
                        <a:pt x="18" y="100"/>
                      </a:cubicBezTo>
                      <a:cubicBezTo>
                        <a:pt x="18" y="105"/>
                        <a:pt x="14" y="111"/>
                        <a:pt x="0" y="112"/>
                      </a:cubicBezTo>
                      <a:cubicBezTo>
                        <a:pt x="0" y="112"/>
                        <a:pt x="1" y="112"/>
                        <a:pt x="1" y="112"/>
                      </a:cubicBezTo>
                      <a:cubicBezTo>
                        <a:pt x="16" y="112"/>
                        <a:pt x="20" y="105"/>
                        <a:pt x="20" y="100"/>
                      </a:cubicBezTo>
                      <a:close/>
                    </a:path>
                  </a:pathLst>
                </a:custGeom>
                <a:solidFill>
                  <a:srgbClr val="FE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93" name="Freeform 294">
                  <a:extLst>
                    <a:ext uri="{FF2B5EF4-FFF2-40B4-BE49-F238E27FC236}">
                      <a16:creationId xmlns:a16="http://schemas.microsoft.com/office/drawing/2014/main" id="{C6FD28F8-265F-4EA9-8B85-CD8ECDD39768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27" y="867"/>
                  <a:ext cx="55" cy="279"/>
                </a:xfrm>
                <a:custGeom>
                  <a:avLst/>
                  <a:gdLst>
                    <a:gd name="T0" fmla="*/ 137 w 22"/>
                    <a:gd name="T1" fmla="*/ 695 h 112"/>
                    <a:gd name="T2" fmla="*/ 37 w 22"/>
                    <a:gd name="T3" fmla="*/ 620 h 112"/>
                    <a:gd name="T4" fmla="*/ 37 w 22"/>
                    <a:gd name="T5" fmla="*/ 67 h 112"/>
                    <a:gd name="T6" fmla="*/ 0 w 22"/>
                    <a:gd name="T7" fmla="*/ 0 h 112"/>
                    <a:gd name="T8" fmla="*/ 0 w 22"/>
                    <a:gd name="T9" fmla="*/ 5 h 112"/>
                    <a:gd name="T10" fmla="*/ 0 w 22"/>
                    <a:gd name="T11" fmla="*/ 620 h 112"/>
                    <a:gd name="T12" fmla="*/ 120 w 22"/>
                    <a:gd name="T13" fmla="*/ 695 h 112"/>
                    <a:gd name="T14" fmla="*/ 137 w 22"/>
                    <a:gd name="T15" fmla="*/ 695 h 112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22"/>
                    <a:gd name="T25" fmla="*/ 0 h 112"/>
                    <a:gd name="T26" fmla="*/ 22 w 22"/>
                    <a:gd name="T27" fmla="*/ 112 h 112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22" h="112">
                      <a:moveTo>
                        <a:pt x="22" y="112"/>
                      </a:moveTo>
                      <a:cubicBezTo>
                        <a:pt x="8" y="111"/>
                        <a:pt x="6" y="104"/>
                        <a:pt x="6" y="100"/>
                      </a:cubicBezTo>
                      <a:cubicBezTo>
                        <a:pt x="6" y="11"/>
                        <a:pt x="6" y="11"/>
                        <a:pt x="6" y="11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00"/>
                        <a:pt x="0" y="100"/>
                        <a:pt x="0" y="100"/>
                      </a:cubicBezTo>
                      <a:cubicBezTo>
                        <a:pt x="0" y="105"/>
                        <a:pt x="4" y="112"/>
                        <a:pt x="19" y="112"/>
                      </a:cubicBezTo>
                      <a:cubicBezTo>
                        <a:pt x="20" y="112"/>
                        <a:pt x="21" y="112"/>
                        <a:pt x="22" y="112"/>
                      </a:cubicBezTo>
                      <a:close/>
                    </a:path>
                  </a:pathLst>
                </a:custGeom>
                <a:solidFill>
                  <a:srgbClr val="FE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94" name="Freeform 295">
                  <a:extLst>
                    <a:ext uri="{FF2B5EF4-FFF2-40B4-BE49-F238E27FC236}">
                      <a16:creationId xmlns:a16="http://schemas.microsoft.com/office/drawing/2014/main" id="{A6CE087B-D12C-442D-825D-596011826B67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27" y="867"/>
                  <a:ext cx="95" cy="279"/>
                </a:xfrm>
                <a:custGeom>
                  <a:avLst/>
                  <a:gdLst>
                    <a:gd name="T0" fmla="*/ 237 w 38"/>
                    <a:gd name="T1" fmla="*/ 0 h 112"/>
                    <a:gd name="T2" fmla="*/ 120 w 38"/>
                    <a:gd name="T3" fmla="*/ 229 h 112"/>
                    <a:gd name="T4" fmla="*/ 0 w 38"/>
                    <a:gd name="T5" fmla="*/ 0 h 112"/>
                    <a:gd name="T6" fmla="*/ 0 w 38"/>
                    <a:gd name="T7" fmla="*/ 5 h 112"/>
                    <a:gd name="T8" fmla="*/ 0 w 38"/>
                    <a:gd name="T9" fmla="*/ 620 h 112"/>
                    <a:gd name="T10" fmla="*/ 120 w 38"/>
                    <a:gd name="T11" fmla="*/ 695 h 112"/>
                    <a:gd name="T12" fmla="*/ 237 w 38"/>
                    <a:gd name="T13" fmla="*/ 620 h 112"/>
                    <a:gd name="T14" fmla="*/ 237 w 38"/>
                    <a:gd name="T15" fmla="*/ 620 h 112"/>
                    <a:gd name="T16" fmla="*/ 237 w 38"/>
                    <a:gd name="T17" fmla="*/ 5 h 112"/>
                    <a:gd name="T18" fmla="*/ 237 w 38"/>
                    <a:gd name="T19" fmla="*/ 0 h 112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38"/>
                    <a:gd name="T31" fmla="*/ 0 h 112"/>
                    <a:gd name="T32" fmla="*/ 38 w 38"/>
                    <a:gd name="T33" fmla="*/ 112 h 112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38" h="112">
                      <a:moveTo>
                        <a:pt x="38" y="0"/>
                      </a:moveTo>
                      <a:cubicBezTo>
                        <a:pt x="19" y="37"/>
                        <a:pt x="19" y="37"/>
                        <a:pt x="19" y="37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00"/>
                        <a:pt x="0" y="100"/>
                        <a:pt x="0" y="100"/>
                      </a:cubicBezTo>
                      <a:cubicBezTo>
                        <a:pt x="0" y="105"/>
                        <a:pt x="4" y="112"/>
                        <a:pt x="19" y="112"/>
                      </a:cubicBezTo>
                      <a:cubicBezTo>
                        <a:pt x="34" y="112"/>
                        <a:pt x="38" y="105"/>
                        <a:pt x="38" y="100"/>
                      </a:cubicBezTo>
                      <a:cubicBezTo>
                        <a:pt x="38" y="100"/>
                        <a:pt x="38" y="100"/>
                        <a:pt x="38" y="100"/>
                      </a:cubicBezTo>
                      <a:cubicBezTo>
                        <a:pt x="38" y="1"/>
                        <a:pt x="38" y="1"/>
                        <a:pt x="38" y="1"/>
                      </a:cubicBezTo>
                      <a:lnTo>
                        <a:pt x="38" y="0"/>
                      </a:lnTo>
                      <a:close/>
                    </a:path>
                  </a:pathLst>
                </a:custGeom>
                <a:solidFill>
                  <a:srgbClr val="FE0000"/>
                </a:solidFill>
                <a:ln w="4763">
                  <a:solidFill>
                    <a:srgbClr val="343434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95" name="Freeform 296">
                  <a:extLst>
                    <a:ext uri="{FF2B5EF4-FFF2-40B4-BE49-F238E27FC236}">
                      <a16:creationId xmlns:a16="http://schemas.microsoft.com/office/drawing/2014/main" id="{BF5D0929-FCB9-4AFC-855E-FF6F0B703713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57" y="917"/>
                  <a:ext cx="42" cy="52"/>
                </a:xfrm>
                <a:custGeom>
                  <a:avLst/>
                  <a:gdLst>
                    <a:gd name="T0" fmla="*/ 42 w 42"/>
                    <a:gd name="T1" fmla="*/ 0 h 52"/>
                    <a:gd name="T2" fmla="*/ 17 w 42"/>
                    <a:gd name="T3" fmla="*/ 47 h 52"/>
                    <a:gd name="T4" fmla="*/ 0 w 42"/>
                    <a:gd name="T5" fmla="*/ 10 h 52"/>
                    <a:gd name="T6" fmla="*/ 17 w 42"/>
                    <a:gd name="T7" fmla="*/ 52 h 52"/>
                    <a:gd name="T8" fmla="*/ 42 w 42"/>
                    <a:gd name="T9" fmla="*/ 0 h 5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42"/>
                    <a:gd name="T16" fmla="*/ 0 h 52"/>
                    <a:gd name="T17" fmla="*/ 42 w 42"/>
                    <a:gd name="T18" fmla="*/ 52 h 5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42" h="52">
                      <a:moveTo>
                        <a:pt x="42" y="0"/>
                      </a:moveTo>
                      <a:lnTo>
                        <a:pt x="17" y="47"/>
                      </a:lnTo>
                      <a:lnTo>
                        <a:pt x="0" y="10"/>
                      </a:lnTo>
                      <a:lnTo>
                        <a:pt x="17" y="52"/>
                      </a:lnTo>
                      <a:lnTo>
                        <a:pt x="42" y="0"/>
                      </a:lnTo>
                      <a:close/>
                    </a:path>
                  </a:pathLst>
                </a:custGeom>
                <a:solidFill>
                  <a:srgbClr val="FE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</p:grpSp>
          <p:grpSp>
            <p:nvGrpSpPr>
              <p:cNvPr id="14" name="Group 297">
                <a:extLst>
                  <a:ext uri="{FF2B5EF4-FFF2-40B4-BE49-F238E27FC236}">
                    <a16:creationId xmlns:a16="http://schemas.microsoft.com/office/drawing/2014/main" id="{3E75E31A-2341-433F-BE73-5E15A8218F73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3087" y="1973"/>
                <a:ext cx="54" cy="156"/>
                <a:chOff x="627" y="867"/>
                <a:chExt cx="95" cy="279"/>
              </a:xfrm>
            </p:grpSpPr>
            <p:sp>
              <p:nvSpPr>
                <p:cNvPr id="86" name="Freeform 298">
                  <a:extLst>
                    <a:ext uri="{FF2B5EF4-FFF2-40B4-BE49-F238E27FC236}">
                      <a16:creationId xmlns:a16="http://schemas.microsoft.com/office/drawing/2014/main" id="{91544A4C-4F4C-47F8-8324-FA022A54B245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27" y="867"/>
                  <a:ext cx="95" cy="279"/>
                </a:xfrm>
                <a:custGeom>
                  <a:avLst/>
                  <a:gdLst>
                    <a:gd name="T0" fmla="*/ 237 w 38"/>
                    <a:gd name="T1" fmla="*/ 0 h 112"/>
                    <a:gd name="T2" fmla="*/ 120 w 38"/>
                    <a:gd name="T3" fmla="*/ 229 h 112"/>
                    <a:gd name="T4" fmla="*/ 0 w 38"/>
                    <a:gd name="T5" fmla="*/ 0 h 112"/>
                    <a:gd name="T6" fmla="*/ 0 w 38"/>
                    <a:gd name="T7" fmla="*/ 5 h 112"/>
                    <a:gd name="T8" fmla="*/ 0 w 38"/>
                    <a:gd name="T9" fmla="*/ 620 h 112"/>
                    <a:gd name="T10" fmla="*/ 120 w 38"/>
                    <a:gd name="T11" fmla="*/ 695 h 112"/>
                    <a:gd name="T12" fmla="*/ 237 w 38"/>
                    <a:gd name="T13" fmla="*/ 620 h 112"/>
                    <a:gd name="T14" fmla="*/ 237 w 38"/>
                    <a:gd name="T15" fmla="*/ 620 h 112"/>
                    <a:gd name="T16" fmla="*/ 237 w 38"/>
                    <a:gd name="T17" fmla="*/ 5 h 112"/>
                    <a:gd name="T18" fmla="*/ 237 w 38"/>
                    <a:gd name="T19" fmla="*/ 0 h 112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38"/>
                    <a:gd name="T31" fmla="*/ 0 h 112"/>
                    <a:gd name="T32" fmla="*/ 38 w 38"/>
                    <a:gd name="T33" fmla="*/ 112 h 112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38" h="112">
                      <a:moveTo>
                        <a:pt x="38" y="0"/>
                      </a:moveTo>
                      <a:cubicBezTo>
                        <a:pt x="19" y="37"/>
                        <a:pt x="19" y="37"/>
                        <a:pt x="19" y="37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00"/>
                        <a:pt x="0" y="100"/>
                        <a:pt x="0" y="100"/>
                      </a:cubicBezTo>
                      <a:cubicBezTo>
                        <a:pt x="0" y="105"/>
                        <a:pt x="4" y="112"/>
                        <a:pt x="19" y="112"/>
                      </a:cubicBezTo>
                      <a:cubicBezTo>
                        <a:pt x="34" y="112"/>
                        <a:pt x="38" y="105"/>
                        <a:pt x="38" y="100"/>
                      </a:cubicBezTo>
                      <a:cubicBezTo>
                        <a:pt x="38" y="100"/>
                        <a:pt x="38" y="100"/>
                        <a:pt x="38" y="100"/>
                      </a:cubicBezTo>
                      <a:cubicBezTo>
                        <a:pt x="38" y="1"/>
                        <a:pt x="38" y="1"/>
                        <a:pt x="38" y="1"/>
                      </a:cubicBezTo>
                      <a:lnTo>
                        <a:pt x="38" y="0"/>
                      </a:lnTo>
                      <a:close/>
                    </a:path>
                  </a:pathLst>
                </a:custGeom>
                <a:solidFill>
                  <a:srgbClr val="FE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87" name="Freeform 299">
                  <a:extLst>
                    <a:ext uri="{FF2B5EF4-FFF2-40B4-BE49-F238E27FC236}">
                      <a16:creationId xmlns:a16="http://schemas.microsoft.com/office/drawing/2014/main" id="{BB3E0558-2C07-4BA4-9C13-D3BCA79A5DED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72" y="867"/>
                  <a:ext cx="50" cy="279"/>
                </a:xfrm>
                <a:custGeom>
                  <a:avLst/>
                  <a:gdLst>
                    <a:gd name="T0" fmla="*/ 125 w 20"/>
                    <a:gd name="T1" fmla="*/ 620 h 112"/>
                    <a:gd name="T2" fmla="*/ 125 w 20"/>
                    <a:gd name="T3" fmla="*/ 0 h 112"/>
                    <a:gd name="T4" fmla="*/ 112 w 20"/>
                    <a:gd name="T5" fmla="*/ 30 h 112"/>
                    <a:gd name="T6" fmla="*/ 112 w 20"/>
                    <a:gd name="T7" fmla="*/ 620 h 112"/>
                    <a:gd name="T8" fmla="*/ 0 w 20"/>
                    <a:gd name="T9" fmla="*/ 695 h 112"/>
                    <a:gd name="T10" fmla="*/ 7 w 20"/>
                    <a:gd name="T11" fmla="*/ 695 h 112"/>
                    <a:gd name="T12" fmla="*/ 125 w 20"/>
                    <a:gd name="T13" fmla="*/ 620 h 11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0"/>
                    <a:gd name="T22" fmla="*/ 0 h 112"/>
                    <a:gd name="T23" fmla="*/ 20 w 20"/>
                    <a:gd name="T24" fmla="*/ 112 h 11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0" h="112">
                      <a:moveTo>
                        <a:pt x="20" y="100"/>
                      </a:moveTo>
                      <a:cubicBezTo>
                        <a:pt x="20" y="0"/>
                        <a:pt x="20" y="0"/>
                        <a:pt x="20" y="0"/>
                      </a:cubicBezTo>
                      <a:cubicBezTo>
                        <a:pt x="18" y="5"/>
                        <a:pt x="18" y="5"/>
                        <a:pt x="18" y="5"/>
                      </a:cubicBezTo>
                      <a:cubicBezTo>
                        <a:pt x="18" y="100"/>
                        <a:pt x="18" y="100"/>
                        <a:pt x="18" y="100"/>
                      </a:cubicBezTo>
                      <a:cubicBezTo>
                        <a:pt x="18" y="105"/>
                        <a:pt x="14" y="111"/>
                        <a:pt x="0" y="112"/>
                      </a:cubicBezTo>
                      <a:cubicBezTo>
                        <a:pt x="0" y="112"/>
                        <a:pt x="1" y="112"/>
                        <a:pt x="1" y="112"/>
                      </a:cubicBezTo>
                      <a:cubicBezTo>
                        <a:pt x="16" y="112"/>
                        <a:pt x="20" y="105"/>
                        <a:pt x="20" y="100"/>
                      </a:cubicBezTo>
                      <a:close/>
                    </a:path>
                  </a:pathLst>
                </a:custGeom>
                <a:solidFill>
                  <a:srgbClr val="FE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88" name="Freeform 300">
                  <a:extLst>
                    <a:ext uri="{FF2B5EF4-FFF2-40B4-BE49-F238E27FC236}">
                      <a16:creationId xmlns:a16="http://schemas.microsoft.com/office/drawing/2014/main" id="{640C075C-5EA6-4085-BCF5-0BA6E0E80846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27" y="867"/>
                  <a:ext cx="55" cy="279"/>
                </a:xfrm>
                <a:custGeom>
                  <a:avLst/>
                  <a:gdLst>
                    <a:gd name="T0" fmla="*/ 137 w 22"/>
                    <a:gd name="T1" fmla="*/ 695 h 112"/>
                    <a:gd name="T2" fmla="*/ 37 w 22"/>
                    <a:gd name="T3" fmla="*/ 620 h 112"/>
                    <a:gd name="T4" fmla="*/ 37 w 22"/>
                    <a:gd name="T5" fmla="*/ 67 h 112"/>
                    <a:gd name="T6" fmla="*/ 0 w 22"/>
                    <a:gd name="T7" fmla="*/ 0 h 112"/>
                    <a:gd name="T8" fmla="*/ 0 w 22"/>
                    <a:gd name="T9" fmla="*/ 5 h 112"/>
                    <a:gd name="T10" fmla="*/ 0 w 22"/>
                    <a:gd name="T11" fmla="*/ 620 h 112"/>
                    <a:gd name="T12" fmla="*/ 120 w 22"/>
                    <a:gd name="T13" fmla="*/ 695 h 112"/>
                    <a:gd name="T14" fmla="*/ 137 w 22"/>
                    <a:gd name="T15" fmla="*/ 695 h 112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22"/>
                    <a:gd name="T25" fmla="*/ 0 h 112"/>
                    <a:gd name="T26" fmla="*/ 22 w 22"/>
                    <a:gd name="T27" fmla="*/ 112 h 112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22" h="112">
                      <a:moveTo>
                        <a:pt x="22" y="112"/>
                      </a:moveTo>
                      <a:cubicBezTo>
                        <a:pt x="8" y="111"/>
                        <a:pt x="6" y="104"/>
                        <a:pt x="6" y="100"/>
                      </a:cubicBezTo>
                      <a:cubicBezTo>
                        <a:pt x="6" y="11"/>
                        <a:pt x="6" y="11"/>
                        <a:pt x="6" y="11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00"/>
                        <a:pt x="0" y="100"/>
                        <a:pt x="0" y="100"/>
                      </a:cubicBezTo>
                      <a:cubicBezTo>
                        <a:pt x="0" y="105"/>
                        <a:pt x="4" y="112"/>
                        <a:pt x="19" y="112"/>
                      </a:cubicBezTo>
                      <a:cubicBezTo>
                        <a:pt x="20" y="112"/>
                        <a:pt x="21" y="112"/>
                        <a:pt x="22" y="112"/>
                      </a:cubicBezTo>
                      <a:close/>
                    </a:path>
                  </a:pathLst>
                </a:custGeom>
                <a:solidFill>
                  <a:srgbClr val="FE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89" name="Freeform 301">
                  <a:extLst>
                    <a:ext uri="{FF2B5EF4-FFF2-40B4-BE49-F238E27FC236}">
                      <a16:creationId xmlns:a16="http://schemas.microsoft.com/office/drawing/2014/main" id="{3EC995EF-6248-42D9-8A22-2C6F3FCA46EC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27" y="867"/>
                  <a:ext cx="95" cy="279"/>
                </a:xfrm>
                <a:custGeom>
                  <a:avLst/>
                  <a:gdLst>
                    <a:gd name="T0" fmla="*/ 237 w 38"/>
                    <a:gd name="T1" fmla="*/ 0 h 112"/>
                    <a:gd name="T2" fmla="*/ 120 w 38"/>
                    <a:gd name="T3" fmla="*/ 229 h 112"/>
                    <a:gd name="T4" fmla="*/ 0 w 38"/>
                    <a:gd name="T5" fmla="*/ 0 h 112"/>
                    <a:gd name="T6" fmla="*/ 0 w 38"/>
                    <a:gd name="T7" fmla="*/ 5 h 112"/>
                    <a:gd name="T8" fmla="*/ 0 w 38"/>
                    <a:gd name="T9" fmla="*/ 620 h 112"/>
                    <a:gd name="T10" fmla="*/ 120 w 38"/>
                    <a:gd name="T11" fmla="*/ 695 h 112"/>
                    <a:gd name="T12" fmla="*/ 237 w 38"/>
                    <a:gd name="T13" fmla="*/ 620 h 112"/>
                    <a:gd name="T14" fmla="*/ 237 w 38"/>
                    <a:gd name="T15" fmla="*/ 620 h 112"/>
                    <a:gd name="T16" fmla="*/ 237 w 38"/>
                    <a:gd name="T17" fmla="*/ 5 h 112"/>
                    <a:gd name="T18" fmla="*/ 237 w 38"/>
                    <a:gd name="T19" fmla="*/ 0 h 112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38"/>
                    <a:gd name="T31" fmla="*/ 0 h 112"/>
                    <a:gd name="T32" fmla="*/ 38 w 38"/>
                    <a:gd name="T33" fmla="*/ 112 h 112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38" h="112">
                      <a:moveTo>
                        <a:pt x="38" y="0"/>
                      </a:moveTo>
                      <a:cubicBezTo>
                        <a:pt x="19" y="37"/>
                        <a:pt x="19" y="37"/>
                        <a:pt x="19" y="37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00"/>
                        <a:pt x="0" y="100"/>
                        <a:pt x="0" y="100"/>
                      </a:cubicBezTo>
                      <a:cubicBezTo>
                        <a:pt x="0" y="105"/>
                        <a:pt x="4" y="112"/>
                        <a:pt x="19" y="112"/>
                      </a:cubicBezTo>
                      <a:cubicBezTo>
                        <a:pt x="34" y="112"/>
                        <a:pt x="38" y="105"/>
                        <a:pt x="38" y="100"/>
                      </a:cubicBezTo>
                      <a:cubicBezTo>
                        <a:pt x="38" y="100"/>
                        <a:pt x="38" y="100"/>
                        <a:pt x="38" y="100"/>
                      </a:cubicBezTo>
                      <a:cubicBezTo>
                        <a:pt x="38" y="1"/>
                        <a:pt x="38" y="1"/>
                        <a:pt x="38" y="1"/>
                      </a:cubicBezTo>
                      <a:lnTo>
                        <a:pt x="38" y="0"/>
                      </a:lnTo>
                      <a:close/>
                    </a:path>
                  </a:pathLst>
                </a:custGeom>
                <a:solidFill>
                  <a:srgbClr val="FE0000"/>
                </a:solidFill>
                <a:ln w="4763">
                  <a:solidFill>
                    <a:srgbClr val="343434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90" name="Freeform 302">
                  <a:extLst>
                    <a:ext uri="{FF2B5EF4-FFF2-40B4-BE49-F238E27FC236}">
                      <a16:creationId xmlns:a16="http://schemas.microsoft.com/office/drawing/2014/main" id="{2428AB25-4B71-40D5-9FB8-DF61021253C0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57" y="917"/>
                  <a:ext cx="42" cy="52"/>
                </a:xfrm>
                <a:custGeom>
                  <a:avLst/>
                  <a:gdLst>
                    <a:gd name="T0" fmla="*/ 42 w 42"/>
                    <a:gd name="T1" fmla="*/ 0 h 52"/>
                    <a:gd name="T2" fmla="*/ 17 w 42"/>
                    <a:gd name="T3" fmla="*/ 47 h 52"/>
                    <a:gd name="T4" fmla="*/ 0 w 42"/>
                    <a:gd name="T5" fmla="*/ 10 h 52"/>
                    <a:gd name="T6" fmla="*/ 17 w 42"/>
                    <a:gd name="T7" fmla="*/ 52 h 52"/>
                    <a:gd name="T8" fmla="*/ 42 w 42"/>
                    <a:gd name="T9" fmla="*/ 0 h 5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42"/>
                    <a:gd name="T16" fmla="*/ 0 h 52"/>
                    <a:gd name="T17" fmla="*/ 42 w 42"/>
                    <a:gd name="T18" fmla="*/ 52 h 5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42" h="52">
                      <a:moveTo>
                        <a:pt x="42" y="0"/>
                      </a:moveTo>
                      <a:lnTo>
                        <a:pt x="17" y="47"/>
                      </a:lnTo>
                      <a:lnTo>
                        <a:pt x="0" y="10"/>
                      </a:lnTo>
                      <a:lnTo>
                        <a:pt x="17" y="52"/>
                      </a:lnTo>
                      <a:lnTo>
                        <a:pt x="42" y="0"/>
                      </a:lnTo>
                      <a:close/>
                    </a:path>
                  </a:pathLst>
                </a:custGeom>
                <a:solidFill>
                  <a:srgbClr val="FE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</p:grpSp>
          <p:grpSp>
            <p:nvGrpSpPr>
              <p:cNvPr id="15" name="Group 303">
                <a:extLst>
                  <a:ext uri="{FF2B5EF4-FFF2-40B4-BE49-F238E27FC236}">
                    <a16:creationId xmlns:a16="http://schemas.microsoft.com/office/drawing/2014/main" id="{8C28EA4D-22AD-48CD-B05D-0635729B51A9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3501" y="1946"/>
                <a:ext cx="53" cy="157"/>
                <a:chOff x="627" y="867"/>
                <a:chExt cx="95" cy="279"/>
              </a:xfrm>
            </p:grpSpPr>
            <p:sp>
              <p:nvSpPr>
                <p:cNvPr id="81" name="Freeform 304">
                  <a:extLst>
                    <a:ext uri="{FF2B5EF4-FFF2-40B4-BE49-F238E27FC236}">
                      <a16:creationId xmlns:a16="http://schemas.microsoft.com/office/drawing/2014/main" id="{F8502CED-47D8-4C18-8C04-DA8137DC11F1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27" y="867"/>
                  <a:ext cx="95" cy="279"/>
                </a:xfrm>
                <a:custGeom>
                  <a:avLst/>
                  <a:gdLst>
                    <a:gd name="T0" fmla="*/ 237 w 38"/>
                    <a:gd name="T1" fmla="*/ 0 h 112"/>
                    <a:gd name="T2" fmla="*/ 120 w 38"/>
                    <a:gd name="T3" fmla="*/ 229 h 112"/>
                    <a:gd name="T4" fmla="*/ 0 w 38"/>
                    <a:gd name="T5" fmla="*/ 0 h 112"/>
                    <a:gd name="T6" fmla="*/ 0 w 38"/>
                    <a:gd name="T7" fmla="*/ 5 h 112"/>
                    <a:gd name="T8" fmla="*/ 0 w 38"/>
                    <a:gd name="T9" fmla="*/ 620 h 112"/>
                    <a:gd name="T10" fmla="*/ 120 w 38"/>
                    <a:gd name="T11" fmla="*/ 695 h 112"/>
                    <a:gd name="T12" fmla="*/ 237 w 38"/>
                    <a:gd name="T13" fmla="*/ 620 h 112"/>
                    <a:gd name="T14" fmla="*/ 237 w 38"/>
                    <a:gd name="T15" fmla="*/ 620 h 112"/>
                    <a:gd name="T16" fmla="*/ 237 w 38"/>
                    <a:gd name="T17" fmla="*/ 5 h 112"/>
                    <a:gd name="T18" fmla="*/ 237 w 38"/>
                    <a:gd name="T19" fmla="*/ 0 h 112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38"/>
                    <a:gd name="T31" fmla="*/ 0 h 112"/>
                    <a:gd name="T32" fmla="*/ 38 w 38"/>
                    <a:gd name="T33" fmla="*/ 112 h 112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38" h="112">
                      <a:moveTo>
                        <a:pt x="38" y="0"/>
                      </a:moveTo>
                      <a:cubicBezTo>
                        <a:pt x="19" y="37"/>
                        <a:pt x="19" y="37"/>
                        <a:pt x="19" y="37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00"/>
                        <a:pt x="0" y="100"/>
                        <a:pt x="0" y="100"/>
                      </a:cubicBezTo>
                      <a:cubicBezTo>
                        <a:pt x="0" y="105"/>
                        <a:pt x="4" y="112"/>
                        <a:pt x="19" y="112"/>
                      </a:cubicBezTo>
                      <a:cubicBezTo>
                        <a:pt x="34" y="112"/>
                        <a:pt x="38" y="105"/>
                        <a:pt x="38" y="100"/>
                      </a:cubicBezTo>
                      <a:cubicBezTo>
                        <a:pt x="38" y="100"/>
                        <a:pt x="38" y="100"/>
                        <a:pt x="38" y="100"/>
                      </a:cubicBezTo>
                      <a:cubicBezTo>
                        <a:pt x="38" y="1"/>
                        <a:pt x="38" y="1"/>
                        <a:pt x="38" y="1"/>
                      </a:cubicBezTo>
                      <a:lnTo>
                        <a:pt x="38" y="0"/>
                      </a:lnTo>
                      <a:close/>
                    </a:path>
                  </a:pathLst>
                </a:custGeom>
                <a:solidFill>
                  <a:srgbClr val="FE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82" name="Freeform 305">
                  <a:extLst>
                    <a:ext uri="{FF2B5EF4-FFF2-40B4-BE49-F238E27FC236}">
                      <a16:creationId xmlns:a16="http://schemas.microsoft.com/office/drawing/2014/main" id="{C26CC936-E393-4359-9A11-4C75A140C881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72" y="867"/>
                  <a:ext cx="50" cy="279"/>
                </a:xfrm>
                <a:custGeom>
                  <a:avLst/>
                  <a:gdLst>
                    <a:gd name="T0" fmla="*/ 125 w 20"/>
                    <a:gd name="T1" fmla="*/ 620 h 112"/>
                    <a:gd name="T2" fmla="*/ 125 w 20"/>
                    <a:gd name="T3" fmla="*/ 0 h 112"/>
                    <a:gd name="T4" fmla="*/ 112 w 20"/>
                    <a:gd name="T5" fmla="*/ 30 h 112"/>
                    <a:gd name="T6" fmla="*/ 112 w 20"/>
                    <a:gd name="T7" fmla="*/ 620 h 112"/>
                    <a:gd name="T8" fmla="*/ 0 w 20"/>
                    <a:gd name="T9" fmla="*/ 695 h 112"/>
                    <a:gd name="T10" fmla="*/ 7 w 20"/>
                    <a:gd name="T11" fmla="*/ 695 h 112"/>
                    <a:gd name="T12" fmla="*/ 125 w 20"/>
                    <a:gd name="T13" fmla="*/ 620 h 11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0"/>
                    <a:gd name="T22" fmla="*/ 0 h 112"/>
                    <a:gd name="T23" fmla="*/ 20 w 20"/>
                    <a:gd name="T24" fmla="*/ 112 h 11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0" h="112">
                      <a:moveTo>
                        <a:pt x="20" y="100"/>
                      </a:moveTo>
                      <a:cubicBezTo>
                        <a:pt x="20" y="0"/>
                        <a:pt x="20" y="0"/>
                        <a:pt x="20" y="0"/>
                      </a:cubicBezTo>
                      <a:cubicBezTo>
                        <a:pt x="18" y="5"/>
                        <a:pt x="18" y="5"/>
                        <a:pt x="18" y="5"/>
                      </a:cubicBezTo>
                      <a:cubicBezTo>
                        <a:pt x="18" y="100"/>
                        <a:pt x="18" y="100"/>
                        <a:pt x="18" y="100"/>
                      </a:cubicBezTo>
                      <a:cubicBezTo>
                        <a:pt x="18" y="105"/>
                        <a:pt x="14" y="111"/>
                        <a:pt x="0" y="112"/>
                      </a:cubicBezTo>
                      <a:cubicBezTo>
                        <a:pt x="0" y="112"/>
                        <a:pt x="1" y="112"/>
                        <a:pt x="1" y="112"/>
                      </a:cubicBezTo>
                      <a:cubicBezTo>
                        <a:pt x="16" y="112"/>
                        <a:pt x="20" y="105"/>
                        <a:pt x="20" y="100"/>
                      </a:cubicBezTo>
                      <a:close/>
                    </a:path>
                  </a:pathLst>
                </a:custGeom>
                <a:solidFill>
                  <a:srgbClr val="FE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83" name="Freeform 306">
                  <a:extLst>
                    <a:ext uri="{FF2B5EF4-FFF2-40B4-BE49-F238E27FC236}">
                      <a16:creationId xmlns:a16="http://schemas.microsoft.com/office/drawing/2014/main" id="{25A13921-ABCE-4906-B1D0-20C935F47C3B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27" y="867"/>
                  <a:ext cx="55" cy="279"/>
                </a:xfrm>
                <a:custGeom>
                  <a:avLst/>
                  <a:gdLst>
                    <a:gd name="T0" fmla="*/ 137 w 22"/>
                    <a:gd name="T1" fmla="*/ 695 h 112"/>
                    <a:gd name="T2" fmla="*/ 37 w 22"/>
                    <a:gd name="T3" fmla="*/ 620 h 112"/>
                    <a:gd name="T4" fmla="*/ 37 w 22"/>
                    <a:gd name="T5" fmla="*/ 67 h 112"/>
                    <a:gd name="T6" fmla="*/ 0 w 22"/>
                    <a:gd name="T7" fmla="*/ 0 h 112"/>
                    <a:gd name="T8" fmla="*/ 0 w 22"/>
                    <a:gd name="T9" fmla="*/ 5 h 112"/>
                    <a:gd name="T10" fmla="*/ 0 w 22"/>
                    <a:gd name="T11" fmla="*/ 620 h 112"/>
                    <a:gd name="T12" fmla="*/ 120 w 22"/>
                    <a:gd name="T13" fmla="*/ 695 h 112"/>
                    <a:gd name="T14" fmla="*/ 137 w 22"/>
                    <a:gd name="T15" fmla="*/ 695 h 112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22"/>
                    <a:gd name="T25" fmla="*/ 0 h 112"/>
                    <a:gd name="T26" fmla="*/ 22 w 22"/>
                    <a:gd name="T27" fmla="*/ 112 h 112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22" h="112">
                      <a:moveTo>
                        <a:pt x="22" y="112"/>
                      </a:moveTo>
                      <a:cubicBezTo>
                        <a:pt x="8" y="111"/>
                        <a:pt x="6" y="104"/>
                        <a:pt x="6" y="100"/>
                      </a:cubicBezTo>
                      <a:cubicBezTo>
                        <a:pt x="6" y="11"/>
                        <a:pt x="6" y="11"/>
                        <a:pt x="6" y="11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00"/>
                        <a:pt x="0" y="100"/>
                        <a:pt x="0" y="100"/>
                      </a:cubicBezTo>
                      <a:cubicBezTo>
                        <a:pt x="0" y="105"/>
                        <a:pt x="4" y="112"/>
                        <a:pt x="19" y="112"/>
                      </a:cubicBezTo>
                      <a:cubicBezTo>
                        <a:pt x="20" y="112"/>
                        <a:pt x="21" y="112"/>
                        <a:pt x="22" y="112"/>
                      </a:cubicBezTo>
                      <a:close/>
                    </a:path>
                  </a:pathLst>
                </a:custGeom>
                <a:solidFill>
                  <a:srgbClr val="FE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84" name="Freeform 307">
                  <a:extLst>
                    <a:ext uri="{FF2B5EF4-FFF2-40B4-BE49-F238E27FC236}">
                      <a16:creationId xmlns:a16="http://schemas.microsoft.com/office/drawing/2014/main" id="{4BF4C85D-ED32-4922-81EF-BBF585CF9826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27" y="867"/>
                  <a:ext cx="95" cy="279"/>
                </a:xfrm>
                <a:custGeom>
                  <a:avLst/>
                  <a:gdLst>
                    <a:gd name="T0" fmla="*/ 237 w 38"/>
                    <a:gd name="T1" fmla="*/ 0 h 112"/>
                    <a:gd name="T2" fmla="*/ 120 w 38"/>
                    <a:gd name="T3" fmla="*/ 229 h 112"/>
                    <a:gd name="T4" fmla="*/ 0 w 38"/>
                    <a:gd name="T5" fmla="*/ 0 h 112"/>
                    <a:gd name="T6" fmla="*/ 0 w 38"/>
                    <a:gd name="T7" fmla="*/ 5 h 112"/>
                    <a:gd name="T8" fmla="*/ 0 w 38"/>
                    <a:gd name="T9" fmla="*/ 620 h 112"/>
                    <a:gd name="T10" fmla="*/ 120 w 38"/>
                    <a:gd name="T11" fmla="*/ 695 h 112"/>
                    <a:gd name="T12" fmla="*/ 237 w 38"/>
                    <a:gd name="T13" fmla="*/ 620 h 112"/>
                    <a:gd name="T14" fmla="*/ 237 w 38"/>
                    <a:gd name="T15" fmla="*/ 620 h 112"/>
                    <a:gd name="T16" fmla="*/ 237 w 38"/>
                    <a:gd name="T17" fmla="*/ 5 h 112"/>
                    <a:gd name="T18" fmla="*/ 237 w 38"/>
                    <a:gd name="T19" fmla="*/ 0 h 112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38"/>
                    <a:gd name="T31" fmla="*/ 0 h 112"/>
                    <a:gd name="T32" fmla="*/ 38 w 38"/>
                    <a:gd name="T33" fmla="*/ 112 h 112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38" h="112">
                      <a:moveTo>
                        <a:pt x="38" y="0"/>
                      </a:moveTo>
                      <a:cubicBezTo>
                        <a:pt x="19" y="37"/>
                        <a:pt x="19" y="37"/>
                        <a:pt x="19" y="37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00"/>
                        <a:pt x="0" y="100"/>
                        <a:pt x="0" y="100"/>
                      </a:cubicBezTo>
                      <a:cubicBezTo>
                        <a:pt x="0" y="105"/>
                        <a:pt x="4" y="112"/>
                        <a:pt x="19" y="112"/>
                      </a:cubicBezTo>
                      <a:cubicBezTo>
                        <a:pt x="34" y="112"/>
                        <a:pt x="38" y="105"/>
                        <a:pt x="38" y="100"/>
                      </a:cubicBezTo>
                      <a:cubicBezTo>
                        <a:pt x="38" y="100"/>
                        <a:pt x="38" y="100"/>
                        <a:pt x="38" y="100"/>
                      </a:cubicBezTo>
                      <a:cubicBezTo>
                        <a:pt x="38" y="1"/>
                        <a:pt x="38" y="1"/>
                        <a:pt x="38" y="1"/>
                      </a:cubicBezTo>
                      <a:lnTo>
                        <a:pt x="38" y="0"/>
                      </a:lnTo>
                      <a:close/>
                    </a:path>
                  </a:pathLst>
                </a:custGeom>
                <a:solidFill>
                  <a:srgbClr val="FE0000"/>
                </a:solidFill>
                <a:ln w="4763">
                  <a:solidFill>
                    <a:srgbClr val="343434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85" name="Freeform 308">
                  <a:extLst>
                    <a:ext uri="{FF2B5EF4-FFF2-40B4-BE49-F238E27FC236}">
                      <a16:creationId xmlns:a16="http://schemas.microsoft.com/office/drawing/2014/main" id="{A36145A9-F29C-45FB-BEBA-602DBAF935F4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57" y="917"/>
                  <a:ext cx="42" cy="52"/>
                </a:xfrm>
                <a:custGeom>
                  <a:avLst/>
                  <a:gdLst>
                    <a:gd name="T0" fmla="*/ 42 w 42"/>
                    <a:gd name="T1" fmla="*/ 0 h 52"/>
                    <a:gd name="T2" fmla="*/ 17 w 42"/>
                    <a:gd name="T3" fmla="*/ 47 h 52"/>
                    <a:gd name="T4" fmla="*/ 0 w 42"/>
                    <a:gd name="T5" fmla="*/ 10 h 52"/>
                    <a:gd name="T6" fmla="*/ 17 w 42"/>
                    <a:gd name="T7" fmla="*/ 52 h 52"/>
                    <a:gd name="T8" fmla="*/ 42 w 42"/>
                    <a:gd name="T9" fmla="*/ 0 h 5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42"/>
                    <a:gd name="T16" fmla="*/ 0 h 52"/>
                    <a:gd name="T17" fmla="*/ 42 w 42"/>
                    <a:gd name="T18" fmla="*/ 52 h 5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42" h="52">
                      <a:moveTo>
                        <a:pt x="42" y="0"/>
                      </a:moveTo>
                      <a:lnTo>
                        <a:pt x="17" y="47"/>
                      </a:lnTo>
                      <a:lnTo>
                        <a:pt x="0" y="10"/>
                      </a:lnTo>
                      <a:lnTo>
                        <a:pt x="17" y="52"/>
                      </a:lnTo>
                      <a:lnTo>
                        <a:pt x="42" y="0"/>
                      </a:lnTo>
                      <a:close/>
                    </a:path>
                  </a:pathLst>
                </a:custGeom>
                <a:solidFill>
                  <a:srgbClr val="FE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</p:grpSp>
          <p:grpSp>
            <p:nvGrpSpPr>
              <p:cNvPr id="16" name="Group 309">
                <a:extLst>
                  <a:ext uri="{FF2B5EF4-FFF2-40B4-BE49-F238E27FC236}">
                    <a16:creationId xmlns:a16="http://schemas.microsoft.com/office/drawing/2014/main" id="{8937B5F5-564C-45CC-AC16-1E41F56E731C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1972" y="1898"/>
                <a:ext cx="53" cy="156"/>
                <a:chOff x="1008" y="867"/>
                <a:chExt cx="95" cy="278"/>
              </a:xfrm>
            </p:grpSpPr>
            <p:sp>
              <p:nvSpPr>
                <p:cNvPr id="77" name="Freeform 310">
                  <a:extLst>
                    <a:ext uri="{FF2B5EF4-FFF2-40B4-BE49-F238E27FC236}">
                      <a16:creationId xmlns:a16="http://schemas.microsoft.com/office/drawing/2014/main" id="{9E5BA2E9-866B-482D-9885-1DCB8FAB9853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1008" y="867"/>
                  <a:ext cx="95" cy="278"/>
                </a:xfrm>
                <a:custGeom>
                  <a:avLst/>
                  <a:gdLst>
                    <a:gd name="T0" fmla="*/ 237 w 38"/>
                    <a:gd name="T1" fmla="*/ 621 h 111"/>
                    <a:gd name="T2" fmla="*/ 237 w 38"/>
                    <a:gd name="T3" fmla="*/ 0 h 111"/>
                    <a:gd name="T4" fmla="*/ 155 w 38"/>
                    <a:gd name="T5" fmla="*/ 70 h 111"/>
                    <a:gd name="T6" fmla="*/ 200 w 38"/>
                    <a:gd name="T7" fmla="*/ 138 h 111"/>
                    <a:gd name="T8" fmla="*/ 120 w 38"/>
                    <a:gd name="T9" fmla="*/ 225 h 111"/>
                    <a:gd name="T10" fmla="*/ 37 w 38"/>
                    <a:gd name="T11" fmla="*/ 138 h 111"/>
                    <a:gd name="T12" fmla="*/ 80 w 38"/>
                    <a:gd name="T13" fmla="*/ 70 h 111"/>
                    <a:gd name="T14" fmla="*/ 0 w 38"/>
                    <a:gd name="T15" fmla="*/ 0 h 111"/>
                    <a:gd name="T16" fmla="*/ 0 w 38"/>
                    <a:gd name="T17" fmla="*/ 621 h 111"/>
                    <a:gd name="T18" fmla="*/ 120 w 38"/>
                    <a:gd name="T19" fmla="*/ 696 h 111"/>
                    <a:gd name="T20" fmla="*/ 237 w 38"/>
                    <a:gd name="T21" fmla="*/ 621 h 111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38"/>
                    <a:gd name="T34" fmla="*/ 0 h 111"/>
                    <a:gd name="T35" fmla="*/ 38 w 38"/>
                    <a:gd name="T36" fmla="*/ 111 h 111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38" h="111">
                      <a:moveTo>
                        <a:pt x="38" y="99"/>
                      </a:moveTo>
                      <a:cubicBezTo>
                        <a:pt x="38" y="0"/>
                        <a:pt x="38" y="0"/>
                        <a:pt x="38" y="0"/>
                      </a:cubicBezTo>
                      <a:cubicBezTo>
                        <a:pt x="37" y="3"/>
                        <a:pt x="36" y="9"/>
                        <a:pt x="25" y="11"/>
                      </a:cubicBezTo>
                      <a:cubicBezTo>
                        <a:pt x="29" y="13"/>
                        <a:pt x="32" y="17"/>
                        <a:pt x="32" y="22"/>
                      </a:cubicBezTo>
                      <a:cubicBezTo>
                        <a:pt x="32" y="30"/>
                        <a:pt x="26" y="36"/>
                        <a:pt x="19" y="36"/>
                      </a:cubicBezTo>
                      <a:cubicBezTo>
                        <a:pt x="11" y="36"/>
                        <a:pt x="6" y="30"/>
                        <a:pt x="6" y="22"/>
                      </a:cubicBezTo>
                      <a:cubicBezTo>
                        <a:pt x="6" y="17"/>
                        <a:pt x="8" y="13"/>
                        <a:pt x="13" y="11"/>
                      </a:cubicBezTo>
                      <a:cubicBezTo>
                        <a:pt x="1" y="9"/>
                        <a:pt x="0" y="3"/>
                        <a:pt x="0" y="0"/>
                      </a:cubicBezTo>
                      <a:cubicBezTo>
                        <a:pt x="0" y="99"/>
                        <a:pt x="0" y="99"/>
                        <a:pt x="0" y="99"/>
                      </a:cubicBezTo>
                      <a:cubicBezTo>
                        <a:pt x="0" y="106"/>
                        <a:pt x="4" y="111"/>
                        <a:pt x="19" y="111"/>
                      </a:cubicBezTo>
                      <a:cubicBezTo>
                        <a:pt x="34" y="111"/>
                        <a:pt x="38" y="106"/>
                        <a:pt x="38" y="99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78" name="Freeform 311">
                  <a:extLst>
                    <a:ext uri="{FF2B5EF4-FFF2-40B4-BE49-F238E27FC236}">
                      <a16:creationId xmlns:a16="http://schemas.microsoft.com/office/drawing/2014/main" id="{D054B502-7D92-4F9B-809A-75E339DB0894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1053" y="867"/>
                  <a:ext cx="50" cy="278"/>
                </a:xfrm>
                <a:custGeom>
                  <a:avLst/>
                  <a:gdLst>
                    <a:gd name="T0" fmla="*/ 125 w 20"/>
                    <a:gd name="T1" fmla="*/ 621 h 111"/>
                    <a:gd name="T2" fmla="*/ 125 w 20"/>
                    <a:gd name="T3" fmla="*/ 0 h 111"/>
                    <a:gd name="T4" fmla="*/ 107 w 20"/>
                    <a:gd name="T5" fmla="*/ 38 h 111"/>
                    <a:gd name="T6" fmla="*/ 107 w 20"/>
                    <a:gd name="T7" fmla="*/ 621 h 111"/>
                    <a:gd name="T8" fmla="*/ 0 w 20"/>
                    <a:gd name="T9" fmla="*/ 696 h 111"/>
                    <a:gd name="T10" fmla="*/ 7 w 20"/>
                    <a:gd name="T11" fmla="*/ 696 h 111"/>
                    <a:gd name="T12" fmla="*/ 125 w 20"/>
                    <a:gd name="T13" fmla="*/ 621 h 11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0"/>
                    <a:gd name="T22" fmla="*/ 0 h 111"/>
                    <a:gd name="T23" fmla="*/ 20 w 20"/>
                    <a:gd name="T24" fmla="*/ 111 h 11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0" h="111">
                      <a:moveTo>
                        <a:pt x="20" y="99"/>
                      </a:moveTo>
                      <a:cubicBezTo>
                        <a:pt x="20" y="0"/>
                        <a:pt x="20" y="0"/>
                        <a:pt x="20" y="0"/>
                      </a:cubicBezTo>
                      <a:cubicBezTo>
                        <a:pt x="20" y="1"/>
                        <a:pt x="19" y="5"/>
                        <a:pt x="17" y="6"/>
                      </a:cubicBezTo>
                      <a:cubicBezTo>
                        <a:pt x="17" y="99"/>
                        <a:pt x="17" y="99"/>
                        <a:pt x="17" y="99"/>
                      </a:cubicBezTo>
                      <a:cubicBezTo>
                        <a:pt x="17" y="105"/>
                        <a:pt x="14" y="111"/>
                        <a:pt x="0" y="111"/>
                      </a:cubicBezTo>
                      <a:cubicBezTo>
                        <a:pt x="0" y="111"/>
                        <a:pt x="0" y="111"/>
                        <a:pt x="1" y="111"/>
                      </a:cubicBezTo>
                      <a:cubicBezTo>
                        <a:pt x="16" y="111"/>
                        <a:pt x="20" y="106"/>
                        <a:pt x="20" y="99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79" name="Freeform 312">
                  <a:extLst>
                    <a:ext uri="{FF2B5EF4-FFF2-40B4-BE49-F238E27FC236}">
                      <a16:creationId xmlns:a16="http://schemas.microsoft.com/office/drawing/2014/main" id="{B23E8BF8-B182-4401-89BB-F4060A8D9632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1008" y="867"/>
                  <a:ext cx="95" cy="278"/>
                </a:xfrm>
                <a:custGeom>
                  <a:avLst/>
                  <a:gdLst>
                    <a:gd name="T0" fmla="*/ 155 w 38"/>
                    <a:gd name="T1" fmla="*/ 70 h 111"/>
                    <a:gd name="T2" fmla="*/ 200 w 38"/>
                    <a:gd name="T3" fmla="*/ 138 h 111"/>
                    <a:gd name="T4" fmla="*/ 137 w 38"/>
                    <a:gd name="T5" fmla="*/ 225 h 111"/>
                    <a:gd name="T6" fmla="*/ 150 w 38"/>
                    <a:gd name="T7" fmla="*/ 225 h 111"/>
                    <a:gd name="T8" fmla="*/ 220 w 38"/>
                    <a:gd name="T9" fmla="*/ 138 h 111"/>
                    <a:gd name="T10" fmla="*/ 180 w 38"/>
                    <a:gd name="T11" fmla="*/ 70 h 111"/>
                    <a:gd name="T12" fmla="*/ 237 w 38"/>
                    <a:gd name="T13" fmla="*/ 8 h 111"/>
                    <a:gd name="T14" fmla="*/ 237 w 38"/>
                    <a:gd name="T15" fmla="*/ 0 h 111"/>
                    <a:gd name="T16" fmla="*/ 155 w 38"/>
                    <a:gd name="T17" fmla="*/ 70 h 111"/>
                    <a:gd name="T18" fmla="*/ 137 w 38"/>
                    <a:gd name="T19" fmla="*/ 696 h 111"/>
                    <a:gd name="T20" fmla="*/ 30 w 38"/>
                    <a:gd name="T21" fmla="*/ 621 h 111"/>
                    <a:gd name="T22" fmla="*/ 30 w 38"/>
                    <a:gd name="T23" fmla="*/ 50 h 111"/>
                    <a:gd name="T24" fmla="*/ 0 w 38"/>
                    <a:gd name="T25" fmla="*/ 0 h 111"/>
                    <a:gd name="T26" fmla="*/ 0 w 38"/>
                    <a:gd name="T27" fmla="*/ 621 h 111"/>
                    <a:gd name="T28" fmla="*/ 120 w 38"/>
                    <a:gd name="T29" fmla="*/ 696 h 111"/>
                    <a:gd name="T30" fmla="*/ 137 w 38"/>
                    <a:gd name="T31" fmla="*/ 696 h 111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38"/>
                    <a:gd name="T49" fmla="*/ 0 h 111"/>
                    <a:gd name="T50" fmla="*/ 38 w 38"/>
                    <a:gd name="T51" fmla="*/ 111 h 111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38" h="111">
                      <a:moveTo>
                        <a:pt x="25" y="11"/>
                      </a:moveTo>
                      <a:cubicBezTo>
                        <a:pt x="29" y="13"/>
                        <a:pt x="32" y="17"/>
                        <a:pt x="32" y="22"/>
                      </a:cubicBezTo>
                      <a:cubicBezTo>
                        <a:pt x="32" y="29"/>
                        <a:pt x="28" y="34"/>
                        <a:pt x="22" y="36"/>
                      </a:cubicBezTo>
                      <a:cubicBezTo>
                        <a:pt x="22" y="36"/>
                        <a:pt x="23" y="36"/>
                        <a:pt x="24" y="36"/>
                      </a:cubicBezTo>
                      <a:cubicBezTo>
                        <a:pt x="31" y="35"/>
                        <a:pt x="35" y="30"/>
                        <a:pt x="35" y="22"/>
                      </a:cubicBezTo>
                      <a:cubicBezTo>
                        <a:pt x="35" y="17"/>
                        <a:pt x="33" y="13"/>
                        <a:pt x="29" y="11"/>
                      </a:cubicBezTo>
                      <a:cubicBezTo>
                        <a:pt x="35" y="10"/>
                        <a:pt x="38" y="5"/>
                        <a:pt x="38" y="1"/>
                      </a:cubicBezTo>
                      <a:cubicBezTo>
                        <a:pt x="38" y="0"/>
                        <a:pt x="38" y="0"/>
                        <a:pt x="38" y="0"/>
                      </a:cubicBezTo>
                      <a:cubicBezTo>
                        <a:pt x="37" y="3"/>
                        <a:pt x="36" y="9"/>
                        <a:pt x="25" y="11"/>
                      </a:cubicBezTo>
                      <a:close/>
                      <a:moveTo>
                        <a:pt x="22" y="111"/>
                      </a:moveTo>
                      <a:cubicBezTo>
                        <a:pt x="8" y="110"/>
                        <a:pt x="5" y="105"/>
                        <a:pt x="5" y="99"/>
                      </a:cubicBezTo>
                      <a:cubicBezTo>
                        <a:pt x="5" y="8"/>
                        <a:pt x="5" y="8"/>
                        <a:pt x="5" y="8"/>
                      </a:cubicBezTo>
                      <a:cubicBezTo>
                        <a:pt x="1" y="6"/>
                        <a:pt x="0" y="2"/>
                        <a:pt x="0" y="0"/>
                      </a:cubicBezTo>
                      <a:cubicBezTo>
                        <a:pt x="0" y="99"/>
                        <a:pt x="0" y="99"/>
                        <a:pt x="0" y="99"/>
                      </a:cubicBezTo>
                      <a:cubicBezTo>
                        <a:pt x="0" y="106"/>
                        <a:pt x="4" y="111"/>
                        <a:pt x="19" y="111"/>
                      </a:cubicBezTo>
                      <a:cubicBezTo>
                        <a:pt x="20" y="111"/>
                        <a:pt x="21" y="111"/>
                        <a:pt x="22" y="111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80" name="Freeform 313">
                  <a:extLst>
                    <a:ext uri="{FF2B5EF4-FFF2-40B4-BE49-F238E27FC236}">
                      <a16:creationId xmlns:a16="http://schemas.microsoft.com/office/drawing/2014/main" id="{B5664A62-84C2-4367-99D4-22CBBF07B99A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1008" y="867"/>
                  <a:ext cx="95" cy="278"/>
                </a:xfrm>
                <a:custGeom>
                  <a:avLst/>
                  <a:gdLst>
                    <a:gd name="T0" fmla="*/ 237 w 38"/>
                    <a:gd name="T1" fmla="*/ 621 h 111"/>
                    <a:gd name="T2" fmla="*/ 237 w 38"/>
                    <a:gd name="T3" fmla="*/ 0 h 111"/>
                    <a:gd name="T4" fmla="*/ 155 w 38"/>
                    <a:gd name="T5" fmla="*/ 70 h 111"/>
                    <a:gd name="T6" fmla="*/ 200 w 38"/>
                    <a:gd name="T7" fmla="*/ 138 h 111"/>
                    <a:gd name="T8" fmla="*/ 120 w 38"/>
                    <a:gd name="T9" fmla="*/ 225 h 111"/>
                    <a:gd name="T10" fmla="*/ 37 w 38"/>
                    <a:gd name="T11" fmla="*/ 138 h 111"/>
                    <a:gd name="T12" fmla="*/ 80 w 38"/>
                    <a:gd name="T13" fmla="*/ 70 h 111"/>
                    <a:gd name="T14" fmla="*/ 0 w 38"/>
                    <a:gd name="T15" fmla="*/ 0 h 111"/>
                    <a:gd name="T16" fmla="*/ 0 w 38"/>
                    <a:gd name="T17" fmla="*/ 621 h 111"/>
                    <a:gd name="T18" fmla="*/ 120 w 38"/>
                    <a:gd name="T19" fmla="*/ 696 h 111"/>
                    <a:gd name="T20" fmla="*/ 237 w 38"/>
                    <a:gd name="T21" fmla="*/ 621 h 111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38"/>
                    <a:gd name="T34" fmla="*/ 0 h 111"/>
                    <a:gd name="T35" fmla="*/ 38 w 38"/>
                    <a:gd name="T36" fmla="*/ 111 h 111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38" h="111">
                      <a:moveTo>
                        <a:pt x="38" y="99"/>
                      </a:moveTo>
                      <a:cubicBezTo>
                        <a:pt x="38" y="0"/>
                        <a:pt x="38" y="0"/>
                        <a:pt x="38" y="0"/>
                      </a:cubicBezTo>
                      <a:cubicBezTo>
                        <a:pt x="37" y="3"/>
                        <a:pt x="36" y="9"/>
                        <a:pt x="25" y="11"/>
                      </a:cubicBezTo>
                      <a:cubicBezTo>
                        <a:pt x="29" y="13"/>
                        <a:pt x="32" y="17"/>
                        <a:pt x="32" y="22"/>
                      </a:cubicBezTo>
                      <a:cubicBezTo>
                        <a:pt x="32" y="30"/>
                        <a:pt x="26" y="36"/>
                        <a:pt x="19" y="36"/>
                      </a:cubicBezTo>
                      <a:cubicBezTo>
                        <a:pt x="11" y="36"/>
                        <a:pt x="6" y="30"/>
                        <a:pt x="6" y="22"/>
                      </a:cubicBezTo>
                      <a:cubicBezTo>
                        <a:pt x="6" y="17"/>
                        <a:pt x="8" y="13"/>
                        <a:pt x="13" y="11"/>
                      </a:cubicBezTo>
                      <a:cubicBezTo>
                        <a:pt x="1" y="9"/>
                        <a:pt x="0" y="3"/>
                        <a:pt x="0" y="0"/>
                      </a:cubicBezTo>
                      <a:cubicBezTo>
                        <a:pt x="0" y="99"/>
                        <a:pt x="0" y="99"/>
                        <a:pt x="0" y="99"/>
                      </a:cubicBezTo>
                      <a:cubicBezTo>
                        <a:pt x="0" y="106"/>
                        <a:pt x="4" y="111"/>
                        <a:pt x="19" y="111"/>
                      </a:cubicBezTo>
                      <a:cubicBezTo>
                        <a:pt x="34" y="111"/>
                        <a:pt x="38" y="106"/>
                        <a:pt x="38" y="99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 w="4763">
                  <a:solidFill>
                    <a:srgbClr val="343434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</p:grpSp>
          <p:grpSp>
            <p:nvGrpSpPr>
              <p:cNvPr id="17" name="Group 314">
                <a:extLst>
                  <a:ext uri="{FF2B5EF4-FFF2-40B4-BE49-F238E27FC236}">
                    <a16:creationId xmlns:a16="http://schemas.microsoft.com/office/drawing/2014/main" id="{EB4C1D03-0AE8-438D-880A-50764AAE22B3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 rot="10800000">
                <a:off x="2271" y="1985"/>
                <a:ext cx="53" cy="161"/>
                <a:chOff x="818" y="866"/>
                <a:chExt cx="96" cy="286"/>
              </a:xfrm>
            </p:grpSpPr>
            <p:sp>
              <p:nvSpPr>
                <p:cNvPr id="73" name="Freeform 315">
                  <a:extLst>
                    <a:ext uri="{FF2B5EF4-FFF2-40B4-BE49-F238E27FC236}">
                      <a16:creationId xmlns:a16="http://schemas.microsoft.com/office/drawing/2014/main" id="{5C08435B-831F-4732-B61F-328F48237037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818" y="866"/>
                  <a:ext cx="96" cy="286"/>
                </a:xfrm>
                <a:custGeom>
                  <a:avLst/>
                  <a:gdLst>
                    <a:gd name="T0" fmla="*/ 205 w 38"/>
                    <a:gd name="T1" fmla="*/ 635 h 114"/>
                    <a:gd name="T2" fmla="*/ 159 w 38"/>
                    <a:gd name="T3" fmla="*/ 559 h 114"/>
                    <a:gd name="T4" fmla="*/ 243 w 38"/>
                    <a:gd name="T5" fmla="*/ 492 h 114"/>
                    <a:gd name="T6" fmla="*/ 243 w 38"/>
                    <a:gd name="T7" fmla="*/ 492 h 114"/>
                    <a:gd name="T8" fmla="*/ 243 w 38"/>
                    <a:gd name="T9" fmla="*/ 75 h 114"/>
                    <a:gd name="T10" fmla="*/ 121 w 38"/>
                    <a:gd name="T11" fmla="*/ 0 h 114"/>
                    <a:gd name="T12" fmla="*/ 0 w 38"/>
                    <a:gd name="T13" fmla="*/ 75 h 114"/>
                    <a:gd name="T14" fmla="*/ 0 w 38"/>
                    <a:gd name="T15" fmla="*/ 492 h 114"/>
                    <a:gd name="T16" fmla="*/ 0 w 38"/>
                    <a:gd name="T17" fmla="*/ 492 h 114"/>
                    <a:gd name="T18" fmla="*/ 83 w 38"/>
                    <a:gd name="T19" fmla="*/ 559 h 114"/>
                    <a:gd name="T20" fmla="*/ 38 w 38"/>
                    <a:gd name="T21" fmla="*/ 635 h 114"/>
                    <a:gd name="T22" fmla="*/ 121 w 38"/>
                    <a:gd name="T23" fmla="*/ 718 h 114"/>
                    <a:gd name="T24" fmla="*/ 205 w 38"/>
                    <a:gd name="T25" fmla="*/ 635 h 11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38"/>
                    <a:gd name="T40" fmla="*/ 0 h 114"/>
                    <a:gd name="T41" fmla="*/ 38 w 38"/>
                    <a:gd name="T42" fmla="*/ 114 h 114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38" h="114">
                      <a:moveTo>
                        <a:pt x="32" y="101"/>
                      </a:moveTo>
                      <a:cubicBezTo>
                        <a:pt x="32" y="95"/>
                        <a:pt x="29" y="91"/>
                        <a:pt x="25" y="89"/>
                      </a:cubicBezTo>
                      <a:cubicBezTo>
                        <a:pt x="37" y="87"/>
                        <a:pt x="38" y="81"/>
                        <a:pt x="38" y="78"/>
                      </a:cubicBezTo>
                      <a:cubicBezTo>
                        <a:pt x="38" y="78"/>
                        <a:pt x="38" y="78"/>
                        <a:pt x="38" y="78"/>
                      </a:cubicBezTo>
                      <a:cubicBezTo>
                        <a:pt x="38" y="12"/>
                        <a:pt x="38" y="12"/>
                        <a:pt x="38" y="12"/>
                      </a:cubicBezTo>
                      <a:cubicBezTo>
                        <a:pt x="38" y="7"/>
                        <a:pt x="34" y="0"/>
                        <a:pt x="19" y="0"/>
                      </a:cubicBezTo>
                      <a:cubicBezTo>
                        <a:pt x="4" y="0"/>
                        <a:pt x="0" y="7"/>
                        <a:pt x="0" y="12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81"/>
                        <a:pt x="1" y="87"/>
                        <a:pt x="13" y="89"/>
                      </a:cubicBezTo>
                      <a:cubicBezTo>
                        <a:pt x="8" y="91"/>
                        <a:pt x="6" y="95"/>
                        <a:pt x="6" y="101"/>
                      </a:cubicBezTo>
                      <a:cubicBezTo>
                        <a:pt x="6" y="108"/>
                        <a:pt x="11" y="114"/>
                        <a:pt x="19" y="114"/>
                      </a:cubicBezTo>
                      <a:cubicBezTo>
                        <a:pt x="26" y="114"/>
                        <a:pt x="32" y="108"/>
                        <a:pt x="32" y="101"/>
                      </a:cubicBezTo>
                      <a:close/>
                    </a:path>
                  </a:pathLst>
                </a:custGeom>
                <a:solidFill>
                  <a:srgbClr val="99CC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rot="10800000"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74" name="Freeform 316">
                  <a:extLst>
                    <a:ext uri="{FF2B5EF4-FFF2-40B4-BE49-F238E27FC236}">
                      <a16:creationId xmlns:a16="http://schemas.microsoft.com/office/drawing/2014/main" id="{E2C6EA48-9C5F-49F9-9702-31971020DF71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864" y="866"/>
                  <a:ext cx="50" cy="286"/>
                </a:xfrm>
                <a:custGeom>
                  <a:avLst/>
                  <a:gdLst>
                    <a:gd name="T0" fmla="*/ 112 w 20"/>
                    <a:gd name="T1" fmla="*/ 75 h 114"/>
                    <a:gd name="T2" fmla="*/ 112 w 20"/>
                    <a:gd name="T3" fmla="*/ 492 h 114"/>
                    <a:gd name="T4" fmla="*/ 112 w 20"/>
                    <a:gd name="T5" fmla="*/ 492 h 114"/>
                    <a:gd name="T6" fmla="*/ 32 w 20"/>
                    <a:gd name="T7" fmla="*/ 559 h 114"/>
                    <a:gd name="T8" fmla="*/ 75 w 20"/>
                    <a:gd name="T9" fmla="*/ 635 h 114"/>
                    <a:gd name="T10" fmla="*/ 0 w 20"/>
                    <a:gd name="T11" fmla="*/ 718 h 114"/>
                    <a:gd name="T12" fmla="*/ 7 w 20"/>
                    <a:gd name="T13" fmla="*/ 718 h 114"/>
                    <a:gd name="T14" fmla="*/ 88 w 20"/>
                    <a:gd name="T15" fmla="*/ 635 h 114"/>
                    <a:gd name="T16" fmla="*/ 43 w 20"/>
                    <a:gd name="T17" fmla="*/ 559 h 114"/>
                    <a:gd name="T18" fmla="*/ 125 w 20"/>
                    <a:gd name="T19" fmla="*/ 492 h 114"/>
                    <a:gd name="T20" fmla="*/ 125 w 20"/>
                    <a:gd name="T21" fmla="*/ 492 h 114"/>
                    <a:gd name="T22" fmla="*/ 125 w 20"/>
                    <a:gd name="T23" fmla="*/ 75 h 114"/>
                    <a:gd name="T24" fmla="*/ 7 w 20"/>
                    <a:gd name="T25" fmla="*/ 0 h 114"/>
                    <a:gd name="T26" fmla="*/ 0 w 20"/>
                    <a:gd name="T27" fmla="*/ 0 h 114"/>
                    <a:gd name="T28" fmla="*/ 112 w 20"/>
                    <a:gd name="T29" fmla="*/ 75 h 114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w 20"/>
                    <a:gd name="T46" fmla="*/ 0 h 114"/>
                    <a:gd name="T47" fmla="*/ 20 w 20"/>
                    <a:gd name="T48" fmla="*/ 114 h 114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T45" t="T46" r="T47" b="T48"/>
                  <a:pathLst>
                    <a:path w="20" h="114">
                      <a:moveTo>
                        <a:pt x="18" y="12"/>
                      </a:moveTo>
                      <a:cubicBezTo>
                        <a:pt x="18" y="78"/>
                        <a:pt x="18" y="78"/>
                        <a:pt x="18" y="78"/>
                      </a:cubicBezTo>
                      <a:cubicBezTo>
                        <a:pt x="18" y="78"/>
                        <a:pt x="18" y="78"/>
                        <a:pt x="18" y="78"/>
                      </a:cubicBezTo>
                      <a:cubicBezTo>
                        <a:pt x="18" y="81"/>
                        <a:pt x="17" y="87"/>
                        <a:pt x="5" y="89"/>
                      </a:cubicBezTo>
                      <a:cubicBezTo>
                        <a:pt x="9" y="91"/>
                        <a:pt x="12" y="95"/>
                        <a:pt x="12" y="101"/>
                      </a:cubicBezTo>
                      <a:cubicBezTo>
                        <a:pt x="12" y="108"/>
                        <a:pt x="7" y="113"/>
                        <a:pt x="0" y="114"/>
                      </a:cubicBezTo>
                      <a:cubicBezTo>
                        <a:pt x="0" y="114"/>
                        <a:pt x="0" y="114"/>
                        <a:pt x="1" y="114"/>
                      </a:cubicBezTo>
                      <a:cubicBezTo>
                        <a:pt x="8" y="114"/>
                        <a:pt x="14" y="108"/>
                        <a:pt x="14" y="101"/>
                      </a:cubicBezTo>
                      <a:cubicBezTo>
                        <a:pt x="14" y="95"/>
                        <a:pt x="11" y="91"/>
                        <a:pt x="7" y="89"/>
                      </a:cubicBezTo>
                      <a:cubicBezTo>
                        <a:pt x="19" y="87"/>
                        <a:pt x="20" y="81"/>
                        <a:pt x="20" y="78"/>
                      </a:cubicBezTo>
                      <a:cubicBezTo>
                        <a:pt x="20" y="78"/>
                        <a:pt x="20" y="78"/>
                        <a:pt x="20" y="78"/>
                      </a:cubicBezTo>
                      <a:cubicBezTo>
                        <a:pt x="20" y="12"/>
                        <a:pt x="20" y="12"/>
                        <a:pt x="20" y="12"/>
                      </a:cubicBezTo>
                      <a:cubicBezTo>
                        <a:pt x="20" y="7"/>
                        <a:pt x="16" y="0"/>
                        <a:pt x="1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4" y="1"/>
                        <a:pt x="18" y="8"/>
                        <a:pt x="18" y="12"/>
                      </a:cubicBezTo>
                      <a:close/>
                    </a:path>
                  </a:pathLst>
                </a:custGeom>
                <a:solidFill>
                  <a:srgbClr val="99CC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rot="10800000"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75" name="Freeform 317">
                  <a:extLst>
                    <a:ext uri="{FF2B5EF4-FFF2-40B4-BE49-F238E27FC236}">
                      <a16:creationId xmlns:a16="http://schemas.microsoft.com/office/drawing/2014/main" id="{23F8F9EA-F236-40FD-9611-8315219C8E03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818" y="866"/>
                  <a:ext cx="56" cy="286"/>
                </a:xfrm>
                <a:custGeom>
                  <a:avLst/>
                  <a:gdLst>
                    <a:gd name="T0" fmla="*/ 79 w 22"/>
                    <a:gd name="T1" fmla="*/ 635 h 114"/>
                    <a:gd name="T2" fmla="*/ 122 w 22"/>
                    <a:gd name="T3" fmla="*/ 559 h 114"/>
                    <a:gd name="T4" fmla="*/ 38 w 22"/>
                    <a:gd name="T5" fmla="*/ 492 h 114"/>
                    <a:gd name="T6" fmla="*/ 38 w 22"/>
                    <a:gd name="T7" fmla="*/ 492 h 114"/>
                    <a:gd name="T8" fmla="*/ 38 w 22"/>
                    <a:gd name="T9" fmla="*/ 75 h 114"/>
                    <a:gd name="T10" fmla="*/ 143 w 22"/>
                    <a:gd name="T11" fmla="*/ 8 h 114"/>
                    <a:gd name="T12" fmla="*/ 122 w 22"/>
                    <a:gd name="T13" fmla="*/ 0 h 114"/>
                    <a:gd name="T14" fmla="*/ 0 w 22"/>
                    <a:gd name="T15" fmla="*/ 75 h 114"/>
                    <a:gd name="T16" fmla="*/ 0 w 22"/>
                    <a:gd name="T17" fmla="*/ 492 h 114"/>
                    <a:gd name="T18" fmla="*/ 0 w 22"/>
                    <a:gd name="T19" fmla="*/ 492 h 114"/>
                    <a:gd name="T20" fmla="*/ 84 w 22"/>
                    <a:gd name="T21" fmla="*/ 559 h 114"/>
                    <a:gd name="T22" fmla="*/ 38 w 22"/>
                    <a:gd name="T23" fmla="*/ 635 h 114"/>
                    <a:gd name="T24" fmla="*/ 122 w 22"/>
                    <a:gd name="T25" fmla="*/ 718 h 114"/>
                    <a:gd name="T26" fmla="*/ 143 w 22"/>
                    <a:gd name="T27" fmla="*/ 718 h 114"/>
                    <a:gd name="T28" fmla="*/ 79 w 22"/>
                    <a:gd name="T29" fmla="*/ 635 h 114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w 22"/>
                    <a:gd name="T46" fmla="*/ 0 h 114"/>
                    <a:gd name="T47" fmla="*/ 22 w 22"/>
                    <a:gd name="T48" fmla="*/ 114 h 114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T45" t="T46" r="T47" b="T48"/>
                  <a:pathLst>
                    <a:path w="22" h="114">
                      <a:moveTo>
                        <a:pt x="12" y="101"/>
                      </a:moveTo>
                      <a:cubicBezTo>
                        <a:pt x="12" y="95"/>
                        <a:pt x="15" y="91"/>
                        <a:pt x="19" y="89"/>
                      </a:cubicBezTo>
                      <a:cubicBezTo>
                        <a:pt x="7" y="87"/>
                        <a:pt x="6" y="81"/>
                        <a:pt x="6" y="78"/>
                      </a:cubicBezTo>
                      <a:cubicBezTo>
                        <a:pt x="6" y="78"/>
                        <a:pt x="6" y="78"/>
                        <a:pt x="6" y="78"/>
                      </a:cubicBezTo>
                      <a:cubicBezTo>
                        <a:pt x="6" y="12"/>
                        <a:pt x="6" y="12"/>
                        <a:pt x="6" y="12"/>
                      </a:cubicBezTo>
                      <a:cubicBezTo>
                        <a:pt x="6" y="8"/>
                        <a:pt x="8" y="1"/>
                        <a:pt x="22" y="1"/>
                      </a:cubicBezTo>
                      <a:cubicBezTo>
                        <a:pt x="21" y="0"/>
                        <a:pt x="20" y="0"/>
                        <a:pt x="19" y="0"/>
                      </a:cubicBezTo>
                      <a:cubicBezTo>
                        <a:pt x="4" y="0"/>
                        <a:pt x="0" y="7"/>
                        <a:pt x="0" y="12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81"/>
                        <a:pt x="1" y="87"/>
                        <a:pt x="13" y="89"/>
                      </a:cubicBezTo>
                      <a:cubicBezTo>
                        <a:pt x="8" y="91"/>
                        <a:pt x="6" y="95"/>
                        <a:pt x="6" y="101"/>
                      </a:cubicBezTo>
                      <a:cubicBezTo>
                        <a:pt x="6" y="108"/>
                        <a:pt x="11" y="114"/>
                        <a:pt x="19" y="114"/>
                      </a:cubicBezTo>
                      <a:cubicBezTo>
                        <a:pt x="20" y="114"/>
                        <a:pt x="21" y="114"/>
                        <a:pt x="22" y="114"/>
                      </a:cubicBezTo>
                      <a:cubicBezTo>
                        <a:pt x="16" y="112"/>
                        <a:pt x="12" y="107"/>
                        <a:pt x="12" y="101"/>
                      </a:cubicBezTo>
                      <a:close/>
                    </a:path>
                  </a:pathLst>
                </a:custGeom>
                <a:solidFill>
                  <a:srgbClr val="99CC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rot="10800000"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76" name="Freeform 318">
                  <a:extLst>
                    <a:ext uri="{FF2B5EF4-FFF2-40B4-BE49-F238E27FC236}">
                      <a16:creationId xmlns:a16="http://schemas.microsoft.com/office/drawing/2014/main" id="{FF3A8D9D-5B21-4DC3-A0DC-3A774F8EEB7D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818" y="866"/>
                  <a:ext cx="96" cy="286"/>
                </a:xfrm>
                <a:custGeom>
                  <a:avLst/>
                  <a:gdLst>
                    <a:gd name="T0" fmla="*/ 205 w 38"/>
                    <a:gd name="T1" fmla="*/ 635 h 114"/>
                    <a:gd name="T2" fmla="*/ 159 w 38"/>
                    <a:gd name="T3" fmla="*/ 559 h 114"/>
                    <a:gd name="T4" fmla="*/ 243 w 38"/>
                    <a:gd name="T5" fmla="*/ 492 h 114"/>
                    <a:gd name="T6" fmla="*/ 243 w 38"/>
                    <a:gd name="T7" fmla="*/ 492 h 114"/>
                    <a:gd name="T8" fmla="*/ 243 w 38"/>
                    <a:gd name="T9" fmla="*/ 75 h 114"/>
                    <a:gd name="T10" fmla="*/ 121 w 38"/>
                    <a:gd name="T11" fmla="*/ 0 h 114"/>
                    <a:gd name="T12" fmla="*/ 0 w 38"/>
                    <a:gd name="T13" fmla="*/ 75 h 114"/>
                    <a:gd name="T14" fmla="*/ 0 w 38"/>
                    <a:gd name="T15" fmla="*/ 492 h 114"/>
                    <a:gd name="T16" fmla="*/ 0 w 38"/>
                    <a:gd name="T17" fmla="*/ 492 h 114"/>
                    <a:gd name="T18" fmla="*/ 83 w 38"/>
                    <a:gd name="T19" fmla="*/ 559 h 114"/>
                    <a:gd name="T20" fmla="*/ 38 w 38"/>
                    <a:gd name="T21" fmla="*/ 635 h 114"/>
                    <a:gd name="T22" fmla="*/ 121 w 38"/>
                    <a:gd name="T23" fmla="*/ 718 h 114"/>
                    <a:gd name="T24" fmla="*/ 205 w 38"/>
                    <a:gd name="T25" fmla="*/ 635 h 11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38"/>
                    <a:gd name="T40" fmla="*/ 0 h 114"/>
                    <a:gd name="T41" fmla="*/ 38 w 38"/>
                    <a:gd name="T42" fmla="*/ 114 h 114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38" h="114">
                      <a:moveTo>
                        <a:pt x="32" y="101"/>
                      </a:moveTo>
                      <a:cubicBezTo>
                        <a:pt x="32" y="95"/>
                        <a:pt x="29" y="91"/>
                        <a:pt x="25" y="89"/>
                      </a:cubicBezTo>
                      <a:cubicBezTo>
                        <a:pt x="37" y="87"/>
                        <a:pt x="38" y="81"/>
                        <a:pt x="38" y="78"/>
                      </a:cubicBezTo>
                      <a:cubicBezTo>
                        <a:pt x="38" y="78"/>
                        <a:pt x="38" y="78"/>
                        <a:pt x="38" y="78"/>
                      </a:cubicBezTo>
                      <a:cubicBezTo>
                        <a:pt x="38" y="12"/>
                        <a:pt x="38" y="12"/>
                        <a:pt x="38" y="12"/>
                      </a:cubicBezTo>
                      <a:cubicBezTo>
                        <a:pt x="38" y="7"/>
                        <a:pt x="34" y="0"/>
                        <a:pt x="19" y="0"/>
                      </a:cubicBezTo>
                      <a:cubicBezTo>
                        <a:pt x="4" y="0"/>
                        <a:pt x="0" y="7"/>
                        <a:pt x="0" y="12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81"/>
                        <a:pt x="1" y="87"/>
                        <a:pt x="13" y="89"/>
                      </a:cubicBezTo>
                      <a:cubicBezTo>
                        <a:pt x="8" y="91"/>
                        <a:pt x="6" y="95"/>
                        <a:pt x="6" y="101"/>
                      </a:cubicBezTo>
                      <a:cubicBezTo>
                        <a:pt x="6" y="108"/>
                        <a:pt x="11" y="114"/>
                        <a:pt x="19" y="114"/>
                      </a:cubicBezTo>
                      <a:cubicBezTo>
                        <a:pt x="26" y="114"/>
                        <a:pt x="32" y="108"/>
                        <a:pt x="32" y="101"/>
                      </a:cubicBezTo>
                      <a:close/>
                    </a:path>
                  </a:pathLst>
                </a:custGeom>
                <a:solidFill>
                  <a:srgbClr val="99CC00"/>
                </a:solidFill>
                <a:ln w="3175">
                  <a:solidFill>
                    <a:srgbClr val="343434"/>
                  </a:solidFill>
                  <a:miter lim="800000"/>
                  <a:headEnd/>
                  <a:tailEnd/>
                </a:ln>
              </p:spPr>
              <p:txBody>
                <a:bodyPr rot="10800000"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</p:grpSp>
          <p:grpSp>
            <p:nvGrpSpPr>
              <p:cNvPr id="18" name="Group 319">
                <a:extLst>
                  <a:ext uri="{FF2B5EF4-FFF2-40B4-BE49-F238E27FC236}">
                    <a16:creationId xmlns:a16="http://schemas.microsoft.com/office/drawing/2014/main" id="{22BD2ED8-D382-42C4-A1F6-4CE3FEB4549F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2466" y="1946"/>
                <a:ext cx="53" cy="156"/>
                <a:chOff x="1008" y="867"/>
                <a:chExt cx="95" cy="278"/>
              </a:xfrm>
            </p:grpSpPr>
            <p:sp>
              <p:nvSpPr>
                <p:cNvPr id="69" name="Freeform 320">
                  <a:extLst>
                    <a:ext uri="{FF2B5EF4-FFF2-40B4-BE49-F238E27FC236}">
                      <a16:creationId xmlns:a16="http://schemas.microsoft.com/office/drawing/2014/main" id="{4BE8980C-6FBB-4883-8411-D64311B8F4C8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1008" y="867"/>
                  <a:ext cx="95" cy="278"/>
                </a:xfrm>
                <a:custGeom>
                  <a:avLst/>
                  <a:gdLst>
                    <a:gd name="T0" fmla="*/ 237 w 38"/>
                    <a:gd name="T1" fmla="*/ 621 h 111"/>
                    <a:gd name="T2" fmla="*/ 237 w 38"/>
                    <a:gd name="T3" fmla="*/ 0 h 111"/>
                    <a:gd name="T4" fmla="*/ 155 w 38"/>
                    <a:gd name="T5" fmla="*/ 70 h 111"/>
                    <a:gd name="T6" fmla="*/ 200 w 38"/>
                    <a:gd name="T7" fmla="*/ 138 h 111"/>
                    <a:gd name="T8" fmla="*/ 120 w 38"/>
                    <a:gd name="T9" fmla="*/ 225 h 111"/>
                    <a:gd name="T10" fmla="*/ 37 w 38"/>
                    <a:gd name="T11" fmla="*/ 138 h 111"/>
                    <a:gd name="T12" fmla="*/ 80 w 38"/>
                    <a:gd name="T13" fmla="*/ 70 h 111"/>
                    <a:gd name="T14" fmla="*/ 0 w 38"/>
                    <a:gd name="T15" fmla="*/ 0 h 111"/>
                    <a:gd name="T16" fmla="*/ 0 w 38"/>
                    <a:gd name="T17" fmla="*/ 621 h 111"/>
                    <a:gd name="T18" fmla="*/ 120 w 38"/>
                    <a:gd name="T19" fmla="*/ 696 h 111"/>
                    <a:gd name="T20" fmla="*/ 237 w 38"/>
                    <a:gd name="T21" fmla="*/ 621 h 111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38"/>
                    <a:gd name="T34" fmla="*/ 0 h 111"/>
                    <a:gd name="T35" fmla="*/ 38 w 38"/>
                    <a:gd name="T36" fmla="*/ 111 h 111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38" h="111">
                      <a:moveTo>
                        <a:pt x="38" y="99"/>
                      </a:moveTo>
                      <a:cubicBezTo>
                        <a:pt x="38" y="0"/>
                        <a:pt x="38" y="0"/>
                        <a:pt x="38" y="0"/>
                      </a:cubicBezTo>
                      <a:cubicBezTo>
                        <a:pt x="37" y="3"/>
                        <a:pt x="36" y="9"/>
                        <a:pt x="25" y="11"/>
                      </a:cubicBezTo>
                      <a:cubicBezTo>
                        <a:pt x="29" y="13"/>
                        <a:pt x="32" y="17"/>
                        <a:pt x="32" y="22"/>
                      </a:cubicBezTo>
                      <a:cubicBezTo>
                        <a:pt x="32" y="30"/>
                        <a:pt x="26" y="36"/>
                        <a:pt x="19" y="36"/>
                      </a:cubicBezTo>
                      <a:cubicBezTo>
                        <a:pt x="11" y="36"/>
                        <a:pt x="6" y="30"/>
                        <a:pt x="6" y="22"/>
                      </a:cubicBezTo>
                      <a:cubicBezTo>
                        <a:pt x="6" y="17"/>
                        <a:pt x="8" y="13"/>
                        <a:pt x="13" y="11"/>
                      </a:cubicBezTo>
                      <a:cubicBezTo>
                        <a:pt x="1" y="9"/>
                        <a:pt x="0" y="3"/>
                        <a:pt x="0" y="0"/>
                      </a:cubicBezTo>
                      <a:cubicBezTo>
                        <a:pt x="0" y="99"/>
                        <a:pt x="0" y="99"/>
                        <a:pt x="0" y="99"/>
                      </a:cubicBezTo>
                      <a:cubicBezTo>
                        <a:pt x="0" y="106"/>
                        <a:pt x="4" y="111"/>
                        <a:pt x="19" y="111"/>
                      </a:cubicBezTo>
                      <a:cubicBezTo>
                        <a:pt x="34" y="111"/>
                        <a:pt x="38" y="106"/>
                        <a:pt x="38" y="99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70" name="Freeform 321">
                  <a:extLst>
                    <a:ext uri="{FF2B5EF4-FFF2-40B4-BE49-F238E27FC236}">
                      <a16:creationId xmlns:a16="http://schemas.microsoft.com/office/drawing/2014/main" id="{9122863C-CB24-439A-93FA-E0DBDE833F4F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1053" y="867"/>
                  <a:ext cx="50" cy="278"/>
                </a:xfrm>
                <a:custGeom>
                  <a:avLst/>
                  <a:gdLst>
                    <a:gd name="T0" fmla="*/ 125 w 20"/>
                    <a:gd name="T1" fmla="*/ 621 h 111"/>
                    <a:gd name="T2" fmla="*/ 125 w 20"/>
                    <a:gd name="T3" fmla="*/ 0 h 111"/>
                    <a:gd name="T4" fmla="*/ 107 w 20"/>
                    <a:gd name="T5" fmla="*/ 38 h 111"/>
                    <a:gd name="T6" fmla="*/ 107 w 20"/>
                    <a:gd name="T7" fmla="*/ 621 h 111"/>
                    <a:gd name="T8" fmla="*/ 0 w 20"/>
                    <a:gd name="T9" fmla="*/ 696 h 111"/>
                    <a:gd name="T10" fmla="*/ 7 w 20"/>
                    <a:gd name="T11" fmla="*/ 696 h 111"/>
                    <a:gd name="T12" fmla="*/ 125 w 20"/>
                    <a:gd name="T13" fmla="*/ 621 h 11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0"/>
                    <a:gd name="T22" fmla="*/ 0 h 111"/>
                    <a:gd name="T23" fmla="*/ 20 w 20"/>
                    <a:gd name="T24" fmla="*/ 111 h 11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0" h="111">
                      <a:moveTo>
                        <a:pt x="20" y="99"/>
                      </a:moveTo>
                      <a:cubicBezTo>
                        <a:pt x="20" y="0"/>
                        <a:pt x="20" y="0"/>
                        <a:pt x="20" y="0"/>
                      </a:cubicBezTo>
                      <a:cubicBezTo>
                        <a:pt x="20" y="1"/>
                        <a:pt x="19" y="5"/>
                        <a:pt x="17" y="6"/>
                      </a:cubicBezTo>
                      <a:cubicBezTo>
                        <a:pt x="17" y="99"/>
                        <a:pt x="17" y="99"/>
                        <a:pt x="17" y="99"/>
                      </a:cubicBezTo>
                      <a:cubicBezTo>
                        <a:pt x="17" y="105"/>
                        <a:pt x="14" y="111"/>
                        <a:pt x="0" y="111"/>
                      </a:cubicBezTo>
                      <a:cubicBezTo>
                        <a:pt x="0" y="111"/>
                        <a:pt x="0" y="111"/>
                        <a:pt x="1" y="111"/>
                      </a:cubicBezTo>
                      <a:cubicBezTo>
                        <a:pt x="16" y="111"/>
                        <a:pt x="20" y="106"/>
                        <a:pt x="20" y="99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71" name="Freeform 322">
                  <a:extLst>
                    <a:ext uri="{FF2B5EF4-FFF2-40B4-BE49-F238E27FC236}">
                      <a16:creationId xmlns:a16="http://schemas.microsoft.com/office/drawing/2014/main" id="{5E375136-0DA8-4CFE-A525-CA9295CF9BFE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1008" y="867"/>
                  <a:ext cx="95" cy="278"/>
                </a:xfrm>
                <a:custGeom>
                  <a:avLst/>
                  <a:gdLst>
                    <a:gd name="T0" fmla="*/ 155 w 38"/>
                    <a:gd name="T1" fmla="*/ 70 h 111"/>
                    <a:gd name="T2" fmla="*/ 200 w 38"/>
                    <a:gd name="T3" fmla="*/ 138 h 111"/>
                    <a:gd name="T4" fmla="*/ 137 w 38"/>
                    <a:gd name="T5" fmla="*/ 225 h 111"/>
                    <a:gd name="T6" fmla="*/ 150 w 38"/>
                    <a:gd name="T7" fmla="*/ 225 h 111"/>
                    <a:gd name="T8" fmla="*/ 220 w 38"/>
                    <a:gd name="T9" fmla="*/ 138 h 111"/>
                    <a:gd name="T10" fmla="*/ 180 w 38"/>
                    <a:gd name="T11" fmla="*/ 70 h 111"/>
                    <a:gd name="T12" fmla="*/ 237 w 38"/>
                    <a:gd name="T13" fmla="*/ 8 h 111"/>
                    <a:gd name="T14" fmla="*/ 237 w 38"/>
                    <a:gd name="T15" fmla="*/ 0 h 111"/>
                    <a:gd name="T16" fmla="*/ 155 w 38"/>
                    <a:gd name="T17" fmla="*/ 70 h 111"/>
                    <a:gd name="T18" fmla="*/ 137 w 38"/>
                    <a:gd name="T19" fmla="*/ 696 h 111"/>
                    <a:gd name="T20" fmla="*/ 30 w 38"/>
                    <a:gd name="T21" fmla="*/ 621 h 111"/>
                    <a:gd name="T22" fmla="*/ 30 w 38"/>
                    <a:gd name="T23" fmla="*/ 50 h 111"/>
                    <a:gd name="T24" fmla="*/ 0 w 38"/>
                    <a:gd name="T25" fmla="*/ 0 h 111"/>
                    <a:gd name="T26" fmla="*/ 0 w 38"/>
                    <a:gd name="T27" fmla="*/ 621 h 111"/>
                    <a:gd name="T28" fmla="*/ 120 w 38"/>
                    <a:gd name="T29" fmla="*/ 696 h 111"/>
                    <a:gd name="T30" fmla="*/ 137 w 38"/>
                    <a:gd name="T31" fmla="*/ 696 h 111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38"/>
                    <a:gd name="T49" fmla="*/ 0 h 111"/>
                    <a:gd name="T50" fmla="*/ 38 w 38"/>
                    <a:gd name="T51" fmla="*/ 111 h 111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38" h="111">
                      <a:moveTo>
                        <a:pt x="25" y="11"/>
                      </a:moveTo>
                      <a:cubicBezTo>
                        <a:pt x="29" y="13"/>
                        <a:pt x="32" y="17"/>
                        <a:pt x="32" y="22"/>
                      </a:cubicBezTo>
                      <a:cubicBezTo>
                        <a:pt x="32" y="29"/>
                        <a:pt x="28" y="34"/>
                        <a:pt x="22" y="36"/>
                      </a:cubicBezTo>
                      <a:cubicBezTo>
                        <a:pt x="22" y="36"/>
                        <a:pt x="23" y="36"/>
                        <a:pt x="24" y="36"/>
                      </a:cubicBezTo>
                      <a:cubicBezTo>
                        <a:pt x="31" y="35"/>
                        <a:pt x="35" y="30"/>
                        <a:pt x="35" y="22"/>
                      </a:cubicBezTo>
                      <a:cubicBezTo>
                        <a:pt x="35" y="17"/>
                        <a:pt x="33" y="13"/>
                        <a:pt x="29" y="11"/>
                      </a:cubicBezTo>
                      <a:cubicBezTo>
                        <a:pt x="35" y="10"/>
                        <a:pt x="38" y="5"/>
                        <a:pt x="38" y="1"/>
                      </a:cubicBezTo>
                      <a:cubicBezTo>
                        <a:pt x="38" y="0"/>
                        <a:pt x="38" y="0"/>
                        <a:pt x="38" y="0"/>
                      </a:cubicBezTo>
                      <a:cubicBezTo>
                        <a:pt x="37" y="3"/>
                        <a:pt x="36" y="9"/>
                        <a:pt x="25" y="11"/>
                      </a:cubicBezTo>
                      <a:close/>
                      <a:moveTo>
                        <a:pt x="22" y="111"/>
                      </a:moveTo>
                      <a:cubicBezTo>
                        <a:pt x="8" y="110"/>
                        <a:pt x="5" y="105"/>
                        <a:pt x="5" y="99"/>
                      </a:cubicBezTo>
                      <a:cubicBezTo>
                        <a:pt x="5" y="8"/>
                        <a:pt x="5" y="8"/>
                        <a:pt x="5" y="8"/>
                      </a:cubicBezTo>
                      <a:cubicBezTo>
                        <a:pt x="1" y="6"/>
                        <a:pt x="0" y="2"/>
                        <a:pt x="0" y="0"/>
                      </a:cubicBezTo>
                      <a:cubicBezTo>
                        <a:pt x="0" y="99"/>
                        <a:pt x="0" y="99"/>
                        <a:pt x="0" y="99"/>
                      </a:cubicBezTo>
                      <a:cubicBezTo>
                        <a:pt x="0" y="106"/>
                        <a:pt x="4" y="111"/>
                        <a:pt x="19" y="111"/>
                      </a:cubicBezTo>
                      <a:cubicBezTo>
                        <a:pt x="20" y="111"/>
                        <a:pt x="21" y="111"/>
                        <a:pt x="22" y="111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72" name="Freeform 323">
                  <a:extLst>
                    <a:ext uri="{FF2B5EF4-FFF2-40B4-BE49-F238E27FC236}">
                      <a16:creationId xmlns:a16="http://schemas.microsoft.com/office/drawing/2014/main" id="{E4B9E169-15D0-429E-9DEB-5DD3F4516FCB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1008" y="867"/>
                  <a:ext cx="95" cy="278"/>
                </a:xfrm>
                <a:custGeom>
                  <a:avLst/>
                  <a:gdLst>
                    <a:gd name="T0" fmla="*/ 237 w 38"/>
                    <a:gd name="T1" fmla="*/ 621 h 111"/>
                    <a:gd name="T2" fmla="*/ 237 w 38"/>
                    <a:gd name="T3" fmla="*/ 0 h 111"/>
                    <a:gd name="T4" fmla="*/ 155 w 38"/>
                    <a:gd name="T5" fmla="*/ 70 h 111"/>
                    <a:gd name="T6" fmla="*/ 200 w 38"/>
                    <a:gd name="T7" fmla="*/ 138 h 111"/>
                    <a:gd name="T8" fmla="*/ 120 w 38"/>
                    <a:gd name="T9" fmla="*/ 225 h 111"/>
                    <a:gd name="T10" fmla="*/ 37 w 38"/>
                    <a:gd name="T11" fmla="*/ 138 h 111"/>
                    <a:gd name="T12" fmla="*/ 80 w 38"/>
                    <a:gd name="T13" fmla="*/ 70 h 111"/>
                    <a:gd name="T14" fmla="*/ 0 w 38"/>
                    <a:gd name="T15" fmla="*/ 0 h 111"/>
                    <a:gd name="T16" fmla="*/ 0 w 38"/>
                    <a:gd name="T17" fmla="*/ 621 h 111"/>
                    <a:gd name="T18" fmla="*/ 120 w 38"/>
                    <a:gd name="T19" fmla="*/ 696 h 111"/>
                    <a:gd name="T20" fmla="*/ 237 w 38"/>
                    <a:gd name="T21" fmla="*/ 621 h 111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38"/>
                    <a:gd name="T34" fmla="*/ 0 h 111"/>
                    <a:gd name="T35" fmla="*/ 38 w 38"/>
                    <a:gd name="T36" fmla="*/ 111 h 111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38" h="111">
                      <a:moveTo>
                        <a:pt x="38" y="99"/>
                      </a:moveTo>
                      <a:cubicBezTo>
                        <a:pt x="38" y="0"/>
                        <a:pt x="38" y="0"/>
                        <a:pt x="38" y="0"/>
                      </a:cubicBezTo>
                      <a:cubicBezTo>
                        <a:pt x="37" y="3"/>
                        <a:pt x="36" y="9"/>
                        <a:pt x="25" y="11"/>
                      </a:cubicBezTo>
                      <a:cubicBezTo>
                        <a:pt x="29" y="13"/>
                        <a:pt x="32" y="17"/>
                        <a:pt x="32" y="22"/>
                      </a:cubicBezTo>
                      <a:cubicBezTo>
                        <a:pt x="32" y="30"/>
                        <a:pt x="26" y="36"/>
                        <a:pt x="19" y="36"/>
                      </a:cubicBezTo>
                      <a:cubicBezTo>
                        <a:pt x="11" y="36"/>
                        <a:pt x="6" y="30"/>
                        <a:pt x="6" y="22"/>
                      </a:cubicBezTo>
                      <a:cubicBezTo>
                        <a:pt x="6" y="17"/>
                        <a:pt x="8" y="13"/>
                        <a:pt x="13" y="11"/>
                      </a:cubicBezTo>
                      <a:cubicBezTo>
                        <a:pt x="1" y="9"/>
                        <a:pt x="0" y="3"/>
                        <a:pt x="0" y="0"/>
                      </a:cubicBezTo>
                      <a:cubicBezTo>
                        <a:pt x="0" y="99"/>
                        <a:pt x="0" y="99"/>
                        <a:pt x="0" y="99"/>
                      </a:cubicBezTo>
                      <a:cubicBezTo>
                        <a:pt x="0" y="106"/>
                        <a:pt x="4" y="111"/>
                        <a:pt x="19" y="111"/>
                      </a:cubicBezTo>
                      <a:cubicBezTo>
                        <a:pt x="34" y="111"/>
                        <a:pt x="38" y="106"/>
                        <a:pt x="38" y="99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 w="4763">
                  <a:solidFill>
                    <a:srgbClr val="343434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</p:grpSp>
          <p:grpSp>
            <p:nvGrpSpPr>
              <p:cNvPr id="19" name="Group 324">
                <a:extLst>
                  <a:ext uri="{FF2B5EF4-FFF2-40B4-BE49-F238E27FC236}">
                    <a16:creationId xmlns:a16="http://schemas.microsoft.com/office/drawing/2014/main" id="{AF2B97FB-D2F2-4BF3-B9D3-180B06C7B363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 rot="10800000">
                <a:off x="3286" y="1888"/>
                <a:ext cx="53" cy="160"/>
                <a:chOff x="818" y="866"/>
                <a:chExt cx="96" cy="286"/>
              </a:xfrm>
            </p:grpSpPr>
            <p:sp>
              <p:nvSpPr>
                <p:cNvPr id="65" name="Freeform 325">
                  <a:extLst>
                    <a:ext uri="{FF2B5EF4-FFF2-40B4-BE49-F238E27FC236}">
                      <a16:creationId xmlns:a16="http://schemas.microsoft.com/office/drawing/2014/main" id="{BFB2FD33-88D5-4587-A2E4-E1DD0CCC9602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818" y="866"/>
                  <a:ext cx="96" cy="286"/>
                </a:xfrm>
                <a:custGeom>
                  <a:avLst/>
                  <a:gdLst>
                    <a:gd name="T0" fmla="*/ 205 w 38"/>
                    <a:gd name="T1" fmla="*/ 635 h 114"/>
                    <a:gd name="T2" fmla="*/ 159 w 38"/>
                    <a:gd name="T3" fmla="*/ 559 h 114"/>
                    <a:gd name="T4" fmla="*/ 243 w 38"/>
                    <a:gd name="T5" fmla="*/ 492 h 114"/>
                    <a:gd name="T6" fmla="*/ 243 w 38"/>
                    <a:gd name="T7" fmla="*/ 492 h 114"/>
                    <a:gd name="T8" fmla="*/ 243 w 38"/>
                    <a:gd name="T9" fmla="*/ 75 h 114"/>
                    <a:gd name="T10" fmla="*/ 121 w 38"/>
                    <a:gd name="T11" fmla="*/ 0 h 114"/>
                    <a:gd name="T12" fmla="*/ 0 w 38"/>
                    <a:gd name="T13" fmla="*/ 75 h 114"/>
                    <a:gd name="T14" fmla="*/ 0 w 38"/>
                    <a:gd name="T15" fmla="*/ 492 h 114"/>
                    <a:gd name="T16" fmla="*/ 0 w 38"/>
                    <a:gd name="T17" fmla="*/ 492 h 114"/>
                    <a:gd name="T18" fmla="*/ 83 w 38"/>
                    <a:gd name="T19" fmla="*/ 559 h 114"/>
                    <a:gd name="T20" fmla="*/ 38 w 38"/>
                    <a:gd name="T21" fmla="*/ 635 h 114"/>
                    <a:gd name="T22" fmla="*/ 121 w 38"/>
                    <a:gd name="T23" fmla="*/ 718 h 114"/>
                    <a:gd name="T24" fmla="*/ 205 w 38"/>
                    <a:gd name="T25" fmla="*/ 635 h 11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38"/>
                    <a:gd name="T40" fmla="*/ 0 h 114"/>
                    <a:gd name="T41" fmla="*/ 38 w 38"/>
                    <a:gd name="T42" fmla="*/ 114 h 114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38" h="114">
                      <a:moveTo>
                        <a:pt x="32" y="101"/>
                      </a:moveTo>
                      <a:cubicBezTo>
                        <a:pt x="32" y="95"/>
                        <a:pt x="29" y="91"/>
                        <a:pt x="25" y="89"/>
                      </a:cubicBezTo>
                      <a:cubicBezTo>
                        <a:pt x="37" y="87"/>
                        <a:pt x="38" y="81"/>
                        <a:pt x="38" y="78"/>
                      </a:cubicBezTo>
                      <a:cubicBezTo>
                        <a:pt x="38" y="78"/>
                        <a:pt x="38" y="78"/>
                        <a:pt x="38" y="78"/>
                      </a:cubicBezTo>
                      <a:cubicBezTo>
                        <a:pt x="38" y="12"/>
                        <a:pt x="38" y="12"/>
                        <a:pt x="38" y="12"/>
                      </a:cubicBezTo>
                      <a:cubicBezTo>
                        <a:pt x="38" y="7"/>
                        <a:pt x="34" y="0"/>
                        <a:pt x="19" y="0"/>
                      </a:cubicBezTo>
                      <a:cubicBezTo>
                        <a:pt x="4" y="0"/>
                        <a:pt x="0" y="7"/>
                        <a:pt x="0" y="12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81"/>
                        <a:pt x="1" y="87"/>
                        <a:pt x="13" y="89"/>
                      </a:cubicBezTo>
                      <a:cubicBezTo>
                        <a:pt x="8" y="91"/>
                        <a:pt x="6" y="95"/>
                        <a:pt x="6" y="101"/>
                      </a:cubicBezTo>
                      <a:cubicBezTo>
                        <a:pt x="6" y="108"/>
                        <a:pt x="11" y="114"/>
                        <a:pt x="19" y="114"/>
                      </a:cubicBezTo>
                      <a:cubicBezTo>
                        <a:pt x="26" y="114"/>
                        <a:pt x="32" y="108"/>
                        <a:pt x="32" y="101"/>
                      </a:cubicBezTo>
                      <a:close/>
                    </a:path>
                  </a:pathLst>
                </a:custGeom>
                <a:solidFill>
                  <a:srgbClr val="99CC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rot="10800000"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66" name="Freeform 326">
                  <a:extLst>
                    <a:ext uri="{FF2B5EF4-FFF2-40B4-BE49-F238E27FC236}">
                      <a16:creationId xmlns:a16="http://schemas.microsoft.com/office/drawing/2014/main" id="{2295424B-348E-4B9F-A1BC-96AC5E1171B3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864" y="866"/>
                  <a:ext cx="50" cy="286"/>
                </a:xfrm>
                <a:custGeom>
                  <a:avLst/>
                  <a:gdLst>
                    <a:gd name="T0" fmla="*/ 112 w 20"/>
                    <a:gd name="T1" fmla="*/ 75 h 114"/>
                    <a:gd name="T2" fmla="*/ 112 w 20"/>
                    <a:gd name="T3" fmla="*/ 492 h 114"/>
                    <a:gd name="T4" fmla="*/ 112 w 20"/>
                    <a:gd name="T5" fmla="*/ 492 h 114"/>
                    <a:gd name="T6" fmla="*/ 32 w 20"/>
                    <a:gd name="T7" fmla="*/ 559 h 114"/>
                    <a:gd name="T8" fmla="*/ 75 w 20"/>
                    <a:gd name="T9" fmla="*/ 635 h 114"/>
                    <a:gd name="T10" fmla="*/ 0 w 20"/>
                    <a:gd name="T11" fmla="*/ 718 h 114"/>
                    <a:gd name="T12" fmla="*/ 7 w 20"/>
                    <a:gd name="T13" fmla="*/ 718 h 114"/>
                    <a:gd name="T14" fmla="*/ 88 w 20"/>
                    <a:gd name="T15" fmla="*/ 635 h 114"/>
                    <a:gd name="T16" fmla="*/ 43 w 20"/>
                    <a:gd name="T17" fmla="*/ 559 h 114"/>
                    <a:gd name="T18" fmla="*/ 125 w 20"/>
                    <a:gd name="T19" fmla="*/ 492 h 114"/>
                    <a:gd name="T20" fmla="*/ 125 w 20"/>
                    <a:gd name="T21" fmla="*/ 492 h 114"/>
                    <a:gd name="T22" fmla="*/ 125 w 20"/>
                    <a:gd name="T23" fmla="*/ 75 h 114"/>
                    <a:gd name="T24" fmla="*/ 7 w 20"/>
                    <a:gd name="T25" fmla="*/ 0 h 114"/>
                    <a:gd name="T26" fmla="*/ 0 w 20"/>
                    <a:gd name="T27" fmla="*/ 0 h 114"/>
                    <a:gd name="T28" fmla="*/ 112 w 20"/>
                    <a:gd name="T29" fmla="*/ 75 h 114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w 20"/>
                    <a:gd name="T46" fmla="*/ 0 h 114"/>
                    <a:gd name="T47" fmla="*/ 20 w 20"/>
                    <a:gd name="T48" fmla="*/ 114 h 114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T45" t="T46" r="T47" b="T48"/>
                  <a:pathLst>
                    <a:path w="20" h="114">
                      <a:moveTo>
                        <a:pt x="18" y="12"/>
                      </a:moveTo>
                      <a:cubicBezTo>
                        <a:pt x="18" y="78"/>
                        <a:pt x="18" y="78"/>
                        <a:pt x="18" y="78"/>
                      </a:cubicBezTo>
                      <a:cubicBezTo>
                        <a:pt x="18" y="78"/>
                        <a:pt x="18" y="78"/>
                        <a:pt x="18" y="78"/>
                      </a:cubicBezTo>
                      <a:cubicBezTo>
                        <a:pt x="18" y="81"/>
                        <a:pt x="17" y="87"/>
                        <a:pt x="5" y="89"/>
                      </a:cubicBezTo>
                      <a:cubicBezTo>
                        <a:pt x="9" y="91"/>
                        <a:pt x="12" y="95"/>
                        <a:pt x="12" y="101"/>
                      </a:cubicBezTo>
                      <a:cubicBezTo>
                        <a:pt x="12" y="108"/>
                        <a:pt x="7" y="113"/>
                        <a:pt x="0" y="114"/>
                      </a:cubicBezTo>
                      <a:cubicBezTo>
                        <a:pt x="0" y="114"/>
                        <a:pt x="0" y="114"/>
                        <a:pt x="1" y="114"/>
                      </a:cubicBezTo>
                      <a:cubicBezTo>
                        <a:pt x="8" y="114"/>
                        <a:pt x="14" y="108"/>
                        <a:pt x="14" y="101"/>
                      </a:cubicBezTo>
                      <a:cubicBezTo>
                        <a:pt x="14" y="95"/>
                        <a:pt x="11" y="91"/>
                        <a:pt x="7" y="89"/>
                      </a:cubicBezTo>
                      <a:cubicBezTo>
                        <a:pt x="19" y="87"/>
                        <a:pt x="20" y="81"/>
                        <a:pt x="20" y="78"/>
                      </a:cubicBezTo>
                      <a:cubicBezTo>
                        <a:pt x="20" y="78"/>
                        <a:pt x="20" y="78"/>
                        <a:pt x="20" y="78"/>
                      </a:cubicBezTo>
                      <a:cubicBezTo>
                        <a:pt x="20" y="12"/>
                        <a:pt x="20" y="12"/>
                        <a:pt x="20" y="12"/>
                      </a:cubicBezTo>
                      <a:cubicBezTo>
                        <a:pt x="20" y="7"/>
                        <a:pt x="16" y="0"/>
                        <a:pt x="1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4" y="1"/>
                        <a:pt x="18" y="8"/>
                        <a:pt x="18" y="12"/>
                      </a:cubicBezTo>
                      <a:close/>
                    </a:path>
                  </a:pathLst>
                </a:custGeom>
                <a:solidFill>
                  <a:srgbClr val="99CC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rot="10800000"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67" name="Freeform 327">
                  <a:extLst>
                    <a:ext uri="{FF2B5EF4-FFF2-40B4-BE49-F238E27FC236}">
                      <a16:creationId xmlns:a16="http://schemas.microsoft.com/office/drawing/2014/main" id="{5B8689FB-8DE8-4BC2-8BBF-C7A475D252DD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818" y="866"/>
                  <a:ext cx="56" cy="286"/>
                </a:xfrm>
                <a:custGeom>
                  <a:avLst/>
                  <a:gdLst>
                    <a:gd name="T0" fmla="*/ 79 w 22"/>
                    <a:gd name="T1" fmla="*/ 635 h 114"/>
                    <a:gd name="T2" fmla="*/ 122 w 22"/>
                    <a:gd name="T3" fmla="*/ 559 h 114"/>
                    <a:gd name="T4" fmla="*/ 38 w 22"/>
                    <a:gd name="T5" fmla="*/ 492 h 114"/>
                    <a:gd name="T6" fmla="*/ 38 w 22"/>
                    <a:gd name="T7" fmla="*/ 492 h 114"/>
                    <a:gd name="T8" fmla="*/ 38 w 22"/>
                    <a:gd name="T9" fmla="*/ 75 h 114"/>
                    <a:gd name="T10" fmla="*/ 143 w 22"/>
                    <a:gd name="T11" fmla="*/ 8 h 114"/>
                    <a:gd name="T12" fmla="*/ 122 w 22"/>
                    <a:gd name="T13" fmla="*/ 0 h 114"/>
                    <a:gd name="T14" fmla="*/ 0 w 22"/>
                    <a:gd name="T15" fmla="*/ 75 h 114"/>
                    <a:gd name="T16" fmla="*/ 0 w 22"/>
                    <a:gd name="T17" fmla="*/ 492 h 114"/>
                    <a:gd name="T18" fmla="*/ 0 w 22"/>
                    <a:gd name="T19" fmla="*/ 492 h 114"/>
                    <a:gd name="T20" fmla="*/ 84 w 22"/>
                    <a:gd name="T21" fmla="*/ 559 h 114"/>
                    <a:gd name="T22" fmla="*/ 38 w 22"/>
                    <a:gd name="T23" fmla="*/ 635 h 114"/>
                    <a:gd name="T24" fmla="*/ 122 w 22"/>
                    <a:gd name="T25" fmla="*/ 718 h 114"/>
                    <a:gd name="T26" fmla="*/ 143 w 22"/>
                    <a:gd name="T27" fmla="*/ 718 h 114"/>
                    <a:gd name="T28" fmla="*/ 79 w 22"/>
                    <a:gd name="T29" fmla="*/ 635 h 114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w 22"/>
                    <a:gd name="T46" fmla="*/ 0 h 114"/>
                    <a:gd name="T47" fmla="*/ 22 w 22"/>
                    <a:gd name="T48" fmla="*/ 114 h 114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T45" t="T46" r="T47" b="T48"/>
                  <a:pathLst>
                    <a:path w="22" h="114">
                      <a:moveTo>
                        <a:pt x="12" y="101"/>
                      </a:moveTo>
                      <a:cubicBezTo>
                        <a:pt x="12" y="95"/>
                        <a:pt x="15" y="91"/>
                        <a:pt x="19" y="89"/>
                      </a:cubicBezTo>
                      <a:cubicBezTo>
                        <a:pt x="7" y="87"/>
                        <a:pt x="6" y="81"/>
                        <a:pt x="6" y="78"/>
                      </a:cubicBezTo>
                      <a:cubicBezTo>
                        <a:pt x="6" y="78"/>
                        <a:pt x="6" y="78"/>
                        <a:pt x="6" y="78"/>
                      </a:cubicBezTo>
                      <a:cubicBezTo>
                        <a:pt x="6" y="12"/>
                        <a:pt x="6" y="12"/>
                        <a:pt x="6" y="12"/>
                      </a:cubicBezTo>
                      <a:cubicBezTo>
                        <a:pt x="6" y="8"/>
                        <a:pt x="8" y="1"/>
                        <a:pt x="22" y="1"/>
                      </a:cubicBezTo>
                      <a:cubicBezTo>
                        <a:pt x="21" y="0"/>
                        <a:pt x="20" y="0"/>
                        <a:pt x="19" y="0"/>
                      </a:cubicBezTo>
                      <a:cubicBezTo>
                        <a:pt x="4" y="0"/>
                        <a:pt x="0" y="7"/>
                        <a:pt x="0" y="12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81"/>
                        <a:pt x="1" y="87"/>
                        <a:pt x="13" y="89"/>
                      </a:cubicBezTo>
                      <a:cubicBezTo>
                        <a:pt x="8" y="91"/>
                        <a:pt x="6" y="95"/>
                        <a:pt x="6" y="101"/>
                      </a:cubicBezTo>
                      <a:cubicBezTo>
                        <a:pt x="6" y="108"/>
                        <a:pt x="11" y="114"/>
                        <a:pt x="19" y="114"/>
                      </a:cubicBezTo>
                      <a:cubicBezTo>
                        <a:pt x="20" y="114"/>
                        <a:pt x="21" y="114"/>
                        <a:pt x="22" y="114"/>
                      </a:cubicBezTo>
                      <a:cubicBezTo>
                        <a:pt x="16" y="112"/>
                        <a:pt x="12" y="107"/>
                        <a:pt x="12" y="101"/>
                      </a:cubicBezTo>
                      <a:close/>
                    </a:path>
                  </a:pathLst>
                </a:custGeom>
                <a:solidFill>
                  <a:srgbClr val="99CC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rot="10800000"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68" name="Freeform 328">
                  <a:extLst>
                    <a:ext uri="{FF2B5EF4-FFF2-40B4-BE49-F238E27FC236}">
                      <a16:creationId xmlns:a16="http://schemas.microsoft.com/office/drawing/2014/main" id="{CFA274DC-5641-434B-9D68-157B89475CDA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818" y="866"/>
                  <a:ext cx="96" cy="286"/>
                </a:xfrm>
                <a:custGeom>
                  <a:avLst/>
                  <a:gdLst>
                    <a:gd name="T0" fmla="*/ 205 w 38"/>
                    <a:gd name="T1" fmla="*/ 635 h 114"/>
                    <a:gd name="T2" fmla="*/ 159 w 38"/>
                    <a:gd name="T3" fmla="*/ 559 h 114"/>
                    <a:gd name="T4" fmla="*/ 243 w 38"/>
                    <a:gd name="T5" fmla="*/ 492 h 114"/>
                    <a:gd name="T6" fmla="*/ 243 w 38"/>
                    <a:gd name="T7" fmla="*/ 492 h 114"/>
                    <a:gd name="T8" fmla="*/ 243 w 38"/>
                    <a:gd name="T9" fmla="*/ 75 h 114"/>
                    <a:gd name="T10" fmla="*/ 121 w 38"/>
                    <a:gd name="T11" fmla="*/ 0 h 114"/>
                    <a:gd name="T12" fmla="*/ 0 w 38"/>
                    <a:gd name="T13" fmla="*/ 75 h 114"/>
                    <a:gd name="T14" fmla="*/ 0 w 38"/>
                    <a:gd name="T15" fmla="*/ 492 h 114"/>
                    <a:gd name="T16" fmla="*/ 0 w 38"/>
                    <a:gd name="T17" fmla="*/ 492 h 114"/>
                    <a:gd name="T18" fmla="*/ 83 w 38"/>
                    <a:gd name="T19" fmla="*/ 559 h 114"/>
                    <a:gd name="T20" fmla="*/ 38 w 38"/>
                    <a:gd name="T21" fmla="*/ 635 h 114"/>
                    <a:gd name="T22" fmla="*/ 121 w 38"/>
                    <a:gd name="T23" fmla="*/ 718 h 114"/>
                    <a:gd name="T24" fmla="*/ 205 w 38"/>
                    <a:gd name="T25" fmla="*/ 635 h 11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38"/>
                    <a:gd name="T40" fmla="*/ 0 h 114"/>
                    <a:gd name="T41" fmla="*/ 38 w 38"/>
                    <a:gd name="T42" fmla="*/ 114 h 114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38" h="114">
                      <a:moveTo>
                        <a:pt x="32" y="101"/>
                      </a:moveTo>
                      <a:cubicBezTo>
                        <a:pt x="32" y="95"/>
                        <a:pt x="29" y="91"/>
                        <a:pt x="25" y="89"/>
                      </a:cubicBezTo>
                      <a:cubicBezTo>
                        <a:pt x="37" y="87"/>
                        <a:pt x="38" y="81"/>
                        <a:pt x="38" y="78"/>
                      </a:cubicBezTo>
                      <a:cubicBezTo>
                        <a:pt x="38" y="78"/>
                        <a:pt x="38" y="78"/>
                        <a:pt x="38" y="78"/>
                      </a:cubicBezTo>
                      <a:cubicBezTo>
                        <a:pt x="38" y="12"/>
                        <a:pt x="38" y="12"/>
                        <a:pt x="38" y="12"/>
                      </a:cubicBezTo>
                      <a:cubicBezTo>
                        <a:pt x="38" y="7"/>
                        <a:pt x="34" y="0"/>
                        <a:pt x="19" y="0"/>
                      </a:cubicBezTo>
                      <a:cubicBezTo>
                        <a:pt x="4" y="0"/>
                        <a:pt x="0" y="7"/>
                        <a:pt x="0" y="12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81"/>
                        <a:pt x="1" y="87"/>
                        <a:pt x="13" y="89"/>
                      </a:cubicBezTo>
                      <a:cubicBezTo>
                        <a:pt x="8" y="91"/>
                        <a:pt x="6" y="95"/>
                        <a:pt x="6" y="101"/>
                      </a:cubicBezTo>
                      <a:cubicBezTo>
                        <a:pt x="6" y="108"/>
                        <a:pt x="11" y="114"/>
                        <a:pt x="19" y="114"/>
                      </a:cubicBezTo>
                      <a:cubicBezTo>
                        <a:pt x="26" y="114"/>
                        <a:pt x="32" y="108"/>
                        <a:pt x="32" y="101"/>
                      </a:cubicBezTo>
                      <a:close/>
                    </a:path>
                  </a:pathLst>
                </a:custGeom>
                <a:solidFill>
                  <a:srgbClr val="99CC00"/>
                </a:solidFill>
                <a:ln w="3175">
                  <a:solidFill>
                    <a:srgbClr val="343434"/>
                  </a:solidFill>
                  <a:miter lim="800000"/>
                  <a:headEnd/>
                  <a:tailEnd/>
                </a:ln>
              </p:spPr>
              <p:txBody>
                <a:bodyPr rot="10800000"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</p:grpSp>
          <p:grpSp>
            <p:nvGrpSpPr>
              <p:cNvPr id="20" name="Group 329">
                <a:extLst>
                  <a:ext uri="{FF2B5EF4-FFF2-40B4-BE49-F238E27FC236}">
                    <a16:creationId xmlns:a16="http://schemas.microsoft.com/office/drawing/2014/main" id="{A7027ECB-DE96-4413-89DA-D16ADD625D5B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3608" y="1993"/>
                <a:ext cx="53" cy="156"/>
                <a:chOff x="1008" y="867"/>
                <a:chExt cx="95" cy="278"/>
              </a:xfrm>
            </p:grpSpPr>
            <p:sp>
              <p:nvSpPr>
                <p:cNvPr id="61" name="Freeform 330">
                  <a:extLst>
                    <a:ext uri="{FF2B5EF4-FFF2-40B4-BE49-F238E27FC236}">
                      <a16:creationId xmlns:a16="http://schemas.microsoft.com/office/drawing/2014/main" id="{4DCCF9C2-6C36-4046-972D-421C07696EE3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1008" y="867"/>
                  <a:ext cx="95" cy="278"/>
                </a:xfrm>
                <a:custGeom>
                  <a:avLst/>
                  <a:gdLst>
                    <a:gd name="T0" fmla="*/ 237 w 38"/>
                    <a:gd name="T1" fmla="*/ 621 h 111"/>
                    <a:gd name="T2" fmla="*/ 237 w 38"/>
                    <a:gd name="T3" fmla="*/ 0 h 111"/>
                    <a:gd name="T4" fmla="*/ 155 w 38"/>
                    <a:gd name="T5" fmla="*/ 70 h 111"/>
                    <a:gd name="T6" fmla="*/ 200 w 38"/>
                    <a:gd name="T7" fmla="*/ 138 h 111"/>
                    <a:gd name="T8" fmla="*/ 120 w 38"/>
                    <a:gd name="T9" fmla="*/ 225 h 111"/>
                    <a:gd name="T10" fmla="*/ 37 w 38"/>
                    <a:gd name="T11" fmla="*/ 138 h 111"/>
                    <a:gd name="T12" fmla="*/ 80 w 38"/>
                    <a:gd name="T13" fmla="*/ 70 h 111"/>
                    <a:gd name="T14" fmla="*/ 0 w 38"/>
                    <a:gd name="T15" fmla="*/ 0 h 111"/>
                    <a:gd name="T16" fmla="*/ 0 w 38"/>
                    <a:gd name="T17" fmla="*/ 621 h 111"/>
                    <a:gd name="T18" fmla="*/ 120 w 38"/>
                    <a:gd name="T19" fmla="*/ 696 h 111"/>
                    <a:gd name="T20" fmla="*/ 237 w 38"/>
                    <a:gd name="T21" fmla="*/ 621 h 111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38"/>
                    <a:gd name="T34" fmla="*/ 0 h 111"/>
                    <a:gd name="T35" fmla="*/ 38 w 38"/>
                    <a:gd name="T36" fmla="*/ 111 h 111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38" h="111">
                      <a:moveTo>
                        <a:pt x="38" y="99"/>
                      </a:moveTo>
                      <a:cubicBezTo>
                        <a:pt x="38" y="0"/>
                        <a:pt x="38" y="0"/>
                        <a:pt x="38" y="0"/>
                      </a:cubicBezTo>
                      <a:cubicBezTo>
                        <a:pt x="37" y="3"/>
                        <a:pt x="36" y="9"/>
                        <a:pt x="25" y="11"/>
                      </a:cubicBezTo>
                      <a:cubicBezTo>
                        <a:pt x="29" y="13"/>
                        <a:pt x="32" y="17"/>
                        <a:pt x="32" y="22"/>
                      </a:cubicBezTo>
                      <a:cubicBezTo>
                        <a:pt x="32" y="30"/>
                        <a:pt x="26" y="36"/>
                        <a:pt x="19" y="36"/>
                      </a:cubicBezTo>
                      <a:cubicBezTo>
                        <a:pt x="11" y="36"/>
                        <a:pt x="6" y="30"/>
                        <a:pt x="6" y="22"/>
                      </a:cubicBezTo>
                      <a:cubicBezTo>
                        <a:pt x="6" y="17"/>
                        <a:pt x="8" y="13"/>
                        <a:pt x="13" y="11"/>
                      </a:cubicBezTo>
                      <a:cubicBezTo>
                        <a:pt x="1" y="9"/>
                        <a:pt x="0" y="3"/>
                        <a:pt x="0" y="0"/>
                      </a:cubicBezTo>
                      <a:cubicBezTo>
                        <a:pt x="0" y="99"/>
                        <a:pt x="0" y="99"/>
                        <a:pt x="0" y="99"/>
                      </a:cubicBezTo>
                      <a:cubicBezTo>
                        <a:pt x="0" y="106"/>
                        <a:pt x="4" y="111"/>
                        <a:pt x="19" y="111"/>
                      </a:cubicBezTo>
                      <a:cubicBezTo>
                        <a:pt x="34" y="111"/>
                        <a:pt x="38" y="106"/>
                        <a:pt x="38" y="99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62" name="Freeform 331">
                  <a:extLst>
                    <a:ext uri="{FF2B5EF4-FFF2-40B4-BE49-F238E27FC236}">
                      <a16:creationId xmlns:a16="http://schemas.microsoft.com/office/drawing/2014/main" id="{79A0BF71-AB0B-4D14-AAE5-CC1F7CB3B280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1053" y="867"/>
                  <a:ext cx="50" cy="278"/>
                </a:xfrm>
                <a:custGeom>
                  <a:avLst/>
                  <a:gdLst>
                    <a:gd name="T0" fmla="*/ 125 w 20"/>
                    <a:gd name="T1" fmla="*/ 621 h 111"/>
                    <a:gd name="T2" fmla="*/ 125 w 20"/>
                    <a:gd name="T3" fmla="*/ 0 h 111"/>
                    <a:gd name="T4" fmla="*/ 107 w 20"/>
                    <a:gd name="T5" fmla="*/ 38 h 111"/>
                    <a:gd name="T6" fmla="*/ 107 w 20"/>
                    <a:gd name="T7" fmla="*/ 621 h 111"/>
                    <a:gd name="T8" fmla="*/ 0 w 20"/>
                    <a:gd name="T9" fmla="*/ 696 h 111"/>
                    <a:gd name="T10" fmla="*/ 7 w 20"/>
                    <a:gd name="T11" fmla="*/ 696 h 111"/>
                    <a:gd name="T12" fmla="*/ 125 w 20"/>
                    <a:gd name="T13" fmla="*/ 621 h 11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0"/>
                    <a:gd name="T22" fmla="*/ 0 h 111"/>
                    <a:gd name="T23" fmla="*/ 20 w 20"/>
                    <a:gd name="T24" fmla="*/ 111 h 11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0" h="111">
                      <a:moveTo>
                        <a:pt x="20" y="99"/>
                      </a:moveTo>
                      <a:cubicBezTo>
                        <a:pt x="20" y="0"/>
                        <a:pt x="20" y="0"/>
                        <a:pt x="20" y="0"/>
                      </a:cubicBezTo>
                      <a:cubicBezTo>
                        <a:pt x="20" y="1"/>
                        <a:pt x="19" y="5"/>
                        <a:pt x="17" y="6"/>
                      </a:cubicBezTo>
                      <a:cubicBezTo>
                        <a:pt x="17" y="99"/>
                        <a:pt x="17" y="99"/>
                        <a:pt x="17" y="99"/>
                      </a:cubicBezTo>
                      <a:cubicBezTo>
                        <a:pt x="17" y="105"/>
                        <a:pt x="14" y="111"/>
                        <a:pt x="0" y="111"/>
                      </a:cubicBezTo>
                      <a:cubicBezTo>
                        <a:pt x="0" y="111"/>
                        <a:pt x="0" y="111"/>
                        <a:pt x="1" y="111"/>
                      </a:cubicBezTo>
                      <a:cubicBezTo>
                        <a:pt x="16" y="111"/>
                        <a:pt x="20" y="106"/>
                        <a:pt x="20" y="99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63" name="Freeform 332">
                  <a:extLst>
                    <a:ext uri="{FF2B5EF4-FFF2-40B4-BE49-F238E27FC236}">
                      <a16:creationId xmlns:a16="http://schemas.microsoft.com/office/drawing/2014/main" id="{D2622B49-0935-499C-B4AD-53228DCEFFB2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1008" y="867"/>
                  <a:ext cx="95" cy="278"/>
                </a:xfrm>
                <a:custGeom>
                  <a:avLst/>
                  <a:gdLst>
                    <a:gd name="T0" fmla="*/ 155 w 38"/>
                    <a:gd name="T1" fmla="*/ 70 h 111"/>
                    <a:gd name="T2" fmla="*/ 200 w 38"/>
                    <a:gd name="T3" fmla="*/ 138 h 111"/>
                    <a:gd name="T4" fmla="*/ 137 w 38"/>
                    <a:gd name="T5" fmla="*/ 225 h 111"/>
                    <a:gd name="T6" fmla="*/ 150 w 38"/>
                    <a:gd name="T7" fmla="*/ 225 h 111"/>
                    <a:gd name="T8" fmla="*/ 220 w 38"/>
                    <a:gd name="T9" fmla="*/ 138 h 111"/>
                    <a:gd name="T10" fmla="*/ 180 w 38"/>
                    <a:gd name="T11" fmla="*/ 70 h 111"/>
                    <a:gd name="T12" fmla="*/ 237 w 38"/>
                    <a:gd name="T13" fmla="*/ 8 h 111"/>
                    <a:gd name="T14" fmla="*/ 237 w 38"/>
                    <a:gd name="T15" fmla="*/ 0 h 111"/>
                    <a:gd name="T16" fmla="*/ 155 w 38"/>
                    <a:gd name="T17" fmla="*/ 70 h 111"/>
                    <a:gd name="T18" fmla="*/ 137 w 38"/>
                    <a:gd name="T19" fmla="*/ 696 h 111"/>
                    <a:gd name="T20" fmla="*/ 30 w 38"/>
                    <a:gd name="T21" fmla="*/ 621 h 111"/>
                    <a:gd name="T22" fmla="*/ 30 w 38"/>
                    <a:gd name="T23" fmla="*/ 50 h 111"/>
                    <a:gd name="T24" fmla="*/ 0 w 38"/>
                    <a:gd name="T25" fmla="*/ 0 h 111"/>
                    <a:gd name="T26" fmla="*/ 0 w 38"/>
                    <a:gd name="T27" fmla="*/ 621 h 111"/>
                    <a:gd name="T28" fmla="*/ 120 w 38"/>
                    <a:gd name="T29" fmla="*/ 696 h 111"/>
                    <a:gd name="T30" fmla="*/ 137 w 38"/>
                    <a:gd name="T31" fmla="*/ 696 h 111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38"/>
                    <a:gd name="T49" fmla="*/ 0 h 111"/>
                    <a:gd name="T50" fmla="*/ 38 w 38"/>
                    <a:gd name="T51" fmla="*/ 111 h 111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38" h="111">
                      <a:moveTo>
                        <a:pt x="25" y="11"/>
                      </a:moveTo>
                      <a:cubicBezTo>
                        <a:pt x="29" y="13"/>
                        <a:pt x="32" y="17"/>
                        <a:pt x="32" y="22"/>
                      </a:cubicBezTo>
                      <a:cubicBezTo>
                        <a:pt x="32" y="29"/>
                        <a:pt x="28" y="34"/>
                        <a:pt x="22" y="36"/>
                      </a:cubicBezTo>
                      <a:cubicBezTo>
                        <a:pt x="22" y="36"/>
                        <a:pt x="23" y="36"/>
                        <a:pt x="24" y="36"/>
                      </a:cubicBezTo>
                      <a:cubicBezTo>
                        <a:pt x="31" y="35"/>
                        <a:pt x="35" y="30"/>
                        <a:pt x="35" y="22"/>
                      </a:cubicBezTo>
                      <a:cubicBezTo>
                        <a:pt x="35" y="17"/>
                        <a:pt x="33" y="13"/>
                        <a:pt x="29" y="11"/>
                      </a:cubicBezTo>
                      <a:cubicBezTo>
                        <a:pt x="35" y="10"/>
                        <a:pt x="38" y="5"/>
                        <a:pt x="38" y="1"/>
                      </a:cubicBezTo>
                      <a:cubicBezTo>
                        <a:pt x="38" y="0"/>
                        <a:pt x="38" y="0"/>
                        <a:pt x="38" y="0"/>
                      </a:cubicBezTo>
                      <a:cubicBezTo>
                        <a:pt x="37" y="3"/>
                        <a:pt x="36" y="9"/>
                        <a:pt x="25" y="11"/>
                      </a:cubicBezTo>
                      <a:close/>
                      <a:moveTo>
                        <a:pt x="22" y="111"/>
                      </a:moveTo>
                      <a:cubicBezTo>
                        <a:pt x="8" y="110"/>
                        <a:pt x="5" y="105"/>
                        <a:pt x="5" y="99"/>
                      </a:cubicBezTo>
                      <a:cubicBezTo>
                        <a:pt x="5" y="8"/>
                        <a:pt x="5" y="8"/>
                        <a:pt x="5" y="8"/>
                      </a:cubicBezTo>
                      <a:cubicBezTo>
                        <a:pt x="1" y="6"/>
                        <a:pt x="0" y="2"/>
                        <a:pt x="0" y="0"/>
                      </a:cubicBezTo>
                      <a:cubicBezTo>
                        <a:pt x="0" y="99"/>
                        <a:pt x="0" y="99"/>
                        <a:pt x="0" y="99"/>
                      </a:cubicBezTo>
                      <a:cubicBezTo>
                        <a:pt x="0" y="106"/>
                        <a:pt x="4" y="111"/>
                        <a:pt x="19" y="111"/>
                      </a:cubicBezTo>
                      <a:cubicBezTo>
                        <a:pt x="20" y="111"/>
                        <a:pt x="21" y="111"/>
                        <a:pt x="22" y="111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64" name="Freeform 333">
                  <a:extLst>
                    <a:ext uri="{FF2B5EF4-FFF2-40B4-BE49-F238E27FC236}">
                      <a16:creationId xmlns:a16="http://schemas.microsoft.com/office/drawing/2014/main" id="{C1CB1A0A-2C35-4B63-91F3-09A24179BF9E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1008" y="867"/>
                  <a:ext cx="95" cy="278"/>
                </a:xfrm>
                <a:custGeom>
                  <a:avLst/>
                  <a:gdLst>
                    <a:gd name="T0" fmla="*/ 237 w 38"/>
                    <a:gd name="T1" fmla="*/ 621 h 111"/>
                    <a:gd name="T2" fmla="*/ 237 w 38"/>
                    <a:gd name="T3" fmla="*/ 0 h 111"/>
                    <a:gd name="T4" fmla="*/ 155 w 38"/>
                    <a:gd name="T5" fmla="*/ 70 h 111"/>
                    <a:gd name="T6" fmla="*/ 200 w 38"/>
                    <a:gd name="T7" fmla="*/ 138 h 111"/>
                    <a:gd name="T8" fmla="*/ 120 w 38"/>
                    <a:gd name="T9" fmla="*/ 225 h 111"/>
                    <a:gd name="T10" fmla="*/ 37 w 38"/>
                    <a:gd name="T11" fmla="*/ 138 h 111"/>
                    <a:gd name="T12" fmla="*/ 80 w 38"/>
                    <a:gd name="T13" fmla="*/ 70 h 111"/>
                    <a:gd name="T14" fmla="*/ 0 w 38"/>
                    <a:gd name="T15" fmla="*/ 0 h 111"/>
                    <a:gd name="T16" fmla="*/ 0 w 38"/>
                    <a:gd name="T17" fmla="*/ 621 h 111"/>
                    <a:gd name="T18" fmla="*/ 120 w 38"/>
                    <a:gd name="T19" fmla="*/ 696 h 111"/>
                    <a:gd name="T20" fmla="*/ 237 w 38"/>
                    <a:gd name="T21" fmla="*/ 621 h 111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38"/>
                    <a:gd name="T34" fmla="*/ 0 h 111"/>
                    <a:gd name="T35" fmla="*/ 38 w 38"/>
                    <a:gd name="T36" fmla="*/ 111 h 111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38" h="111">
                      <a:moveTo>
                        <a:pt x="38" y="99"/>
                      </a:moveTo>
                      <a:cubicBezTo>
                        <a:pt x="38" y="0"/>
                        <a:pt x="38" y="0"/>
                        <a:pt x="38" y="0"/>
                      </a:cubicBezTo>
                      <a:cubicBezTo>
                        <a:pt x="37" y="3"/>
                        <a:pt x="36" y="9"/>
                        <a:pt x="25" y="11"/>
                      </a:cubicBezTo>
                      <a:cubicBezTo>
                        <a:pt x="29" y="13"/>
                        <a:pt x="32" y="17"/>
                        <a:pt x="32" y="22"/>
                      </a:cubicBezTo>
                      <a:cubicBezTo>
                        <a:pt x="32" y="30"/>
                        <a:pt x="26" y="36"/>
                        <a:pt x="19" y="36"/>
                      </a:cubicBezTo>
                      <a:cubicBezTo>
                        <a:pt x="11" y="36"/>
                        <a:pt x="6" y="30"/>
                        <a:pt x="6" y="22"/>
                      </a:cubicBezTo>
                      <a:cubicBezTo>
                        <a:pt x="6" y="17"/>
                        <a:pt x="8" y="13"/>
                        <a:pt x="13" y="11"/>
                      </a:cubicBezTo>
                      <a:cubicBezTo>
                        <a:pt x="1" y="9"/>
                        <a:pt x="0" y="3"/>
                        <a:pt x="0" y="0"/>
                      </a:cubicBezTo>
                      <a:cubicBezTo>
                        <a:pt x="0" y="99"/>
                        <a:pt x="0" y="99"/>
                        <a:pt x="0" y="99"/>
                      </a:cubicBezTo>
                      <a:cubicBezTo>
                        <a:pt x="0" y="106"/>
                        <a:pt x="4" y="111"/>
                        <a:pt x="19" y="111"/>
                      </a:cubicBezTo>
                      <a:cubicBezTo>
                        <a:pt x="34" y="111"/>
                        <a:pt x="38" y="106"/>
                        <a:pt x="38" y="99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 w="4763">
                  <a:solidFill>
                    <a:srgbClr val="343434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</p:grpSp>
          <p:grpSp>
            <p:nvGrpSpPr>
              <p:cNvPr id="21" name="Group 334">
                <a:extLst>
                  <a:ext uri="{FF2B5EF4-FFF2-40B4-BE49-F238E27FC236}">
                    <a16:creationId xmlns:a16="http://schemas.microsoft.com/office/drawing/2014/main" id="{75975441-2A65-43DC-9C36-82608420459F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2072" y="1923"/>
                <a:ext cx="54" cy="156"/>
                <a:chOff x="1203" y="861"/>
                <a:chExt cx="95" cy="279"/>
              </a:xfrm>
            </p:grpSpPr>
            <p:sp>
              <p:nvSpPr>
                <p:cNvPr id="57" name="Freeform 335">
                  <a:extLst>
                    <a:ext uri="{FF2B5EF4-FFF2-40B4-BE49-F238E27FC236}">
                      <a16:creationId xmlns:a16="http://schemas.microsoft.com/office/drawing/2014/main" id="{5ACA8627-C608-4849-B8E3-8EF1182CADAA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1203" y="861"/>
                  <a:ext cx="95" cy="279"/>
                </a:xfrm>
                <a:custGeom>
                  <a:avLst/>
                  <a:gdLst>
                    <a:gd name="T0" fmla="*/ 237 w 38"/>
                    <a:gd name="T1" fmla="*/ 618 h 111"/>
                    <a:gd name="T2" fmla="*/ 237 w 38"/>
                    <a:gd name="T3" fmla="*/ 0 h 111"/>
                    <a:gd name="T4" fmla="*/ 155 w 38"/>
                    <a:gd name="T5" fmla="*/ 63 h 111"/>
                    <a:gd name="T6" fmla="*/ 200 w 38"/>
                    <a:gd name="T7" fmla="*/ 138 h 111"/>
                    <a:gd name="T8" fmla="*/ 120 w 38"/>
                    <a:gd name="T9" fmla="*/ 226 h 111"/>
                    <a:gd name="T10" fmla="*/ 37 w 38"/>
                    <a:gd name="T11" fmla="*/ 138 h 111"/>
                    <a:gd name="T12" fmla="*/ 80 w 38"/>
                    <a:gd name="T13" fmla="*/ 63 h 111"/>
                    <a:gd name="T14" fmla="*/ 0 w 38"/>
                    <a:gd name="T15" fmla="*/ 0 h 111"/>
                    <a:gd name="T16" fmla="*/ 0 w 38"/>
                    <a:gd name="T17" fmla="*/ 618 h 111"/>
                    <a:gd name="T18" fmla="*/ 120 w 38"/>
                    <a:gd name="T19" fmla="*/ 701 h 111"/>
                    <a:gd name="T20" fmla="*/ 237 w 38"/>
                    <a:gd name="T21" fmla="*/ 618 h 111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38"/>
                    <a:gd name="T34" fmla="*/ 0 h 111"/>
                    <a:gd name="T35" fmla="*/ 38 w 38"/>
                    <a:gd name="T36" fmla="*/ 111 h 111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38" h="111">
                      <a:moveTo>
                        <a:pt x="38" y="98"/>
                      </a:moveTo>
                      <a:cubicBezTo>
                        <a:pt x="38" y="0"/>
                        <a:pt x="38" y="0"/>
                        <a:pt x="38" y="0"/>
                      </a:cubicBezTo>
                      <a:cubicBezTo>
                        <a:pt x="37" y="3"/>
                        <a:pt x="36" y="9"/>
                        <a:pt x="25" y="10"/>
                      </a:cubicBezTo>
                      <a:cubicBezTo>
                        <a:pt x="29" y="13"/>
                        <a:pt x="32" y="17"/>
                        <a:pt x="32" y="22"/>
                      </a:cubicBezTo>
                      <a:cubicBezTo>
                        <a:pt x="32" y="30"/>
                        <a:pt x="26" y="36"/>
                        <a:pt x="19" y="36"/>
                      </a:cubicBezTo>
                      <a:cubicBezTo>
                        <a:pt x="11" y="36"/>
                        <a:pt x="6" y="30"/>
                        <a:pt x="6" y="22"/>
                      </a:cubicBezTo>
                      <a:cubicBezTo>
                        <a:pt x="6" y="17"/>
                        <a:pt x="9" y="13"/>
                        <a:pt x="13" y="10"/>
                      </a:cubicBezTo>
                      <a:cubicBezTo>
                        <a:pt x="1" y="9"/>
                        <a:pt x="0" y="3"/>
                        <a:pt x="0" y="0"/>
                      </a:cubicBezTo>
                      <a:cubicBezTo>
                        <a:pt x="0" y="98"/>
                        <a:pt x="0" y="98"/>
                        <a:pt x="0" y="98"/>
                      </a:cubicBezTo>
                      <a:cubicBezTo>
                        <a:pt x="0" y="105"/>
                        <a:pt x="4" y="111"/>
                        <a:pt x="19" y="111"/>
                      </a:cubicBezTo>
                      <a:cubicBezTo>
                        <a:pt x="34" y="111"/>
                        <a:pt x="38" y="105"/>
                        <a:pt x="38" y="98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58" name="Freeform 336">
                  <a:extLst>
                    <a:ext uri="{FF2B5EF4-FFF2-40B4-BE49-F238E27FC236}">
                      <a16:creationId xmlns:a16="http://schemas.microsoft.com/office/drawing/2014/main" id="{8E97A81B-CA37-4C20-994D-9E7C882CE5FD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1248" y="861"/>
                  <a:ext cx="50" cy="279"/>
                </a:xfrm>
                <a:custGeom>
                  <a:avLst/>
                  <a:gdLst>
                    <a:gd name="T0" fmla="*/ 125 w 20"/>
                    <a:gd name="T1" fmla="*/ 618 h 111"/>
                    <a:gd name="T2" fmla="*/ 125 w 20"/>
                    <a:gd name="T3" fmla="*/ 0 h 111"/>
                    <a:gd name="T4" fmla="*/ 107 w 20"/>
                    <a:gd name="T5" fmla="*/ 38 h 111"/>
                    <a:gd name="T6" fmla="*/ 107 w 20"/>
                    <a:gd name="T7" fmla="*/ 618 h 111"/>
                    <a:gd name="T8" fmla="*/ 0 w 20"/>
                    <a:gd name="T9" fmla="*/ 701 h 111"/>
                    <a:gd name="T10" fmla="*/ 7 w 20"/>
                    <a:gd name="T11" fmla="*/ 701 h 111"/>
                    <a:gd name="T12" fmla="*/ 125 w 20"/>
                    <a:gd name="T13" fmla="*/ 618 h 11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0"/>
                    <a:gd name="T22" fmla="*/ 0 h 111"/>
                    <a:gd name="T23" fmla="*/ 20 w 20"/>
                    <a:gd name="T24" fmla="*/ 111 h 11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0" h="111">
                      <a:moveTo>
                        <a:pt x="20" y="98"/>
                      </a:moveTo>
                      <a:cubicBezTo>
                        <a:pt x="20" y="0"/>
                        <a:pt x="20" y="0"/>
                        <a:pt x="20" y="0"/>
                      </a:cubicBezTo>
                      <a:cubicBezTo>
                        <a:pt x="20" y="1"/>
                        <a:pt x="19" y="5"/>
                        <a:pt x="17" y="6"/>
                      </a:cubicBezTo>
                      <a:cubicBezTo>
                        <a:pt x="17" y="98"/>
                        <a:pt x="17" y="98"/>
                        <a:pt x="17" y="98"/>
                      </a:cubicBezTo>
                      <a:cubicBezTo>
                        <a:pt x="17" y="105"/>
                        <a:pt x="14" y="111"/>
                        <a:pt x="0" y="111"/>
                      </a:cubicBezTo>
                      <a:cubicBezTo>
                        <a:pt x="0" y="111"/>
                        <a:pt x="0" y="111"/>
                        <a:pt x="1" y="111"/>
                      </a:cubicBezTo>
                      <a:cubicBezTo>
                        <a:pt x="16" y="111"/>
                        <a:pt x="20" y="105"/>
                        <a:pt x="20" y="98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59" name="Freeform 337">
                  <a:extLst>
                    <a:ext uri="{FF2B5EF4-FFF2-40B4-BE49-F238E27FC236}">
                      <a16:creationId xmlns:a16="http://schemas.microsoft.com/office/drawing/2014/main" id="{89BBB016-BD97-45E3-ACC5-06EB248850CD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1203" y="861"/>
                  <a:ext cx="95" cy="279"/>
                </a:xfrm>
                <a:custGeom>
                  <a:avLst/>
                  <a:gdLst>
                    <a:gd name="T0" fmla="*/ 155 w 38"/>
                    <a:gd name="T1" fmla="*/ 63 h 111"/>
                    <a:gd name="T2" fmla="*/ 200 w 38"/>
                    <a:gd name="T3" fmla="*/ 138 h 111"/>
                    <a:gd name="T4" fmla="*/ 137 w 38"/>
                    <a:gd name="T5" fmla="*/ 221 h 111"/>
                    <a:gd name="T6" fmla="*/ 150 w 38"/>
                    <a:gd name="T7" fmla="*/ 226 h 111"/>
                    <a:gd name="T8" fmla="*/ 220 w 38"/>
                    <a:gd name="T9" fmla="*/ 138 h 111"/>
                    <a:gd name="T10" fmla="*/ 180 w 38"/>
                    <a:gd name="T11" fmla="*/ 63 h 111"/>
                    <a:gd name="T12" fmla="*/ 237 w 38"/>
                    <a:gd name="T13" fmla="*/ 8 h 111"/>
                    <a:gd name="T14" fmla="*/ 237 w 38"/>
                    <a:gd name="T15" fmla="*/ 0 h 111"/>
                    <a:gd name="T16" fmla="*/ 155 w 38"/>
                    <a:gd name="T17" fmla="*/ 63 h 111"/>
                    <a:gd name="T18" fmla="*/ 137 w 38"/>
                    <a:gd name="T19" fmla="*/ 701 h 111"/>
                    <a:gd name="T20" fmla="*/ 30 w 38"/>
                    <a:gd name="T21" fmla="*/ 618 h 111"/>
                    <a:gd name="T22" fmla="*/ 30 w 38"/>
                    <a:gd name="T23" fmla="*/ 50 h 111"/>
                    <a:gd name="T24" fmla="*/ 0 w 38"/>
                    <a:gd name="T25" fmla="*/ 0 h 111"/>
                    <a:gd name="T26" fmla="*/ 0 w 38"/>
                    <a:gd name="T27" fmla="*/ 618 h 111"/>
                    <a:gd name="T28" fmla="*/ 120 w 38"/>
                    <a:gd name="T29" fmla="*/ 701 h 111"/>
                    <a:gd name="T30" fmla="*/ 137 w 38"/>
                    <a:gd name="T31" fmla="*/ 701 h 111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38"/>
                    <a:gd name="T49" fmla="*/ 0 h 111"/>
                    <a:gd name="T50" fmla="*/ 38 w 38"/>
                    <a:gd name="T51" fmla="*/ 111 h 111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38" h="111">
                      <a:moveTo>
                        <a:pt x="25" y="10"/>
                      </a:moveTo>
                      <a:cubicBezTo>
                        <a:pt x="29" y="13"/>
                        <a:pt x="32" y="17"/>
                        <a:pt x="32" y="22"/>
                      </a:cubicBezTo>
                      <a:cubicBezTo>
                        <a:pt x="32" y="29"/>
                        <a:pt x="28" y="34"/>
                        <a:pt x="22" y="35"/>
                      </a:cubicBezTo>
                      <a:cubicBezTo>
                        <a:pt x="22" y="36"/>
                        <a:pt x="23" y="36"/>
                        <a:pt x="24" y="36"/>
                      </a:cubicBezTo>
                      <a:cubicBezTo>
                        <a:pt x="31" y="35"/>
                        <a:pt x="35" y="30"/>
                        <a:pt x="35" y="22"/>
                      </a:cubicBezTo>
                      <a:cubicBezTo>
                        <a:pt x="35" y="17"/>
                        <a:pt x="33" y="13"/>
                        <a:pt x="29" y="10"/>
                      </a:cubicBezTo>
                      <a:cubicBezTo>
                        <a:pt x="35" y="9"/>
                        <a:pt x="38" y="6"/>
                        <a:pt x="38" y="1"/>
                      </a:cubicBezTo>
                      <a:cubicBezTo>
                        <a:pt x="38" y="0"/>
                        <a:pt x="38" y="0"/>
                        <a:pt x="38" y="0"/>
                      </a:cubicBezTo>
                      <a:cubicBezTo>
                        <a:pt x="37" y="3"/>
                        <a:pt x="36" y="9"/>
                        <a:pt x="25" y="10"/>
                      </a:cubicBezTo>
                      <a:close/>
                      <a:moveTo>
                        <a:pt x="22" y="111"/>
                      </a:moveTo>
                      <a:cubicBezTo>
                        <a:pt x="8" y="110"/>
                        <a:pt x="5" y="105"/>
                        <a:pt x="5" y="98"/>
                      </a:cubicBezTo>
                      <a:cubicBezTo>
                        <a:pt x="5" y="8"/>
                        <a:pt x="5" y="8"/>
                        <a:pt x="5" y="8"/>
                      </a:cubicBezTo>
                      <a:cubicBezTo>
                        <a:pt x="1" y="6"/>
                        <a:pt x="0" y="1"/>
                        <a:pt x="0" y="0"/>
                      </a:cubicBezTo>
                      <a:cubicBezTo>
                        <a:pt x="0" y="98"/>
                        <a:pt x="0" y="98"/>
                        <a:pt x="0" y="98"/>
                      </a:cubicBezTo>
                      <a:cubicBezTo>
                        <a:pt x="0" y="105"/>
                        <a:pt x="4" y="111"/>
                        <a:pt x="19" y="111"/>
                      </a:cubicBezTo>
                      <a:cubicBezTo>
                        <a:pt x="20" y="111"/>
                        <a:pt x="21" y="111"/>
                        <a:pt x="22" y="111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60" name="Freeform 338">
                  <a:extLst>
                    <a:ext uri="{FF2B5EF4-FFF2-40B4-BE49-F238E27FC236}">
                      <a16:creationId xmlns:a16="http://schemas.microsoft.com/office/drawing/2014/main" id="{9C53A7BC-1834-404D-B213-0135F28340C8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1203" y="861"/>
                  <a:ext cx="95" cy="279"/>
                </a:xfrm>
                <a:custGeom>
                  <a:avLst/>
                  <a:gdLst>
                    <a:gd name="T0" fmla="*/ 237 w 38"/>
                    <a:gd name="T1" fmla="*/ 618 h 111"/>
                    <a:gd name="T2" fmla="*/ 237 w 38"/>
                    <a:gd name="T3" fmla="*/ 0 h 111"/>
                    <a:gd name="T4" fmla="*/ 155 w 38"/>
                    <a:gd name="T5" fmla="*/ 63 h 111"/>
                    <a:gd name="T6" fmla="*/ 200 w 38"/>
                    <a:gd name="T7" fmla="*/ 138 h 111"/>
                    <a:gd name="T8" fmla="*/ 120 w 38"/>
                    <a:gd name="T9" fmla="*/ 226 h 111"/>
                    <a:gd name="T10" fmla="*/ 37 w 38"/>
                    <a:gd name="T11" fmla="*/ 138 h 111"/>
                    <a:gd name="T12" fmla="*/ 80 w 38"/>
                    <a:gd name="T13" fmla="*/ 63 h 111"/>
                    <a:gd name="T14" fmla="*/ 0 w 38"/>
                    <a:gd name="T15" fmla="*/ 0 h 111"/>
                    <a:gd name="T16" fmla="*/ 0 w 38"/>
                    <a:gd name="T17" fmla="*/ 618 h 111"/>
                    <a:gd name="T18" fmla="*/ 120 w 38"/>
                    <a:gd name="T19" fmla="*/ 701 h 111"/>
                    <a:gd name="T20" fmla="*/ 237 w 38"/>
                    <a:gd name="T21" fmla="*/ 618 h 111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38"/>
                    <a:gd name="T34" fmla="*/ 0 h 111"/>
                    <a:gd name="T35" fmla="*/ 38 w 38"/>
                    <a:gd name="T36" fmla="*/ 111 h 111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38" h="111">
                      <a:moveTo>
                        <a:pt x="38" y="98"/>
                      </a:moveTo>
                      <a:cubicBezTo>
                        <a:pt x="38" y="0"/>
                        <a:pt x="38" y="0"/>
                        <a:pt x="38" y="0"/>
                      </a:cubicBezTo>
                      <a:cubicBezTo>
                        <a:pt x="37" y="3"/>
                        <a:pt x="36" y="9"/>
                        <a:pt x="25" y="10"/>
                      </a:cubicBezTo>
                      <a:cubicBezTo>
                        <a:pt x="29" y="13"/>
                        <a:pt x="32" y="17"/>
                        <a:pt x="32" y="22"/>
                      </a:cubicBezTo>
                      <a:cubicBezTo>
                        <a:pt x="32" y="30"/>
                        <a:pt x="26" y="36"/>
                        <a:pt x="19" y="36"/>
                      </a:cubicBezTo>
                      <a:cubicBezTo>
                        <a:pt x="11" y="36"/>
                        <a:pt x="6" y="30"/>
                        <a:pt x="6" y="22"/>
                      </a:cubicBezTo>
                      <a:cubicBezTo>
                        <a:pt x="6" y="17"/>
                        <a:pt x="9" y="13"/>
                        <a:pt x="13" y="10"/>
                      </a:cubicBezTo>
                      <a:cubicBezTo>
                        <a:pt x="1" y="9"/>
                        <a:pt x="0" y="3"/>
                        <a:pt x="0" y="0"/>
                      </a:cubicBezTo>
                      <a:cubicBezTo>
                        <a:pt x="0" y="98"/>
                        <a:pt x="0" y="98"/>
                        <a:pt x="0" y="98"/>
                      </a:cubicBezTo>
                      <a:cubicBezTo>
                        <a:pt x="0" y="105"/>
                        <a:pt x="4" y="111"/>
                        <a:pt x="19" y="111"/>
                      </a:cubicBezTo>
                      <a:cubicBezTo>
                        <a:pt x="34" y="111"/>
                        <a:pt x="38" y="105"/>
                        <a:pt x="38" y="98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 w="4763">
                  <a:solidFill>
                    <a:srgbClr val="343434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</p:grpSp>
          <p:grpSp>
            <p:nvGrpSpPr>
              <p:cNvPr id="22" name="Group 339">
                <a:extLst>
                  <a:ext uri="{FF2B5EF4-FFF2-40B4-BE49-F238E27FC236}">
                    <a16:creationId xmlns:a16="http://schemas.microsoft.com/office/drawing/2014/main" id="{0819DE43-DF1F-48FB-9474-5C43DCA0C1CB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 rot="10800000">
                <a:off x="2368" y="1985"/>
                <a:ext cx="54" cy="161"/>
                <a:chOff x="818" y="866"/>
                <a:chExt cx="96" cy="286"/>
              </a:xfrm>
            </p:grpSpPr>
            <p:sp>
              <p:nvSpPr>
                <p:cNvPr id="53" name="Freeform 340">
                  <a:extLst>
                    <a:ext uri="{FF2B5EF4-FFF2-40B4-BE49-F238E27FC236}">
                      <a16:creationId xmlns:a16="http://schemas.microsoft.com/office/drawing/2014/main" id="{413BDC9B-A39C-4FFE-B7D8-02BF4E5AEB91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818" y="866"/>
                  <a:ext cx="96" cy="286"/>
                </a:xfrm>
                <a:custGeom>
                  <a:avLst/>
                  <a:gdLst>
                    <a:gd name="T0" fmla="*/ 205 w 38"/>
                    <a:gd name="T1" fmla="*/ 635 h 114"/>
                    <a:gd name="T2" fmla="*/ 159 w 38"/>
                    <a:gd name="T3" fmla="*/ 559 h 114"/>
                    <a:gd name="T4" fmla="*/ 243 w 38"/>
                    <a:gd name="T5" fmla="*/ 492 h 114"/>
                    <a:gd name="T6" fmla="*/ 243 w 38"/>
                    <a:gd name="T7" fmla="*/ 492 h 114"/>
                    <a:gd name="T8" fmla="*/ 243 w 38"/>
                    <a:gd name="T9" fmla="*/ 75 h 114"/>
                    <a:gd name="T10" fmla="*/ 121 w 38"/>
                    <a:gd name="T11" fmla="*/ 0 h 114"/>
                    <a:gd name="T12" fmla="*/ 0 w 38"/>
                    <a:gd name="T13" fmla="*/ 75 h 114"/>
                    <a:gd name="T14" fmla="*/ 0 w 38"/>
                    <a:gd name="T15" fmla="*/ 492 h 114"/>
                    <a:gd name="T16" fmla="*/ 0 w 38"/>
                    <a:gd name="T17" fmla="*/ 492 h 114"/>
                    <a:gd name="T18" fmla="*/ 83 w 38"/>
                    <a:gd name="T19" fmla="*/ 559 h 114"/>
                    <a:gd name="T20" fmla="*/ 38 w 38"/>
                    <a:gd name="T21" fmla="*/ 635 h 114"/>
                    <a:gd name="T22" fmla="*/ 121 w 38"/>
                    <a:gd name="T23" fmla="*/ 718 h 114"/>
                    <a:gd name="T24" fmla="*/ 205 w 38"/>
                    <a:gd name="T25" fmla="*/ 635 h 11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38"/>
                    <a:gd name="T40" fmla="*/ 0 h 114"/>
                    <a:gd name="T41" fmla="*/ 38 w 38"/>
                    <a:gd name="T42" fmla="*/ 114 h 114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38" h="114">
                      <a:moveTo>
                        <a:pt x="32" y="101"/>
                      </a:moveTo>
                      <a:cubicBezTo>
                        <a:pt x="32" y="95"/>
                        <a:pt x="29" y="91"/>
                        <a:pt x="25" y="89"/>
                      </a:cubicBezTo>
                      <a:cubicBezTo>
                        <a:pt x="37" y="87"/>
                        <a:pt x="38" y="81"/>
                        <a:pt x="38" y="78"/>
                      </a:cubicBezTo>
                      <a:cubicBezTo>
                        <a:pt x="38" y="78"/>
                        <a:pt x="38" y="78"/>
                        <a:pt x="38" y="78"/>
                      </a:cubicBezTo>
                      <a:cubicBezTo>
                        <a:pt x="38" y="12"/>
                        <a:pt x="38" y="12"/>
                        <a:pt x="38" y="12"/>
                      </a:cubicBezTo>
                      <a:cubicBezTo>
                        <a:pt x="38" y="7"/>
                        <a:pt x="34" y="0"/>
                        <a:pt x="19" y="0"/>
                      </a:cubicBezTo>
                      <a:cubicBezTo>
                        <a:pt x="4" y="0"/>
                        <a:pt x="0" y="7"/>
                        <a:pt x="0" y="12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81"/>
                        <a:pt x="1" y="87"/>
                        <a:pt x="13" y="89"/>
                      </a:cubicBezTo>
                      <a:cubicBezTo>
                        <a:pt x="8" y="91"/>
                        <a:pt x="6" y="95"/>
                        <a:pt x="6" y="101"/>
                      </a:cubicBezTo>
                      <a:cubicBezTo>
                        <a:pt x="6" y="108"/>
                        <a:pt x="11" y="114"/>
                        <a:pt x="19" y="114"/>
                      </a:cubicBezTo>
                      <a:cubicBezTo>
                        <a:pt x="26" y="114"/>
                        <a:pt x="32" y="108"/>
                        <a:pt x="32" y="101"/>
                      </a:cubicBezTo>
                      <a:close/>
                    </a:path>
                  </a:pathLst>
                </a:custGeom>
                <a:solidFill>
                  <a:srgbClr val="99CC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rot="10800000"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54" name="Freeform 341">
                  <a:extLst>
                    <a:ext uri="{FF2B5EF4-FFF2-40B4-BE49-F238E27FC236}">
                      <a16:creationId xmlns:a16="http://schemas.microsoft.com/office/drawing/2014/main" id="{A70C6D35-A84F-4C5B-9A29-C6A2B34235DB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864" y="866"/>
                  <a:ext cx="50" cy="286"/>
                </a:xfrm>
                <a:custGeom>
                  <a:avLst/>
                  <a:gdLst>
                    <a:gd name="T0" fmla="*/ 112 w 20"/>
                    <a:gd name="T1" fmla="*/ 75 h 114"/>
                    <a:gd name="T2" fmla="*/ 112 w 20"/>
                    <a:gd name="T3" fmla="*/ 492 h 114"/>
                    <a:gd name="T4" fmla="*/ 112 w 20"/>
                    <a:gd name="T5" fmla="*/ 492 h 114"/>
                    <a:gd name="T6" fmla="*/ 32 w 20"/>
                    <a:gd name="T7" fmla="*/ 559 h 114"/>
                    <a:gd name="T8" fmla="*/ 75 w 20"/>
                    <a:gd name="T9" fmla="*/ 635 h 114"/>
                    <a:gd name="T10" fmla="*/ 0 w 20"/>
                    <a:gd name="T11" fmla="*/ 718 h 114"/>
                    <a:gd name="T12" fmla="*/ 7 w 20"/>
                    <a:gd name="T13" fmla="*/ 718 h 114"/>
                    <a:gd name="T14" fmla="*/ 88 w 20"/>
                    <a:gd name="T15" fmla="*/ 635 h 114"/>
                    <a:gd name="T16" fmla="*/ 43 w 20"/>
                    <a:gd name="T17" fmla="*/ 559 h 114"/>
                    <a:gd name="T18" fmla="*/ 125 w 20"/>
                    <a:gd name="T19" fmla="*/ 492 h 114"/>
                    <a:gd name="T20" fmla="*/ 125 w 20"/>
                    <a:gd name="T21" fmla="*/ 492 h 114"/>
                    <a:gd name="T22" fmla="*/ 125 w 20"/>
                    <a:gd name="T23" fmla="*/ 75 h 114"/>
                    <a:gd name="T24" fmla="*/ 7 w 20"/>
                    <a:gd name="T25" fmla="*/ 0 h 114"/>
                    <a:gd name="T26" fmla="*/ 0 w 20"/>
                    <a:gd name="T27" fmla="*/ 0 h 114"/>
                    <a:gd name="T28" fmla="*/ 112 w 20"/>
                    <a:gd name="T29" fmla="*/ 75 h 114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w 20"/>
                    <a:gd name="T46" fmla="*/ 0 h 114"/>
                    <a:gd name="T47" fmla="*/ 20 w 20"/>
                    <a:gd name="T48" fmla="*/ 114 h 114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T45" t="T46" r="T47" b="T48"/>
                  <a:pathLst>
                    <a:path w="20" h="114">
                      <a:moveTo>
                        <a:pt x="18" y="12"/>
                      </a:moveTo>
                      <a:cubicBezTo>
                        <a:pt x="18" y="78"/>
                        <a:pt x="18" y="78"/>
                        <a:pt x="18" y="78"/>
                      </a:cubicBezTo>
                      <a:cubicBezTo>
                        <a:pt x="18" y="78"/>
                        <a:pt x="18" y="78"/>
                        <a:pt x="18" y="78"/>
                      </a:cubicBezTo>
                      <a:cubicBezTo>
                        <a:pt x="18" y="81"/>
                        <a:pt x="17" y="87"/>
                        <a:pt x="5" y="89"/>
                      </a:cubicBezTo>
                      <a:cubicBezTo>
                        <a:pt x="9" y="91"/>
                        <a:pt x="12" y="95"/>
                        <a:pt x="12" y="101"/>
                      </a:cubicBezTo>
                      <a:cubicBezTo>
                        <a:pt x="12" y="108"/>
                        <a:pt x="7" y="113"/>
                        <a:pt x="0" y="114"/>
                      </a:cubicBezTo>
                      <a:cubicBezTo>
                        <a:pt x="0" y="114"/>
                        <a:pt x="0" y="114"/>
                        <a:pt x="1" y="114"/>
                      </a:cubicBezTo>
                      <a:cubicBezTo>
                        <a:pt x="8" y="114"/>
                        <a:pt x="14" y="108"/>
                        <a:pt x="14" y="101"/>
                      </a:cubicBezTo>
                      <a:cubicBezTo>
                        <a:pt x="14" y="95"/>
                        <a:pt x="11" y="91"/>
                        <a:pt x="7" y="89"/>
                      </a:cubicBezTo>
                      <a:cubicBezTo>
                        <a:pt x="19" y="87"/>
                        <a:pt x="20" y="81"/>
                        <a:pt x="20" y="78"/>
                      </a:cubicBezTo>
                      <a:cubicBezTo>
                        <a:pt x="20" y="78"/>
                        <a:pt x="20" y="78"/>
                        <a:pt x="20" y="78"/>
                      </a:cubicBezTo>
                      <a:cubicBezTo>
                        <a:pt x="20" y="12"/>
                        <a:pt x="20" y="12"/>
                        <a:pt x="20" y="12"/>
                      </a:cubicBezTo>
                      <a:cubicBezTo>
                        <a:pt x="20" y="7"/>
                        <a:pt x="16" y="0"/>
                        <a:pt x="1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4" y="1"/>
                        <a:pt x="18" y="8"/>
                        <a:pt x="18" y="12"/>
                      </a:cubicBezTo>
                      <a:close/>
                    </a:path>
                  </a:pathLst>
                </a:custGeom>
                <a:solidFill>
                  <a:srgbClr val="99CC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rot="10800000"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55" name="Freeform 342">
                  <a:extLst>
                    <a:ext uri="{FF2B5EF4-FFF2-40B4-BE49-F238E27FC236}">
                      <a16:creationId xmlns:a16="http://schemas.microsoft.com/office/drawing/2014/main" id="{20EFF3EE-76F9-47A2-B7B8-46EB0EE94803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818" y="866"/>
                  <a:ext cx="56" cy="286"/>
                </a:xfrm>
                <a:custGeom>
                  <a:avLst/>
                  <a:gdLst>
                    <a:gd name="T0" fmla="*/ 79 w 22"/>
                    <a:gd name="T1" fmla="*/ 635 h 114"/>
                    <a:gd name="T2" fmla="*/ 122 w 22"/>
                    <a:gd name="T3" fmla="*/ 559 h 114"/>
                    <a:gd name="T4" fmla="*/ 38 w 22"/>
                    <a:gd name="T5" fmla="*/ 492 h 114"/>
                    <a:gd name="T6" fmla="*/ 38 w 22"/>
                    <a:gd name="T7" fmla="*/ 492 h 114"/>
                    <a:gd name="T8" fmla="*/ 38 w 22"/>
                    <a:gd name="T9" fmla="*/ 75 h 114"/>
                    <a:gd name="T10" fmla="*/ 143 w 22"/>
                    <a:gd name="T11" fmla="*/ 8 h 114"/>
                    <a:gd name="T12" fmla="*/ 122 w 22"/>
                    <a:gd name="T13" fmla="*/ 0 h 114"/>
                    <a:gd name="T14" fmla="*/ 0 w 22"/>
                    <a:gd name="T15" fmla="*/ 75 h 114"/>
                    <a:gd name="T16" fmla="*/ 0 w 22"/>
                    <a:gd name="T17" fmla="*/ 492 h 114"/>
                    <a:gd name="T18" fmla="*/ 0 w 22"/>
                    <a:gd name="T19" fmla="*/ 492 h 114"/>
                    <a:gd name="T20" fmla="*/ 84 w 22"/>
                    <a:gd name="T21" fmla="*/ 559 h 114"/>
                    <a:gd name="T22" fmla="*/ 38 w 22"/>
                    <a:gd name="T23" fmla="*/ 635 h 114"/>
                    <a:gd name="T24" fmla="*/ 122 w 22"/>
                    <a:gd name="T25" fmla="*/ 718 h 114"/>
                    <a:gd name="T26" fmla="*/ 143 w 22"/>
                    <a:gd name="T27" fmla="*/ 718 h 114"/>
                    <a:gd name="T28" fmla="*/ 79 w 22"/>
                    <a:gd name="T29" fmla="*/ 635 h 114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w 22"/>
                    <a:gd name="T46" fmla="*/ 0 h 114"/>
                    <a:gd name="T47" fmla="*/ 22 w 22"/>
                    <a:gd name="T48" fmla="*/ 114 h 114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T45" t="T46" r="T47" b="T48"/>
                  <a:pathLst>
                    <a:path w="22" h="114">
                      <a:moveTo>
                        <a:pt x="12" y="101"/>
                      </a:moveTo>
                      <a:cubicBezTo>
                        <a:pt x="12" y="95"/>
                        <a:pt x="15" y="91"/>
                        <a:pt x="19" y="89"/>
                      </a:cubicBezTo>
                      <a:cubicBezTo>
                        <a:pt x="7" y="87"/>
                        <a:pt x="6" y="81"/>
                        <a:pt x="6" y="78"/>
                      </a:cubicBezTo>
                      <a:cubicBezTo>
                        <a:pt x="6" y="78"/>
                        <a:pt x="6" y="78"/>
                        <a:pt x="6" y="78"/>
                      </a:cubicBezTo>
                      <a:cubicBezTo>
                        <a:pt x="6" y="12"/>
                        <a:pt x="6" y="12"/>
                        <a:pt x="6" y="12"/>
                      </a:cubicBezTo>
                      <a:cubicBezTo>
                        <a:pt x="6" y="8"/>
                        <a:pt x="8" y="1"/>
                        <a:pt x="22" y="1"/>
                      </a:cubicBezTo>
                      <a:cubicBezTo>
                        <a:pt x="21" y="0"/>
                        <a:pt x="20" y="0"/>
                        <a:pt x="19" y="0"/>
                      </a:cubicBezTo>
                      <a:cubicBezTo>
                        <a:pt x="4" y="0"/>
                        <a:pt x="0" y="7"/>
                        <a:pt x="0" y="12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81"/>
                        <a:pt x="1" y="87"/>
                        <a:pt x="13" y="89"/>
                      </a:cubicBezTo>
                      <a:cubicBezTo>
                        <a:pt x="8" y="91"/>
                        <a:pt x="6" y="95"/>
                        <a:pt x="6" y="101"/>
                      </a:cubicBezTo>
                      <a:cubicBezTo>
                        <a:pt x="6" y="108"/>
                        <a:pt x="11" y="114"/>
                        <a:pt x="19" y="114"/>
                      </a:cubicBezTo>
                      <a:cubicBezTo>
                        <a:pt x="20" y="114"/>
                        <a:pt x="21" y="114"/>
                        <a:pt x="22" y="114"/>
                      </a:cubicBezTo>
                      <a:cubicBezTo>
                        <a:pt x="16" y="112"/>
                        <a:pt x="12" y="107"/>
                        <a:pt x="12" y="101"/>
                      </a:cubicBezTo>
                      <a:close/>
                    </a:path>
                  </a:pathLst>
                </a:custGeom>
                <a:solidFill>
                  <a:srgbClr val="99CC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rot="10800000"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56" name="Freeform 343">
                  <a:extLst>
                    <a:ext uri="{FF2B5EF4-FFF2-40B4-BE49-F238E27FC236}">
                      <a16:creationId xmlns:a16="http://schemas.microsoft.com/office/drawing/2014/main" id="{B4E0692B-3E65-4028-9465-A42552603047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818" y="866"/>
                  <a:ext cx="96" cy="286"/>
                </a:xfrm>
                <a:custGeom>
                  <a:avLst/>
                  <a:gdLst>
                    <a:gd name="T0" fmla="*/ 205 w 38"/>
                    <a:gd name="T1" fmla="*/ 635 h 114"/>
                    <a:gd name="T2" fmla="*/ 159 w 38"/>
                    <a:gd name="T3" fmla="*/ 559 h 114"/>
                    <a:gd name="T4" fmla="*/ 243 w 38"/>
                    <a:gd name="T5" fmla="*/ 492 h 114"/>
                    <a:gd name="T6" fmla="*/ 243 w 38"/>
                    <a:gd name="T7" fmla="*/ 492 h 114"/>
                    <a:gd name="T8" fmla="*/ 243 w 38"/>
                    <a:gd name="T9" fmla="*/ 75 h 114"/>
                    <a:gd name="T10" fmla="*/ 121 w 38"/>
                    <a:gd name="T11" fmla="*/ 0 h 114"/>
                    <a:gd name="T12" fmla="*/ 0 w 38"/>
                    <a:gd name="T13" fmla="*/ 75 h 114"/>
                    <a:gd name="T14" fmla="*/ 0 w 38"/>
                    <a:gd name="T15" fmla="*/ 492 h 114"/>
                    <a:gd name="T16" fmla="*/ 0 w 38"/>
                    <a:gd name="T17" fmla="*/ 492 h 114"/>
                    <a:gd name="T18" fmla="*/ 83 w 38"/>
                    <a:gd name="T19" fmla="*/ 559 h 114"/>
                    <a:gd name="T20" fmla="*/ 38 w 38"/>
                    <a:gd name="T21" fmla="*/ 635 h 114"/>
                    <a:gd name="T22" fmla="*/ 121 w 38"/>
                    <a:gd name="T23" fmla="*/ 718 h 114"/>
                    <a:gd name="T24" fmla="*/ 205 w 38"/>
                    <a:gd name="T25" fmla="*/ 635 h 11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38"/>
                    <a:gd name="T40" fmla="*/ 0 h 114"/>
                    <a:gd name="T41" fmla="*/ 38 w 38"/>
                    <a:gd name="T42" fmla="*/ 114 h 114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38" h="114">
                      <a:moveTo>
                        <a:pt x="32" y="101"/>
                      </a:moveTo>
                      <a:cubicBezTo>
                        <a:pt x="32" y="95"/>
                        <a:pt x="29" y="91"/>
                        <a:pt x="25" y="89"/>
                      </a:cubicBezTo>
                      <a:cubicBezTo>
                        <a:pt x="37" y="87"/>
                        <a:pt x="38" y="81"/>
                        <a:pt x="38" y="78"/>
                      </a:cubicBezTo>
                      <a:cubicBezTo>
                        <a:pt x="38" y="78"/>
                        <a:pt x="38" y="78"/>
                        <a:pt x="38" y="78"/>
                      </a:cubicBezTo>
                      <a:cubicBezTo>
                        <a:pt x="38" y="12"/>
                        <a:pt x="38" y="12"/>
                        <a:pt x="38" y="12"/>
                      </a:cubicBezTo>
                      <a:cubicBezTo>
                        <a:pt x="38" y="7"/>
                        <a:pt x="34" y="0"/>
                        <a:pt x="19" y="0"/>
                      </a:cubicBezTo>
                      <a:cubicBezTo>
                        <a:pt x="4" y="0"/>
                        <a:pt x="0" y="7"/>
                        <a:pt x="0" y="12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81"/>
                        <a:pt x="1" y="87"/>
                        <a:pt x="13" y="89"/>
                      </a:cubicBezTo>
                      <a:cubicBezTo>
                        <a:pt x="8" y="91"/>
                        <a:pt x="6" y="95"/>
                        <a:pt x="6" y="101"/>
                      </a:cubicBezTo>
                      <a:cubicBezTo>
                        <a:pt x="6" y="108"/>
                        <a:pt x="11" y="114"/>
                        <a:pt x="19" y="114"/>
                      </a:cubicBezTo>
                      <a:cubicBezTo>
                        <a:pt x="26" y="114"/>
                        <a:pt x="32" y="108"/>
                        <a:pt x="32" y="101"/>
                      </a:cubicBezTo>
                      <a:close/>
                    </a:path>
                  </a:pathLst>
                </a:custGeom>
                <a:solidFill>
                  <a:srgbClr val="99CC00"/>
                </a:solidFill>
                <a:ln w="3175">
                  <a:solidFill>
                    <a:srgbClr val="343434"/>
                  </a:solidFill>
                  <a:miter lim="800000"/>
                  <a:headEnd/>
                  <a:tailEnd/>
                </a:ln>
              </p:spPr>
              <p:txBody>
                <a:bodyPr rot="10800000"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</p:grpSp>
          <p:grpSp>
            <p:nvGrpSpPr>
              <p:cNvPr id="23" name="Group 344">
                <a:extLst>
                  <a:ext uri="{FF2B5EF4-FFF2-40B4-BE49-F238E27FC236}">
                    <a16:creationId xmlns:a16="http://schemas.microsoft.com/office/drawing/2014/main" id="{F316AD35-6383-495E-BF19-C7396DC3069B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2657" y="1912"/>
                <a:ext cx="53" cy="156"/>
                <a:chOff x="1203" y="861"/>
                <a:chExt cx="95" cy="279"/>
              </a:xfrm>
            </p:grpSpPr>
            <p:sp>
              <p:nvSpPr>
                <p:cNvPr id="49" name="Freeform 345">
                  <a:extLst>
                    <a:ext uri="{FF2B5EF4-FFF2-40B4-BE49-F238E27FC236}">
                      <a16:creationId xmlns:a16="http://schemas.microsoft.com/office/drawing/2014/main" id="{696B5403-E327-4EA0-A87E-FCE1F2FDD831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1203" y="861"/>
                  <a:ext cx="95" cy="279"/>
                </a:xfrm>
                <a:custGeom>
                  <a:avLst/>
                  <a:gdLst>
                    <a:gd name="T0" fmla="*/ 237 w 38"/>
                    <a:gd name="T1" fmla="*/ 618 h 111"/>
                    <a:gd name="T2" fmla="*/ 237 w 38"/>
                    <a:gd name="T3" fmla="*/ 0 h 111"/>
                    <a:gd name="T4" fmla="*/ 155 w 38"/>
                    <a:gd name="T5" fmla="*/ 63 h 111"/>
                    <a:gd name="T6" fmla="*/ 200 w 38"/>
                    <a:gd name="T7" fmla="*/ 138 h 111"/>
                    <a:gd name="T8" fmla="*/ 120 w 38"/>
                    <a:gd name="T9" fmla="*/ 226 h 111"/>
                    <a:gd name="T10" fmla="*/ 37 w 38"/>
                    <a:gd name="T11" fmla="*/ 138 h 111"/>
                    <a:gd name="T12" fmla="*/ 80 w 38"/>
                    <a:gd name="T13" fmla="*/ 63 h 111"/>
                    <a:gd name="T14" fmla="*/ 0 w 38"/>
                    <a:gd name="T15" fmla="*/ 0 h 111"/>
                    <a:gd name="T16" fmla="*/ 0 w 38"/>
                    <a:gd name="T17" fmla="*/ 618 h 111"/>
                    <a:gd name="T18" fmla="*/ 120 w 38"/>
                    <a:gd name="T19" fmla="*/ 701 h 111"/>
                    <a:gd name="T20" fmla="*/ 237 w 38"/>
                    <a:gd name="T21" fmla="*/ 618 h 111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38"/>
                    <a:gd name="T34" fmla="*/ 0 h 111"/>
                    <a:gd name="T35" fmla="*/ 38 w 38"/>
                    <a:gd name="T36" fmla="*/ 111 h 111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38" h="111">
                      <a:moveTo>
                        <a:pt x="38" y="98"/>
                      </a:moveTo>
                      <a:cubicBezTo>
                        <a:pt x="38" y="0"/>
                        <a:pt x="38" y="0"/>
                        <a:pt x="38" y="0"/>
                      </a:cubicBezTo>
                      <a:cubicBezTo>
                        <a:pt x="37" y="3"/>
                        <a:pt x="36" y="9"/>
                        <a:pt x="25" y="10"/>
                      </a:cubicBezTo>
                      <a:cubicBezTo>
                        <a:pt x="29" y="13"/>
                        <a:pt x="32" y="17"/>
                        <a:pt x="32" y="22"/>
                      </a:cubicBezTo>
                      <a:cubicBezTo>
                        <a:pt x="32" y="30"/>
                        <a:pt x="26" y="36"/>
                        <a:pt x="19" y="36"/>
                      </a:cubicBezTo>
                      <a:cubicBezTo>
                        <a:pt x="11" y="36"/>
                        <a:pt x="6" y="30"/>
                        <a:pt x="6" y="22"/>
                      </a:cubicBezTo>
                      <a:cubicBezTo>
                        <a:pt x="6" y="17"/>
                        <a:pt x="9" y="13"/>
                        <a:pt x="13" y="10"/>
                      </a:cubicBezTo>
                      <a:cubicBezTo>
                        <a:pt x="1" y="9"/>
                        <a:pt x="0" y="3"/>
                        <a:pt x="0" y="0"/>
                      </a:cubicBezTo>
                      <a:cubicBezTo>
                        <a:pt x="0" y="98"/>
                        <a:pt x="0" y="98"/>
                        <a:pt x="0" y="98"/>
                      </a:cubicBezTo>
                      <a:cubicBezTo>
                        <a:pt x="0" y="105"/>
                        <a:pt x="4" y="111"/>
                        <a:pt x="19" y="111"/>
                      </a:cubicBezTo>
                      <a:cubicBezTo>
                        <a:pt x="34" y="111"/>
                        <a:pt x="38" y="105"/>
                        <a:pt x="38" y="98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50" name="Freeform 346">
                  <a:extLst>
                    <a:ext uri="{FF2B5EF4-FFF2-40B4-BE49-F238E27FC236}">
                      <a16:creationId xmlns:a16="http://schemas.microsoft.com/office/drawing/2014/main" id="{630F12D7-FCE2-4AC4-A95D-465767A23B9E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1248" y="861"/>
                  <a:ext cx="50" cy="279"/>
                </a:xfrm>
                <a:custGeom>
                  <a:avLst/>
                  <a:gdLst>
                    <a:gd name="T0" fmla="*/ 125 w 20"/>
                    <a:gd name="T1" fmla="*/ 618 h 111"/>
                    <a:gd name="T2" fmla="*/ 125 w 20"/>
                    <a:gd name="T3" fmla="*/ 0 h 111"/>
                    <a:gd name="T4" fmla="*/ 107 w 20"/>
                    <a:gd name="T5" fmla="*/ 38 h 111"/>
                    <a:gd name="T6" fmla="*/ 107 w 20"/>
                    <a:gd name="T7" fmla="*/ 618 h 111"/>
                    <a:gd name="T8" fmla="*/ 0 w 20"/>
                    <a:gd name="T9" fmla="*/ 701 h 111"/>
                    <a:gd name="T10" fmla="*/ 7 w 20"/>
                    <a:gd name="T11" fmla="*/ 701 h 111"/>
                    <a:gd name="T12" fmla="*/ 125 w 20"/>
                    <a:gd name="T13" fmla="*/ 618 h 11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0"/>
                    <a:gd name="T22" fmla="*/ 0 h 111"/>
                    <a:gd name="T23" fmla="*/ 20 w 20"/>
                    <a:gd name="T24" fmla="*/ 111 h 11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0" h="111">
                      <a:moveTo>
                        <a:pt x="20" y="98"/>
                      </a:moveTo>
                      <a:cubicBezTo>
                        <a:pt x="20" y="0"/>
                        <a:pt x="20" y="0"/>
                        <a:pt x="20" y="0"/>
                      </a:cubicBezTo>
                      <a:cubicBezTo>
                        <a:pt x="20" y="1"/>
                        <a:pt x="19" y="5"/>
                        <a:pt x="17" y="6"/>
                      </a:cubicBezTo>
                      <a:cubicBezTo>
                        <a:pt x="17" y="98"/>
                        <a:pt x="17" y="98"/>
                        <a:pt x="17" y="98"/>
                      </a:cubicBezTo>
                      <a:cubicBezTo>
                        <a:pt x="17" y="105"/>
                        <a:pt x="14" y="111"/>
                        <a:pt x="0" y="111"/>
                      </a:cubicBezTo>
                      <a:cubicBezTo>
                        <a:pt x="0" y="111"/>
                        <a:pt x="0" y="111"/>
                        <a:pt x="1" y="111"/>
                      </a:cubicBezTo>
                      <a:cubicBezTo>
                        <a:pt x="16" y="111"/>
                        <a:pt x="20" y="105"/>
                        <a:pt x="20" y="98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51" name="Freeform 347">
                  <a:extLst>
                    <a:ext uri="{FF2B5EF4-FFF2-40B4-BE49-F238E27FC236}">
                      <a16:creationId xmlns:a16="http://schemas.microsoft.com/office/drawing/2014/main" id="{4E739AF4-ABF9-4831-A1E3-49B72C9C5F3B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1203" y="861"/>
                  <a:ext cx="95" cy="279"/>
                </a:xfrm>
                <a:custGeom>
                  <a:avLst/>
                  <a:gdLst>
                    <a:gd name="T0" fmla="*/ 155 w 38"/>
                    <a:gd name="T1" fmla="*/ 63 h 111"/>
                    <a:gd name="T2" fmla="*/ 200 w 38"/>
                    <a:gd name="T3" fmla="*/ 138 h 111"/>
                    <a:gd name="T4" fmla="*/ 137 w 38"/>
                    <a:gd name="T5" fmla="*/ 221 h 111"/>
                    <a:gd name="T6" fmla="*/ 150 w 38"/>
                    <a:gd name="T7" fmla="*/ 226 h 111"/>
                    <a:gd name="T8" fmla="*/ 220 w 38"/>
                    <a:gd name="T9" fmla="*/ 138 h 111"/>
                    <a:gd name="T10" fmla="*/ 180 w 38"/>
                    <a:gd name="T11" fmla="*/ 63 h 111"/>
                    <a:gd name="T12" fmla="*/ 237 w 38"/>
                    <a:gd name="T13" fmla="*/ 8 h 111"/>
                    <a:gd name="T14" fmla="*/ 237 w 38"/>
                    <a:gd name="T15" fmla="*/ 0 h 111"/>
                    <a:gd name="T16" fmla="*/ 155 w 38"/>
                    <a:gd name="T17" fmla="*/ 63 h 111"/>
                    <a:gd name="T18" fmla="*/ 137 w 38"/>
                    <a:gd name="T19" fmla="*/ 701 h 111"/>
                    <a:gd name="T20" fmla="*/ 30 w 38"/>
                    <a:gd name="T21" fmla="*/ 618 h 111"/>
                    <a:gd name="T22" fmla="*/ 30 w 38"/>
                    <a:gd name="T23" fmla="*/ 50 h 111"/>
                    <a:gd name="T24" fmla="*/ 0 w 38"/>
                    <a:gd name="T25" fmla="*/ 0 h 111"/>
                    <a:gd name="T26" fmla="*/ 0 w 38"/>
                    <a:gd name="T27" fmla="*/ 618 h 111"/>
                    <a:gd name="T28" fmla="*/ 120 w 38"/>
                    <a:gd name="T29" fmla="*/ 701 h 111"/>
                    <a:gd name="T30" fmla="*/ 137 w 38"/>
                    <a:gd name="T31" fmla="*/ 701 h 111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38"/>
                    <a:gd name="T49" fmla="*/ 0 h 111"/>
                    <a:gd name="T50" fmla="*/ 38 w 38"/>
                    <a:gd name="T51" fmla="*/ 111 h 111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38" h="111">
                      <a:moveTo>
                        <a:pt x="25" y="10"/>
                      </a:moveTo>
                      <a:cubicBezTo>
                        <a:pt x="29" y="13"/>
                        <a:pt x="32" y="17"/>
                        <a:pt x="32" y="22"/>
                      </a:cubicBezTo>
                      <a:cubicBezTo>
                        <a:pt x="32" y="29"/>
                        <a:pt x="28" y="34"/>
                        <a:pt x="22" y="35"/>
                      </a:cubicBezTo>
                      <a:cubicBezTo>
                        <a:pt x="22" y="36"/>
                        <a:pt x="23" y="36"/>
                        <a:pt x="24" y="36"/>
                      </a:cubicBezTo>
                      <a:cubicBezTo>
                        <a:pt x="31" y="35"/>
                        <a:pt x="35" y="30"/>
                        <a:pt x="35" y="22"/>
                      </a:cubicBezTo>
                      <a:cubicBezTo>
                        <a:pt x="35" y="17"/>
                        <a:pt x="33" y="13"/>
                        <a:pt x="29" y="10"/>
                      </a:cubicBezTo>
                      <a:cubicBezTo>
                        <a:pt x="35" y="9"/>
                        <a:pt x="38" y="6"/>
                        <a:pt x="38" y="1"/>
                      </a:cubicBezTo>
                      <a:cubicBezTo>
                        <a:pt x="38" y="0"/>
                        <a:pt x="38" y="0"/>
                        <a:pt x="38" y="0"/>
                      </a:cubicBezTo>
                      <a:cubicBezTo>
                        <a:pt x="37" y="3"/>
                        <a:pt x="36" y="9"/>
                        <a:pt x="25" y="10"/>
                      </a:cubicBezTo>
                      <a:close/>
                      <a:moveTo>
                        <a:pt x="22" y="111"/>
                      </a:moveTo>
                      <a:cubicBezTo>
                        <a:pt x="8" y="110"/>
                        <a:pt x="5" y="105"/>
                        <a:pt x="5" y="98"/>
                      </a:cubicBezTo>
                      <a:cubicBezTo>
                        <a:pt x="5" y="8"/>
                        <a:pt x="5" y="8"/>
                        <a:pt x="5" y="8"/>
                      </a:cubicBezTo>
                      <a:cubicBezTo>
                        <a:pt x="1" y="6"/>
                        <a:pt x="0" y="1"/>
                        <a:pt x="0" y="0"/>
                      </a:cubicBezTo>
                      <a:cubicBezTo>
                        <a:pt x="0" y="98"/>
                        <a:pt x="0" y="98"/>
                        <a:pt x="0" y="98"/>
                      </a:cubicBezTo>
                      <a:cubicBezTo>
                        <a:pt x="0" y="105"/>
                        <a:pt x="4" y="111"/>
                        <a:pt x="19" y="111"/>
                      </a:cubicBezTo>
                      <a:cubicBezTo>
                        <a:pt x="20" y="111"/>
                        <a:pt x="21" y="111"/>
                        <a:pt x="22" y="111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52" name="Freeform 348">
                  <a:extLst>
                    <a:ext uri="{FF2B5EF4-FFF2-40B4-BE49-F238E27FC236}">
                      <a16:creationId xmlns:a16="http://schemas.microsoft.com/office/drawing/2014/main" id="{B3C3836B-8E95-4336-AF29-E10804772CB9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1203" y="861"/>
                  <a:ext cx="95" cy="279"/>
                </a:xfrm>
                <a:custGeom>
                  <a:avLst/>
                  <a:gdLst>
                    <a:gd name="T0" fmla="*/ 237 w 38"/>
                    <a:gd name="T1" fmla="*/ 618 h 111"/>
                    <a:gd name="T2" fmla="*/ 237 w 38"/>
                    <a:gd name="T3" fmla="*/ 0 h 111"/>
                    <a:gd name="T4" fmla="*/ 155 w 38"/>
                    <a:gd name="T5" fmla="*/ 63 h 111"/>
                    <a:gd name="T6" fmla="*/ 200 w 38"/>
                    <a:gd name="T7" fmla="*/ 138 h 111"/>
                    <a:gd name="T8" fmla="*/ 120 w 38"/>
                    <a:gd name="T9" fmla="*/ 226 h 111"/>
                    <a:gd name="T10" fmla="*/ 37 w 38"/>
                    <a:gd name="T11" fmla="*/ 138 h 111"/>
                    <a:gd name="T12" fmla="*/ 80 w 38"/>
                    <a:gd name="T13" fmla="*/ 63 h 111"/>
                    <a:gd name="T14" fmla="*/ 0 w 38"/>
                    <a:gd name="T15" fmla="*/ 0 h 111"/>
                    <a:gd name="T16" fmla="*/ 0 w 38"/>
                    <a:gd name="T17" fmla="*/ 618 h 111"/>
                    <a:gd name="T18" fmla="*/ 120 w 38"/>
                    <a:gd name="T19" fmla="*/ 701 h 111"/>
                    <a:gd name="T20" fmla="*/ 237 w 38"/>
                    <a:gd name="T21" fmla="*/ 618 h 111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38"/>
                    <a:gd name="T34" fmla="*/ 0 h 111"/>
                    <a:gd name="T35" fmla="*/ 38 w 38"/>
                    <a:gd name="T36" fmla="*/ 111 h 111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38" h="111">
                      <a:moveTo>
                        <a:pt x="38" y="98"/>
                      </a:moveTo>
                      <a:cubicBezTo>
                        <a:pt x="38" y="0"/>
                        <a:pt x="38" y="0"/>
                        <a:pt x="38" y="0"/>
                      </a:cubicBezTo>
                      <a:cubicBezTo>
                        <a:pt x="37" y="3"/>
                        <a:pt x="36" y="9"/>
                        <a:pt x="25" y="10"/>
                      </a:cubicBezTo>
                      <a:cubicBezTo>
                        <a:pt x="29" y="13"/>
                        <a:pt x="32" y="17"/>
                        <a:pt x="32" y="22"/>
                      </a:cubicBezTo>
                      <a:cubicBezTo>
                        <a:pt x="32" y="30"/>
                        <a:pt x="26" y="36"/>
                        <a:pt x="19" y="36"/>
                      </a:cubicBezTo>
                      <a:cubicBezTo>
                        <a:pt x="11" y="36"/>
                        <a:pt x="6" y="30"/>
                        <a:pt x="6" y="22"/>
                      </a:cubicBezTo>
                      <a:cubicBezTo>
                        <a:pt x="6" y="17"/>
                        <a:pt x="9" y="13"/>
                        <a:pt x="13" y="10"/>
                      </a:cubicBezTo>
                      <a:cubicBezTo>
                        <a:pt x="1" y="9"/>
                        <a:pt x="0" y="3"/>
                        <a:pt x="0" y="0"/>
                      </a:cubicBezTo>
                      <a:cubicBezTo>
                        <a:pt x="0" y="98"/>
                        <a:pt x="0" y="98"/>
                        <a:pt x="0" y="98"/>
                      </a:cubicBezTo>
                      <a:cubicBezTo>
                        <a:pt x="0" y="105"/>
                        <a:pt x="4" y="111"/>
                        <a:pt x="19" y="111"/>
                      </a:cubicBezTo>
                      <a:cubicBezTo>
                        <a:pt x="34" y="111"/>
                        <a:pt x="38" y="105"/>
                        <a:pt x="38" y="98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 w="4763">
                  <a:solidFill>
                    <a:srgbClr val="343434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</p:grpSp>
          <p:grpSp>
            <p:nvGrpSpPr>
              <p:cNvPr id="24" name="Group 349">
                <a:extLst>
                  <a:ext uri="{FF2B5EF4-FFF2-40B4-BE49-F238E27FC236}">
                    <a16:creationId xmlns:a16="http://schemas.microsoft.com/office/drawing/2014/main" id="{56C61E0F-D8C1-420C-B224-15E8B0EBD794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2973" y="1992"/>
                <a:ext cx="53" cy="156"/>
                <a:chOff x="1203" y="861"/>
                <a:chExt cx="95" cy="279"/>
              </a:xfrm>
            </p:grpSpPr>
            <p:sp>
              <p:nvSpPr>
                <p:cNvPr id="45" name="Freeform 350">
                  <a:extLst>
                    <a:ext uri="{FF2B5EF4-FFF2-40B4-BE49-F238E27FC236}">
                      <a16:creationId xmlns:a16="http://schemas.microsoft.com/office/drawing/2014/main" id="{6C3FDE46-6D7F-45DB-A9A0-B96CD0A5D40D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1203" y="861"/>
                  <a:ext cx="95" cy="279"/>
                </a:xfrm>
                <a:custGeom>
                  <a:avLst/>
                  <a:gdLst>
                    <a:gd name="T0" fmla="*/ 237 w 38"/>
                    <a:gd name="T1" fmla="*/ 618 h 111"/>
                    <a:gd name="T2" fmla="*/ 237 w 38"/>
                    <a:gd name="T3" fmla="*/ 0 h 111"/>
                    <a:gd name="T4" fmla="*/ 155 w 38"/>
                    <a:gd name="T5" fmla="*/ 63 h 111"/>
                    <a:gd name="T6" fmla="*/ 200 w 38"/>
                    <a:gd name="T7" fmla="*/ 138 h 111"/>
                    <a:gd name="T8" fmla="*/ 120 w 38"/>
                    <a:gd name="T9" fmla="*/ 226 h 111"/>
                    <a:gd name="T10" fmla="*/ 37 w 38"/>
                    <a:gd name="T11" fmla="*/ 138 h 111"/>
                    <a:gd name="T12" fmla="*/ 80 w 38"/>
                    <a:gd name="T13" fmla="*/ 63 h 111"/>
                    <a:gd name="T14" fmla="*/ 0 w 38"/>
                    <a:gd name="T15" fmla="*/ 0 h 111"/>
                    <a:gd name="T16" fmla="*/ 0 w 38"/>
                    <a:gd name="T17" fmla="*/ 618 h 111"/>
                    <a:gd name="T18" fmla="*/ 120 w 38"/>
                    <a:gd name="T19" fmla="*/ 701 h 111"/>
                    <a:gd name="T20" fmla="*/ 237 w 38"/>
                    <a:gd name="T21" fmla="*/ 618 h 111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38"/>
                    <a:gd name="T34" fmla="*/ 0 h 111"/>
                    <a:gd name="T35" fmla="*/ 38 w 38"/>
                    <a:gd name="T36" fmla="*/ 111 h 111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38" h="111">
                      <a:moveTo>
                        <a:pt x="38" y="98"/>
                      </a:moveTo>
                      <a:cubicBezTo>
                        <a:pt x="38" y="0"/>
                        <a:pt x="38" y="0"/>
                        <a:pt x="38" y="0"/>
                      </a:cubicBezTo>
                      <a:cubicBezTo>
                        <a:pt x="37" y="3"/>
                        <a:pt x="36" y="9"/>
                        <a:pt x="25" y="10"/>
                      </a:cubicBezTo>
                      <a:cubicBezTo>
                        <a:pt x="29" y="13"/>
                        <a:pt x="32" y="17"/>
                        <a:pt x="32" y="22"/>
                      </a:cubicBezTo>
                      <a:cubicBezTo>
                        <a:pt x="32" y="30"/>
                        <a:pt x="26" y="36"/>
                        <a:pt x="19" y="36"/>
                      </a:cubicBezTo>
                      <a:cubicBezTo>
                        <a:pt x="11" y="36"/>
                        <a:pt x="6" y="30"/>
                        <a:pt x="6" y="22"/>
                      </a:cubicBezTo>
                      <a:cubicBezTo>
                        <a:pt x="6" y="17"/>
                        <a:pt x="9" y="13"/>
                        <a:pt x="13" y="10"/>
                      </a:cubicBezTo>
                      <a:cubicBezTo>
                        <a:pt x="1" y="9"/>
                        <a:pt x="0" y="3"/>
                        <a:pt x="0" y="0"/>
                      </a:cubicBezTo>
                      <a:cubicBezTo>
                        <a:pt x="0" y="98"/>
                        <a:pt x="0" y="98"/>
                        <a:pt x="0" y="98"/>
                      </a:cubicBezTo>
                      <a:cubicBezTo>
                        <a:pt x="0" y="105"/>
                        <a:pt x="4" y="111"/>
                        <a:pt x="19" y="111"/>
                      </a:cubicBezTo>
                      <a:cubicBezTo>
                        <a:pt x="34" y="111"/>
                        <a:pt x="38" y="105"/>
                        <a:pt x="38" y="98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46" name="Freeform 351">
                  <a:extLst>
                    <a:ext uri="{FF2B5EF4-FFF2-40B4-BE49-F238E27FC236}">
                      <a16:creationId xmlns:a16="http://schemas.microsoft.com/office/drawing/2014/main" id="{5D4DA432-B9F6-4A57-91FB-23A6C91B479B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1248" y="861"/>
                  <a:ext cx="50" cy="279"/>
                </a:xfrm>
                <a:custGeom>
                  <a:avLst/>
                  <a:gdLst>
                    <a:gd name="T0" fmla="*/ 125 w 20"/>
                    <a:gd name="T1" fmla="*/ 618 h 111"/>
                    <a:gd name="T2" fmla="*/ 125 w 20"/>
                    <a:gd name="T3" fmla="*/ 0 h 111"/>
                    <a:gd name="T4" fmla="*/ 107 w 20"/>
                    <a:gd name="T5" fmla="*/ 38 h 111"/>
                    <a:gd name="T6" fmla="*/ 107 w 20"/>
                    <a:gd name="T7" fmla="*/ 618 h 111"/>
                    <a:gd name="T8" fmla="*/ 0 w 20"/>
                    <a:gd name="T9" fmla="*/ 701 h 111"/>
                    <a:gd name="T10" fmla="*/ 7 w 20"/>
                    <a:gd name="T11" fmla="*/ 701 h 111"/>
                    <a:gd name="T12" fmla="*/ 125 w 20"/>
                    <a:gd name="T13" fmla="*/ 618 h 11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0"/>
                    <a:gd name="T22" fmla="*/ 0 h 111"/>
                    <a:gd name="T23" fmla="*/ 20 w 20"/>
                    <a:gd name="T24" fmla="*/ 111 h 11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0" h="111">
                      <a:moveTo>
                        <a:pt x="20" y="98"/>
                      </a:moveTo>
                      <a:cubicBezTo>
                        <a:pt x="20" y="0"/>
                        <a:pt x="20" y="0"/>
                        <a:pt x="20" y="0"/>
                      </a:cubicBezTo>
                      <a:cubicBezTo>
                        <a:pt x="20" y="1"/>
                        <a:pt x="19" y="5"/>
                        <a:pt x="17" y="6"/>
                      </a:cubicBezTo>
                      <a:cubicBezTo>
                        <a:pt x="17" y="98"/>
                        <a:pt x="17" y="98"/>
                        <a:pt x="17" y="98"/>
                      </a:cubicBezTo>
                      <a:cubicBezTo>
                        <a:pt x="17" y="105"/>
                        <a:pt x="14" y="111"/>
                        <a:pt x="0" y="111"/>
                      </a:cubicBezTo>
                      <a:cubicBezTo>
                        <a:pt x="0" y="111"/>
                        <a:pt x="0" y="111"/>
                        <a:pt x="1" y="111"/>
                      </a:cubicBezTo>
                      <a:cubicBezTo>
                        <a:pt x="16" y="111"/>
                        <a:pt x="20" y="105"/>
                        <a:pt x="20" y="98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47" name="Freeform 352">
                  <a:extLst>
                    <a:ext uri="{FF2B5EF4-FFF2-40B4-BE49-F238E27FC236}">
                      <a16:creationId xmlns:a16="http://schemas.microsoft.com/office/drawing/2014/main" id="{70826D65-595A-40C8-9667-867CFE1806E4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1203" y="861"/>
                  <a:ext cx="95" cy="279"/>
                </a:xfrm>
                <a:custGeom>
                  <a:avLst/>
                  <a:gdLst>
                    <a:gd name="T0" fmla="*/ 155 w 38"/>
                    <a:gd name="T1" fmla="*/ 63 h 111"/>
                    <a:gd name="T2" fmla="*/ 200 w 38"/>
                    <a:gd name="T3" fmla="*/ 138 h 111"/>
                    <a:gd name="T4" fmla="*/ 137 w 38"/>
                    <a:gd name="T5" fmla="*/ 221 h 111"/>
                    <a:gd name="T6" fmla="*/ 150 w 38"/>
                    <a:gd name="T7" fmla="*/ 226 h 111"/>
                    <a:gd name="T8" fmla="*/ 220 w 38"/>
                    <a:gd name="T9" fmla="*/ 138 h 111"/>
                    <a:gd name="T10" fmla="*/ 180 w 38"/>
                    <a:gd name="T11" fmla="*/ 63 h 111"/>
                    <a:gd name="T12" fmla="*/ 237 w 38"/>
                    <a:gd name="T13" fmla="*/ 8 h 111"/>
                    <a:gd name="T14" fmla="*/ 237 w 38"/>
                    <a:gd name="T15" fmla="*/ 0 h 111"/>
                    <a:gd name="T16" fmla="*/ 155 w 38"/>
                    <a:gd name="T17" fmla="*/ 63 h 111"/>
                    <a:gd name="T18" fmla="*/ 137 w 38"/>
                    <a:gd name="T19" fmla="*/ 701 h 111"/>
                    <a:gd name="T20" fmla="*/ 30 w 38"/>
                    <a:gd name="T21" fmla="*/ 618 h 111"/>
                    <a:gd name="T22" fmla="*/ 30 w 38"/>
                    <a:gd name="T23" fmla="*/ 50 h 111"/>
                    <a:gd name="T24" fmla="*/ 0 w 38"/>
                    <a:gd name="T25" fmla="*/ 0 h 111"/>
                    <a:gd name="T26" fmla="*/ 0 w 38"/>
                    <a:gd name="T27" fmla="*/ 618 h 111"/>
                    <a:gd name="T28" fmla="*/ 120 w 38"/>
                    <a:gd name="T29" fmla="*/ 701 h 111"/>
                    <a:gd name="T30" fmla="*/ 137 w 38"/>
                    <a:gd name="T31" fmla="*/ 701 h 111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38"/>
                    <a:gd name="T49" fmla="*/ 0 h 111"/>
                    <a:gd name="T50" fmla="*/ 38 w 38"/>
                    <a:gd name="T51" fmla="*/ 111 h 111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38" h="111">
                      <a:moveTo>
                        <a:pt x="25" y="10"/>
                      </a:moveTo>
                      <a:cubicBezTo>
                        <a:pt x="29" y="13"/>
                        <a:pt x="32" y="17"/>
                        <a:pt x="32" y="22"/>
                      </a:cubicBezTo>
                      <a:cubicBezTo>
                        <a:pt x="32" y="29"/>
                        <a:pt x="28" y="34"/>
                        <a:pt x="22" y="35"/>
                      </a:cubicBezTo>
                      <a:cubicBezTo>
                        <a:pt x="22" y="36"/>
                        <a:pt x="23" y="36"/>
                        <a:pt x="24" y="36"/>
                      </a:cubicBezTo>
                      <a:cubicBezTo>
                        <a:pt x="31" y="35"/>
                        <a:pt x="35" y="30"/>
                        <a:pt x="35" y="22"/>
                      </a:cubicBezTo>
                      <a:cubicBezTo>
                        <a:pt x="35" y="17"/>
                        <a:pt x="33" y="13"/>
                        <a:pt x="29" y="10"/>
                      </a:cubicBezTo>
                      <a:cubicBezTo>
                        <a:pt x="35" y="9"/>
                        <a:pt x="38" y="6"/>
                        <a:pt x="38" y="1"/>
                      </a:cubicBezTo>
                      <a:cubicBezTo>
                        <a:pt x="38" y="0"/>
                        <a:pt x="38" y="0"/>
                        <a:pt x="38" y="0"/>
                      </a:cubicBezTo>
                      <a:cubicBezTo>
                        <a:pt x="37" y="3"/>
                        <a:pt x="36" y="9"/>
                        <a:pt x="25" y="10"/>
                      </a:cubicBezTo>
                      <a:close/>
                      <a:moveTo>
                        <a:pt x="22" y="111"/>
                      </a:moveTo>
                      <a:cubicBezTo>
                        <a:pt x="8" y="110"/>
                        <a:pt x="5" y="105"/>
                        <a:pt x="5" y="98"/>
                      </a:cubicBezTo>
                      <a:cubicBezTo>
                        <a:pt x="5" y="8"/>
                        <a:pt x="5" y="8"/>
                        <a:pt x="5" y="8"/>
                      </a:cubicBezTo>
                      <a:cubicBezTo>
                        <a:pt x="1" y="6"/>
                        <a:pt x="0" y="1"/>
                        <a:pt x="0" y="0"/>
                      </a:cubicBezTo>
                      <a:cubicBezTo>
                        <a:pt x="0" y="98"/>
                        <a:pt x="0" y="98"/>
                        <a:pt x="0" y="98"/>
                      </a:cubicBezTo>
                      <a:cubicBezTo>
                        <a:pt x="0" y="105"/>
                        <a:pt x="4" y="111"/>
                        <a:pt x="19" y="111"/>
                      </a:cubicBezTo>
                      <a:cubicBezTo>
                        <a:pt x="20" y="111"/>
                        <a:pt x="21" y="111"/>
                        <a:pt x="22" y="111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48" name="Freeform 353">
                  <a:extLst>
                    <a:ext uri="{FF2B5EF4-FFF2-40B4-BE49-F238E27FC236}">
                      <a16:creationId xmlns:a16="http://schemas.microsoft.com/office/drawing/2014/main" id="{DCEA6F98-78ED-4D6B-AEBD-694012150773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1203" y="861"/>
                  <a:ext cx="95" cy="279"/>
                </a:xfrm>
                <a:custGeom>
                  <a:avLst/>
                  <a:gdLst>
                    <a:gd name="T0" fmla="*/ 237 w 38"/>
                    <a:gd name="T1" fmla="*/ 618 h 111"/>
                    <a:gd name="T2" fmla="*/ 237 w 38"/>
                    <a:gd name="T3" fmla="*/ 0 h 111"/>
                    <a:gd name="T4" fmla="*/ 155 w 38"/>
                    <a:gd name="T5" fmla="*/ 63 h 111"/>
                    <a:gd name="T6" fmla="*/ 200 w 38"/>
                    <a:gd name="T7" fmla="*/ 138 h 111"/>
                    <a:gd name="T8" fmla="*/ 120 w 38"/>
                    <a:gd name="T9" fmla="*/ 226 h 111"/>
                    <a:gd name="T10" fmla="*/ 37 w 38"/>
                    <a:gd name="T11" fmla="*/ 138 h 111"/>
                    <a:gd name="T12" fmla="*/ 80 w 38"/>
                    <a:gd name="T13" fmla="*/ 63 h 111"/>
                    <a:gd name="T14" fmla="*/ 0 w 38"/>
                    <a:gd name="T15" fmla="*/ 0 h 111"/>
                    <a:gd name="T16" fmla="*/ 0 w 38"/>
                    <a:gd name="T17" fmla="*/ 618 h 111"/>
                    <a:gd name="T18" fmla="*/ 120 w 38"/>
                    <a:gd name="T19" fmla="*/ 701 h 111"/>
                    <a:gd name="T20" fmla="*/ 237 w 38"/>
                    <a:gd name="T21" fmla="*/ 618 h 111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38"/>
                    <a:gd name="T34" fmla="*/ 0 h 111"/>
                    <a:gd name="T35" fmla="*/ 38 w 38"/>
                    <a:gd name="T36" fmla="*/ 111 h 111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38" h="111">
                      <a:moveTo>
                        <a:pt x="38" y="98"/>
                      </a:moveTo>
                      <a:cubicBezTo>
                        <a:pt x="38" y="0"/>
                        <a:pt x="38" y="0"/>
                        <a:pt x="38" y="0"/>
                      </a:cubicBezTo>
                      <a:cubicBezTo>
                        <a:pt x="37" y="3"/>
                        <a:pt x="36" y="9"/>
                        <a:pt x="25" y="10"/>
                      </a:cubicBezTo>
                      <a:cubicBezTo>
                        <a:pt x="29" y="13"/>
                        <a:pt x="32" y="17"/>
                        <a:pt x="32" y="22"/>
                      </a:cubicBezTo>
                      <a:cubicBezTo>
                        <a:pt x="32" y="30"/>
                        <a:pt x="26" y="36"/>
                        <a:pt x="19" y="36"/>
                      </a:cubicBezTo>
                      <a:cubicBezTo>
                        <a:pt x="11" y="36"/>
                        <a:pt x="6" y="30"/>
                        <a:pt x="6" y="22"/>
                      </a:cubicBezTo>
                      <a:cubicBezTo>
                        <a:pt x="6" y="17"/>
                        <a:pt x="9" y="13"/>
                        <a:pt x="13" y="10"/>
                      </a:cubicBezTo>
                      <a:cubicBezTo>
                        <a:pt x="1" y="9"/>
                        <a:pt x="0" y="3"/>
                        <a:pt x="0" y="0"/>
                      </a:cubicBezTo>
                      <a:cubicBezTo>
                        <a:pt x="0" y="98"/>
                        <a:pt x="0" y="98"/>
                        <a:pt x="0" y="98"/>
                      </a:cubicBezTo>
                      <a:cubicBezTo>
                        <a:pt x="0" y="105"/>
                        <a:pt x="4" y="111"/>
                        <a:pt x="19" y="111"/>
                      </a:cubicBezTo>
                      <a:cubicBezTo>
                        <a:pt x="34" y="111"/>
                        <a:pt x="38" y="105"/>
                        <a:pt x="38" y="98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 w="4763">
                  <a:solidFill>
                    <a:srgbClr val="343434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</p:grpSp>
          <p:grpSp>
            <p:nvGrpSpPr>
              <p:cNvPr id="25" name="Group 354">
                <a:extLst>
                  <a:ext uri="{FF2B5EF4-FFF2-40B4-BE49-F238E27FC236}">
                    <a16:creationId xmlns:a16="http://schemas.microsoft.com/office/drawing/2014/main" id="{DB148586-7198-4BC6-8EFA-24804B11B2DC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3393" y="1918"/>
                <a:ext cx="53" cy="157"/>
                <a:chOff x="1203" y="861"/>
                <a:chExt cx="95" cy="279"/>
              </a:xfrm>
            </p:grpSpPr>
            <p:sp>
              <p:nvSpPr>
                <p:cNvPr id="41" name="Freeform 355">
                  <a:extLst>
                    <a:ext uri="{FF2B5EF4-FFF2-40B4-BE49-F238E27FC236}">
                      <a16:creationId xmlns:a16="http://schemas.microsoft.com/office/drawing/2014/main" id="{825FCFB8-6BC2-4999-8BA5-F477EF5700F0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1203" y="861"/>
                  <a:ext cx="95" cy="279"/>
                </a:xfrm>
                <a:custGeom>
                  <a:avLst/>
                  <a:gdLst>
                    <a:gd name="T0" fmla="*/ 237 w 38"/>
                    <a:gd name="T1" fmla="*/ 618 h 111"/>
                    <a:gd name="T2" fmla="*/ 237 w 38"/>
                    <a:gd name="T3" fmla="*/ 0 h 111"/>
                    <a:gd name="T4" fmla="*/ 155 w 38"/>
                    <a:gd name="T5" fmla="*/ 63 h 111"/>
                    <a:gd name="T6" fmla="*/ 200 w 38"/>
                    <a:gd name="T7" fmla="*/ 138 h 111"/>
                    <a:gd name="T8" fmla="*/ 120 w 38"/>
                    <a:gd name="T9" fmla="*/ 226 h 111"/>
                    <a:gd name="T10" fmla="*/ 37 w 38"/>
                    <a:gd name="T11" fmla="*/ 138 h 111"/>
                    <a:gd name="T12" fmla="*/ 80 w 38"/>
                    <a:gd name="T13" fmla="*/ 63 h 111"/>
                    <a:gd name="T14" fmla="*/ 0 w 38"/>
                    <a:gd name="T15" fmla="*/ 0 h 111"/>
                    <a:gd name="T16" fmla="*/ 0 w 38"/>
                    <a:gd name="T17" fmla="*/ 618 h 111"/>
                    <a:gd name="T18" fmla="*/ 120 w 38"/>
                    <a:gd name="T19" fmla="*/ 701 h 111"/>
                    <a:gd name="T20" fmla="*/ 237 w 38"/>
                    <a:gd name="T21" fmla="*/ 618 h 111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38"/>
                    <a:gd name="T34" fmla="*/ 0 h 111"/>
                    <a:gd name="T35" fmla="*/ 38 w 38"/>
                    <a:gd name="T36" fmla="*/ 111 h 111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38" h="111">
                      <a:moveTo>
                        <a:pt x="38" y="98"/>
                      </a:moveTo>
                      <a:cubicBezTo>
                        <a:pt x="38" y="0"/>
                        <a:pt x="38" y="0"/>
                        <a:pt x="38" y="0"/>
                      </a:cubicBezTo>
                      <a:cubicBezTo>
                        <a:pt x="37" y="3"/>
                        <a:pt x="36" y="9"/>
                        <a:pt x="25" y="10"/>
                      </a:cubicBezTo>
                      <a:cubicBezTo>
                        <a:pt x="29" y="13"/>
                        <a:pt x="32" y="17"/>
                        <a:pt x="32" y="22"/>
                      </a:cubicBezTo>
                      <a:cubicBezTo>
                        <a:pt x="32" y="30"/>
                        <a:pt x="26" y="36"/>
                        <a:pt x="19" y="36"/>
                      </a:cubicBezTo>
                      <a:cubicBezTo>
                        <a:pt x="11" y="36"/>
                        <a:pt x="6" y="30"/>
                        <a:pt x="6" y="22"/>
                      </a:cubicBezTo>
                      <a:cubicBezTo>
                        <a:pt x="6" y="17"/>
                        <a:pt x="9" y="13"/>
                        <a:pt x="13" y="10"/>
                      </a:cubicBezTo>
                      <a:cubicBezTo>
                        <a:pt x="1" y="9"/>
                        <a:pt x="0" y="3"/>
                        <a:pt x="0" y="0"/>
                      </a:cubicBezTo>
                      <a:cubicBezTo>
                        <a:pt x="0" y="98"/>
                        <a:pt x="0" y="98"/>
                        <a:pt x="0" y="98"/>
                      </a:cubicBezTo>
                      <a:cubicBezTo>
                        <a:pt x="0" y="105"/>
                        <a:pt x="4" y="111"/>
                        <a:pt x="19" y="111"/>
                      </a:cubicBezTo>
                      <a:cubicBezTo>
                        <a:pt x="34" y="111"/>
                        <a:pt x="38" y="105"/>
                        <a:pt x="38" y="98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42" name="Freeform 356">
                  <a:extLst>
                    <a:ext uri="{FF2B5EF4-FFF2-40B4-BE49-F238E27FC236}">
                      <a16:creationId xmlns:a16="http://schemas.microsoft.com/office/drawing/2014/main" id="{7711E7D4-16E8-4083-BAC1-2F81A7013DDC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1248" y="861"/>
                  <a:ext cx="50" cy="279"/>
                </a:xfrm>
                <a:custGeom>
                  <a:avLst/>
                  <a:gdLst>
                    <a:gd name="T0" fmla="*/ 125 w 20"/>
                    <a:gd name="T1" fmla="*/ 618 h 111"/>
                    <a:gd name="T2" fmla="*/ 125 w 20"/>
                    <a:gd name="T3" fmla="*/ 0 h 111"/>
                    <a:gd name="T4" fmla="*/ 107 w 20"/>
                    <a:gd name="T5" fmla="*/ 38 h 111"/>
                    <a:gd name="T6" fmla="*/ 107 w 20"/>
                    <a:gd name="T7" fmla="*/ 618 h 111"/>
                    <a:gd name="T8" fmla="*/ 0 w 20"/>
                    <a:gd name="T9" fmla="*/ 701 h 111"/>
                    <a:gd name="T10" fmla="*/ 7 w 20"/>
                    <a:gd name="T11" fmla="*/ 701 h 111"/>
                    <a:gd name="T12" fmla="*/ 125 w 20"/>
                    <a:gd name="T13" fmla="*/ 618 h 11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0"/>
                    <a:gd name="T22" fmla="*/ 0 h 111"/>
                    <a:gd name="T23" fmla="*/ 20 w 20"/>
                    <a:gd name="T24" fmla="*/ 111 h 11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0" h="111">
                      <a:moveTo>
                        <a:pt x="20" y="98"/>
                      </a:moveTo>
                      <a:cubicBezTo>
                        <a:pt x="20" y="0"/>
                        <a:pt x="20" y="0"/>
                        <a:pt x="20" y="0"/>
                      </a:cubicBezTo>
                      <a:cubicBezTo>
                        <a:pt x="20" y="1"/>
                        <a:pt x="19" y="5"/>
                        <a:pt x="17" y="6"/>
                      </a:cubicBezTo>
                      <a:cubicBezTo>
                        <a:pt x="17" y="98"/>
                        <a:pt x="17" y="98"/>
                        <a:pt x="17" y="98"/>
                      </a:cubicBezTo>
                      <a:cubicBezTo>
                        <a:pt x="17" y="105"/>
                        <a:pt x="14" y="111"/>
                        <a:pt x="0" y="111"/>
                      </a:cubicBezTo>
                      <a:cubicBezTo>
                        <a:pt x="0" y="111"/>
                        <a:pt x="0" y="111"/>
                        <a:pt x="1" y="111"/>
                      </a:cubicBezTo>
                      <a:cubicBezTo>
                        <a:pt x="16" y="111"/>
                        <a:pt x="20" y="105"/>
                        <a:pt x="20" y="98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43" name="Freeform 357">
                  <a:extLst>
                    <a:ext uri="{FF2B5EF4-FFF2-40B4-BE49-F238E27FC236}">
                      <a16:creationId xmlns:a16="http://schemas.microsoft.com/office/drawing/2014/main" id="{61D409B1-2CC8-46A6-8A2F-904A5EB3625A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1203" y="861"/>
                  <a:ext cx="95" cy="279"/>
                </a:xfrm>
                <a:custGeom>
                  <a:avLst/>
                  <a:gdLst>
                    <a:gd name="T0" fmla="*/ 155 w 38"/>
                    <a:gd name="T1" fmla="*/ 63 h 111"/>
                    <a:gd name="T2" fmla="*/ 200 w 38"/>
                    <a:gd name="T3" fmla="*/ 138 h 111"/>
                    <a:gd name="T4" fmla="*/ 137 w 38"/>
                    <a:gd name="T5" fmla="*/ 221 h 111"/>
                    <a:gd name="T6" fmla="*/ 150 w 38"/>
                    <a:gd name="T7" fmla="*/ 226 h 111"/>
                    <a:gd name="T8" fmla="*/ 220 w 38"/>
                    <a:gd name="T9" fmla="*/ 138 h 111"/>
                    <a:gd name="T10" fmla="*/ 180 w 38"/>
                    <a:gd name="T11" fmla="*/ 63 h 111"/>
                    <a:gd name="T12" fmla="*/ 237 w 38"/>
                    <a:gd name="T13" fmla="*/ 8 h 111"/>
                    <a:gd name="T14" fmla="*/ 237 w 38"/>
                    <a:gd name="T15" fmla="*/ 0 h 111"/>
                    <a:gd name="T16" fmla="*/ 155 w 38"/>
                    <a:gd name="T17" fmla="*/ 63 h 111"/>
                    <a:gd name="T18" fmla="*/ 137 w 38"/>
                    <a:gd name="T19" fmla="*/ 701 h 111"/>
                    <a:gd name="T20" fmla="*/ 30 w 38"/>
                    <a:gd name="T21" fmla="*/ 618 h 111"/>
                    <a:gd name="T22" fmla="*/ 30 w 38"/>
                    <a:gd name="T23" fmla="*/ 50 h 111"/>
                    <a:gd name="T24" fmla="*/ 0 w 38"/>
                    <a:gd name="T25" fmla="*/ 0 h 111"/>
                    <a:gd name="T26" fmla="*/ 0 w 38"/>
                    <a:gd name="T27" fmla="*/ 618 h 111"/>
                    <a:gd name="T28" fmla="*/ 120 w 38"/>
                    <a:gd name="T29" fmla="*/ 701 h 111"/>
                    <a:gd name="T30" fmla="*/ 137 w 38"/>
                    <a:gd name="T31" fmla="*/ 701 h 111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38"/>
                    <a:gd name="T49" fmla="*/ 0 h 111"/>
                    <a:gd name="T50" fmla="*/ 38 w 38"/>
                    <a:gd name="T51" fmla="*/ 111 h 111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38" h="111">
                      <a:moveTo>
                        <a:pt x="25" y="10"/>
                      </a:moveTo>
                      <a:cubicBezTo>
                        <a:pt x="29" y="13"/>
                        <a:pt x="32" y="17"/>
                        <a:pt x="32" y="22"/>
                      </a:cubicBezTo>
                      <a:cubicBezTo>
                        <a:pt x="32" y="29"/>
                        <a:pt x="28" y="34"/>
                        <a:pt x="22" y="35"/>
                      </a:cubicBezTo>
                      <a:cubicBezTo>
                        <a:pt x="22" y="36"/>
                        <a:pt x="23" y="36"/>
                        <a:pt x="24" y="36"/>
                      </a:cubicBezTo>
                      <a:cubicBezTo>
                        <a:pt x="31" y="35"/>
                        <a:pt x="35" y="30"/>
                        <a:pt x="35" y="22"/>
                      </a:cubicBezTo>
                      <a:cubicBezTo>
                        <a:pt x="35" y="17"/>
                        <a:pt x="33" y="13"/>
                        <a:pt x="29" y="10"/>
                      </a:cubicBezTo>
                      <a:cubicBezTo>
                        <a:pt x="35" y="9"/>
                        <a:pt x="38" y="6"/>
                        <a:pt x="38" y="1"/>
                      </a:cubicBezTo>
                      <a:cubicBezTo>
                        <a:pt x="38" y="0"/>
                        <a:pt x="38" y="0"/>
                        <a:pt x="38" y="0"/>
                      </a:cubicBezTo>
                      <a:cubicBezTo>
                        <a:pt x="37" y="3"/>
                        <a:pt x="36" y="9"/>
                        <a:pt x="25" y="10"/>
                      </a:cubicBezTo>
                      <a:close/>
                      <a:moveTo>
                        <a:pt x="22" y="111"/>
                      </a:moveTo>
                      <a:cubicBezTo>
                        <a:pt x="8" y="110"/>
                        <a:pt x="5" y="105"/>
                        <a:pt x="5" y="98"/>
                      </a:cubicBezTo>
                      <a:cubicBezTo>
                        <a:pt x="5" y="8"/>
                        <a:pt x="5" y="8"/>
                        <a:pt x="5" y="8"/>
                      </a:cubicBezTo>
                      <a:cubicBezTo>
                        <a:pt x="1" y="6"/>
                        <a:pt x="0" y="1"/>
                        <a:pt x="0" y="0"/>
                      </a:cubicBezTo>
                      <a:cubicBezTo>
                        <a:pt x="0" y="98"/>
                        <a:pt x="0" y="98"/>
                        <a:pt x="0" y="98"/>
                      </a:cubicBezTo>
                      <a:cubicBezTo>
                        <a:pt x="0" y="105"/>
                        <a:pt x="4" y="111"/>
                        <a:pt x="19" y="111"/>
                      </a:cubicBezTo>
                      <a:cubicBezTo>
                        <a:pt x="20" y="111"/>
                        <a:pt x="21" y="111"/>
                        <a:pt x="22" y="111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44" name="Freeform 358">
                  <a:extLst>
                    <a:ext uri="{FF2B5EF4-FFF2-40B4-BE49-F238E27FC236}">
                      <a16:creationId xmlns:a16="http://schemas.microsoft.com/office/drawing/2014/main" id="{3936FF06-3110-4C45-9596-307EF905FC09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1203" y="861"/>
                  <a:ext cx="95" cy="279"/>
                </a:xfrm>
                <a:custGeom>
                  <a:avLst/>
                  <a:gdLst>
                    <a:gd name="T0" fmla="*/ 237 w 38"/>
                    <a:gd name="T1" fmla="*/ 618 h 111"/>
                    <a:gd name="T2" fmla="*/ 237 w 38"/>
                    <a:gd name="T3" fmla="*/ 0 h 111"/>
                    <a:gd name="T4" fmla="*/ 155 w 38"/>
                    <a:gd name="T5" fmla="*/ 63 h 111"/>
                    <a:gd name="T6" fmla="*/ 200 w 38"/>
                    <a:gd name="T7" fmla="*/ 138 h 111"/>
                    <a:gd name="T8" fmla="*/ 120 w 38"/>
                    <a:gd name="T9" fmla="*/ 226 h 111"/>
                    <a:gd name="T10" fmla="*/ 37 w 38"/>
                    <a:gd name="T11" fmla="*/ 138 h 111"/>
                    <a:gd name="T12" fmla="*/ 80 w 38"/>
                    <a:gd name="T13" fmla="*/ 63 h 111"/>
                    <a:gd name="T14" fmla="*/ 0 w 38"/>
                    <a:gd name="T15" fmla="*/ 0 h 111"/>
                    <a:gd name="T16" fmla="*/ 0 w 38"/>
                    <a:gd name="T17" fmla="*/ 618 h 111"/>
                    <a:gd name="T18" fmla="*/ 120 w 38"/>
                    <a:gd name="T19" fmla="*/ 701 h 111"/>
                    <a:gd name="T20" fmla="*/ 237 w 38"/>
                    <a:gd name="T21" fmla="*/ 618 h 111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38"/>
                    <a:gd name="T34" fmla="*/ 0 h 111"/>
                    <a:gd name="T35" fmla="*/ 38 w 38"/>
                    <a:gd name="T36" fmla="*/ 111 h 111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38" h="111">
                      <a:moveTo>
                        <a:pt x="38" y="98"/>
                      </a:moveTo>
                      <a:cubicBezTo>
                        <a:pt x="38" y="0"/>
                        <a:pt x="38" y="0"/>
                        <a:pt x="38" y="0"/>
                      </a:cubicBezTo>
                      <a:cubicBezTo>
                        <a:pt x="37" y="3"/>
                        <a:pt x="36" y="9"/>
                        <a:pt x="25" y="10"/>
                      </a:cubicBezTo>
                      <a:cubicBezTo>
                        <a:pt x="29" y="13"/>
                        <a:pt x="32" y="17"/>
                        <a:pt x="32" y="22"/>
                      </a:cubicBezTo>
                      <a:cubicBezTo>
                        <a:pt x="32" y="30"/>
                        <a:pt x="26" y="36"/>
                        <a:pt x="19" y="36"/>
                      </a:cubicBezTo>
                      <a:cubicBezTo>
                        <a:pt x="11" y="36"/>
                        <a:pt x="6" y="30"/>
                        <a:pt x="6" y="22"/>
                      </a:cubicBezTo>
                      <a:cubicBezTo>
                        <a:pt x="6" y="17"/>
                        <a:pt x="9" y="13"/>
                        <a:pt x="13" y="10"/>
                      </a:cubicBezTo>
                      <a:cubicBezTo>
                        <a:pt x="1" y="9"/>
                        <a:pt x="0" y="3"/>
                        <a:pt x="0" y="0"/>
                      </a:cubicBezTo>
                      <a:cubicBezTo>
                        <a:pt x="0" y="98"/>
                        <a:pt x="0" y="98"/>
                        <a:pt x="0" y="98"/>
                      </a:cubicBezTo>
                      <a:cubicBezTo>
                        <a:pt x="0" y="105"/>
                        <a:pt x="4" y="111"/>
                        <a:pt x="19" y="111"/>
                      </a:cubicBezTo>
                      <a:cubicBezTo>
                        <a:pt x="34" y="111"/>
                        <a:pt x="38" y="105"/>
                        <a:pt x="38" y="98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 w="4763">
                  <a:solidFill>
                    <a:srgbClr val="343434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</p:grpSp>
          <p:grpSp>
            <p:nvGrpSpPr>
              <p:cNvPr id="26" name="Group 359">
                <a:extLst>
                  <a:ext uri="{FF2B5EF4-FFF2-40B4-BE49-F238E27FC236}">
                    <a16:creationId xmlns:a16="http://schemas.microsoft.com/office/drawing/2014/main" id="{DC2F4681-A857-405E-A160-40BAFAE2E50A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3716" y="1992"/>
                <a:ext cx="53" cy="156"/>
                <a:chOff x="1203" y="861"/>
                <a:chExt cx="95" cy="279"/>
              </a:xfrm>
            </p:grpSpPr>
            <p:sp>
              <p:nvSpPr>
                <p:cNvPr id="37" name="Freeform 360">
                  <a:extLst>
                    <a:ext uri="{FF2B5EF4-FFF2-40B4-BE49-F238E27FC236}">
                      <a16:creationId xmlns:a16="http://schemas.microsoft.com/office/drawing/2014/main" id="{3B7DC730-4784-445E-9B0D-DD9C4F18B65A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1203" y="861"/>
                  <a:ext cx="95" cy="279"/>
                </a:xfrm>
                <a:custGeom>
                  <a:avLst/>
                  <a:gdLst>
                    <a:gd name="T0" fmla="*/ 237 w 38"/>
                    <a:gd name="T1" fmla="*/ 618 h 111"/>
                    <a:gd name="T2" fmla="*/ 237 w 38"/>
                    <a:gd name="T3" fmla="*/ 0 h 111"/>
                    <a:gd name="T4" fmla="*/ 155 w 38"/>
                    <a:gd name="T5" fmla="*/ 63 h 111"/>
                    <a:gd name="T6" fmla="*/ 200 w 38"/>
                    <a:gd name="T7" fmla="*/ 138 h 111"/>
                    <a:gd name="T8" fmla="*/ 120 w 38"/>
                    <a:gd name="T9" fmla="*/ 226 h 111"/>
                    <a:gd name="T10" fmla="*/ 37 w 38"/>
                    <a:gd name="T11" fmla="*/ 138 h 111"/>
                    <a:gd name="T12" fmla="*/ 80 w 38"/>
                    <a:gd name="T13" fmla="*/ 63 h 111"/>
                    <a:gd name="T14" fmla="*/ 0 w 38"/>
                    <a:gd name="T15" fmla="*/ 0 h 111"/>
                    <a:gd name="T16" fmla="*/ 0 w 38"/>
                    <a:gd name="T17" fmla="*/ 618 h 111"/>
                    <a:gd name="T18" fmla="*/ 120 w 38"/>
                    <a:gd name="T19" fmla="*/ 701 h 111"/>
                    <a:gd name="T20" fmla="*/ 237 w 38"/>
                    <a:gd name="T21" fmla="*/ 618 h 111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38"/>
                    <a:gd name="T34" fmla="*/ 0 h 111"/>
                    <a:gd name="T35" fmla="*/ 38 w 38"/>
                    <a:gd name="T36" fmla="*/ 111 h 111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38" h="111">
                      <a:moveTo>
                        <a:pt x="38" y="98"/>
                      </a:moveTo>
                      <a:cubicBezTo>
                        <a:pt x="38" y="0"/>
                        <a:pt x="38" y="0"/>
                        <a:pt x="38" y="0"/>
                      </a:cubicBezTo>
                      <a:cubicBezTo>
                        <a:pt x="37" y="3"/>
                        <a:pt x="36" y="9"/>
                        <a:pt x="25" y="10"/>
                      </a:cubicBezTo>
                      <a:cubicBezTo>
                        <a:pt x="29" y="13"/>
                        <a:pt x="32" y="17"/>
                        <a:pt x="32" y="22"/>
                      </a:cubicBezTo>
                      <a:cubicBezTo>
                        <a:pt x="32" y="30"/>
                        <a:pt x="26" y="36"/>
                        <a:pt x="19" y="36"/>
                      </a:cubicBezTo>
                      <a:cubicBezTo>
                        <a:pt x="11" y="36"/>
                        <a:pt x="6" y="30"/>
                        <a:pt x="6" y="22"/>
                      </a:cubicBezTo>
                      <a:cubicBezTo>
                        <a:pt x="6" y="17"/>
                        <a:pt x="9" y="13"/>
                        <a:pt x="13" y="10"/>
                      </a:cubicBezTo>
                      <a:cubicBezTo>
                        <a:pt x="1" y="9"/>
                        <a:pt x="0" y="3"/>
                        <a:pt x="0" y="0"/>
                      </a:cubicBezTo>
                      <a:cubicBezTo>
                        <a:pt x="0" y="98"/>
                        <a:pt x="0" y="98"/>
                        <a:pt x="0" y="98"/>
                      </a:cubicBezTo>
                      <a:cubicBezTo>
                        <a:pt x="0" y="105"/>
                        <a:pt x="4" y="111"/>
                        <a:pt x="19" y="111"/>
                      </a:cubicBezTo>
                      <a:cubicBezTo>
                        <a:pt x="34" y="111"/>
                        <a:pt x="38" y="105"/>
                        <a:pt x="38" y="98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38" name="Freeform 361">
                  <a:extLst>
                    <a:ext uri="{FF2B5EF4-FFF2-40B4-BE49-F238E27FC236}">
                      <a16:creationId xmlns:a16="http://schemas.microsoft.com/office/drawing/2014/main" id="{CB5F9B4D-EC3D-48B6-9F3B-AB382F852F1C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1248" y="861"/>
                  <a:ext cx="50" cy="279"/>
                </a:xfrm>
                <a:custGeom>
                  <a:avLst/>
                  <a:gdLst>
                    <a:gd name="T0" fmla="*/ 125 w 20"/>
                    <a:gd name="T1" fmla="*/ 618 h 111"/>
                    <a:gd name="T2" fmla="*/ 125 w 20"/>
                    <a:gd name="T3" fmla="*/ 0 h 111"/>
                    <a:gd name="T4" fmla="*/ 107 w 20"/>
                    <a:gd name="T5" fmla="*/ 38 h 111"/>
                    <a:gd name="T6" fmla="*/ 107 w 20"/>
                    <a:gd name="T7" fmla="*/ 618 h 111"/>
                    <a:gd name="T8" fmla="*/ 0 w 20"/>
                    <a:gd name="T9" fmla="*/ 701 h 111"/>
                    <a:gd name="T10" fmla="*/ 7 w 20"/>
                    <a:gd name="T11" fmla="*/ 701 h 111"/>
                    <a:gd name="T12" fmla="*/ 125 w 20"/>
                    <a:gd name="T13" fmla="*/ 618 h 11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0"/>
                    <a:gd name="T22" fmla="*/ 0 h 111"/>
                    <a:gd name="T23" fmla="*/ 20 w 20"/>
                    <a:gd name="T24" fmla="*/ 111 h 11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0" h="111">
                      <a:moveTo>
                        <a:pt x="20" y="98"/>
                      </a:moveTo>
                      <a:cubicBezTo>
                        <a:pt x="20" y="0"/>
                        <a:pt x="20" y="0"/>
                        <a:pt x="20" y="0"/>
                      </a:cubicBezTo>
                      <a:cubicBezTo>
                        <a:pt x="20" y="1"/>
                        <a:pt x="19" y="5"/>
                        <a:pt x="17" y="6"/>
                      </a:cubicBezTo>
                      <a:cubicBezTo>
                        <a:pt x="17" y="98"/>
                        <a:pt x="17" y="98"/>
                        <a:pt x="17" y="98"/>
                      </a:cubicBezTo>
                      <a:cubicBezTo>
                        <a:pt x="17" y="105"/>
                        <a:pt x="14" y="111"/>
                        <a:pt x="0" y="111"/>
                      </a:cubicBezTo>
                      <a:cubicBezTo>
                        <a:pt x="0" y="111"/>
                        <a:pt x="0" y="111"/>
                        <a:pt x="1" y="111"/>
                      </a:cubicBezTo>
                      <a:cubicBezTo>
                        <a:pt x="16" y="111"/>
                        <a:pt x="20" y="105"/>
                        <a:pt x="20" y="98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39" name="Freeform 362">
                  <a:extLst>
                    <a:ext uri="{FF2B5EF4-FFF2-40B4-BE49-F238E27FC236}">
                      <a16:creationId xmlns:a16="http://schemas.microsoft.com/office/drawing/2014/main" id="{3BBAE05F-C2E6-4A98-B819-44A3F80E23E4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1203" y="861"/>
                  <a:ext cx="95" cy="279"/>
                </a:xfrm>
                <a:custGeom>
                  <a:avLst/>
                  <a:gdLst>
                    <a:gd name="T0" fmla="*/ 155 w 38"/>
                    <a:gd name="T1" fmla="*/ 63 h 111"/>
                    <a:gd name="T2" fmla="*/ 200 w 38"/>
                    <a:gd name="T3" fmla="*/ 138 h 111"/>
                    <a:gd name="T4" fmla="*/ 137 w 38"/>
                    <a:gd name="T5" fmla="*/ 221 h 111"/>
                    <a:gd name="T6" fmla="*/ 150 w 38"/>
                    <a:gd name="T7" fmla="*/ 226 h 111"/>
                    <a:gd name="T8" fmla="*/ 220 w 38"/>
                    <a:gd name="T9" fmla="*/ 138 h 111"/>
                    <a:gd name="T10" fmla="*/ 180 w 38"/>
                    <a:gd name="T11" fmla="*/ 63 h 111"/>
                    <a:gd name="T12" fmla="*/ 237 w 38"/>
                    <a:gd name="T13" fmla="*/ 8 h 111"/>
                    <a:gd name="T14" fmla="*/ 237 w 38"/>
                    <a:gd name="T15" fmla="*/ 0 h 111"/>
                    <a:gd name="T16" fmla="*/ 155 w 38"/>
                    <a:gd name="T17" fmla="*/ 63 h 111"/>
                    <a:gd name="T18" fmla="*/ 137 w 38"/>
                    <a:gd name="T19" fmla="*/ 701 h 111"/>
                    <a:gd name="T20" fmla="*/ 30 w 38"/>
                    <a:gd name="T21" fmla="*/ 618 h 111"/>
                    <a:gd name="T22" fmla="*/ 30 w 38"/>
                    <a:gd name="T23" fmla="*/ 50 h 111"/>
                    <a:gd name="T24" fmla="*/ 0 w 38"/>
                    <a:gd name="T25" fmla="*/ 0 h 111"/>
                    <a:gd name="T26" fmla="*/ 0 w 38"/>
                    <a:gd name="T27" fmla="*/ 618 h 111"/>
                    <a:gd name="T28" fmla="*/ 120 w 38"/>
                    <a:gd name="T29" fmla="*/ 701 h 111"/>
                    <a:gd name="T30" fmla="*/ 137 w 38"/>
                    <a:gd name="T31" fmla="*/ 701 h 111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38"/>
                    <a:gd name="T49" fmla="*/ 0 h 111"/>
                    <a:gd name="T50" fmla="*/ 38 w 38"/>
                    <a:gd name="T51" fmla="*/ 111 h 111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38" h="111">
                      <a:moveTo>
                        <a:pt x="25" y="10"/>
                      </a:moveTo>
                      <a:cubicBezTo>
                        <a:pt x="29" y="13"/>
                        <a:pt x="32" y="17"/>
                        <a:pt x="32" y="22"/>
                      </a:cubicBezTo>
                      <a:cubicBezTo>
                        <a:pt x="32" y="29"/>
                        <a:pt x="28" y="34"/>
                        <a:pt x="22" y="35"/>
                      </a:cubicBezTo>
                      <a:cubicBezTo>
                        <a:pt x="22" y="36"/>
                        <a:pt x="23" y="36"/>
                        <a:pt x="24" y="36"/>
                      </a:cubicBezTo>
                      <a:cubicBezTo>
                        <a:pt x="31" y="35"/>
                        <a:pt x="35" y="30"/>
                        <a:pt x="35" y="22"/>
                      </a:cubicBezTo>
                      <a:cubicBezTo>
                        <a:pt x="35" y="17"/>
                        <a:pt x="33" y="13"/>
                        <a:pt x="29" y="10"/>
                      </a:cubicBezTo>
                      <a:cubicBezTo>
                        <a:pt x="35" y="9"/>
                        <a:pt x="38" y="6"/>
                        <a:pt x="38" y="1"/>
                      </a:cubicBezTo>
                      <a:cubicBezTo>
                        <a:pt x="38" y="0"/>
                        <a:pt x="38" y="0"/>
                        <a:pt x="38" y="0"/>
                      </a:cubicBezTo>
                      <a:cubicBezTo>
                        <a:pt x="37" y="3"/>
                        <a:pt x="36" y="9"/>
                        <a:pt x="25" y="10"/>
                      </a:cubicBezTo>
                      <a:close/>
                      <a:moveTo>
                        <a:pt x="22" y="111"/>
                      </a:moveTo>
                      <a:cubicBezTo>
                        <a:pt x="8" y="110"/>
                        <a:pt x="5" y="105"/>
                        <a:pt x="5" y="98"/>
                      </a:cubicBezTo>
                      <a:cubicBezTo>
                        <a:pt x="5" y="8"/>
                        <a:pt x="5" y="8"/>
                        <a:pt x="5" y="8"/>
                      </a:cubicBezTo>
                      <a:cubicBezTo>
                        <a:pt x="1" y="6"/>
                        <a:pt x="0" y="1"/>
                        <a:pt x="0" y="0"/>
                      </a:cubicBezTo>
                      <a:cubicBezTo>
                        <a:pt x="0" y="98"/>
                        <a:pt x="0" y="98"/>
                        <a:pt x="0" y="98"/>
                      </a:cubicBezTo>
                      <a:cubicBezTo>
                        <a:pt x="0" y="105"/>
                        <a:pt x="4" y="111"/>
                        <a:pt x="19" y="111"/>
                      </a:cubicBezTo>
                      <a:cubicBezTo>
                        <a:pt x="20" y="111"/>
                        <a:pt x="21" y="111"/>
                        <a:pt x="22" y="111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40" name="Freeform 363">
                  <a:extLst>
                    <a:ext uri="{FF2B5EF4-FFF2-40B4-BE49-F238E27FC236}">
                      <a16:creationId xmlns:a16="http://schemas.microsoft.com/office/drawing/2014/main" id="{2C7C4204-53E9-4815-AF8F-D4430C8BF8EB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1203" y="861"/>
                  <a:ext cx="95" cy="279"/>
                </a:xfrm>
                <a:custGeom>
                  <a:avLst/>
                  <a:gdLst>
                    <a:gd name="T0" fmla="*/ 237 w 38"/>
                    <a:gd name="T1" fmla="*/ 618 h 111"/>
                    <a:gd name="T2" fmla="*/ 237 w 38"/>
                    <a:gd name="T3" fmla="*/ 0 h 111"/>
                    <a:gd name="T4" fmla="*/ 155 w 38"/>
                    <a:gd name="T5" fmla="*/ 63 h 111"/>
                    <a:gd name="T6" fmla="*/ 200 w 38"/>
                    <a:gd name="T7" fmla="*/ 138 h 111"/>
                    <a:gd name="T8" fmla="*/ 120 w 38"/>
                    <a:gd name="T9" fmla="*/ 226 h 111"/>
                    <a:gd name="T10" fmla="*/ 37 w 38"/>
                    <a:gd name="T11" fmla="*/ 138 h 111"/>
                    <a:gd name="T12" fmla="*/ 80 w 38"/>
                    <a:gd name="T13" fmla="*/ 63 h 111"/>
                    <a:gd name="T14" fmla="*/ 0 w 38"/>
                    <a:gd name="T15" fmla="*/ 0 h 111"/>
                    <a:gd name="T16" fmla="*/ 0 w 38"/>
                    <a:gd name="T17" fmla="*/ 618 h 111"/>
                    <a:gd name="T18" fmla="*/ 120 w 38"/>
                    <a:gd name="T19" fmla="*/ 701 h 111"/>
                    <a:gd name="T20" fmla="*/ 237 w 38"/>
                    <a:gd name="T21" fmla="*/ 618 h 111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38"/>
                    <a:gd name="T34" fmla="*/ 0 h 111"/>
                    <a:gd name="T35" fmla="*/ 38 w 38"/>
                    <a:gd name="T36" fmla="*/ 111 h 111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38" h="111">
                      <a:moveTo>
                        <a:pt x="38" y="98"/>
                      </a:moveTo>
                      <a:cubicBezTo>
                        <a:pt x="38" y="0"/>
                        <a:pt x="38" y="0"/>
                        <a:pt x="38" y="0"/>
                      </a:cubicBezTo>
                      <a:cubicBezTo>
                        <a:pt x="37" y="3"/>
                        <a:pt x="36" y="9"/>
                        <a:pt x="25" y="10"/>
                      </a:cubicBezTo>
                      <a:cubicBezTo>
                        <a:pt x="29" y="13"/>
                        <a:pt x="32" y="17"/>
                        <a:pt x="32" y="22"/>
                      </a:cubicBezTo>
                      <a:cubicBezTo>
                        <a:pt x="32" y="30"/>
                        <a:pt x="26" y="36"/>
                        <a:pt x="19" y="36"/>
                      </a:cubicBezTo>
                      <a:cubicBezTo>
                        <a:pt x="11" y="36"/>
                        <a:pt x="6" y="30"/>
                        <a:pt x="6" y="22"/>
                      </a:cubicBezTo>
                      <a:cubicBezTo>
                        <a:pt x="6" y="17"/>
                        <a:pt x="9" y="13"/>
                        <a:pt x="13" y="10"/>
                      </a:cubicBezTo>
                      <a:cubicBezTo>
                        <a:pt x="1" y="9"/>
                        <a:pt x="0" y="3"/>
                        <a:pt x="0" y="0"/>
                      </a:cubicBezTo>
                      <a:cubicBezTo>
                        <a:pt x="0" y="98"/>
                        <a:pt x="0" y="98"/>
                        <a:pt x="0" y="98"/>
                      </a:cubicBezTo>
                      <a:cubicBezTo>
                        <a:pt x="0" y="105"/>
                        <a:pt x="4" y="111"/>
                        <a:pt x="19" y="111"/>
                      </a:cubicBezTo>
                      <a:cubicBezTo>
                        <a:pt x="34" y="111"/>
                        <a:pt x="38" y="105"/>
                        <a:pt x="38" y="98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 w="4763">
                  <a:solidFill>
                    <a:srgbClr val="343434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</p:grpSp>
          <p:grpSp>
            <p:nvGrpSpPr>
              <p:cNvPr id="27" name="Group 364">
                <a:extLst>
                  <a:ext uri="{FF2B5EF4-FFF2-40B4-BE49-F238E27FC236}">
                    <a16:creationId xmlns:a16="http://schemas.microsoft.com/office/drawing/2014/main" id="{9D524639-75F4-4F12-B288-1083786634C5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 rot="10800000">
                <a:off x="2868" y="1970"/>
                <a:ext cx="54" cy="162"/>
                <a:chOff x="435" y="866"/>
                <a:chExt cx="95" cy="289"/>
              </a:xfrm>
            </p:grpSpPr>
            <p:sp>
              <p:nvSpPr>
                <p:cNvPr id="33" name="Freeform 365">
                  <a:extLst>
                    <a:ext uri="{FF2B5EF4-FFF2-40B4-BE49-F238E27FC236}">
                      <a16:creationId xmlns:a16="http://schemas.microsoft.com/office/drawing/2014/main" id="{35356844-FC69-4773-AF6B-B4EF5E68420E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435" y="866"/>
                  <a:ext cx="95" cy="289"/>
                </a:xfrm>
                <a:custGeom>
                  <a:avLst/>
                  <a:gdLst>
                    <a:gd name="T0" fmla="*/ 237 w 38"/>
                    <a:gd name="T1" fmla="*/ 493 h 115"/>
                    <a:gd name="T2" fmla="*/ 237 w 38"/>
                    <a:gd name="T3" fmla="*/ 75 h 115"/>
                    <a:gd name="T4" fmla="*/ 120 w 38"/>
                    <a:gd name="T5" fmla="*/ 0 h 115"/>
                    <a:gd name="T6" fmla="*/ 0 w 38"/>
                    <a:gd name="T7" fmla="*/ 75 h 115"/>
                    <a:gd name="T8" fmla="*/ 0 w 38"/>
                    <a:gd name="T9" fmla="*/ 493 h 115"/>
                    <a:gd name="T10" fmla="*/ 120 w 38"/>
                    <a:gd name="T11" fmla="*/ 726 h 115"/>
                    <a:gd name="T12" fmla="*/ 237 w 38"/>
                    <a:gd name="T13" fmla="*/ 493 h 11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8"/>
                    <a:gd name="T22" fmla="*/ 0 h 115"/>
                    <a:gd name="T23" fmla="*/ 38 w 38"/>
                    <a:gd name="T24" fmla="*/ 115 h 11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8" h="115">
                      <a:moveTo>
                        <a:pt x="38" y="78"/>
                      </a:moveTo>
                      <a:cubicBezTo>
                        <a:pt x="38" y="12"/>
                        <a:pt x="38" y="12"/>
                        <a:pt x="38" y="12"/>
                      </a:cubicBezTo>
                      <a:cubicBezTo>
                        <a:pt x="38" y="7"/>
                        <a:pt x="34" y="0"/>
                        <a:pt x="19" y="0"/>
                      </a:cubicBezTo>
                      <a:cubicBezTo>
                        <a:pt x="4" y="0"/>
                        <a:pt x="0" y="7"/>
                        <a:pt x="0" y="12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19" y="115"/>
                        <a:pt x="19" y="115"/>
                        <a:pt x="19" y="115"/>
                      </a:cubicBezTo>
                      <a:lnTo>
                        <a:pt x="38" y="78"/>
                      </a:lnTo>
                      <a:close/>
                    </a:path>
                  </a:pathLst>
                </a:custGeom>
                <a:solidFill>
                  <a:srgbClr val="9900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rot="10800000"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34" name="Freeform 366">
                  <a:extLst>
                    <a:ext uri="{FF2B5EF4-FFF2-40B4-BE49-F238E27FC236}">
                      <a16:creationId xmlns:a16="http://schemas.microsoft.com/office/drawing/2014/main" id="{2CCF8F25-3E56-441B-B386-17D9429379E5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435" y="866"/>
                  <a:ext cx="55" cy="289"/>
                </a:xfrm>
                <a:custGeom>
                  <a:avLst/>
                  <a:gdLst>
                    <a:gd name="T0" fmla="*/ 37 w 22"/>
                    <a:gd name="T1" fmla="*/ 493 h 115"/>
                    <a:gd name="T2" fmla="*/ 37 w 22"/>
                    <a:gd name="T3" fmla="*/ 75 h 115"/>
                    <a:gd name="T4" fmla="*/ 137 w 22"/>
                    <a:gd name="T5" fmla="*/ 8 h 115"/>
                    <a:gd name="T6" fmla="*/ 120 w 22"/>
                    <a:gd name="T7" fmla="*/ 0 h 115"/>
                    <a:gd name="T8" fmla="*/ 0 w 22"/>
                    <a:gd name="T9" fmla="*/ 75 h 115"/>
                    <a:gd name="T10" fmla="*/ 0 w 22"/>
                    <a:gd name="T11" fmla="*/ 493 h 115"/>
                    <a:gd name="T12" fmla="*/ 120 w 22"/>
                    <a:gd name="T13" fmla="*/ 726 h 115"/>
                    <a:gd name="T14" fmla="*/ 137 w 22"/>
                    <a:gd name="T15" fmla="*/ 701 h 115"/>
                    <a:gd name="T16" fmla="*/ 37 w 22"/>
                    <a:gd name="T17" fmla="*/ 493 h 115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2"/>
                    <a:gd name="T28" fmla="*/ 0 h 115"/>
                    <a:gd name="T29" fmla="*/ 22 w 22"/>
                    <a:gd name="T30" fmla="*/ 115 h 115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2" h="115">
                      <a:moveTo>
                        <a:pt x="6" y="78"/>
                      </a:moveTo>
                      <a:cubicBezTo>
                        <a:pt x="6" y="12"/>
                        <a:pt x="6" y="12"/>
                        <a:pt x="6" y="12"/>
                      </a:cubicBezTo>
                      <a:cubicBezTo>
                        <a:pt x="6" y="8"/>
                        <a:pt x="9" y="1"/>
                        <a:pt x="22" y="1"/>
                      </a:cubicBezTo>
                      <a:cubicBezTo>
                        <a:pt x="21" y="0"/>
                        <a:pt x="20" y="0"/>
                        <a:pt x="19" y="0"/>
                      </a:cubicBezTo>
                      <a:cubicBezTo>
                        <a:pt x="4" y="0"/>
                        <a:pt x="0" y="7"/>
                        <a:pt x="0" y="12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19" y="115"/>
                        <a:pt x="19" y="115"/>
                        <a:pt x="19" y="115"/>
                      </a:cubicBezTo>
                      <a:cubicBezTo>
                        <a:pt x="22" y="111"/>
                        <a:pt x="22" y="111"/>
                        <a:pt x="22" y="111"/>
                      </a:cubicBezTo>
                      <a:lnTo>
                        <a:pt x="6" y="78"/>
                      </a:lnTo>
                      <a:close/>
                    </a:path>
                  </a:pathLst>
                </a:custGeom>
                <a:solidFill>
                  <a:srgbClr val="9900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rot="10800000"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35" name="Freeform 367">
                  <a:extLst>
                    <a:ext uri="{FF2B5EF4-FFF2-40B4-BE49-F238E27FC236}">
                      <a16:creationId xmlns:a16="http://schemas.microsoft.com/office/drawing/2014/main" id="{5BF7998E-3459-4432-874E-DF39149F0DC9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480" y="866"/>
                  <a:ext cx="50" cy="289"/>
                </a:xfrm>
                <a:custGeom>
                  <a:avLst/>
                  <a:gdLst>
                    <a:gd name="T0" fmla="*/ 112 w 20"/>
                    <a:gd name="T1" fmla="*/ 75 h 115"/>
                    <a:gd name="T2" fmla="*/ 112 w 20"/>
                    <a:gd name="T3" fmla="*/ 493 h 115"/>
                    <a:gd name="T4" fmla="*/ 7 w 20"/>
                    <a:gd name="T5" fmla="*/ 726 h 115"/>
                    <a:gd name="T6" fmla="*/ 7 w 20"/>
                    <a:gd name="T7" fmla="*/ 726 h 115"/>
                    <a:gd name="T8" fmla="*/ 125 w 20"/>
                    <a:gd name="T9" fmla="*/ 493 h 115"/>
                    <a:gd name="T10" fmla="*/ 125 w 20"/>
                    <a:gd name="T11" fmla="*/ 75 h 115"/>
                    <a:gd name="T12" fmla="*/ 7 w 20"/>
                    <a:gd name="T13" fmla="*/ 0 h 115"/>
                    <a:gd name="T14" fmla="*/ 0 w 20"/>
                    <a:gd name="T15" fmla="*/ 0 h 115"/>
                    <a:gd name="T16" fmla="*/ 112 w 20"/>
                    <a:gd name="T17" fmla="*/ 75 h 115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0"/>
                    <a:gd name="T28" fmla="*/ 0 h 115"/>
                    <a:gd name="T29" fmla="*/ 20 w 20"/>
                    <a:gd name="T30" fmla="*/ 115 h 115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0" h="115">
                      <a:moveTo>
                        <a:pt x="18" y="12"/>
                      </a:moveTo>
                      <a:cubicBezTo>
                        <a:pt x="18" y="78"/>
                        <a:pt x="18" y="78"/>
                        <a:pt x="18" y="78"/>
                      </a:cubicBezTo>
                      <a:cubicBezTo>
                        <a:pt x="1" y="115"/>
                        <a:pt x="1" y="115"/>
                        <a:pt x="1" y="115"/>
                      </a:cubicBezTo>
                      <a:cubicBezTo>
                        <a:pt x="1" y="115"/>
                        <a:pt x="1" y="115"/>
                        <a:pt x="1" y="115"/>
                      </a:cubicBezTo>
                      <a:cubicBezTo>
                        <a:pt x="20" y="78"/>
                        <a:pt x="20" y="78"/>
                        <a:pt x="20" y="78"/>
                      </a:cubicBezTo>
                      <a:cubicBezTo>
                        <a:pt x="20" y="12"/>
                        <a:pt x="20" y="12"/>
                        <a:pt x="20" y="12"/>
                      </a:cubicBezTo>
                      <a:cubicBezTo>
                        <a:pt x="20" y="7"/>
                        <a:pt x="16" y="0"/>
                        <a:pt x="1" y="0"/>
                      </a:cubicBezTo>
                      <a:cubicBezTo>
                        <a:pt x="1" y="0"/>
                        <a:pt x="0" y="0"/>
                        <a:pt x="0" y="0"/>
                      </a:cubicBezTo>
                      <a:cubicBezTo>
                        <a:pt x="14" y="1"/>
                        <a:pt x="18" y="8"/>
                        <a:pt x="18" y="12"/>
                      </a:cubicBezTo>
                      <a:close/>
                    </a:path>
                  </a:pathLst>
                </a:custGeom>
                <a:solidFill>
                  <a:srgbClr val="9900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rot="10800000"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36" name="Freeform 368">
                  <a:extLst>
                    <a:ext uri="{FF2B5EF4-FFF2-40B4-BE49-F238E27FC236}">
                      <a16:creationId xmlns:a16="http://schemas.microsoft.com/office/drawing/2014/main" id="{FFDF3B35-5A55-439A-BCDC-0A9879ED71B8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435" y="866"/>
                  <a:ext cx="95" cy="289"/>
                </a:xfrm>
                <a:custGeom>
                  <a:avLst/>
                  <a:gdLst>
                    <a:gd name="T0" fmla="*/ 237 w 38"/>
                    <a:gd name="T1" fmla="*/ 493 h 115"/>
                    <a:gd name="T2" fmla="*/ 237 w 38"/>
                    <a:gd name="T3" fmla="*/ 75 h 115"/>
                    <a:gd name="T4" fmla="*/ 120 w 38"/>
                    <a:gd name="T5" fmla="*/ 0 h 115"/>
                    <a:gd name="T6" fmla="*/ 0 w 38"/>
                    <a:gd name="T7" fmla="*/ 75 h 115"/>
                    <a:gd name="T8" fmla="*/ 0 w 38"/>
                    <a:gd name="T9" fmla="*/ 493 h 115"/>
                    <a:gd name="T10" fmla="*/ 120 w 38"/>
                    <a:gd name="T11" fmla="*/ 726 h 115"/>
                    <a:gd name="T12" fmla="*/ 237 w 38"/>
                    <a:gd name="T13" fmla="*/ 493 h 11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8"/>
                    <a:gd name="T22" fmla="*/ 0 h 115"/>
                    <a:gd name="T23" fmla="*/ 38 w 38"/>
                    <a:gd name="T24" fmla="*/ 115 h 11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8" h="115">
                      <a:moveTo>
                        <a:pt x="38" y="78"/>
                      </a:moveTo>
                      <a:cubicBezTo>
                        <a:pt x="38" y="12"/>
                        <a:pt x="38" y="12"/>
                        <a:pt x="38" y="12"/>
                      </a:cubicBezTo>
                      <a:cubicBezTo>
                        <a:pt x="38" y="7"/>
                        <a:pt x="34" y="0"/>
                        <a:pt x="19" y="0"/>
                      </a:cubicBezTo>
                      <a:cubicBezTo>
                        <a:pt x="4" y="0"/>
                        <a:pt x="0" y="7"/>
                        <a:pt x="0" y="12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19" y="115"/>
                        <a:pt x="19" y="115"/>
                        <a:pt x="19" y="115"/>
                      </a:cubicBezTo>
                      <a:lnTo>
                        <a:pt x="38" y="78"/>
                      </a:lnTo>
                      <a:close/>
                    </a:path>
                  </a:pathLst>
                </a:custGeom>
                <a:solidFill>
                  <a:srgbClr val="9900FF"/>
                </a:solidFill>
                <a:ln w="4763">
                  <a:solidFill>
                    <a:srgbClr val="343434"/>
                  </a:solidFill>
                  <a:miter lim="800000"/>
                  <a:headEnd/>
                  <a:tailEnd/>
                </a:ln>
              </p:spPr>
              <p:txBody>
                <a:bodyPr rot="10800000"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</p:grpSp>
          <p:grpSp>
            <p:nvGrpSpPr>
              <p:cNvPr id="28" name="Group 369">
                <a:extLst>
                  <a:ext uri="{FF2B5EF4-FFF2-40B4-BE49-F238E27FC236}">
                    <a16:creationId xmlns:a16="http://schemas.microsoft.com/office/drawing/2014/main" id="{476CC325-8E4A-44BC-A020-82556D142F8F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 rot="10800000">
                <a:off x="3189" y="1926"/>
                <a:ext cx="53" cy="162"/>
                <a:chOff x="435" y="866"/>
                <a:chExt cx="95" cy="289"/>
              </a:xfrm>
            </p:grpSpPr>
            <p:sp>
              <p:nvSpPr>
                <p:cNvPr id="29" name="Freeform 370">
                  <a:extLst>
                    <a:ext uri="{FF2B5EF4-FFF2-40B4-BE49-F238E27FC236}">
                      <a16:creationId xmlns:a16="http://schemas.microsoft.com/office/drawing/2014/main" id="{FFD801FA-4F38-425A-BEB9-E31D7CFB3FFB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435" y="866"/>
                  <a:ext cx="95" cy="289"/>
                </a:xfrm>
                <a:custGeom>
                  <a:avLst/>
                  <a:gdLst>
                    <a:gd name="T0" fmla="*/ 237 w 38"/>
                    <a:gd name="T1" fmla="*/ 493 h 115"/>
                    <a:gd name="T2" fmla="*/ 237 w 38"/>
                    <a:gd name="T3" fmla="*/ 75 h 115"/>
                    <a:gd name="T4" fmla="*/ 120 w 38"/>
                    <a:gd name="T5" fmla="*/ 0 h 115"/>
                    <a:gd name="T6" fmla="*/ 0 w 38"/>
                    <a:gd name="T7" fmla="*/ 75 h 115"/>
                    <a:gd name="T8" fmla="*/ 0 w 38"/>
                    <a:gd name="T9" fmla="*/ 493 h 115"/>
                    <a:gd name="T10" fmla="*/ 120 w 38"/>
                    <a:gd name="T11" fmla="*/ 726 h 115"/>
                    <a:gd name="T12" fmla="*/ 237 w 38"/>
                    <a:gd name="T13" fmla="*/ 493 h 11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8"/>
                    <a:gd name="T22" fmla="*/ 0 h 115"/>
                    <a:gd name="T23" fmla="*/ 38 w 38"/>
                    <a:gd name="T24" fmla="*/ 115 h 11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8" h="115">
                      <a:moveTo>
                        <a:pt x="38" y="78"/>
                      </a:moveTo>
                      <a:cubicBezTo>
                        <a:pt x="38" y="12"/>
                        <a:pt x="38" y="12"/>
                        <a:pt x="38" y="12"/>
                      </a:cubicBezTo>
                      <a:cubicBezTo>
                        <a:pt x="38" y="7"/>
                        <a:pt x="34" y="0"/>
                        <a:pt x="19" y="0"/>
                      </a:cubicBezTo>
                      <a:cubicBezTo>
                        <a:pt x="4" y="0"/>
                        <a:pt x="0" y="7"/>
                        <a:pt x="0" y="12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19" y="115"/>
                        <a:pt x="19" y="115"/>
                        <a:pt x="19" y="115"/>
                      </a:cubicBezTo>
                      <a:lnTo>
                        <a:pt x="38" y="78"/>
                      </a:lnTo>
                      <a:close/>
                    </a:path>
                  </a:pathLst>
                </a:custGeom>
                <a:solidFill>
                  <a:srgbClr val="9900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rot="10800000"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30" name="Freeform 371">
                  <a:extLst>
                    <a:ext uri="{FF2B5EF4-FFF2-40B4-BE49-F238E27FC236}">
                      <a16:creationId xmlns:a16="http://schemas.microsoft.com/office/drawing/2014/main" id="{6FF9E5BB-5EA6-43E7-953A-18840B4B974E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435" y="866"/>
                  <a:ext cx="55" cy="289"/>
                </a:xfrm>
                <a:custGeom>
                  <a:avLst/>
                  <a:gdLst>
                    <a:gd name="T0" fmla="*/ 37 w 22"/>
                    <a:gd name="T1" fmla="*/ 493 h 115"/>
                    <a:gd name="T2" fmla="*/ 37 w 22"/>
                    <a:gd name="T3" fmla="*/ 75 h 115"/>
                    <a:gd name="T4" fmla="*/ 137 w 22"/>
                    <a:gd name="T5" fmla="*/ 8 h 115"/>
                    <a:gd name="T6" fmla="*/ 120 w 22"/>
                    <a:gd name="T7" fmla="*/ 0 h 115"/>
                    <a:gd name="T8" fmla="*/ 0 w 22"/>
                    <a:gd name="T9" fmla="*/ 75 h 115"/>
                    <a:gd name="T10" fmla="*/ 0 w 22"/>
                    <a:gd name="T11" fmla="*/ 493 h 115"/>
                    <a:gd name="T12" fmla="*/ 120 w 22"/>
                    <a:gd name="T13" fmla="*/ 726 h 115"/>
                    <a:gd name="T14" fmla="*/ 137 w 22"/>
                    <a:gd name="T15" fmla="*/ 701 h 115"/>
                    <a:gd name="T16" fmla="*/ 37 w 22"/>
                    <a:gd name="T17" fmla="*/ 493 h 115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2"/>
                    <a:gd name="T28" fmla="*/ 0 h 115"/>
                    <a:gd name="T29" fmla="*/ 22 w 22"/>
                    <a:gd name="T30" fmla="*/ 115 h 115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2" h="115">
                      <a:moveTo>
                        <a:pt x="6" y="78"/>
                      </a:moveTo>
                      <a:cubicBezTo>
                        <a:pt x="6" y="12"/>
                        <a:pt x="6" y="12"/>
                        <a:pt x="6" y="12"/>
                      </a:cubicBezTo>
                      <a:cubicBezTo>
                        <a:pt x="6" y="8"/>
                        <a:pt x="9" y="1"/>
                        <a:pt x="22" y="1"/>
                      </a:cubicBezTo>
                      <a:cubicBezTo>
                        <a:pt x="21" y="0"/>
                        <a:pt x="20" y="0"/>
                        <a:pt x="19" y="0"/>
                      </a:cubicBezTo>
                      <a:cubicBezTo>
                        <a:pt x="4" y="0"/>
                        <a:pt x="0" y="7"/>
                        <a:pt x="0" y="12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19" y="115"/>
                        <a:pt x="19" y="115"/>
                        <a:pt x="19" y="115"/>
                      </a:cubicBezTo>
                      <a:cubicBezTo>
                        <a:pt x="22" y="111"/>
                        <a:pt x="22" y="111"/>
                        <a:pt x="22" y="111"/>
                      </a:cubicBezTo>
                      <a:lnTo>
                        <a:pt x="6" y="78"/>
                      </a:lnTo>
                      <a:close/>
                    </a:path>
                  </a:pathLst>
                </a:custGeom>
                <a:solidFill>
                  <a:srgbClr val="9900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rot="10800000"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31" name="Freeform 372">
                  <a:extLst>
                    <a:ext uri="{FF2B5EF4-FFF2-40B4-BE49-F238E27FC236}">
                      <a16:creationId xmlns:a16="http://schemas.microsoft.com/office/drawing/2014/main" id="{D665EA46-DE77-41E3-9869-0CA7B46F6F87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480" y="866"/>
                  <a:ext cx="50" cy="289"/>
                </a:xfrm>
                <a:custGeom>
                  <a:avLst/>
                  <a:gdLst>
                    <a:gd name="T0" fmla="*/ 112 w 20"/>
                    <a:gd name="T1" fmla="*/ 75 h 115"/>
                    <a:gd name="T2" fmla="*/ 112 w 20"/>
                    <a:gd name="T3" fmla="*/ 493 h 115"/>
                    <a:gd name="T4" fmla="*/ 7 w 20"/>
                    <a:gd name="T5" fmla="*/ 726 h 115"/>
                    <a:gd name="T6" fmla="*/ 7 w 20"/>
                    <a:gd name="T7" fmla="*/ 726 h 115"/>
                    <a:gd name="T8" fmla="*/ 125 w 20"/>
                    <a:gd name="T9" fmla="*/ 493 h 115"/>
                    <a:gd name="T10" fmla="*/ 125 w 20"/>
                    <a:gd name="T11" fmla="*/ 75 h 115"/>
                    <a:gd name="T12" fmla="*/ 7 w 20"/>
                    <a:gd name="T13" fmla="*/ 0 h 115"/>
                    <a:gd name="T14" fmla="*/ 0 w 20"/>
                    <a:gd name="T15" fmla="*/ 0 h 115"/>
                    <a:gd name="T16" fmla="*/ 112 w 20"/>
                    <a:gd name="T17" fmla="*/ 75 h 115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0"/>
                    <a:gd name="T28" fmla="*/ 0 h 115"/>
                    <a:gd name="T29" fmla="*/ 20 w 20"/>
                    <a:gd name="T30" fmla="*/ 115 h 115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0" h="115">
                      <a:moveTo>
                        <a:pt x="18" y="12"/>
                      </a:moveTo>
                      <a:cubicBezTo>
                        <a:pt x="18" y="78"/>
                        <a:pt x="18" y="78"/>
                        <a:pt x="18" y="78"/>
                      </a:cubicBezTo>
                      <a:cubicBezTo>
                        <a:pt x="1" y="115"/>
                        <a:pt x="1" y="115"/>
                        <a:pt x="1" y="115"/>
                      </a:cubicBezTo>
                      <a:cubicBezTo>
                        <a:pt x="1" y="115"/>
                        <a:pt x="1" y="115"/>
                        <a:pt x="1" y="115"/>
                      </a:cubicBezTo>
                      <a:cubicBezTo>
                        <a:pt x="20" y="78"/>
                        <a:pt x="20" y="78"/>
                        <a:pt x="20" y="78"/>
                      </a:cubicBezTo>
                      <a:cubicBezTo>
                        <a:pt x="20" y="12"/>
                        <a:pt x="20" y="12"/>
                        <a:pt x="20" y="12"/>
                      </a:cubicBezTo>
                      <a:cubicBezTo>
                        <a:pt x="20" y="7"/>
                        <a:pt x="16" y="0"/>
                        <a:pt x="1" y="0"/>
                      </a:cubicBezTo>
                      <a:cubicBezTo>
                        <a:pt x="1" y="0"/>
                        <a:pt x="0" y="0"/>
                        <a:pt x="0" y="0"/>
                      </a:cubicBezTo>
                      <a:cubicBezTo>
                        <a:pt x="14" y="1"/>
                        <a:pt x="18" y="8"/>
                        <a:pt x="18" y="12"/>
                      </a:cubicBezTo>
                      <a:close/>
                    </a:path>
                  </a:pathLst>
                </a:custGeom>
                <a:solidFill>
                  <a:srgbClr val="9900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rot="10800000"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32" name="Freeform 373">
                  <a:extLst>
                    <a:ext uri="{FF2B5EF4-FFF2-40B4-BE49-F238E27FC236}">
                      <a16:creationId xmlns:a16="http://schemas.microsoft.com/office/drawing/2014/main" id="{DC8A2630-C306-43A8-9786-FBC695E54581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435" y="866"/>
                  <a:ext cx="95" cy="289"/>
                </a:xfrm>
                <a:custGeom>
                  <a:avLst/>
                  <a:gdLst>
                    <a:gd name="T0" fmla="*/ 237 w 38"/>
                    <a:gd name="T1" fmla="*/ 493 h 115"/>
                    <a:gd name="T2" fmla="*/ 237 w 38"/>
                    <a:gd name="T3" fmla="*/ 75 h 115"/>
                    <a:gd name="T4" fmla="*/ 120 w 38"/>
                    <a:gd name="T5" fmla="*/ 0 h 115"/>
                    <a:gd name="T6" fmla="*/ 0 w 38"/>
                    <a:gd name="T7" fmla="*/ 75 h 115"/>
                    <a:gd name="T8" fmla="*/ 0 w 38"/>
                    <a:gd name="T9" fmla="*/ 493 h 115"/>
                    <a:gd name="T10" fmla="*/ 120 w 38"/>
                    <a:gd name="T11" fmla="*/ 726 h 115"/>
                    <a:gd name="T12" fmla="*/ 237 w 38"/>
                    <a:gd name="T13" fmla="*/ 493 h 11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8"/>
                    <a:gd name="T22" fmla="*/ 0 h 115"/>
                    <a:gd name="T23" fmla="*/ 38 w 38"/>
                    <a:gd name="T24" fmla="*/ 115 h 11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8" h="115">
                      <a:moveTo>
                        <a:pt x="38" y="78"/>
                      </a:moveTo>
                      <a:cubicBezTo>
                        <a:pt x="38" y="12"/>
                        <a:pt x="38" y="12"/>
                        <a:pt x="38" y="12"/>
                      </a:cubicBezTo>
                      <a:cubicBezTo>
                        <a:pt x="38" y="7"/>
                        <a:pt x="34" y="0"/>
                        <a:pt x="19" y="0"/>
                      </a:cubicBezTo>
                      <a:cubicBezTo>
                        <a:pt x="4" y="0"/>
                        <a:pt x="0" y="7"/>
                        <a:pt x="0" y="12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19" y="115"/>
                        <a:pt x="19" y="115"/>
                        <a:pt x="19" y="115"/>
                      </a:cubicBezTo>
                      <a:lnTo>
                        <a:pt x="38" y="78"/>
                      </a:lnTo>
                      <a:close/>
                    </a:path>
                  </a:pathLst>
                </a:custGeom>
                <a:solidFill>
                  <a:srgbClr val="9900FF"/>
                </a:solidFill>
                <a:ln w="4763">
                  <a:solidFill>
                    <a:srgbClr val="343434"/>
                  </a:solidFill>
                  <a:miter lim="800000"/>
                  <a:headEnd/>
                  <a:tailEnd/>
                </a:ln>
              </p:spPr>
              <p:txBody>
                <a:bodyPr rot="10800000"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</p:grpSp>
        </p:grpSp>
      </p:grpSp>
      <p:sp>
        <p:nvSpPr>
          <p:cNvPr id="111" name="ZoneTexte 1211">
            <a:extLst>
              <a:ext uri="{FF2B5EF4-FFF2-40B4-BE49-F238E27FC236}">
                <a16:creationId xmlns:a16="http://schemas.microsoft.com/office/drawing/2014/main" id="{1A449D4C-9216-4A05-ADD4-453848F513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9203" y="3617179"/>
            <a:ext cx="1905000" cy="385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870875" fontAlgn="base">
              <a:spcBef>
                <a:spcPct val="0"/>
              </a:spcBef>
              <a:spcAft>
                <a:spcPct val="0"/>
              </a:spcAft>
            </a:pPr>
            <a:r>
              <a:rPr lang="en-US" sz="1905" b="1" dirty="0">
                <a:solidFill>
                  <a:srgbClr val="000000"/>
                </a:solidFill>
                <a:latin typeface="Segoe UI Semibold" pitchFamily="34" charset="0"/>
                <a:cs typeface="Arial"/>
              </a:rPr>
              <a:t>Annealing</a:t>
            </a:r>
          </a:p>
        </p:txBody>
      </p:sp>
      <p:sp>
        <p:nvSpPr>
          <p:cNvPr id="112" name="Oval 2410">
            <a:extLst>
              <a:ext uri="{FF2B5EF4-FFF2-40B4-BE49-F238E27FC236}">
                <a16:creationId xmlns:a16="http://schemas.microsoft.com/office/drawing/2014/main" id="{997451CD-AD57-46FD-8C61-CD3EA3F1E9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1552" y="3043852"/>
            <a:ext cx="459242" cy="459242"/>
          </a:xfrm>
          <a:prstGeom prst="ellipse">
            <a:avLst/>
          </a:prstGeom>
          <a:solidFill>
            <a:schemeClr val="accent3"/>
          </a:solidFill>
          <a:ln w="22225">
            <a:solidFill>
              <a:schemeClr val="accent3"/>
            </a:solidFill>
            <a:round/>
            <a:headEnd/>
            <a:tailEnd/>
          </a:ln>
        </p:spPr>
        <p:txBody>
          <a:bodyPr wrap="none" lIns="65313" tIns="32656" rIns="65313" bIns="32656" anchor="ctr"/>
          <a:lstStyle/>
          <a:p>
            <a:pPr algn="ctr" defTabSz="870875" fontAlgn="base">
              <a:spcBef>
                <a:spcPct val="0"/>
              </a:spcBef>
              <a:spcAft>
                <a:spcPct val="0"/>
              </a:spcAft>
            </a:pPr>
            <a:r>
              <a:rPr lang="en-GB" sz="1714" b="1" dirty="0">
                <a:solidFill>
                  <a:srgbClr val="000000"/>
                </a:solidFill>
                <a:latin typeface="Arial" charset="0"/>
                <a:cs typeface="Arial"/>
              </a:rPr>
              <a:t>2</a:t>
            </a:r>
          </a:p>
        </p:txBody>
      </p:sp>
      <p:cxnSp>
        <p:nvCxnSpPr>
          <p:cNvPr id="113" name="Straight Connector 112">
            <a:extLst>
              <a:ext uri="{FF2B5EF4-FFF2-40B4-BE49-F238E27FC236}">
                <a16:creationId xmlns:a16="http://schemas.microsoft.com/office/drawing/2014/main" id="{A87B97C8-C3ED-4DD2-B315-CE4980ED9949}"/>
              </a:ext>
            </a:extLst>
          </p:cNvPr>
          <p:cNvCxnSpPr/>
          <p:nvPr/>
        </p:nvCxnSpPr>
        <p:spPr bwMode="auto">
          <a:xfrm>
            <a:off x="857124" y="2531158"/>
            <a:ext cx="7837711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sp>
        <p:nvSpPr>
          <p:cNvPr id="114" name="Rectangle 3">
            <a:extLst>
              <a:ext uri="{FF2B5EF4-FFF2-40B4-BE49-F238E27FC236}">
                <a16:creationId xmlns:a16="http://schemas.microsoft.com/office/drawing/2014/main" id="{AA29457B-6CCD-4CF5-8B18-9DEA95001F87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6650931" y="2405091"/>
            <a:ext cx="1585731" cy="80471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87086" tIns="87086" rIns="87086" bIns="87086" numCol="1" anchor="t" anchorCtr="0" compatLnSpc="1">
            <a:prstTxWarp prst="textNoShape">
              <a:avLst/>
            </a:prstTxWarp>
          </a:bodyPr>
          <a:lstStyle/>
          <a:p>
            <a:pPr marL="272148" lvl="1" indent="-163289" algn="ctr" defTabSz="870875" fontAlgn="base">
              <a:spcBef>
                <a:spcPct val="0"/>
              </a:spcBef>
              <a:spcAft>
                <a:spcPct val="0"/>
              </a:spcAft>
              <a:buClr>
                <a:srgbClr val="000063"/>
              </a:buClr>
              <a:defRPr/>
            </a:pPr>
            <a:endParaRPr lang="en-US" sz="2286" b="1" kern="0" dirty="0">
              <a:solidFill>
                <a:srgbClr val="E2E2E2"/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pPr marL="272148" lvl="1" indent="-163289" algn="ctr" defTabSz="870875" fontAlgn="base">
              <a:spcBef>
                <a:spcPct val="0"/>
              </a:spcBef>
              <a:spcAft>
                <a:spcPct val="0"/>
              </a:spcAft>
              <a:buClr>
                <a:srgbClr val="000063"/>
              </a:buClr>
              <a:defRPr/>
            </a:pPr>
            <a:r>
              <a:rPr lang="en-US" sz="2286" b="1" kern="0" dirty="0">
                <a:solidFill>
                  <a:srgbClr val="D9E0E7">
                    <a:lumMod val="10000"/>
                  </a:srgb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50-60°C</a:t>
            </a:r>
          </a:p>
        </p:txBody>
      </p: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2D9B1F1D-495B-43B3-93FB-A7B809A99991}"/>
              </a:ext>
            </a:extLst>
          </p:cNvPr>
          <p:cNvGrpSpPr/>
          <p:nvPr/>
        </p:nvGrpSpPr>
        <p:grpSpPr>
          <a:xfrm>
            <a:off x="3097110" y="3934443"/>
            <a:ext cx="2824843" cy="302670"/>
            <a:chOff x="3061669" y="4011613"/>
            <a:chExt cx="2966085" cy="317803"/>
          </a:xfrm>
        </p:grpSpPr>
        <p:grpSp>
          <p:nvGrpSpPr>
            <p:cNvPr id="116" name="Group 482">
              <a:extLst>
                <a:ext uri="{FF2B5EF4-FFF2-40B4-BE49-F238E27FC236}">
                  <a16:creationId xmlns:a16="http://schemas.microsoft.com/office/drawing/2014/main" id="{CDE797DE-EE7F-404E-8BCC-A89525775981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3061669" y="4243062"/>
              <a:ext cx="2966085" cy="86354"/>
              <a:chOff x="434" y="2352"/>
              <a:chExt cx="3708" cy="108"/>
            </a:xfrm>
          </p:grpSpPr>
          <p:sp>
            <p:nvSpPr>
              <p:cNvPr id="219" name="Rectangle 483">
                <a:extLst>
                  <a:ext uri="{FF2B5EF4-FFF2-40B4-BE49-F238E27FC236}">
                    <a16:creationId xmlns:a16="http://schemas.microsoft.com/office/drawing/2014/main" id="{DF879CF7-C52F-4EA3-9A9C-F36596BBE0F8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434" y="2352"/>
                <a:ext cx="3708" cy="108"/>
              </a:xfrm>
              <a:prstGeom prst="rect">
                <a:avLst/>
              </a:prstGeom>
              <a:solidFill>
                <a:srgbClr val="113A8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defTabSz="870875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952" b="1">
                  <a:solidFill>
                    <a:srgbClr val="000000"/>
                  </a:solidFill>
                  <a:latin typeface="Arial" charset="0"/>
                  <a:cs typeface="Arial"/>
                </a:endParaRPr>
              </a:p>
            </p:txBody>
          </p:sp>
          <p:sp>
            <p:nvSpPr>
              <p:cNvPr id="220" name="Line 485">
                <a:extLst>
                  <a:ext uri="{FF2B5EF4-FFF2-40B4-BE49-F238E27FC236}">
                    <a16:creationId xmlns:a16="http://schemas.microsoft.com/office/drawing/2014/main" id="{B039F878-554C-4875-A1AF-7DCFD4A1EDFD}"/>
                  </a:ext>
                </a:extLst>
              </p:cNvPr>
              <p:cNvSpPr>
                <a:spLocks noChangeAspect="1" noChangeShapeType="1"/>
              </p:cNvSpPr>
              <p:nvPr/>
            </p:nvSpPr>
            <p:spPr bwMode="auto">
              <a:xfrm>
                <a:off x="434" y="2352"/>
                <a:ext cx="3708" cy="1"/>
              </a:xfrm>
              <a:prstGeom prst="line">
                <a:avLst/>
              </a:prstGeom>
              <a:noFill/>
              <a:ln w="7938" cap="rnd">
                <a:solidFill>
                  <a:srgbClr val="343434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 defTabSz="870875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952" b="1">
                  <a:solidFill>
                    <a:srgbClr val="000000"/>
                  </a:solidFill>
                  <a:latin typeface="Arial" charset="0"/>
                  <a:cs typeface="Arial"/>
                </a:endParaRPr>
              </a:p>
            </p:txBody>
          </p:sp>
          <p:sp>
            <p:nvSpPr>
              <p:cNvPr id="221" name="Rectangle 486">
                <a:extLst>
                  <a:ext uri="{FF2B5EF4-FFF2-40B4-BE49-F238E27FC236}">
                    <a16:creationId xmlns:a16="http://schemas.microsoft.com/office/drawing/2014/main" id="{E1C4FBA0-3BB3-45A7-9680-0E42D9914476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452" y="2430"/>
                <a:ext cx="3678" cy="15"/>
              </a:xfrm>
              <a:prstGeom prst="rect">
                <a:avLst/>
              </a:prstGeom>
              <a:solidFill>
                <a:srgbClr val="2B569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defTabSz="870875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952" b="1">
                  <a:solidFill>
                    <a:srgbClr val="000000"/>
                  </a:solidFill>
                  <a:latin typeface="Arial" charset="0"/>
                  <a:cs typeface="Arial"/>
                </a:endParaRPr>
              </a:p>
            </p:txBody>
          </p:sp>
        </p:grpSp>
        <p:grpSp>
          <p:nvGrpSpPr>
            <p:cNvPr id="117" name="Group 487">
              <a:extLst>
                <a:ext uri="{FF2B5EF4-FFF2-40B4-BE49-F238E27FC236}">
                  <a16:creationId xmlns:a16="http://schemas.microsoft.com/office/drawing/2014/main" id="{22C76384-DA33-4169-8769-39F8E5C9F94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188828" y="4011613"/>
              <a:ext cx="2700338" cy="231458"/>
              <a:chOff x="1926" y="2363"/>
              <a:chExt cx="1890" cy="162"/>
            </a:xfrm>
          </p:grpSpPr>
          <p:grpSp>
            <p:nvGrpSpPr>
              <p:cNvPr id="118" name="Group 488">
                <a:extLst>
                  <a:ext uri="{FF2B5EF4-FFF2-40B4-BE49-F238E27FC236}">
                    <a16:creationId xmlns:a16="http://schemas.microsoft.com/office/drawing/2014/main" id="{B7410E29-4756-4EDE-B369-205AB34742A2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1926" y="2368"/>
                <a:ext cx="53" cy="156"/>
                <a:chOff x="627" y="867"/>
                <a:chExt cx="95" cy="279"/>
              </a:xfrm>
            </p:grpSpPr>
            <p:sp>
              <p:nvSpPr>
                <p:cNvPr id="214" name="Freeform 489">
                  <a:extLst>
                    <a:ext uri="{FF2B5EF4-FFF2-40B4-BE49-F238E27FC236}">
                      <a16:creationId xmlns:a16="http://schemas.microsoft.com/office/drawing/2014/main" id="{49E3FC09-51AD-4DB2-863F-368531385F0F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27" y="867"/>
                  <a:ext cx="95" cy="279"/>
                </a:xfrm>
                <a:custGeom>
                  <a:avLst/>
                  <a:gdLst>
                    <a:gd name="T0" fmla="*/ 237 w 38"/>
                    <a:gd name="T1" fmla="*/ 0 h 112"/>
                    <a:gd name="T2" fmla="*/ 120 w 38"/>
                    <a:gd name="T3" fmla="*/ 229 h 112"/>
                    <a:gd name="T4" fmla="*/ 0 w 38"/>
                    <a:gd name="T5" fmla="*/ 0 h 112"/>
                    <a:gd name="T6" fmla="*/ 0 w 38"/>
                    <a:gd name="T7" fmla="*/ 5 h 112"/>
                    <a:gd name="T8" fmla="*/ 0 w 38"/>
                    <a:gd name="T9" fmla="*/ 620 h 112"/>
                    <a:gd name="T10" fmla="*/ 120 w 38"/>
                    <a:gd name="T11" fmla="*/ 695 h 112"/>
                    <a:gd name="T12" fmla="*/ 237 w 38"/>
                    <a:gd name="T13" fmla="*/ 620 h 112"/>
                    <a:gd name="T14" fmla="*/ 237 w 38"/>
                    <a:gd name="T15" fmla="*/ 620 h 112"/>
                    <a:gd name="T16" fmla="*/ 237 w 38"/>
                    <a:gd name="T17" fmla="*/ 5 h 112"/>
                    <a:gd name="T18" fmla="*/ 237 w 38"/>
                    <a:gd name="T19" fmla="*/ 0 h 112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38"/>
                    <a:gd name="T31" fmla="*/ 0 h 112"/>
                    <a:gd name="T32" fmla="*/ 38 w 38"/>
                    <a:gd name="T33" fmla="*/ 112 h 112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38" h="112">
                      <a:moveTo>
                        <a:pt x="38" y="0"/>
                      </a:moveTo>
                      <a:cubicBezTo>
                        <a:pt x="19" y="37"/>
                        <a:pt x="19" y="37"/>
                        <a:pt x="19" y="37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00"/>
                        <a:pt x="0" y="100"/>
                        <a:pt x="0" y="100"/>
                      </a:cubicBezTo>
                      <a:cubicBezTo>
                        <a:pt x="0" y="105"/>
                        <a:pt x="4" y="112"/>
                        <a:pt x="19" y="112"/>
                      </a:cubicBezTo>
                      <a:cubicBezTo>
                        <a:pt x="34" y="112"/>
                        <a:pt x="38" y="105"/>
                        <a:pt x="38" y="100"/>
                      </a:cubicBezTo>
                      <a:cubicBezTo>
                        <a:pt x="38" y="100"/>
                        <a:pt x="38" y="100"/>
                        <a:pt x="38" y="100"/>
                      </a:cubicBezTo>
                      <a:cubicBezTo>
                        <a:pt x="38" y="1"/>
                        <a:pt x="38" y="1"/>
                        <a:pt x="38" y="1"/>
                      </a:cubicBezTo>
                      <a:lnTo>
                        <a:pt x="38" y="0"/>
                      </a:lnTo>
                      <a:close/>
                    </a:path>
                  </a:pathLst>
                </a:custGeom>
                <a:solidFill>
                  <a:srgbClr val="FE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215" name="Freeform 490">
                  <a:extLst>
                    <a:ext uri="{FF2B5EF4-FFF2-40B4-BE49-F238E27FC236}">
                      <a16:creationId xmlns:a16="http://schemas.microsoft.com/office/drawing/2014/main" id="{AA21ADEC-A13D-413E-9077-556C1293F34E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72" y="867"/>
                  <a:ext cx="50" cy="279"/>
                </a:xfrm>
                <a:custGeom>
                  <a:avLst/>
                  <a:gdLst>
                    <a:gd name="T0" fmla="*/ 125 w 20"/>
                    <a:gd name="T1" fmla="*/ 620 h 112"/>
                    <a:gd name="T2" fmla="*/ 125 w 20"/>
                    <a:gd name="T3" fmla="*/ 0 h 112"/>
                    <a:gd name="T4" fmla="*/ 112 w 20"/>
                    <a:gd name="T5" fmla="*/ 30 h 112"/>
                    <a:gd name="T6" fmla="*/ 112 w 20"/>
                    <a:gd name="T7" fmla="*/ 620 h 112"/>
                    <a:gd name="T8" fmla="*/ 0 w 20"/>
                    <a:gd name="T9" fmla="*/ 695 h 112"/>
                    <a:gd name="T10" fmla="*/ 7 w 20"/>
                    <a:gd name="T11" fmla="*/ 695 h 112"/>
                    <a:gd name="T12" fmla="*/ 125 w 20"/>
                    <a:gd name="T13" fmla="*/ 620 h 11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0"/>
                    <a:gd name="T22" fmla="*/ 0 h 112"/>
                    <a:gd name="T23" fmla="*/ 20 w 20"/>
                    <a:gd name="T24" fmla="*/ 112 h 11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0" h="112">
                      <a:moveTo>
                        <a:pt x="20" y="100"/>
                      </a:moveTo>
                      <a:cubicBezTo>
                        <a:pt x="20" y="0"/>
                        <a:pt x="20" y="0"/>
                        <a:pt x="20" y="0"/>
                      </a:cubicBezTo>
                      <a:cubicBezTo>
                        <a:pt x="18" y="5"/>
                        <a:pt x="18" y="5"/>
                        <a:pt x="18" y="5"/>
                      </a:cubicBezTo>
                      <a:cubicBezTo>
                        <a:pt x="18" y="100"/>
                        <a:pt x="18" y="100"/>
                        <a:pt x="18" y="100"/>
                      </a:cubicBezTo>
                      <a:cubicBezTo>
                        <a:pt x="18" y="105"/>
                        <a:pt x="14" y="111"/>
                        <a:pt x="0" y="112"/>
                      </a:cubicBezTo>
                      <a:cubicBezTo>
                        <a:pt x="0" y="112"/>
                        <a:pt x="1" y="112"/>
                        <a:pt x="1" y="112"/>
                      </a:cubicBezTo>
                      <a:cubicBezTo>
                        <a:pt x="16" y="112"/>
                        <a:pt x="20" y="105"/>
                        <a:pt x="20" y="100"/>
                      </a:cubicBezTo>
                      <a:close/>
                    </a:path>
                  </a:pathLst>
                </a:custGeom>
                <a:solidFill>
                  <a:srgbClr val="FE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216" name="Freeform 491">
                  <a:extLst>
                    <a:ext uri="{FF2B5EF4-FFF2-40B4-BE49-F238E27FC236}">
                      <a16:creationId xmlns:a16="http://schemas.microsoft.com/office/drawing/2014/main" id="{C963D4CA-B540-4788-809B-4916AD52B426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27" y="867"/>
                  <a:ext cx="55" cy="279"/>
                </a:xfrm>
                <a:custGeom>
                  <a:avLst/>
                  <a:gdLst>
                    <a:gd name="T0" fmla="*/ 137 w 22"/>
                    <a:gd name="T1" fmla="*/ 695 h 112"/>
                    <a:gd name="T2" fmla="*/ 37 w 22"/>
                    <a:gd name="T3" fmla="*/ 620 h 112"/>
                    <a:gd name="T4" fmla="*/ 37 w 22"/>
                    <a:gd name="T5" fmla="*/ 67 h 112"/>
                    <a:gd name="T6" fmla="*/ 0 w 22"/>
                    <a:gd name="T7" fmla="*/ 0 h 112"/>
                    <a:gd name="T8" fmla="*/ 0 w 22"/>
                    <a:gd name="T9" fmla="*/ 5 h 112"/>
                    <a:gd name="T10" fmla="*/ 0 w 22"/>
                    <a:gd name="T11" fmla="*/ 620 h 112"/>
                    <a:gd name="T12" fmla="*/ 120 w 22"/>
                    <a:gd name="T13" fmla="*/ 695 h 112"/>
                    <a:gd name="T14" fmla="*/ 137 w 22"/>
                    <a:gd name="T15" fmla="*/ 695 h 112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22"/>
                    <a:gd name="T25" fmla="*/ 0 h 112"/>
                    <a:gd name="T26" fmla="*/ 22 w 22"/>
                    <a:gd name="T27" fmla="*/ 112 h 112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22" h="112">
                      <a:moveTo>
                        <a:pt x="22" y="112"/>
                      </a:moveTo>
                      <a:cubicBezTo>
                        <a:pt x="8" y="111"/>
                        <a:pt x="6" y="104"/>
                        <a:pt x="6" y="100"/>
                      </a:cubicBezTo>
                      <a:cubicBezTo>
                        <a:pt x="6" y="11"/>
                        <a:pt x="6" y="11"/>
                        <a:pt x="6" y="11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00"/>
                        <a:pt x="0" y="100"/>
                        <a:pt x="0" y="100"/>
                      </a:cubicBezTo>
                      <a:cubicBezTo>
                        <a:pt x="0" y="105"/>
                        <a:pt x="4" y="112"/>
                        <a:pt x="19" y="112"/>
                      </a:cubicBezTo>
                      <a:cubicBezTo>
                        <a:pt x="20" y="112"/>
                        <a:pt x="21" y="112"/>
                        <a:pt x="22" y="112"/>
                      </a:cubicBezTo>
                      <a:close/>
                    </a:path>
                  </a:pathLst>
                </a:custGeom>
                <a:solidFill>
                  <a:srgbClr val="FE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217" name="Freeform 492">
                  <a:extLst>
                    <a:ext uri="{FF2B5EF4-FFF2-40B4-BE49-F238E27FC236}">
                      <a16:creationId xmlns:a16="http://schemas.microsoft.com/office/drawing/2014/main" id="{1C68C266-2198-4225-85D7-5C5FB76DE36E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27" y="867"/>
                  <a:ext cx="95" cy="279"/>
                </a:xfrm>
                <a:custGeom>
                  <a:avLst/>
                  <a:gdLst>
                    <a:gd name="T0" fmla="*/ 237 w 38"/>
                    <a:gd name="T1" fmla="*/ 0 h 112"/>
                    <a:gd name="T2" fmla="*/ 120 w 38"/>
                    <a:gd name="T3" fmla="*/ 229 h 112"/>
                    <a:gd name="T4" fmla="*/ 0 w 38"/>
                    <a:gd name="T5" fmla="*/ 0 h 112"/>
                    <a:gd name="T6" fmla="*/ 0 w 38"/>
                    <a:gd name="T7" fmla="*/ 5 h 112"/>
                    <a:gd name="T8" fmla="*/ 0 w 38"/>
                    <a:gd name="T9" fmla="*/ 620 h 112"/>
                    <a:gd name="T10" fmla="*/ 120 w 38"/>
                    <a:gd name="T11" fmla="*/ 695 h 112"/>
                    <a:gd name="T12" fmla="*/ 237 w 38"/>
                    <a:gd name="T13" fmla="*/ 620 h 112"/>
                    <a:gd name="T14" fmla="*/ 237 w 38"/>
                    <a:gd name="T15" fmla="*/ 620 h 112"/>
                    <a:gd name="T16" fmla="*/ 237 w 38"/>
                    <a:gd name="T17" fmla="*/ 5 h 112"/>
                    <a:gd name="T18" fmla="*/ 237 w 38"/>
                    <a:gd name="T19" fmla="*/ 0 h 112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38"/>
                    <a:gd name="T31" fmla="*/ 0 h 112"/>
                    <a:gd name="T32" fmla="*/ 38 w 38"/>
                    <a:gd name="T33" fmla="*/ 112 h 112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38" h="112">
                      <a:moveTo>
                        <a:pt x="38" y="0"/>
                      </a:moveTo>
                      <a:cubicBezTo>
                        <a:pt x="19" y="37"/>
                        <a:pt x="19" y="37"/>
                        <a:pt x="19" y="37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00"/>
                        <a:pt x="0" y="100"/>
                        <a:pt x="0" y="100"/>
                      </a:cubicBezTo>
                      <a:cubicBezTo>
                        <a:pt x="0" y="105"/>
                        <a:pt x="4" y="112"/>
                        <a:pt x="19" y="112"/>
                      </a:cubicBezTo>
                      <a:cubicBezTo>
                        <a:pt x="34" y="112"/>
                        <a:pt x="38" y="105"/>
                        <a:pt x="38" y="100"/>
                      </a:cubicBezTo>
                      <a:cubicBezTo>
                        <a:pt x="38" y="100"/>
                        <a:pt x="38" y="100"/>
                        <a:pt x="38" y="100"/>
                      </a:cubicBezTo>
                      <a:cubicBezTo>
                        <a:pt x="38" y="1"/>
                        <a:pt x="38" y="1"/>
                        <a:pt x="38" y="1"/>
                      </a:cubicBezTo>
                      <a:lnTo>
                        <a:pt x="38" y="0"/>
                      </a:lnTo>
                      <a:close/>
                    </a:path>
                  </a:pathLst>
                </a:custGeom>
                <a:solidFill>
                  <a:srgbClr val="FE0000"/>
                </a:solidFill>
                <a:ln w="4763">
                  <a:solidFill>
                    <a:srgbClr val="343434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218" name="Freeform 493">
                  <a:extLst>
                    <a:ext uri="{FF2B5EF4-FFF2-40B4-BE49-F238E27FC236}">
                      <a16:creationId xmlns:a16="http://schemas.microsoft.com/office/drawing/2014/main" id="{1CDD2FA7-3671-411D-805A-75D7C52FE3F4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57" y="917"/>
                  <a:ext cx="42" cy="52"/>
                </a:xfrm>
                <a:custGeom>
                  <a:avLst/>
                  <a:gdLst>
                    <a:gd name="T0" fmla="*/ 42 w 42"/>
                    <a:gd name="T1" fmla="*/ 0 h 52"/>
                    <a:gd name="T2" fmla="*/ 17 w 42"/>
                    <a:gd name="T3" fmla="*/ 47 h 52"/>
                    <a:gd name="T4" fmla="*/ 0 w 42"/>
                    <a:gd name="T5" fmla="*/ 10 h 52"/>
                    <a:gd name="T6" fmla="*/ 17 w 42"/>
                    <a:gd name="T7" fmla="*/ 52 h 52"/>
                    <a:gd name="T8" fmla="*/ 42 w 42"/>
                    <a:gd name="T9" fmla="*/ 0 h 5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42"/>
                    <a:gd name="T16" fmla="*/ 0 h 52"/>
                    <a:gd name="T17" fmla="*/ 42 w 42"/>
                    <a:gd name="T18" fmla="*/ 52 h 5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42" h="52">
                      <a:moveTo>
                        <a:pt x="42" y="0"/>
                      </a:moveTo>
                      <a:lnTo>
                        <a:pt x="17" y="47"/>
                      </a:lnTo>
                      <a:lnTo>
                        <a:pt x="0" y="10"/>
                      </a:lnTo>
                      <a:lnTo>
                        <a:pt x="17" y="52"/>
                      </a:lnTo>
                      <a:lnTo>
                        <a:pt x="42" y="0"/>
                      </a:lnTo>
                      <a:close/>
                    </a:path>
                  </a:pathLst>
                </a:custGeom>
                <a:solidFill>
                  <a:srgbClr val="FE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</p:grpSp>
          <p:grpSp>
            <p:nvGrpSpPr>
              <p:cNvPr id="119" name="Group 494">
                <a:extLst>
                  <a:ext uri="{FF2B5EF4-FFF2-40B4-BE49-F238E27FC236}">
                    <a16:creationId xmlns:a16="http://schemas.microsoft.com/office/drawing/2014/main" id="{0D8AF45D-645A-4EF0-92D6-320619A27562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2218" y="2368"/>
                <a:ext cx="53" cy="156"/>
                <a:chOff x="627" y="867"/>
                <a:chExt cx="95" cy="279"/>
              </a:xfrm>
            </p:grpSpPr>
            <p:sp>
              <p:nvSpPr>
                <p:cNvPr id="209" name="Freeform 495">
                  <a:extLst>
                    <a:ext uri="{FF2B5EF4-FFF2-40B4-BE49-F238E27FC236}">
                      <a16:creationId xmlns:a16="http://schemas.microsoft.com/office/drawing/2014/main" id="{D8A219F1-EB81-42C6-A247-C2723FBBFBDF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27" y="867"/>
                  <a:ext cx="95" cy="279"/>
                </a:xfrm>
                <a:custGeom>
                  <a:avLst/>
                  <a:gdLst>
                    <a:gd name="T0" fmla="*/ 237 w 38"/>
                    <a:gd name="T1" fmla="*/ 0 h 112"/>
                    <a:gd name="T2" fmla="*/ 120 w 38"/>
                    <a:gd name="T3" fmla="*/ 229 h 112"/>
                    <a:gd name="T4" fmla="*/ 0 w 38"/>
                    <a:gd name="T5" fmla="*/ 0 h 112"/>
                    <a:gd name="T6" fmla="*/ 0 w 38"/>
                    <a:gd name="T7" fmla="*/ 5 h 112"/>
                    <a:gd name="T8" fmla="*/ 0 w 38"/>
                    <a:gd name="T9" fmla="*/ 620 h 112"/>
                    <a:gd name="T10" fmla="*/ 120 w 38"/>
                    <a:gd name="T11" fmla="*/ 695 h 112"/>
                    <a:gd name="T12" fmla="*/ 237 w 38"/>
                    <a:gd name="T13" fmla="*/ 620 h 112"/>
                    <a:gd name="T14" fmla="*/ 237 w 38"/>
                    <a:gd name="T15" fmla="*/ 620 h 112"/>
                    <a:gd name="T16" fmla="*/ 237 w 38"/>
                    <a:gd name="T17" fmla="*/ 5 h 112"/>
                    <a:gd name="T18" fmla="*/ 237 w 38"/>
                    <a:gd name="T19" fmla="*/ 0 h 112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38"/>
                    <a:gd name="T31" fmla="*/ 0 h 112"/>
                    <a:gd name="T32" fmla="*/ 38 w 38"/>
                    <a:gd name="T33" fmla="*/ 112 h 112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38" h="112">
                      <a:moveTo>
                        <a:pt x="38" y="0"/>
                      </a:moveTo>
                      <a:cubicBezTo>
                        <a:pt x="19" y="37"/>
                        <a:pt x="19" y="37"/>
                        <a:pt x="19" y="37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00"/>
                        <a:pt x="0" y="100"/>
                        <a:pt x="0" y="100"/>
                      </a:cubicBezTo>
                      <a:cubicBezTo>
                        <a:pt x="0" y="105"/>
                        <a:pt x="4" y="112"/>
                        <a:pt x="19" y="112"/>
                      </a:cubicBezTo>
                      <a:cubicBezTo>
                        <a:pt x="34" y="112"/>
                        <a:pt x="38" y="105"/>
                        <a:pt x="38" y="100"/>
                      </a:cubicBezTo>
                      <a:cubicBezTo>
                        <a:pt x="38" y="100"/>
                        <a:pt x="38" y="100"/>
                        <a:pt x="38" y="100"/>
                      </a:cubicBezTo>
                      <a:cubicBezTo>
                        <a:pt x="38" y="1"/>
                        <a:pt x="38" y="1"/>
                        <a:pt x="38" y="1"/>
                      </a:cubicBezTo>
                      <a:lnTo>
                        <a:pt x="38" y="0"/>
                      </a:lnTo>
                      <a:close/>
                    </a:path>
                  </a:pathLst>
                </a:custGeom>
                <a:solidFill>
                  <a:srgbClr val="FE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210" name="Freeform 496">
                  <a:extLst>
                    <a:ext uri="{FF2B5EF4-FFF2-40B4-BE49-F238E27FC236}">
                      <a16:creationId xmlns:a16="http://schemas.microsoft.com/office/drawing/2014/main" id="{330847CC-EDDB-47DF-83FC-598F22E5C8F1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72" y="867"/>
                  <a:ext cx="50" cy="279"/>
                </a:xfrm>
                <a:custGeom>
                  <a:avLst/>
                  <a:gdLst>
                    <a:gd name="T0" fmla="*/ 125 w 20"/>
                    <a:gd name="T1" fmla="*/ 620 h 112"/>
                    <a:gd name="T2" fmla="*/ 125 w 20"/>
                    <a:gd name="T3" fmla="*/ 0 h 112"/>
                    <a:gd name="T4" fmla="*/ 112 w 20"/>
                    <a:gd name="T5" fmla="*/ 30 h 112"/>
                    <a:gd name="T6" fmla="*/ 112 w 20"/>
                    <a:gd name="T7" fmla="*/ 620 h 112"/>
                    <a:gd name="T8" fmla="*/ 0 w 20"/>
                    <a:gd name="T9" fmla="*/ 695 h 112"/>
                    <a:gd name="T10" fmla="*/ 7 w 20"/>
                    <a:gd name="T11" fmla="*/ 695 h 112"/>
                    <a:gd name="T12" fmla="*/ 125 w 20"/>
                    <a:gd name="T13" fmla="*/ 620 h 11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0"/>
                    <a:gd name="T22" fmla="*/ 0 h 112"/>
                    <a:gd name="T23" fmla="*/ 20 w 20"/>
                    <a:gd name="T24" fmla="*/ 112 h 11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0" h="112">
                      <a:moveTo>
                        <a:pt x="20" y="100"/>
                      </a:moveTo>
                      <a:cubicBezTo>
                        <a:pt x="20" y="0"/>
                        <a:pt x="20" y="0"/>
                        <a:pt x="20" y="0"/>
                      </a:cubicBezTo>
                      <a:cubicBezTo>
                        <a:pt x="18" y="5"/>
                        <a:pt x="18" y="5"/>
                        <a:pt x="18" y="5"/>
                      </a:cubicBezTo>
                      <a:cubicBezTo>
                        <a:pt x="18" y="100"/>
                        <a:pt x="18" y="100"/>
                        <a:pt x="18" y="100"/>
                      </a:cubicBezTo>
                      <a:cubicBezTo>
                        <a:pt x="18" y="105"/>
                        <a:pt x="14" y="111"/>
                        <a:pt x="0" y="112"/>
                      </a:cubicBezTo>
                      <a:cubicBezTo>
                        <a:pt x="0" y="112"/>
                        <a:pt x="1" y="112"/>
                        <a:pt x="1" y="112"/>
                      </a:cubicBezTo>
                      <a:cubicBezTo>
                        <a:pt x="16" y="112"/>
                        <a:pt x="20" y="105"/>
                        <a:pt x="20" y="100"/>
                      </a:cubicBezTo>
                      <a:close/>
                    </a:path>
                  </a:pathLst>
                </a:custGeom>
                <a:solidFill>
                  <a:srgbClr val="FE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211" name="Freeform 497">
                  <a:extLst>
                    <a:ext uri="{FF2B5EF4-FFF2-40B4-BE49-F238E27FC236}">
                      <a16:creationId xmlns:a16="http://schemas.microsoft.com/office/drawing/2014/main" id="{587CCF5F-AC5B-435E-AB67-2ACCDDE99395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27" y="867"/>
                  <a:ext cx="55" cy="279"/>
                </a:xfrm>
                <a:custGeom>
                  <a:avLst/>
                  <a:gdLst>
                    <a:gd name="T0" fmla="*/ 137 w 22"/>
                    <a:gd name="T1" fmla="*/ 695 h 112"/>
                    <a:gd name="T2" fmla="*/ 37 w 22"/>
                    <a:gd name="T3" fmla="*/ 620 h 112"/>
                    <a:gd name="T4" fmla="*/ 37 w 22"/>
                    <a:gd name="T5" fmla="*/ 67 h 112"/>
                    <a:gd name="T6" fmla="*/ 0 w 22"/>
                    <a:gd name="T7" fmla="*/ 0 h 112"/>
                    <a:gd name="T8" fmla="*/ 0 w 22"/>
                    <a:gd name="T9" fmla="*/ 5 h 112"/>
                    <a:gd name="T10" fmla="*/ 0 w 22"/>
                    <a:gd name="T11" fmla="*/ 620 h 112"/>
                    <a:gd name="T12" fmla="*/ 120 w 22"/>
                    <a:gd name="T13" fmla="*/ 695 h 112"/>
                    <a:gd name="T14" fmla="*/ 137 w 22"/>
                    <a:gd name="T15" fmla="*/ 695 h 112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22"/>
                    <a:gd name="T25" fmla="*/ 0 h 112"/>
                    <a:gd name="T26" fmla="*/ 22 w 22"/>
                    <a:gd name="T27" fmla="*/ 112 h 112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22" h="112">
                      <a:moveTo>
                        <a:pt x="22" y="112"/>
                      </a:moveTo>
                      <a:cubicBezTo>
                        <a:pt x="8" y="111"/>
                        <a:pt x="6" y="104"/>
                        <a:pt x="6" y="100"/>
                      </a:cubicBezTo>
                      <a:cubicBezTo>
                        <a:pt x="6" y="11"/>
                        <a:pt x="6" y="11"/>
                        <a:pt x="6" y="11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00"/>
                        <a:pt x="0" y="100"/>
                        <a:pt x="0" y="100"/>
                      </a:cubicBezTo>
                      <a:cubicBezTo>
                        <a:pt x="0" y="105"/>
                        <a:pt x="4" y="112"/>
                        <a:pt x="19" y="112"/>
                      </a:cubicBezTo>
                      <a:cubicBezTo>
                        <a:pt x="20" y="112"/>
                        <a:pt x="21" y="112"/>
                        <a:pt x="22" y="112"/>
                      </a:cubicBezTo>
                      <a:close/>
                    </a:path>
                  </a:pathLst>
                </a:custGeom>
                <a:solidFill>
                  <a:srgbClr val="FE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212" name="Freeform 498">
                  <a:extLst>
                    <a:ext uri="{FF2B5EF4-FFF2-40B4-BE49-F238E27FC236}">
                      <a16:creationId xmlns:a16="http://schemas.microsoft.com/office/drawing/2014/main" id="{C66B1501-39DE-47FC-A9B3-482E71704786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27" y="867"/>
                  <a:ext cx="95" cy="279"/>
                </a:xfrm>
                <a:custGeom>
                  <a:avLst/>
                  <a:gdLst>
                    <a:gd name="T0" fmla="*/ 237 w 38"/>
                    <a:gd name="T1" fmla="*/ 0 h 112"/>
                    <a:gd name="T2" fmla="*/ 120 w 38"/>
                    <a:gd name="T3" fmla="*/ 229 h 112"/>
                    <a:gd name="T4" fmla="*/ 0 w 38"/>
                    <a:gd name="T5" fmla="*/ 0 h 112"/>
                    <a:gd name="T6" fmla="*/ 0 w 38"/>
                    <a:gd name="T7" fmla="*/ 5 h 112"/>
                    <a:gd name="T8" fmla="*/ 0 w 38"/>
                    <a:gd name="T9" fmla="*/ 620 h 112"/>
                    <a:gd name="T10" fmla="*/ 120 w 38"/>
                    <a:gd name="T11" fmla="*/ 695 h 112"/>
                    <a:gd name="T12" fmla="*/ 237 w 38"/>
                    <a:gd name="T13" fmla="*/ 620 h 112"/>
                    <a:gd name="T14" fmla="*/ 237 w 38"/>
                    <a:gd name="T15" fmla="*/ 620 h 112"/>
                    <a:gd name="T16" fmla="*/ 237 w 38"/>
                    <a:gd name="T17" fmla="*/ 5 h 112"/>
                    <a:gd name="T18" fmla="*/ 237 w 38"/>
                    <a:gd name="T19" fmla="*/ 0 h 112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38"/>
                    <a:gd name="T31" fmla="*/ 0 h 112"/>
                    <a:gd name="T32" fmla="*/ 38 w 38"/>
                    <a:gd name="T33" fmla="*/ 112 h 112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38" h="112">
                      <a:moveTo>
                        <a:pt x="38" y="0"/>
                      </a:moveTo>
                      <a:cubicBezTo>
                        <a:pt x="19" y="37"/>
                        <a:pt x="19" y="37"/>
                        <a:pt x="19" y="37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00"/>
                        <a:pt x="0" y="100"/>
                        <a:pt x="0" y="100"/>
                      </a:cubicBezTo>
                      <a:cubicBezTo>
                        <a:pt x="0" y="105"/>
                        <a:pt x="4" y="112"/>
                        <a:pt x="19" y="112"/>
                      </a:cubicBezTo>
                      <a:cubicBezTo>
                        <a:pt x="34" y="112"/>
                        <a:pt x="38" y="105"/>
                        <a:pt x="38" y="100"/>
                      </a:cubicBezTo>
                      <a:cubicBezTo>
                        <a:pt x="38" y="100"/>
                        <a:pt x="38" y="100"/>
                        <a:pt x="38" y="100"/>
                      </a:cubicBezTo>
                      <a:cubicBezTo>
                        <a:pt x="38" y="1"/>
                        <a:pt x="38" y="1"/>
                        <a:pt x="38" y="1"/>
                      </a:cubicBezTo>
                      <a:lnTo>
                        <a:pt x="38" y="0"/>
                      </a:lnTo>
                      <a:close/>
                    </a:path>
                  </a:pathLst>
                </a:custGeom>
                <a:solidFill>
                  <a:srgbClr val="FE0000"/>
                </a:solidFill>
                <a:ln w="4763">
                  <a:solidFill>
                    <a:srgbClr val="343434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213" name="Freeform 499">
                  <a:extLst>
                    <a:ext uri="{FF2B5EF4-FFF2-40B4-BE49-F238E27FC236}">
                      <a16:creationId xmlns:a16="http://schemas.microsoft.com/office/drawing/2014/main" id="{0CE844CD-6A1C-4DA4-8D0F-23BA6CC41D7B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57" y="917"/>
                  <a:ext cx="42" cy="52"/>
                </a:xfrm>
                <a:custGeom>
                  <a:avLst/>
                  <a:gdLst>
                    <a:gd name="T0" fmla="*/ 42 w 42"/>
                    <a:gd name="T1" fmla="*/ 0 h 52"/>
                    <a:gd name="T2" fmla="*/ 17 w 42"/>
                    <a:gd name="T3" fmla="*/ 47 h 52"/>
                    <a:gd name="T4" fmla="*/ 0 w 42"/>
                    <a:gd name="T5" fmla="*/ 10 h 52"/>
                    <a:gd name="T6" fmla="*/ 17 w 42"/>
                    <a:gd name="T7" fmla="*/ 52 h 52"/>
                    <a:gd name="T8" fmla="*/ 42 w 42"/>
                    <a:gd name="T9" fmla="*/ 0 h 5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42"/>
                    <a:gd name="T16" fmla="*/ 0 h 52"/>
                    <a:gd name="T17" fmla="*/ 42 w 42"/>
                    <a:gd name="T18" fmla="*/ 52 h 5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42" h="52">
                      <a:moveTo>
                        <a:pt x="42" y="0"/>
                      </a:moveTo>
                      <a:lnTo>
                        <a:pt x="17" y="47"/>
                      </a:lnTo>
                      <a:lnTo>
                        <a:pt x="0" y="10"/>
                      </a:lnTo>
                      <a:lnTo>
                        <a:pt x="17" y="52"/>
                      </a:lnTo>
                      <a:lnTo>
                        <a:pt x="42" y="0"/>
                      </a:lnTo>
                      <a:close/>
                    </a:path>
                  </a:pathLst>
                </a:custGeom>
                <a:solidFill>
                  <a:srgbClr val="FE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</p:grpSp>
          <p:grpSp>
            <p:nvGrpSpPr>
              <p:cNvPr id="120" name="Group 500">
                <a:extLst>
                  <a:ext uri="{FF2B5EF4-FFF2-40B4-BE49-F238E27FC236}">
                    <a16:creationId xmlns:a16="http://schemas.microsoft.com/office/drawing/2014/main" id="{3CC5F333-5207-47B3-8E08-324BE2D167E9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2607" y="2368"/>
                <a:ext cx="54" cy="156"/>
                <a:chOff x="627" y="867"/>
                <a:chExt cx="95" cy="279"/>
              </a:xfrm>
            </p:grpSpPr>
            <p:sp>
              <p:nvSpPr>
                <p:cNvPr id="204" name="Freeform 501">
                  <a:extLst>
                    <a:ext uri="{FF2B5EF4-FFF2-40B4-BE49-F238E27FC236}">
                      <a16:creationId xmlns:a16="http://schemas.microsoft.com/office/drawing/2014/main" id="{B50A0E03-A9C1-4734-9494-337E0D0D3DF6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27" y="867"/>
                  <a:ext cx="95" cy="279"/>
                </a:xfrm>
                <a:custGeom>
                  <a:avLst/>
                  <a:gdLst>
                    <a:gd name="T0" fmla="*/ 237 w 38"/>
                    <a:gd name="T1" fmla="*/ 0 h 112"/>
                    <a:gd name="T2" fmla="*/ 120 w 38"/>
                    <a:gd name="T3" fmla="*/ 229 h 112"/>
                    <a:gd name="T4" fmla="*/ 0 w 38"/>
                    <a:gd name="T5" fmla="*/ 0 h 112"/>
                    <a:gd name="T6" fmla="*/ 0 w 38"/>
                    <a:gd name="T7" fmla="*/ 5 h 112"/>
                    <a:gd name="T8" fmla="*/ 0 w 38"/>
                    <a:gd name="T9" fmla="*/ 620 h 112"/>
                    <a:gd name="T10" fmla="*/ 120 w 38"/>
                    <a:gd name="T11" fmla="*/ 695 h 112"/>
                    <a:gd name="T12" fmla="*/ 237 w 38"/>
                    <a:gd name="T13" fmla="*/ 620 h 112"/>
                    <a:gd name="T14" fmla="*/ 237 w 38"/>
                    <a:gd name="T15" fmla="*/ 620 h 112"/>
                    <a:gd name="T16" fmla="*/ 237 w 38"/>
                    <a:gd name="T17" fmla="*/ 5 h 112"/>
                    <a:gd name="T18" fmla="*/ 237 w 38"/>
                    <a:gd name="T19" fmla="*/ 0 h 112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38"/>
                    <a:gd name="T31" fmla="*/ 0 h 112"/>
                    <a:gd name="T32" fmla="*/ 38 w 38"/>
                    <a:gd name="T33" fmla="*/ 112 h 112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38" h="112">
                      <a:moveTo>
                        <a:pt x="38" y="0"/>
                      </a:moveTo>
                      <a:cubicBezTo>
                        <a:pt x="19" y="37"/>
                        <a:pt x="19" y="37"/>
                        <a:pt x="19" y="37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00"/>
                        <a:pt x="0" y="100"/>
                        <a:pt x="0" y="100"/>
                      </a:cubicBezTo>
                      <a:cubicBezTo>
                        <a:pt x="0" y="105"/>
                        <a:pt x="4" y="112"/>
                        <a:pt x="19" y="112"/>
                      </a:cubicBezTo>
                      <a:cubicBezTo>
                        <a:pt x="34" y="112"/>
                        <a:pt x="38" y="105"/>
                        <a:pt x="38" y="100"/>
                      </a:cubicBezTo>
                      <a:cubicBezTo>
                        <a:pt x="38" y="100"/>
                        <a:pt x="38" y="100"/>
                        <a:pt x="38" y="100"/>
                      </a:cubicBezTo>
                      <a:cubicBezTo>
                        <a:pt x="38" y="1"/>
                        <a:pt x="38" y="1"/>
                        <a:pt x="38" y="1"/>
                      </a:cubicBezTo>
                      <a:lnTo>
                        <a:pt x="38" y="0"/>
                      </a:lnTo>
                      <a:close/>
                    </a:path>
                  </a:pathLst>
                </a:custGeom>
                <a:solidFill>
                  <a:srgbClr val="FE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205" name="Freeform 502">
                  <a:extLst>
                    <a:ext uri="{FF2B5EF4-FFF2-40B4-BE49-F238E27FC236}">
                      <a16:creationId xmlns:a16="http://schemas.microsoft.com/office/drawing/2014/main" id="{E090CFAE-89E3-4B03-AEDD-83F2C85D4EDF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72" y="867"/>
                  <a:ext cx="50" cy="279"/>
                </a:xfrm>
                <a:custGeom>
                  <a:avLst/>
                  <a:gdLst>
                    <a:gd name="T0" fmla="*/ 125 w 20"/>
                    <a:gd name="T1" fmla="*/ 620 h 112"/>
                    <a:gd name="T2" fmla="*/ 125 w 20"/>
                    <a:gd name="T3" fmla="*/ 0 h 112"/>
                    <a:gd name="T4" fmla="*/ 112 w 20"/>
                    <a:gd name="T5" fmla="*/ 30 h 112"/>
                    <a:gd name="T6" fmla="*/ 112 w 20"/>
                    <a:gd name="T7" fmla="*/ 620 h 112"/>
                    <a:gd name="T8" fmla="*/ 0 w 20"/>
                    <a:gd name="T9" fmla="*/ 695 h 112"/>
                    <a:gd name="T10" fmla="*/ 7 w 20"/>
                    <a:gd name="T11" fmla="*/ 695 h 112"/>
                    <a:gd name="T12" fmla="*/ 125 w 20"/>
                    <a:gd name="T13" fmla="*/ 620 h 11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0"/>
                    <a:gd name="T22" fmla="*/ 0 h 112"/>
                    <a:gd name="T23" fmla="*/ 20 w 20"/>
                    <a:gd name="T24" fmla="*/ 112 h 11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0" h="112">
                      <a:moveTo>
                        <a:pt x="20" y="100"/>
                      </a:moveTo>
                      <a:cubicBezTo>
                        <a:pt x="20" y="0"/>
                        <a:pt x="20" y="0"/>
                        <a:pt x="20" y="0"/>
                      </a:cubicBezTo>
                      <a:cubicBezTo>
                        <a:pt x="18" y="5"/>
                        <a:pt x="18" y="5"/>
                        <a:pt x="18" y="5"/>
                      </a:cubicBezTo>
                      <a:cubicBezTo>
                        <a:pt x="18" y="100"/>
                        <a:pt x="18" y="100"/>
                        <a:pt x="18" y="100"/>
                      </a:cubicBezTo>
                      <a:cubicBezTo>
                        <a:pt x="18" y="105"/>
                        <a:pt x="14" y="111"/>
                        <a:pt x="0" y="112"/>
                      </a:cubicBezTo>
                      <a:cubicBezTo>
                        <a:pt x="0" y="112"/>
                        <a:pt x="1" y="112"/>
                        <a:pt x="1" y="112"/>
                      </a:cubicBezTo>
                      <a:cubicBezTo>
                        <a:pt x="16" y="112"/>
                        <a:pt x="20" y="105"/>
                        <a:pt x="20" y="100"/>
                      </a:cubicBezTo>
                      <a:close/>
                    </a:path>
                  </a:pathLst>
                </a:custGeom>
                <a:solidFill>
                  <a:srgbClr val="FE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206" name="Freeform 503">
                  <a:extLst>
                    <a:ext uri="{FF2B5EF4-FFF2-40B4-BE49-F238E27FC236}">
                      <a16:creationId xmlns:a16="http://schemas.microsoft.com/office/drawing/2014/main" id="{8943ADB3-B213-4763-B622-EE20FFFF03E2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27" y="867"/>
                  <a:ext cx="55" cy="279"/>
                </a:xfrm>
                <a:custGeom>
                  <a:avLst/>
                  <a:gdLst>
                    <a:gd name="T0" fmla="*/ 137 w 22"/>
                    <a:gd name="T1" fmla="*/ 695 h 112"/>
                    <a:gd name="T2" fmla="*/ 37 w 22"/>
                    <a:gd name="T3" fmla="*/ 620 h 112"/>
                    <a:gd name="T4" fmla="*/ 37 w 22"/>
                    <a:gd name="T5" fmla="*/ 67 h 112"/>
                    <a:gd name="T6" fmla="*/ 0 w 22"/>
                    <a:gd name="T7" fmla="*/ 0 h 112"/>
                    <a:gd name="T8" fmla="*/ 0 w 22"/>
                    <a:gd name="T9" fmla="*/ 5 h 112"/>
                    <a:gd name="T10" fmla="*/ 0 w 22"/>
                    <a:gd name="T11" fmla="*/ 620 h 112"/>
                    <a:gd name="T12" fmla="*/ 120 w 22"/>
                    <a:gd name="T13" fmla="*/ 695 h 112"/>
                    <a:gd name="T14" fmla="*/ 137 w 22"/>
                    <a:gd name="T15" fmla="*/ 695 h 112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22"/>
                    <a:gd name="T25" fmla="*/ 0 h 112"/>
                    <a:gd name="T26" fmla="*/ 22 w 22"/>
                    <a:gd name="T27" fmla="*/ 112 h 112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22" h="112">
                      <a:moveTo>
                        <a:pt x="22" y="112"/>
                      </a:moveTo>
                      <a:cubicBezTo>
                        <a:pt x="8" y="111"/>
                        <a:pt x="6" y="104"/>
                        <a:pt x="6" y="100"/>
                      </a:cubicBezTo>
                      <a:cubicBezTo>
                        <a:pt x="6" y="11"/>
                        <a:pt x="6" y="11"/>
                        <a:pt x="6" y="11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00"/>
                        <a:pt x="0" y="100"/>
                        <a:pt x="0" y="100"/>
                      </a:cubicBezTo>
                      <a:cubicBezTo>
                        <a:pt x="0" y="105"/>
                        <a:pt x="4" y="112"/>
                        <a:pt x="19" y="112"/>
                      </a:cubicBezTo>
                      <a:cubicBezTo>
                        <a:pt x="20" y="112"/>
                        <a:pt x="21" y="112"/>
                        <a:pt x="22" y="112"/>
                      </a:cubicBezTo>
                      <a:close/>
                    </a:path>
                  </a:pathLst>
                </a:custGeom>
                <a:solidFill>
                  <a:srgbClr val="FE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207" name="Freeform 504">
                  <a:extLst>
                    <a:ext uri="{FF2B5EF4-FFF2-40B4-BE49-F238E27FC236}">
                      <a16:creationId xmlns:a16="http://schemas.microsoft.com/office/drawing/2014/main" id="{BE31FD15-96B4-4E93-BB12-3E9801A33B75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27" y="867"/>
                  <a:ext cx="95" cy="279"/>
                </a:xfrm>
                <a:custGeom>
                  <a:avLst/>
                  <a:gdLst>
                    <a:gd name="T0" fmla="*/ 237 w 38"/>
                    <a:gd name="T1" fmla="*/ 0 h 112"/>
                    <a:gd name="T2" fmla="*/ 120 w 38"/>
                    <a:gd name="T3" fmla="*/ 229 h 112"/>
                    <a:gd name="T4" fmla="*/ 0 w 38"/>
                    <a:gd name="T5" fmla="*/ 0 h 112"/>
                    <a:gd name="T6" fmla="*/ 0 w 38"/>
                    <a:gd name="T7" fmla="*/ 5 h 112"/>
                    <a:gd name="T8" fmla="*/ 0 w 38"/>
                    <a:gd name="T9" fmla="*/ 620 h 112"/>
                    <a:gd name="T10" fmla="*/ 120 w 38"/>
                    <a:gd name="T11" fmla="*/ 695 h 112"/>
                    <a:gd name="T12" fmla="*/ 237 w 38"/>
                    <a:gd name="T13" fmla="*/ 620 h 112"/>
                    <a:gd name="T14" fmla="*/ 237 w 38"/>
                    <a:gd name="T15" fmla="*/ 620 h 112"/>
                    <a:gd name="T16" fmla="*/ 237 w 38"/>
                    <a:gd name="T17" fmla="*/ 5 h 112"/>
                    <a:gd name="T18" fmla="*/ 237 w 38"/>
                    <a:gd name="T19" fmla="*/ 0 h 112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38"/>
                    <a:gd name="T31" fmla="*/ 0 h 112"/>
                    <a:gd name="T32" fmla="*/ 38 w 38"/>
                    <a:gd name="T33" fmla="*/ 112 h 112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38" h="112">
                      <a:moveTo>
                        <a:pt x="38" y="0"/>
                      </a:moveTo>
                      <a:cubicBezTo>
                        <a:pt x="19" y="37"/>
                        <a:pt x="19" y="37"/>
                        <a:pt x="19" y="37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00"/>
                        <a:pt x="0" y="100"/>
                        <a:pt x="0" y="100"/>
                      </a:cubicBezTo>
                      <a:cubicBezTo>
                        <a:pt x="0" y="105"/>
                        <a:pt x="4" y="112"/>
                        <a:pt x="19" y="112"/>
                      </a:cubicBezTo>
                      <a:cubicBezTo>
                        <a:pt x="34" y="112"/>
                        <a:pt x="38" y="105"/>
                        <a:pt x="38" y="100"/>
                      </a:cubicBezTo>
                      <a:cubicBezTo>
                        <a:pt x="38" y="100"/>
                        <a:pt x="38" y="100"/>
                        <a:pt x="38" y="100"/>
                      </a:cubicBezTo>
                      <a:cubicBezTo>
                        <a:pt x="38" y="1"/>
                        <a:pt x="38" y="1"/>
                        <a:pt x="38" y="1"/>
                      </a:cubicBezTo>
                      <a:lnTo>
                        <a:pt x="38" y="0"/>
                      </a:lnTo>
                      <a:close/>
                    </a:path>
                  </a:pathLst>
                </a:custGeom>
                <a:solidFill>
                  <a:srgbClr val="FE0000"/>
                </a:solidFill>
                <a:ln w="4763">
                  <a:solidFill>
                    <a:srgbClr val="343434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208" name="Freeform 505">
                  <a:extLst>
                    <a:ext uri="{FF2B5EF4-FFF2-40B4-BE49-F238E27FC236}">
                      <a16:creationId xmlns:a16="http://schemas.microsoft.com/office/drawing/2014/main" id="{868A53CB-0362-4CC6-BD33-EE01FA24BF91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57" y="917"/>
                  <a:ext cx="42" cy="52"/>
                </a:xfrm>
                <a:custGeom>
                  <a:avLst/>
                  <a:gdLst>
                    <a:gd name="T0" fmla="*/ 42 w 42"/>
                    <a:gd name="T1" fmla="*/ 0 h 52"/>
                    <a:gd name="T2" fmla="*/ 17 w 42"/>
                    <a:gd name="T3" fmla="*/ 47 h 52"/>
                    <a:gd name="T4" fmla="*/ 0 w 42"/>
                    <a:gd name="T5" fmla="*/ 10 h 52"/>
                    <a:gd name="T6" fmla="*/ 17 w 42"/>
                    <a:gd name="T7" fmla="*/ 52 h 52"/>
                    <a:gd name="T8" fmla="*/ 42 w 42"/>
                    <a:gd name="T9" fmla="*/ 0 h 5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42"/>
                    <a:gd name="T16" fmla="*/ 0 h 52"/>
                    <a:gd name="T17" fmla="*/ 42 w 42"/>
                    <a:gd name="T18" fmla="*/ 52 h 5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42" h="52">
                      <a:moveTo>
                        <a:pt x="42" y="0"/>
                      </a:moveTo>
                      <a:lnTo>
                        <a:pt x="17" y="47"/>
                      </a:lnTo>
                      <a:lnTo>
                        <a:pt x="0" y="10"/>
                      </a:lnTo>
                      <a:lnTo>
                        <a:pt x="17" y="52"/>
                      </a:lnTo>
                      <a:lnTo>
                        <a:pt x="42" y="0"/>
                      </a:lnTo>
                      <a:close/>
                    </a:path>
                  </a:pathLst>
                </a:custGeom>
                <a:solidFill>
                  <a:srgbClr val="FE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</p:grpSp>
          <p:grpSp>
            <p:nvGrpSpPr>
              <p:cNvPr id="121" name="Group 506">
                <a:extLst>
                  <a:ext uri="{FF2B5EF4-FFF2-40B4-BE49-F238E27FC236}">
                    <a16:creationId xmlns:a16="http://schemas.microsoft.com/office/drawing/2014/main" id="{ADA2A834-8453-4D18-A9A1-495CCBF2C802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2805" y="2368"/>
                <a:ext cx="54" cy="156"/>
                <a:chOff x="627" y="867"/>
                <a:chExt cx="95" cy="279"/>
              </a:xfrm>
            </p:grpSpPr>
            <p:sp>
              <p:nvSpPr>
                <p:cNvPr id="199" name="Freeform 507">
                  <a:extLst>
                    <a:ext uri="{FF2B5EF4-FFF2-40B4-BE49-F238E27FC236}">
                      <a16:creationId xmlns:a16="http://schemas.microsoft.com/office/drawing/2014/main" id="{02F8D152-B0D1-4F86-B3F0-B65E12AD8F36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27" y="867"/>
                  <a:ext cx="95" cy="279"/>
                </a:xfrm>
                <a:custGeom>
                  <a:avLst/>
                  <a:gdLst>
                    <a:gd name="T0" fmla="*/ 237 w 38"/>
                    <a:gd name="T1" fmla="*/ 0 h 112"/>
                    <a:gd name="T2" fmla="*/ 120 w 38"/>
                    <a:gd name="T3" fmla="*/ 229 h 112"/>
                    <a:gd name="T4" fmla="*/ 0 w 38"/>
                    <a:gd name="T5" fmla="*/ 0 h 112"/>
                    <a:gd name="T6" fmla="*/ 0 w 38"/>
                    <a:gd name="T7" fmla="*/ 5 h 112"/>
                    <a:gd name="T8" fmla="*/ 0 w 38"/>
                    <a:gd name="T9" fmla="*/ 620 h 112"/>
                    <a:gd name="T10" fmla="*/ 120 w 38"/>
                    <a:gd name="T11" fmla="*/ 695 h 112"/>
                    <a:gd name="T12" fmla="*/ 237 w 38"/>
                    <a:gd name="T13" fmla="*/ 620 h 112"/>
                    <a:gd name="T14" fmla="*/ 237 w 38"/>
                    <a:gd name="T15" fmla="*/ 620 h 112"/>
                    <a:gd name="T16" fmla="*/ 237 w 38"/>
                    <a:gd name="T17" fmla="*/ 5 h 112"/>
                    <a:gd name="T18" fmla="*/ 237 w 38"/>
                    <a:gd name="T19" fmla="*/ 0 h 112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38"/>
                    <a:gd name="T31" fmla="*/ 0 h 112"/>
                    <a:gd name="T32" fmla="*/ 38 w 38"/>
                    <a:gd name="T33" fmla="*/ 112 h 112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38" h="112">
                      <a:moveTo>
                        <a:pt x="38" y="0"/>
                      </a:moveTo>
                      <a:cubicBezTo>
                        <a:pt x="19" y="37"/>
                        <a:pt x="19" y="37"/>
                        <a:pt x="19" y="37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00"/>
                        <a:pt x="0" y="100"/>
                        <a:pt x="0" y="100"/>
                      </a:cubicBezTo>
                      <a:cubicBezTo>
                        <a:pt x="0" y="105"/>
                        <a:pt x="4" y="112"/>
                        <a:pt x="19" y="112"/>
                      </a:cubicBezTo>
                      <a:cubicBezTo>
                        <a:pt x="34" y="112"/>
                        <a:pt x="38" y="105"/>
                        <a:pt x="38" y="100"/>
                      </a:cubicBezTo>
                      <a:cubicBezTo>
                        <a:pt x="38" y="100"/>
                        <a:pt x="38" y="100"/>
                        <a:pt x="38" y="100"/>
                      </a:cubicBezTo>
                      <a:cubicBezTo>
                        <a:pt x="38" y="1"/>
                        <a:pt x="38" y="1"/>
                        <a:pt x="38" y="1"/>
                      </a:cubicBezTo>
                      <a:lnTo>
                        <a:pt x="38" y="0"/>
                      </a:lnTo>
                      <a:close/>
                    </a:path>
                  </a:pathLst>
                </a:custGeom>
                <a:solidFill>
                  <a:srgbClr val="FE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200" name="Freeform 508">
                  <a:extLst>
                    <a:ext uri="{FF2B5EF4-FFF2-40B4-BE49-F238E27FC236}">
                      <a16:creationId xmlns:a16="http://schemas.microsoft.com/office/drawing/2014/main" id="{AD61FE04-33F9-4DD1-B354-A389ABB9E8FF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72" y="867"/>
                  <a:ext cx="50" cy="279"/>
                </a:xfrm>
                <a:custGeom>
                  <a:avLst/>
                  <a:gdLst>
                    <a:gd name="T0" fmla="*/ 125 w 20"/>
                    <a:gd name="T1" fmla="*/ 620 h 112"/>
                    <a:gd name="T2" fmla="*/ 125 w 20"/>
                    <a:gd name="T3" fmla="*/ 0 h 112"/>
                    <a:gd name="T4" fmla="*/ 112 w 20"/>
                    <a:gd name="T5" fmla="*/ 30 h 112"/>
                    <a:gd name="T6" fmla="*/ 112 w 20"/>
                    <a:gd name="T7" fmla="*/ 620 h 112"/>
                    <a:gd name="T8" fmla="*/ 0 w 20"/>
                    <a:gd name="T9" fmla="*/ 695 h 112"/>
                    <a:gd name="T10" fmla="*/ 7 w 20"/>
                    <a:gd name="T11" fmla="*/ 695 h 112"/>
                    <a:gd name="T12" fmla="*/ 125 w 20"/>
                    <a:gd name="T13" fmla="*/ 620 h 11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0"/>
                    <a:gd name="T22" fmla="*/ 0 h 112"/>
                    <a:gd name="T23" fmla="*/ 20 w 20"/>
                    <a:gd name="T24" fmla="*/ 112 h 11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0" h="112">
                      <a:moveTo>
                        <a:pt x="20" y="100"/>
                      </a:moveTo>
                      <a:cubicBezTo>
                        <a:pt x="20" y="0"/>
                        <a:pt x="20" y="0"/>
                        <a:pt x="20" y="0"/>
                      </a:cubicBezTo>
                      <a:cubicBezTo>
                        <a:pt x="18" y="5"/>
                        <a:pt x="18" y="5"/>
                        <a:pt x="18" y="5"/>
                      </a:cubicBezTo>
                      <a:cubicBezTo>
                        <a:pt x="18" y="100"/>
                        <a:pt x="18" y="100"/>
                        <a:pt x="18" y="100"/>
                      </a:cubicBezTo>
                      <a:cubicBezTo>
                        <a:pt x="18" y="105"/>
                        <a:pt x="14" y="111"/>
                        <a:pt x="0" y="112"/>
                      </a:cubicBezTo>
                      <a:cubicBezTo>
                        <a:pt x="0" y="112"/>
                        <a:pt x="1" y="112"/>
                        <a:pt x="1" y="112"/>
                      </a:cubicBezTo>
                      <a:cubicBezTo>
                        <a:pt x="16" y="112"/>
                        <a:pt x="20" y="105"/>
                        <a:pt x="20" y="100"/>
                      </a:cubicBezTo>
                      <a:close/>
                    </a:path>
                  </a:pathLst>
                </a:custGeom>
                <a:solidFill>
                  <a:srgbClr val="FE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201" name="Freeform 509">
                  <a:extLst>
                    <a:ext uri="{FF2B5EF4-FFF2-40B4-BE49-F238E27FC236}">
                      <a16:creationId xmlns:a16="http://schemas.microsoft.com/office/drawing/2014/main" id="{B4F423B4-E40B-4953-AEE9-8C7BF09C9BF1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27" y="867"/>
                  <a:ext cx="55" cy="279"/>
                </a:xfrm>
                <a:custGeom>
                  <a:avLst/>
                  <a:gdLst>
                    <a:gd name="T0" fmla="*/ 137 w 22"/>
                    <a:gd name="T1" fmla="*/ 695 h 112"/>
                    <a:gd name="T2" fmla="*/ 37 w 22"/>
                    <a:gd name="T3" fmla="*/ 620 h 112"/>
                    <a:gd name="T4" fmla="*/ 37 w 22"/>
                    <a:gd name="T5" fmla="*/ 67 h 112"/>
                    <a:gd name="T6" fmla="*/ 0 w 22"/>
                    <a:gd name="T7" fmla="*/ 0 h 112"/>
                    <a:gd name="T8" fmla="*/ 0 w 22"/>
                    <a:gd name="T9" fmla="*/ 5 h 112"/>
                    <a:gd name="T10" fmla="*/ 0 w 22"/>
                    <a:gd name="T11" fmla="*/ 620 h 112"/>
                    <a:gd name="T12" fmla="*/ 120 w 22"/>
                    <a:gd name="T13" fmla="*/ 695 h 112"/>
                    <a:gd name="T14" fmla="*/ 137 w 22"/>
                    <a:gd name="T15" fmla="*/ 695 h 112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22"/>
                    <a:gd name="T25" fmla="*/ 0 h 112"/>
                    <a:gd name="T26" fmla="*/ 22 w 22"/>
                    <a:gd name="T27" fmla="*/ 112 h 112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22" h="112">
                      <a:moveTo>
                        <a:pt x="22" y="112"/>
                      </a:moveTo>
                      <a:cubicBezTo>
                        <a:pt x="8" y="111"/>
                        <a:pt x="6" y="104"/>
                        <a:pt x="6" y="100"/>
                      </a:cubicBezTo>
                      <a:cubicBezTo>
                        <a:pt x="6" y="11"/>
                        <a:pt x="6" y="11"/>
                        <a:pt x="6" y="11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00"/>
                        <a:pt x="0" y="100"/>
                        <a:pt x="0" y="100"/>
                      </a:cubicBezTo>
                      <a:cubicBezTo>
                        <a:pt x="0" y="105"/>
                        <a:pt x="4" y="112"/>
                        <a:pt x="19" y="112"/>
                      </a:cubicBezTo>
                      <a:cubicBezTo>
                        <a:pt x="20" y="112"/>
                        <a:pt x="21" y="112"/>
                        <a:pt x="22" y="112"/>
                      </a:cubicBezTo>
                      <a:close/>
                    </a:path>
                  </a:pathLst>
                </a:custGeom>
                <a:solidFill>
                  <a:srgbClr val="FE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202" name="Freeform 510">
                  <a:extLst>
                    <a:ext uri="{FF2B5EF4-FFF2-40B4-BE49-F238E27FC236}">
                      <a16:creationId xmlns:a16="http://schemas.microsoft.com/office/drawing/2014/main" id="{BB2F8735-EEF4-429C-A57B-57F99556FA49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27" y="867"/>
                  <a:ext cx="95" cy="279"/>
                </a:xfrm>
                <a:custGeom>
                  <a:avLst/>
                  <a:gdLst>
                    <a:gd name="T0" fmla="*/ 237 w 38"/>
                    <a:gd name="T1" fmla="*/ 0 h 112"/>
                    <a:gd name="T2" fmla="*/ 120 w 38"/>
                    <a:gd name="T3" fmla="*/ 229 h 112"/>
                    <a:gd name="T4" fmla="*/ 0 w 38"/>
                    <a:gd name="T5" fmla="*/ 0 h 112"/>
                    <a:gd name="T6" fmla="*/ 0 w 38"/>
                    <a:gd name="T7" fmla="*/ 5 h 112"/>
                    <a:gd name="T8" fmla="*/ 0 w 38"/>
                    <a:gd name="T9" fmla="*/ 620 h 112"/>
                    <a:gd name="T10" fmla="*/ 120 w 38"/>
                    <a:gd name="T11" fmla="*/ 695 h 112"/>
                    <a:gd name="T12" fmla="*/ 237 w 38"/>
                    <a:gd name="T13" fmla="*/ 620 h 112"/>
                    <a:gd name="T14" fmla="*/ 237 w 38"/>
                    <a:gd name="T15" fmla="*/ 620 h 112"/>
                    <a:gd name="T16" fmla="*/ 237 w 38"/>
                    <a:gd name="T17" fmla="*/ 5 h 112"/>
                    <a:gd name="T18" fmla="*/ 237 w 38"/>
                    <a:gd name="T19" fmla="*/ 0 h 112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38"/>
                    <a:gd name="T31" fmla="*/ 0 h 112"/>
                    <a:gd name="T32" fmla="*/ 38 w 38"/>
                    <a:gd name="T33" fmla="*/ 112 h 112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38" h="112">
                      <a:moveTo>
                        <a:pt x="38" y="0"/>
                      </a:moveTo>
                      <a:cubicBezTo>
                        <a:pt x="19" y="37"/>
                        <a:pt x="19" y="37"/>
                        <a:pt x="19" y="37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00"/>
                        <a:pt x="0" y="100"/>
                        <a:pt x="0" y="100"/>
                      </a:cubicBezTo>
                      <a:cubicBezTo>
                        <a:pt x="0" y="105"/>
                        <a:pt x="4" y="112"/>
                        <a:pt x="19" y="112"/>
                      </a:cubicBezTo>
                      <a:cubicBezTo>
                        <a:pt x="34" y="112"/>
                        <a:pt x="38" y="105"/>
                        <a:pt x="38" y="100"/>
                      </a:cubicBezTo>
                      <a:cubicBezTo>
                        <a:pt x="38" y="100"/>
                        <a:pt x="38" y="100"/>
                        <a:pt x="38" y="100"/>
                      </a:cubicBezTo>
                      <a:cubicBezTo>
                        <a:pt x="38" y="1"/>
                        <a:pt x="38" y="1"/>
                        <a:pt x="38" y="1"/>
                      </a:cubicBezTo>
                      <a:lnTo>
                        <a:pt x="38" y="0"/>
                      </a:lnTo>
                      <a:close/>
                    </a:path>
                  </a:pathLst>
                </a:custGeom>
                <a:solidFill>
                  <a:srgbClr val="FE0000"/>
                </a:solidFill>
                <a:ln w="4763">
                  <a:solidFill>
                    <a:srgbClr val="343434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203" name="Freeform 511">
                  <a:extLst>
                    <a:ext uri="{FF2B5EF4-FFF2-40B4-BE49-F238E27FC236}">
                      <a16:creationId xmlns:a16="http://schemas.microsoft.com/office/drawing/2014/main" id="{3E92A95D-996E-440A-98AE-532B24D23060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57" y="917"/>
                  <a:ext cx="42" cy="52"/>
                </a:xfrm>
                <a:custGeom>
                  <a:avLst/>
                  <a:gdLst>
                    <a:gd name="T0" fmla="*/ 42 w 42"/>
                    <a:gd name="T1" fmla="*/ 0 h 52"/>
                    <a:gd name="T2" fmla="*/ 17 w 42"/>
                    <a:gd name="T3" fmla="*/ 47 h 52"/>
                    <a:gd name="T4" fmla="*/ 0 w 42"/>
                    <a:gd name="T5" fmla="*/ 10 h 52"/>
                    <a:gd name="T6" fmla="*/ 17 w 42"/>
                    <a:gd name="T7" fmla="*/ 52 h 52"/>
                    <a:gd name="T8" fmla="*/ 42 w 42"/>
                    <a:gd name="T9" fmla="*/ 0 h 5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42"/>
                    <a:gd name="T16" fmla="*/ 0 h 52"/>
                    <a:gd name="T17" fmla="*/ 42 w 42"/>
                    <a:gd name="T18" fmla="*/ 52 h 5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42" h="52">
                      <a:moveTo>
                        <a:pt x="42" y="0"/>
                      </a:moveTo>
                      <a:lnTo>
                        <a:pt x="17" y="47"/>
                      </a:lnTo>
                      <a:lnTo>
                        <a:pt x="0" y="10"/>
                      </a:lnTo>
                      <a:lnTo>
                        <a:pt x="17" y="52"/>
                      </a:lnTo>
                      <a:lnTo>
                        <a:pt x="42" y="0"/>
                      </a:lnTo>
                      <a:close/>
                    </a:path>
                  </a:pathLst>
                </a:custGeom>
                <a:solidFill>
                  <a:srgbClr val="FE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</p:grpSp>
          <p:grpSp>
            <p:nvGrpSpPr>
              <p:cNvPr id="122" name="Group 512">
                <a:extLst>
                  <a:ext uri="{FF2B5EF4-FFF2-40B4-BE49-F238E27FC236}">
                    <a16:creationId xmlns:a16="http://schemas.microsoft.com/office/drawing/2014/main" id="{C28815E8-1B9D-4A38-A9A0-60A468FDB970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3135" y="2368"/>
                <a:ext cx="53" cy="156"/>
                <a:chOff x="627" y="867"/>
                <a:chExt cx="95" cy="279"/>
              </a:xfrm>
            </p:grpSpPr>
            <p:sp>
              <p:nvSpPr>
                <p:cNvPr id="194" name="Freeform 513">
                  <a:extLst>
                    <a:ext uri="{FF2B5EF4-FFF2-40B4-BE49-F238E27FC236}">
                      <a16:creationId xmlns:a16="http://schemas.microsoft.com/office/drawing/2014/main" id="{9D1E4F04-328D-4883-8960-54F686DF35BA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27" y="867"/>
                  <a:ext cx="95" cy="279"/>
                </a:xfrm>
                <a:custGeom>
                  <a:avLst/>
                  <a:gdLst>
                    <a:gd name="T0" fmla="*/ 237 w 38"/>
                    <a:gd name="T1" fmla="*/ 0 h 112"/>
                    <a:gd name="T2" fmla="*/ 120 w 38"/>
                    <a:gd name="T3" fmla="*/ 229 h 112"/>
                    <a:gd name="T4" fmla="*/ 0 w 38"/>
                    <a:gd name="T5" fmla="*/ 0 h 112"/>
                    <a:gd name="T6" fmla="*/ 0 w 38"/>
                    <a:gd name="T7" fmla="*/ 5 h 112"/>
                    <a:gd name="T8" fmla="*/ 0 w 38"/>
                    <a:gd name="T9" fmla="*/ 620 h 112"/>
                    <a:gd name="T10" fmla="*/ 120 w 38"/>
                    <a:gd name="T11" fmla="*/ 695 h 112"/>
                    <a:gd name="T12" fmla="*/ 237 w 38"/>
                    <a:gd name="T13" fmla="*/ 620 h 112"/>
                    <a:gd name="T14" fmla="*/ 237 w 38"/>
                    <a:gd name="T15" fmla="*/ 620 h 112"/>
                    <a:gd name="T16" fmla="*/ 237 w 38"/>
                    <a:gd name="T17" fmla="*/ 5 h 112"/>
                    <a:gd name="T18" fmla="*/ 237 w 38"/>
                    <a:gd name="T19" fmla="*/ 0 h 112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38"/>
                    <a:gd name="T31" fmla="*/ 0 h 112"/>
                    <a:gd name="T32" fmla="*/ 38 w 38"/>
                    <a:gd name="T33" fmla="*/ 112 h 112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38" h="112">
                      <a:moveTo>
                        <a:pt x="38" y="0"/>
                      </a:moveTo>
                      <a:cubicBezTo>
                        <a:pt x="19" y="37"/>
                        <a:pt x="19" y="37"/>
                        <a:pt x="19" y="37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00"/>
                        <a:pt x="0" y="100"/>
                        <a:pt x="0" y="100"/>
                      </a:cubicBezTo>
                      <a:cubicBezTo>
                        <a:pt x="0" y="105"/>
                        <a:pt x="4" y="112"/>
                        <a:pt x="19" y="112"/>
                      </a:cubicBezTo>
                      <a:cubicBezTo>
                        <a:pt x="34" y="112"/>
                        <a:pt x="38" y="105"/>
                        <a:pt x="38" y="100"/>
                      </a:cubicBezTo>
                      <a:cubicBezTo>
                        <a:pt x="38" y="100"/>
                        <a:pt x="38" y="100"/>
                        <a:pt x="38" y="100"/>
                      </a:cubicBezTo>
                      <a:cubicBezTo>
                        <a:pt x="38" y="1"/>
                        <a:pt x="38" y="1"/>
                        <a:pt x="38" y="1"/>
                      </a:cubicBezTo>
                      <a:lnTo>
                        <a:pt x="38" y="0"/>
                      </a:lnTo>
                      <a:close/>
                    </a:path>
                  </a:pathLst>
                </a:custGeom>
                <a:solidFill>
                  <a:srgbClr val="FE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195" name="Freeform 514">
                  <a:extLst>
                    <a:ext uri="{FF2B5EF4-FFF2-40B4-BE49-F238E27FC236}">
                      <a16:creationId xmlns:a16="http://schemas.microsoft.com/office/drawing/2014/main" id="{45264657-E41A-47EB-8546-5CAF6B4E98D8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72" y="867"/>
                  <a:ext cx="50" cy="279"/>
                </a:xfrm>
                <a:custGeom>
                  <a:avLst/>
                  <a:gdLst>
                    <a:gd name="T0" fmla="*/ 125 w 20"/>
                    <a:gd name="T1" fmla="*/ 620 h 112"/>
                    <a:gd name="T2" fmla="*/ 125 w 20"/>
                    <a:gd name="T3" fmla="*/ 0 h 112"/>
                    <a:gd name="T4" fmla="*/ 112 w 20"/>
                    <a:gd name="T5" fmla="*/ 30 h 112"/>
                    <a:gd name="T6" fmla="*/ 112 w 20"/>
                    <a:gd name="T7" fmla="*/ 620 h 112"/>
                    <a:gd name="T8" fmla="*/ 0 w 20"/>
                    <a:gd name="T9" fmla="*/ 695 h 112"/>
                    <a:gd name="T10" fmla="*/ 7 w 20"/>
                    <a:gd name="T11" fmla="*/ 695 h 112"/>
                    <a:gd name="T12" fmla="*/ 125 w 20"/>
                    <a:gd name="T13" fmla="*/ 620 h 11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0"/>
                    <a:gd name="T22" fmla="*/ 0 h 112"/>
                    <a:gd name="T23" fmla="*/ 20 w 20"/>
                    <a:gd name="T24" fmla="*/ 112 h 11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0" h="112">
                      <a:moveTo>
                        <a:pt x="20" y="100"/>
                      </a:moveTo>
                      <a:cubicBezTo>
                        <a:pt x="20" y="0"/>
                        <a:pt x="20" y="0"/>
                        <a:pt x="20" y="0"/>
                      </a:cubicBezTo>
                      <a:cubicBezTo>
                        <a:pt x="18" y="5"/>
                        <a:pt x="18" y="5"/>
                        <a:pt x="18" y="5"/>
                      </a:cubicBezTo>
                      <a:cubicBezTo>
                        <a:pt x="18" y="100"/>
                        <a:pt x="18" y="100"/>
                        <a:pt x="18" y="100"/>
                      </a:cubicBezTo>
                      <a:cubicBezTo>
                        <a:pt x="18" y="105"/>
                        <a:pt x="14" y="111"/>
                        <a:pt x="0" y="112"/>
                      </a:cubicBezTo>
                      <a:cubicBezTo>
                        <a:pt x="0" y="112"/>
                        <a:pt x="1" y="112"/>
                        <a:pt x="1" y="112"/>
                      </a:cubicBezTo>
                      <a:cubicBezTo>
                        <a:pt x="16" y="112"/>
                        <a:pt x="20" y="105"/>
                        <a:pt x="20" y="100"/>
                      </a:cubicBezTo>
                      <a:close/>
                    </a:path>
                  </a:pathLst>
                </a:custGeom>
                <a:solidFill>
                  <a:srgbClr val="FE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196" name="Freeform 515">
                  <a:extLst>
                    <a:ext uri="{FF2B5EF4-FFF2-40B4-BE49-F238E27FC236}">
                      <a16:creationId xmlns:a16="http://schemas.microsoft.com/office/drawing/2014/main" id="{3F58A659-F19A-43D7-B9BE-DAF52EC3B8C2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27" y="867"/>
                  <a:ext cx="55" cy="279"/>
                </a:xfrm>
                <a:custGeom>
                  <a:avLst/>
                  <a:gdLst>
                    <a:gd name="T0" fmla="*/ 137 w 22"/>
                    <a:gd name="T1" fmla="*/ 695 h 112"/>
                    <a:gd name="T2" fmla="*/ 37 w 22"/>
                    <a:gd name="T3" fmla="*/ 620 h 112"/>
                    <a:gd name="T4" fmla="*/ 37 w 22"/>
                    <a:gd name="T5" fmla="*/ 67 h 112"/>
                    <a:gd name="T6" fmla="*/ 0 w 22"/>
                    <a:gd name="T7" fmla="*/ 0 h 112"/>
                    <a:gd name="T8" fmla="*/ 0 w 22"/>
                    <a:gd name="T9" fmla="*/ 5 h 112"/>
                    <a:gd name="T10" fmla="*/ 0 w 22"/>
                    <a:gd name="T11" fmla="*/ 620 h 112"/>
                    <a:gd name="T12" fmla="*/ 120 w 22"/>
                    <a:gd name="T13" fmla="*/ 695 h 112"/>
                    <a:gd name="T14" fmla="*/ 137 w 22"/>
                    <a:gd name="T15" fmla="*/ 695 h 112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22"/>
                    <a:gd name="T25" fmla="*/ 0 h 112"/>
                    <a:gd name="T26" fmla="*/ 22 w 22"/>
                    <a:gd name="T27" fmla="*/ 112 h 112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22" h="112">
                      <a:moveTo>
                        <a:pt x="22" y="112"/>
                      </a:moveTo>
                      <a:cubicBezTo>
                        <a:pt x="8" y="111"/>
                        <a:pt x="6" y="104"/>
                        <a:pt x="6" y="100"/>
                      </a:cubicBezTo>
                      <a:cubicBezTo>
                        <a:pt x="6" y="11"/>
                        <a:pt x="6" y="11"/>
                        <a:pt x="6" y="11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00"/>
                        <a:pt x="0" y="100"/>
                        <a:pt x="0" y="100"/>
                      </a:cubicBezTo>
                      <a:cubicBezTo>
                        <a:pt x="0" y="105"/>
                        <a:pt x="4" y="112"/>
                        <a:pt x="19" y="112"/>
                      </a:cubicBezTo>
                      <a:cubicBezTo>
                        <a:pt x="20" y="112"/>
                        <a:pt x="21" y="112"/>
                        <a:pt x="22" y="112"/>
                      </a:cubicBezTo>
                      <a:close/>
                    </a:path>
                  </a:pathLst>
                </a:custGeom>
                <a:solidFill>
                  <a:srgbClr val="FE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197" name="Freeform 516">
                  <a:extLst>
                    <a:ext uri="{FF2B5EF4-FFF2-40B4-BE49-F238E27FC236}">
                      <a16:creationId xmlns:a16="http://schemas.microsoft.com/office/drawing/2014/main" id="{4FB5B899-B334-4985-BD27-ED149C030884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27" y="867"/>
                  <a:ext cx="95" cy="279"/>
                </a:xfrm>
                <a:custGeom>
                  <a:avLst/>
                  <a:gdLst>
                    <a:gd name="T0" fmla="*/ 237 w 38"/>
                    <a:gd name="T1" fmla="*/ 0 h 112"/>
                    <a:gd name="T2" fmla="*/ 120 w 38"/>
                    <a:gd name="T3" fmla="*/ 229 h 112"/>
                    <a:gd name="T4" fmla="*/ 0 w 38"/>
                    <a:gd name="T5" fmla="*/ 0 h 112"/>
                    <a:gd name="T6" fmla="*/ 0 w 38"/>
                    <a:gd name="T7" fmla="*/ 5 h 112"/>
                    <a:gd name="T8" fmla="*/ 0 w 38"/>
                    <a:gd name="T9" fmla="*/ 620 h 112"/>
                    <a:gd name="T10" fmla="*/ 120 w 38"/>
                    <a:gd name="T11" fmla="*/ 695 h 112"/>
                    <a:gd name="T12" fmla="*/ 237 w 38"/>
                    <a:gd name="T13" fmla="*/ 620 h 112"/>
                    <a:gd name="T14" fmla="*/ 237 w 38"/>
                    <a:gd name="T15" fmla="*/ 620 h 112"/>
                    <a:gd name="T16" fmla="*/ 237 w 38"/>
                    <a:gd name="T17" fmla="*/ 5 h 112"/>
                    <a:gd name="T18" fmla="*/ 237 w 38"/>
                    <a:gd name="T19" fmla="*/ 0 h 112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38"/>
                    <a:gd name="T31" fmla="*/ 0 h 112"/>
                    <a:gd name="T32" fmla="*/ 38 w 38"/>
                    <a:gd name="T33" fmla="*/ 112 h 112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38" h="112">
                      <a:moveTo>
                        <a:pt x="38" y="0"/>
                      </a:moveTo>
                      <a:cubicBezTo>
                        <a:pt x="19" y="37"/>
                        <a:pt x="19" y="37"/>
                        <a:pt x="19" y="37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00"/>
                        <a:pt x="0" y="100"/>
                        <a:pt x="0" y="100"/>
                      </a:cubicBezTo>
                      <a:cubicBezTo>
                        <a:pt x="0" y="105"/>
                        <a:pt x="4" y="112"/>
                        <a:pt x="19" y="112"/>
                      </a:cubicBezTo>
                      <a:cubicBezTo>
                        <a:pt x="34" y="112"/>
                        <a:pt x="38" y="105"/>
                        <a:pt x="38" y="100"/>
                      </a:cubicBezTo>
                      <a:cubicBezTo>
                        <a:pt x="38" y="100"/>
                        <a:pt x="38" y="100"/>
                        <a:pt x="38" y="100"/>
                      </a:cubicBezTo>
                      <a:cubicBezTo>
                        <a:pt x="38" y="1"/>
                        <a:pt x="38" y="1"/>
                        <a:pt x="38" y="1"/>
                      </a:cubicBezTo>
                      <a:lnTo>
                        <a:pt x="38" y="0"/>
                      </a:lnTo>
                      <a:close/>
                    </a:path>
                  </a:pathLst>
                </a:custGeom>
                <a:solidFill>
                  <a:srgbClr val="FE0000"/>
                </a:solidFill>
                <a:ln w="4763">
                  <a:solidFill>
                    <a:srgbClr val="343434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198" name="Freeform 517">
                  <a:extLst>
                    <a:ext uri="{FF2B5EF4-FFF2-40B4-BE49-F238E27FC236}">
                      <a16:creationId xmlns:a16="http://schemas.microsoft.com/office/drawing/2014/main" id="{334EBC15-EF05-414A-B244-523BEC31DAC8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57" y="917"/>
                  <a:ext cx="42" cy="52"/>
                </a:xfrm>
                <a:custGeom>
                  <a:avLst/>
                  <a:gdLst>
                    <a:gd name="T0" fmla="*/ 42 w 42"/>
                    <a:gd name="T1" fmla="*/ 0 h 52"/>
                    <a:gd name="T2" fmla="*/ 17 w 42"/>
                    <a:gd name="T3" fmla="*/ 47 h 52"/>
                    <a:gd name="T4" fmla="*/ 0 w 42"/>
                    <a:gd name="T5" fmla="*/ 10 h 52"/>
                    <a:gd name="T6" fmla="*/ 17 w 42"/>
                    <a:gd name="T7" fmla="*/ 52 h 52"/>
                    <a:gd name="T8" fmla="*/ 42 w 42"/>
                    <a:gd name="T9" fmla="*/ 0 h 5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42"/>
                    <a:gd name="T16" fmla="*/ 0 h 52"/>
                    <a:gd name="T17" fmla="*/ 42 w 42"/>
                    <a:gd name="T18" fmla="*/ 52 h 5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42" h="52">
                      <a:moveTo>
                        <a:pt x="42" y="0"/>
                      </a:moveTo>
                      <a:lnTo>
                        <a:pt x="17" y="47"/>
                      </a:lnTo>
                      <a:lnTo>
                        <a:pt x="0" y="10"/>
                      </a:lnTo>
                      <a:lnTo>
                        <a:pt x="17" y="52"/>
                      </a:lnTo>
                      <a:lnTo>
                        <a:pt x="42" y="0"/>
                      </a:lnTo>
                      <a:close/>
                    </a:path>
                  </a:pathLst>
                </a:custGeom>
                <a:solidFill>
                  <a:srgbClr val="FE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</p:grpSp>
          <p:grpSp>
            <p:nvGrpSpPr>
              <p:cNvPr id="123" name="Group 518">
                <a:extLst>
                  <a:ext uri="{FF2B5EF4-FFF2-40B4-BE49-F238E27FC236}">
                    <a16:creationId xmlns:a16="http://schemas.microsoft.com/office/drawing/2014/main" id="{BC6AC129-E71A-4A24-A6A4-4CC1B7A55147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3548" y="2368"/>
                <a:ext cx="53" cy="156"/>
                <a:chOff x="627" y="867"/>
                <a:chExt cx="95" cy="279"/>
              </a:xfrm>
            </p:grpSpPr>
            <p:sp>
              <p:nvSpPr>
                <p:cNvPr id="189" name="Freeform 519">
                  <a:extLst>
                    <a:ext uri="{FF2B5EF4-FFF2-40B4-BE49-F238E27FC236}">
                      <a16:creationId xmlns:a16="http://schemas.microsoft.com/office/drawing/2014/main" id="{F7BFD54C-9866-4413-878C-E8B5E0A6E37D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27" y="867"/>
                  <a:ext cx="95" cy="279"/>
                </a:xfrm>
                <a:custGeom>
                  <a:avLst/>
                  <a:gdLst>
                    <a:gd name="T0" fmla="*/ 237 w 38"/>
                    <a:gd name="T1" fmla="*/ 0 h 112"/>
                    <a:gd name="T2" fmla="*/ 120 w 38"/>
                    <a:gd name="T3" fmla="*/ 229 h 112"/>
                    <a:gd name="T4" fmla="*/ 0 w 38"/>
                    <a:gd name="T5" fmla="*/ 0 h 112"/>
                    <a:gd name="T6" fmla="*/ 0 w 38"/>
                    <a:gd name="T7" fmla="*/ 5 h 112"/>
                    <a:gd name="T8" fmla="*/ 0 w 38"/>
                    <a:gd name="T9" fmla="*/ 620 h 112"/>
                    <a:gd name="T10" fmla="*/ 120 w 38"/>
                    <a:gd name="T11" fmla="*/ 695 h 112"/>
                    <a:gd name="T12" fmla="*/ 237 w 38"/>
                    <a:gd name="T13" fmla="*/ 620 h 112"/>
                    <a:gd name="T14" fmla="*/ 237 w 38"/>
                    <a:gd name="T15" fmla="*/ 620 h 112"/>
                    <a:gd name="T16" fmla="*/ 237 w 38"/>
                    <a:gd name="T17" fmla="*/ 5 h 112"/>
                    <a:gd name="T18" fmla="*/ 237 w 38"/>
                    <a:gd name="T19" fmla="*/ 0 h 112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38"/>
                    <a:gd name="T31" fmla="*/ 0 h 112"/>
                    <a:gd name="T32" fmla="*/ 38 w 38"/>
                    <a:gd name="T33" fmla="*/ 112 h 112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38" h="112">
                      <a:moveTo>
                        <a:pt x="38" y="0"/>
                      </a:moveTo>
                      <a:cubicBezTo>
                        <a:pt x="19" y="37"/>
                        <a:pt x="19" y="37"/>
                        <a:pt x="19" y="37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00"/>
                        <a:pt x="0" y="100"/>
                        <a:pt x="0" y="100"/>
                      </a:cubicBezTo>
                      <a:cubicBezTo>
                        <a:pt x="0" y="105"/>
                        <a:pt x="4" y="112"/>
                        <a:pt x="19" y="112"/>
                      </a:cubicBezTo>
                      <a:cubicBezTo>
                        <a:pt x="34" y="112"/>
                        <a:pt x="38" y="105"/>
                        <a:pt x="38" y="100"/>
                      </a:cubicBezTo>
                      <a:cubicBezTo>
                        <a:pt x="38" y="100"/>
                        <a:pt x="38" y="100"/>
                        <a:pt x="38" y="100"/>
                      </a:cubicBezTo>
                      <a:cubicBezTo>
                        <a:pt x="38" y="1"/>
                        <a:pt x="38" y="1"/>
                        <a:pt x="38" y="1"/>
                      </a:cubicBezTo>
                      <a:lnTo>
                        <a:pt x="38" y="0"/>
                      </a:lnTo>
                      <a:close/>
                    </a:path>
                  </a:pathLst>
                </a:custGeom>
                <a:solidFill>
                  <a:srgbClr val="FE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190" name="Freeform 520">
                  <a:extLst>
                    <a:ext uri="{FF2B5EF4-FFF2-40B4-BE49-F238E27FC236}">
                      <a16:creationId xmlns:a16="http://schemas.microsoft.com/office/drawing/2014/main" id="{493275A0-C4D0-48AE-874E-21C35765362A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72" y="867"/>
                  <a:ext cx="50" cy="279"/>
                </a:xfrm>
                <a:custGeom>
                  <a:avLst/>
                  <a:gdLst>
                    <a:gd name="T0" fmla="*/ 125 w 20"/>
                    <a:gd name="T1" fmla="*/ 620 h 112"/>
                    <a:gd name="T2" fmla="*/ 125 w 20"/>
                    <a:gd name="T3" fmla="*/ 0 h 112"/>
                    <a:gd name="T4" fmla="*/ 112 w 20"/>
                    <a:gd name="T5" fmla="*/ 30 h 112"/>
                    <a:gd name="T6" fmla="*/ 112 w 20"/>
                    <a:gd name="T7" fmla="*/ 620 h 112"/>
                    <a:gd name="T8" fmla="*/ 0 w 20"/>
                    <a:gd name="T9" fmla="*/ 695 h 112"/>
                    <a:gd name="T10" fmla="*/ 7 w 20"/>
                    <a:gd name="T11" fmla="*/ 695 h 112"/>
                    <a:gd name="T12" fmla="*/ 125 w 20"/>
                    <a:gd name="T13" fmla="*/ 620 h 11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0"/>
                    <a:gd name="T22" fmla="*/ 0 h 112"/>
                    <a:gd name="T23" fmla="*/ 20 w 20"/>
                    <a:gd name="T24" fmla="*/ 112 h 11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0" h="112">
                      <a:moveTo>
                        <a:pt x="20" y="100"/>
                      </a:moveTo>
                      <a:cubicBezTo>
                        <a:pt x="20" y="0"/>
                        <a:pt x="20" y="0"/>
                        <a:pt x="20" y="0"/>
                      </a:cubicBezTo>
                      <a:cubicBezTo>
                        <a:pt x="18" y="5"/>
                        <a:pt x="18" y="5"/>
                        <a:pt x="18" y="5"/>
                      </a:cubicBezTo>
                      <a:cubicBezTo>
                        <a:pt x="18" y="100"/>
                        <a:pt x="18" y="100"/>
                        <a:pt x="18" y="100"/>
                      </a:cubicBezTo>
                      <a:cubicBezTo>
                        <a:pt x="18" y="105"/>
                        <a:pt x="14" y="111"/>
                        <a:pt x="0" y="112"/>
                      </a:cubicBezTo>
                      <a:cubicBezTo>
                        <a:pt x="0" y="112"/>
                        <a:pt x="1" y="112"/>
                        <a:pt x="1" y="112"/>
                      </a:cubicBezTo>
                      <a:cubicBezTo>
                        <a:pt x="16" y="112"/>
                        <a:pt x="20" y="105"/>
                        <a:pt x="20" y="100"/>
                      </a:cubicBezTo>
                      <a:close/>
                    </a:path>
                  </a:pathLst>
                </a:custGeom>
                <a:solidFill>
                  <a:srgbClr val="FE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191" name="Freeform 521">
                  <a:extLst>
                    <a:ext uri="{FF2B5EF4-FFF2-40B4-BE49-F238E27FC236}">
                      <a16:creationId xmlns:a16="http://schemas.microsoft.com/office/drawing/2014/main" id="{5A1BF565-E6A5-4310-B139-6C32C3DD6196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27" y="867"/>
                  <a:ext cx="55" cy="279"/>
                </a:xfrm>
                <a:custGeom>
                  <a:avLst/>
                  <a:gdLst>
                    <a:gd name="T0" fmla="*/ 137 w 22"/>
                    <a:gd name="T1" fmla="*/ 695 h 112"/>
                    <a:gd name="T2" fmla="*/ 37 w 22"/>
                    <a:gd name="T3" fmla="*/ 620 h 112"/>
                    <a:gd name="T4" fmla="*/ 37 w 22"/>
                    <a:gd name="T5" fmla="*/ 67 h 112"/>
                    <a:gd name="T6" fmla="*/ 0 w 22"/>
                    <a:gd name="T7" fmla="*/ 0 h 112"/>
                    <a:gd name="T8" fmla="*/ 0 w 22"/>
                    <a:gd name="T9" fmla="*/ 5 h 112"/>
                    <a:gd name="T10" fmla="*/ 0 w 22"/>
                    <a:gd name="T11" fmla="*/ 620 h 112"/>
                    <a:gd name="T12" fmla="*/ 120 w 22"/>
                    <a:gd name="T13" fmla="*/ 695 h 112"/>
                    <a:gd name="T14" fmla="*/ 137 w 22"/>
                    <a:gd name="T15" fmla="*/ 695 h 112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22"/>
                    <a:gd name="T25" fmla="*/ 0 h 112"/>
                    <a:gd name="T26" fmla="*/ 22 w 22"/>
                    <a:gd name="T27" fmla="*/ 112 h 112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22" h="112">
                      <a:moveTo>
                        <a:pt x="22" y="112"/>
                      </a:moveTo>
                      <a:cubicBezTo>
                        <a:pt x="8" y="111"/>
                        <a:pt x="6" y="104"/>
                        <a:pt x="6" y="100"/>
                      </a:cubicBezTo>
                      <a:cubicBezTo>
                        <a:pt x="6" y="11"/>
                        <a:pt x="6" y="11"/>
                        <a:pt x="6" y="11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00"/>
                        <a:pt x="0" y="100"/>
                        <a:pt x="0" y="100"/>
                      </a:cubicBezTo>
                      <a:cubicBezTo>
                        <a:pt x="0" y="105"/>
                        <a:pt x="4" y="112"/>
                        <a:pt x="19" y="112"/>
                      </a:cubicBezTo>
                      <a:cubicBezTo>
                        <a:pt x="20" y="112"/>
                        <a:pt x="21" y="112"/>
                        <a:pt x="22" y="112"/>
                      </a:cubicBezTo>
                      <a:close/>
                    </a:path>
                  </a:pathLst>
                </a:custGeom>
                <a:solidFill>
                  <a:srgbClr val="FE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192" name="Freeform 522">
                  <a:extLst>
                    <a:ext uri="{FF2B5EF4-FFF2-40B4-BE49-F238E27FC236}">
                      <a16:creationId xmlns:a16="http://schemas.microsoft.com/office/drawing/2014/main" id="{D4ECEF14-B2B2-4A03-A5D4-D12B88CF67AC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27" y="867"/>
                  <a:ext cx="95" cy="279"/>
                </a:xfrm>
                <a:custGeom>
                  <a:avLst/>
                  <a:gdLst>
                    <a:gd name="T0" fmla="*/ 237 w 38"/>
                    <a:gd name="T1" fmla="*/ 0 h 112"/>
                    <a:gd name="T2" fmla="*/ 120 w 38"/>
                    <a:gd name="T3" fmla="*/ 229 h 112"/>
                    <a:gd name="T4" fmla="*/ 0 w 38"/>
                    <a:gd name="T5" fmla="*/ 0 h 112"/>
                    <a:gd name="T6" fmla="*/ 0 w 38"/>
                    <a:gd name="T7" fmla="*/ 5 h 112"/>
                    <a:gd name="T8" fmla="*/ 0 w 38"/>
                    <a:gd name="T9" fmla="*/ 620 h 112"/>
                    <a:gd name="T10" fmla="*/ 120 w 38"/>
                    <a:gd name="T11" fmla="*/ 695 h 112"/>
                    <a:gd name="T12" fmla="*/ 237 w 38"/>
                    <a:gd name="T13" fmla="*/ 620 h 112"/>
                    <a:gd name="T14" fmla="*/ 237 w 38"/>
                    <a:gd name="T15" fmla="*/ 620 h 112"/>
                    <a:gd name="T16" fmla="*/ 237 w 38"/>
                    <a:gd name="T17" fmla="*/ 5 h 112"/>
                    <a:gd name="T18" fmla="*/ 237 w 38"/>
                    <a:gd name="T19" fmla="*/ 0 h 112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38"/>
                    <a:gd name="T31" fmla="*/ 0 h 112"/>
                    <a:gd name="T32" fmla="*/ 38 w 38"/>
                    <a:gd name="T33" fmla="*/ 112 h 112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38" h="112">
                      <a:moveTo>
                        <a:pt x="38" y="0"/>
                      </a:moveTo>
                      <a:cubicBezTo>
                        <a:pt x="19" y="37"/>
                        <a:pt x="19" y="37"/>
                        <a:pt x="19" y="37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00"/>
                        <a:pt x="0" y="100"/>
                        <a:pt x="0" y="100"/>
                      </a:cubicBezTo>
                      <a:cubicBezTo>
                        <a:pt x="0" y="105"/>
                        <a:pt x="4" y="112"/>
                        <a:pt x="19" y="112"/>
                      </a:cubicBezTo>
                      <a:cubicBezTo>
                        <a:pt x="34" y="112"/>
                        <a:pt x="38" y="105"/>
                        <a:pt x="38" y="100"/>
                      </a:cubicBezTo>
                      <a:cubicBezTo>
                        <a:pt x="38" y="100"/>
                        <a:pt x="38" y="100"/>
                        <a:pt x="38" y="100"/>
                      </a:cubicBezTo>
                      <a:cubicBezTo>
                        <a:pt x="38" y="1"/>
                        <a:pt x="38" y="1"/>
                        <a:pt x="38" y="1"/>
                      </a:cubicBezTo>
                      <a:lnTo>
                        <a:pt x="38" y="0"/>
                      </a:lnTo>
                      <a:close/>
                    </a:path>
                  </a:pathLst>
                </a:custGeom>
                <a:solidFill>
                  <a:srgbClr val="FE0000"/>
                </a:solidFill>
                <a:ln w="4763">
                  <a:solidFill>
                    <a:srgbClr val="343434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193" name="Freeform 523">
                  <a:extLst>
                    <a:ext uri="{FF2B5EF4-FFF2-40B4-BE49-F238E27FC236}">
                      <a16:creationId xmlns:a16="http://schemas.microsoft.com/office/drawing/2014/main" id="{1D3026A4-AB0A-4F5A-90C1-08BCE204BC4B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57" y="917"/>
                  <a:ext cx="42" cy="52"/>
                </a:xfrm>
                <a:custGeom>
                  <a:avLst/>
                  <a:gdLst>
                    <a:gd name="T0" fmla="*/ 42 w 42"/>
                    <a:gd name="T1" fmla="*/ 0 h 52"/>
                    <a:gd name="T2" fmla="*/ 17 w 42"/>
                    <a:gd name="T3" fmla="*/ 47 h 52"/>
                    <a:gd name="T4" fmla="*/ 0 w 42"/>
                    <a:gd name="T5" fmla="*/ 10 h 52"/>
                    <a:gd name="T6" fmla="*/ 17 w 42"/>
                    <a:gd name="T7" fmla="*/ 52 h 52"/>
                    <a:gd name="T8" fmla="*/ 42 w 42"/>
                    <a:gd name="T9" fmla="*/ 0 h 5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42"/>
                    <a:gd name="T16" fmla="*/ 0 h 52"/>
                    <a:gd name="T17" fmla="*/ 42 w 42"/>
                    <a:gd name="T18" fmla="*/ 52 h 5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42" h="52">
                      <a:moveTo>
                        <a:pt x="42" y="0"/>
                      </a:moveTo>
                      <a:lnTo>
                        <a:pt x="17" y="47"/>
                      </a:lnTo>
                      <a:lnTo>
                        <a:pt x="0" y="10"/>
                      </a:lnTo>
                      <a:lnTo>
                        <a:pt x="17" y="52"/>
                      </a:lnTo>
                      <a:lnTo>
                        <a:pt x="42" y="0"/>
                      </a:lnTo>
                      <a:close/>
                    </a:path>
                  </a:pathLst>
                </a:custGeom>
                <a:solidFill>
                  <a:srgbClr val="FE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</p:grpSp>
          <p:grpSp>
            <p:nvGrpSpPr>
              <p:cNvPr id="124" name="Group 524">
                <a:extLst>
                  <a:ext uri="{FF2B5EF4-FFF2-40B4-BE49-F238E27FC236}">
                    <a16:creationId xmlns:a16="http://schemas.microsoft.com/office/drawing/2014/main" id="{7C849126-64E6-4755-BC09-168EDEA3961C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2019" y="2369"/>
                <a:ext cx="54" cy="155"/>
                <a:chOff x="1008" y="867"/>
                <a:chExt cx="95" cy="278"/>
              </a:xfrm>
            </p:grpSpPr>
            <p:sp>
              <p:nvSpPr>
                <p:cNvPr id="185" name="Freeform 525">
                  <a:extLst>
                    <a:ext uri="{FF2B5EF4-FFF2-40B4-BE49-F238E27FC236}">
                      <a16:creationId xmlns:a16="http://schemas.microsoft.com/office/drawing/2014/main" id="{7D5879C8-93AE-43E9-9C2F-999005BE3F61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1008" y="867"/>
                  <a:ext cx="95" cy="278"/>
                </a:xfrm>
                <a:custGeom>
                  <a:avLst/>
                  <a:gdLst>
                    <a:gd name="T0" fmla="*/ 237 w 38"/>
                    <a:gd name="T1" fmla="*/ 621 h 111"/>
                    <a:gd name="T2" fmla="*/ 237 w 38"/>
                    <a:gd name="T3" fmla="*/ 0 h 111"/>
                    <a:gd name="T4" fmla="*/ 155 w 38"/>
                    <a:gd name="T5" fmla="*/ 70 h 111"/>
                    <a:gd name="T6" fmla="*/ 200 w 38"/>
                    <a:gd name="T7" fmla="*/ 138 h 111"/>
                    <a:gd name="T8" fmla="*/ 120 w 38"/>
                    <a:gd name="T9" fmla="*/ 225 h 111"/>
                    <a:gd name="T10" fmla="*/ 37 w 38"/>
                    <a:gd name="T11" fmla="*/ 138 h 111"/>
                    <a:gd name="T12" fmla="*/ 80 w 38"/>
                    <a:gd name="T13" fmla="*/ 70 h 111"/>
                    <a:gd name="T14" fmla="*/ 0 w 38"/>
                    <a:gd name="T15" fmla="*/ 0 h 111"/>
                    <a:gd name="T16" fmla="*/ 0 w 38"/>
                    <a:gd name="T17" fmla="*/ 621 h 111"/>
                    <a:gd name="T18" fmla="*/ 120 w 38"/>
                    <a:gd name="T19" fmla="*/ 696 h 111"/>
                    <a:gd name="T20" fmla="*/ 237 w 38"/>
                    <a:gd name="T21" fmla="*/ 621 h 111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38"/>
                    <a:gd name="T34" fmla="*/ 0 h 111"/>
                    <a:gd name="T35" fmla="*/ 38 w 38"/>
                    <a:gd name="T36" fmla="*/ 111 h 111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38" h="111">
                      <a:moveTo>
                        <a:pt x="38" y="99"/>
                      </a:moveTo>
                      <a:cubicBezTo>
                        <a:pt x="38" y="0"/>
                        <a:pt x="38" y="0"/>
                        <a:pt x="38" y="0"/>
                      </a:cubicBezTo>
                      <a:cubicBezTo>
                        <a:pt x="37" y="3"/>
                        <a:pt x="36" y="9"/>
                        <a:pt x="25" y="11"/>
                      </a:cubicBezTo>
                      <a:cubicBezTo>
                        <a:pt x="29" y="13"/>
                        <a:pt x="32" y="17"/>
                        <a:pt x="32" y="22"/>
                      </a:cubicBezTo>
                      <a:cubicBezTo>
                        <a:pt x="32" y="30"/>
                        <a:pt x="26" y="36"/>
                        <a:pt x="19" y="36"/>
                      </a:cubicBezTo>
                      <a:cubicBezTo>
                        <a:pt x="11" y="36"/>
                        <a:pt x="6" y="30"/>
                        <a:pt x="6" y="22"/>
                      </a:cubicBezTo>
                      <a:cubicBezTo>
                        <a:pt x="6" y="17"/>
                        <a:pt x="8" y="13"/>
                        <a:pt x="13" y="11"/>
                      </a:cubicBezTo>
                      <a:cubicBezTo>
                        <a:pt x="1" y="9"/>
                        <a:pt x="0" y="3"/>
                        <a:pt x="0" y="0"/>
                      </a:cubicBezTo>
                      <a:cubicBezTo>
                        <a:pt x="0" y="99"/>
                        <a:pt x="0" y="99"/>
                        <a:pt x="0" y="99"/>
                      </a:cubicBezTo>
                      <a:cubicBezTo>
                        <a:pt x="0" y="106"/>
                        <a:pt x="4" y="111"/>
                        <a:pt x="19" y="111"/>
                      </a:cubicBezTo>
                      <a:cubicBezTo>
                        <a:pt x="34" y="111"/>
                        <a:pt x="38" y="106"/>
                        <a:pt x="38" y="99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186" name="Freeform 526">
                  <a:extLst>
                    <a:ext uri="{FF2B5EF4-FFF2-40B4-BE49-F238E27FC236}">
                      <a16:creationId xmlns:a16="http://schemas.microsoft.com/office/drawing/2014/main" id="{CA5F002B-E2CD-4E04-8023-C00F8932C932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1053" y="867"/>
                  <a:ext cx="50" cy="278"/>
                </a:xfrm>
                <a:custGeom>
                  <a:avLst/>
                  <a:gdLst>
                    <a:gd name="T0" fmla="*/ 125 w 20"/>
                    <a:gd name="T1" fmla="*/ 621 h 111"/>
                    <a:gd name="T2" fmla="*/ 125 w 20"/>
                    <a:gd name="T3" fmla="*/ 0 h 111"/>
                    <a:gd name="T4" fmla="*/ 107 w 20"/>
                    <a:gd name="T5" fmla="*/ 38 h 111"/>
                    <a:gd name="T6" fmla="*/ 107 w 20"/>
                    <a:gd name="T7" fmla="*/ 621 h 111"/>
                    <a:gd name="T8" fmla="*/ 0 w 20"/>
                    <a:gd name="T9" fmla="*/ 696 h 111"/>
                    <a:gd name="T10" fmla="*/ 7 w 20"/>
                    <a:gd name="T11" fmla="*/ 696 h 111"/>
                    <a:gd name="T12" fmla="*/ 125 w 20"/>
                    <a:gd name="T13" fmla="*/ 621 h 11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0"/>
                    <a:gd name="T22" fmla="*/ 0 h 111"/>
                    <a:gd name="T23" fmla="*/ 20 w 20"/>
                    <a:gd name="T24" fmla="*/ 111 h 11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0" h="111">
                      <a:moveTo>
                        <a:pt x="20" y="99"/>
                      </a:moveTo>
                      <a:cubicBezTo>
                        <a:pt x="20" y="0"/>
                        <a:pt x="20" y="0"/>
                        <a:pt x="20" y="0"/>
                      </a:cubicBezTo>
                      <a:cubicBezTo>
                        <a:pt x="20" y="1"/>
                        <a:pt x="19" y="5"/>
                        <a:pt x="17" y="6"/>
                      </a:cubicBezTo>
                      <a:cubicBezTo>
                        <a:pt x="17" y="99"/>
                        <a:pt x="17" y="99"/>
                        <a:pt x="17" y="99"/>
                      </a:cubicBezTo>
                      <a:cubicBezTo>
                        <a:pt x="17" y="105"/>
                        <a:pt x="14" y="111"/>
                        <a:pt x="0" y="111"/>
                      </a:cubicBezTo>
                      <a:cubicBezTo>
                        <a:pt x="0" y="111"/>
                        <a:pt x="0" y="111"/>
                        <a:pt x="1" y="111"/>
                      </a:cubicBezTo>
                      <a:cubicBezTo>
                        <a:pt x="16" y="111"/>
                        <a:pt x="20" y="106"/>
                        <a:pt x="20" y="99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187" name="Freeform 527">
                  <a:extLst>
                    <a:ext uri="{FF2B5EF4-FFF2-40B4-BE49-F238E27FC236}">
                      <a16:creationId xmlns:a16="http://schemas.microsoft.com/office/drawing/2014/main" id="{83EE3B0B-2194-4418-A3CE-17D751D62DB8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1008" y="867"/>
                  <a:ext cx="95" cy="278"/>
                </a:xfrm>
                <a:custGeom>
                  <a:avLst/>
                  <a:gdLst>
                    <a:gd name="T0" fmla="*/ 155 w 38"/>
                    <a:gd name="T1" fmla="*/ 70 h 111"/>
                    <a:gd name="T2" fmla="*/ 200 w 38"/>
                    <a:gd name="T3" fmla="*/ 138 h 111"/>
                    <a:gd name="T4" fmla="*/ 137 w 38"/>
                    <a:gd name="T5" fmla="*/ 225 h 111"/>
                    <a:gd name="T6" fmla="*/ 150 w 38"/>
                    <a:gd name="T7" fmla="*/ 225 h 111"/>
                    <a:gd name="T8" fmla="*/ 220 w 38"/>
                    <a:gd name="T9" fmla="*/ 138 h 111"/>
                    <a:gd name="T10" fmla="*/ 180 w 38"/>
                    <a:gd name="T11" fmla="*/ 70 h 111"/>
                    <a:gd name="T12" fmla="*/ 237 w 38"/>
                    <a:gd name="T13" fmla="*/ 8 h 111"/>
                    <a:gd name="T14" fmla="*/ 237 w 38"/>
                    <a:gd name="T15" fmla="*/ 0 h 111"/>
                    <a:gd name="T16" fmla="*/ 155 w 38"/>
                    <a:gd name="T17" fmla="*/ 70 h 111"/>
                    <a:gd name="T18" fmla="*/ 137 w 38"/>
                    <a:gd name="T19" fmla="*/ 696 h 111"/>
                    <a:gd name="T20" fmla="*/ 30 w 38"/>
                    <a:gd name="T21" fmla="*/ 621 h 111"/>
                    <a:gd name="T22" fmla="*/ 30 w 38"/>
                    <a:gd name="T23" fmla="*/ 50 h 111"/>
                    <a:gd name="T24" fmla="*/ 0 w 38"/>
                    <a:gd name="T25" fmla="*/ 0 h 111"/>
                    <a:gd name="T26" fmla="*/ 0 w 38"/>
                    <a:gd name="T27" fmla="*/ 621 h 111"/>
                    <a:gd name="T28" fmla="*/ 120 w 38"/>
                    <a:gd name="T29" fmla="*/ 696 h 111"/>
                    <a:gd name="T30" fmla="*/ 137 w 38"/>
                    <a:gd name="T31" fmla="*/ 696 h 111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38"/>
                    <a:gd name="T49" fmla="*/ 0 h 111"/>
                    <a:gd name="T50" fmla="*/ 38 w 38"/>
                    <a:gd name="T51" fmla="*/ 111 h 111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38" h="111">
                      <a:moveTo>
                        <a:pt x="25" y="11"/>
                      </a:moveTo>
                      <a:cubicBezTo>
                        <a:pt x="29" y="13"/>
                        <a:pt x="32" y="17"/>
                        <a:pt x="32" y="22"/>
                      </a:cubicBezTo>
                      <a:cubicBezTo>
                        <a:pt x="32" y="29"/>
                        <a:pt x="28" y="34"/>
                        <a:pt x="22" y="36"/>
                      </a:cubicBezTo>
                      <a:cubicBezTo>
                        <a:pt x="22" y="36"/>
                        <a:pt x="23" y="36"/>
                        <a:pt x="24" y="36"/>
                      </a:cubicBezTo>
                      <a:cubicBezTo>
                        <a:pt x="31" y="35"/>
                        <a:pt x="35" y="30"/>
                        <a:pt x="35" y="22"/>
                      </a:cubicBezTo>
                      <a:cubicBezTo>
                        <a:pt x="35" y="17"/>
                        <a:pt x="33" y="13"/>
                        <a:pt x="29" y="11"/>
                      </a:cubicBezTo>
                      <a:cubicBezTo>
                        <a:pt x="35" y="10"/>
                        <a:pt x="38" y="5"/>
                        <a:pt x="38" y="1"/>
                      </a:cubicBezTo>
                      <a:cubicBezTo>
                        <a:pt x="38" y="0"/>
                        <a:pt x="38" y="0"/>
                        <a:pt x="38" y="0"/>
                      </a:cubicBezTo>
                      <a:cubicBezTo>
                        <a:pt x="37" y="3"/>
                        <a:pt x="36" y="9"/>
                        <a:pt x="25" y="11"/>
                      </a:cubicBezTo>
                      <a:close/>
                      <a:moveTo>
                        <a:pt x="22" y="111"/>
                      </a:moveTo>
                      <a:cubicBezTo>
                        <a:pt x="8" y="110"/>
                        <a:pt x="5" y="105"/>
                        <a:pt x="5" y="99"/>
                      </a:cubicBezTo>
                      <a:cubicBezTo>
                        <a:pt x="5" y="8"/>
                        <a:pt x="5" y="8"/>
                        <a:pt x="5" y="8"/>
                      </a:cubicBezTo>
                      <a:cubicBezTo>
                        <a:pt x="1" y="6"/>
                        <a:pt x="0" y="2"/>
                        <a:pt x="0" y="0"/>
                      </a:cubicBezTo>
                      <a:cubicBezTo>
                        <a:pt x="0" y="99"/>
                        <a:pt x="0" y="99"/>
                        <a:pt x="0" y="99"/>
                      </a:cubicBezTo>
                      <a:cubicBezTo>
                        <a:pt x="0" y="106"/>
                        <a:pt x="4" y="111"/>
                        <a:pt x="19" y="111"/>
                      </a:cubicBezTo>
                      <a:cubicBezTo>
                        <a:pt x="20" y="111"/>
                        <a:pt x="21" y="111"/>
                        <a:pt x="22" y="111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188" name="Freeform 528">
                  <a:extLst>
                    <a:ext uri="{FF2B5EF4-FFF2-40B4-BE49-F238E27FC236}">
                      <a16:creationId xmlns:a16="http://schemas.microsoft.com/office/drawing/2014/main" id="{677932C8-17E7-4395-93C9-0C77313496F3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1008" y="867"/>
                  <a:ext cx="95" cy="278"/>
                </a:xfrm>
                <a:custGeom>
                  <a:avLst/>
                  <a:gdLst>
                    <a:gd name="T0" fmla="*/ 237 w 38"/>
                    <a:gd name="T1" fmla="*/ 621 h 111"/>
                    <a:gd name="T2" fmla="*/ 237 w 38"/>
                    <a:gd name="T3" fmla="*/ 0 h 111"/>
                    <a:gd name="T4" fmla="*/ 155 w 38"/>
                    <a:gd name="T5" fmla="*/ 70 h 111"/>
                    <a:gd name="T6" fmla="*/ 200 w 38"/>
                    <a:gd name="T7" fmla="*/ 138 h 111"/>
                    <a:gd name="T8" fmla="*/ 120 w 38"/>
                    <a:gd name="T9" fmla="*/ 225 h 111"/>
                    <a:gd name="T10" fmla="*/ 37 w 38"/>
                    <a:gd name="T11" fmla="*/ 138 h 111"/>
                    <a:gd name="T12" fmla="*/ 80 w 38"/>
                    <a:gd name="T13" fmla="*/ 70 h 111"/>
                    <a:gd name="T14" fmla="*/ 0 w 38"/>
                    <a:gd name="T15" fmla="*/ 0 h 111"/>
                    <a:gd name="T16" fmla="*/ 0 w 38"/>
                    <a:gd name="T17" fmla="*/ 621 h 111"/>
                    <a:gd name="T18" fmla="*/ 120 w 38"/>
                    <a:gd name="T19" fmla="*/ 696 h 111"/>
                    <a:gd name="T20" fmla="*/ 237 w 38"/>
                    <a:gd name="T21" fmla="*/ 621 h 111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38"/>
                    <a:gd name="T34" fmla="*/ 0 h 111"/>
                    <a:gd name="T35" fmla="*/ 38 w 38"/>
                    <a:gd name="T36" fmla="*/ 111 h 111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38" h="111">
                      <a:moveTo>
                        <a:pt x="38" y="99"/>
                      </a:moveTo>
                      <a:cubicBezTo>
                        <a:pt x="38" y="0"/>
                        <a:pt x="38" y="0"/>
                        <a:pt x="38" y="0"/>
                      </a:cubicBezTo>
                      <a:cubicBezTo>
                        <a:pt x="37" y="3"/>
                        <a:pt x="36" y="9"/>
                        <a:pt x="25" y="11"/>
                      </a:cubicBezTo>
                      <a:cubicBezTo>
                        <a:pt x="29" y="13"/>
                        <a:pt x="32" y="17"/>
                        <a:pt x="32" y="22"/>
                      </a:cubicBezTo>
                      <a:cubicBezTo>
                        <a:pt x="32" y="30"/>
                        <a:pt x="26" y="36"/>
                        <a:pt x="19" y="36"/>
                      </a:cubicBezTo>
                      <a:cubicBezTo>
                        <a:pt x="11" y="36"/>
                        <a:pt x="6" y="30"/>
                        <a:pt x="6" y="22"/>
                      </a:cubicBezTo>
                      <a:cubicBezTo>
                        <a:pt x="6" y="17"/>
                        <a:pt x="8" y="13"/>
                        <a:pt x="13" y="11"/>
                      </a:cubicBezTo>
                      <a:cubicBezTo>
                        <a:pt x="1" y="9"/>
                        <a:pt x="0" y="3"/>
                        <a:pt x="0" y="0"/>
                      </a:cubicBezTo>
                      <a:cubicBezTo>
                        <a:pt x="0" y="99"/>
                        <a:pt x="0" y="99"/>
                        <a:pt x="0" y="99"/>
                      </a:cubicBezTo>
                      <a:cubicBezTo>
                        <a:pt x="0" y="106"/>
                        <a:pt x="4" y="111"/>
                        <a:pt x="19" y="111"/>
                      </a:cubicBezTo>
                      <a:cubicBezTo>
                        <a:pt x="34" y="111"/>
                        <a:pt x="38" y="106"/>
                        <a:pt x="38" y="99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 w="4763">
                  <a:solidFill>
                    <a:srgbClr val="343434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</p:grpSp>
          <p:grpSp>
            <p:nvGrpSpPr>
              <p:cNvPr id="125" name="Group 529">
                <a:extLst>
                  <a:ext uri="{FF2B5EF4-FFF2-40B4-BE49-F238E27FC236}">
                    <a16:creationId xmlns:a16="http://schemas.microsoft.com/office/drawing/2014/main" id="{1497455E-F99F-45CB-AF36-A7F226AD4ECE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 rot="10800000">
                <a:off x="2318" y="2364"/>
                <a:ext cx="54" cy="160"/>
                <a:chOff x="818" y="866"/>
                <a:chExt cx="96" cy="286"/>
              </a:xfrm>
            </p:grpSpPr>
            <p:sp>
              <p:nvSpPr>
                <p:cNvPr id="181" name="Freeform 530">
                  <a:extLst>
                    <a:ext uri="{FF2B5EF4-FFF2-40B4-BE49-F238E27FC236}">
                      <a16:creationId xmlns:a16="http://schemas.microsoft.com/office/drawing/2014/main" id="{9B435D8B-D2DD-4585-A168-9A99A0C712D7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818" y="866"/>
                  <a:ext cx="96" cy="286"/>
                </a:xfrm>
                <a:custGeom>
                  <a:avLst/>
                  <a:gdLst>
                    <a:gd name="T0" fmla="*/ 205 w 38"/>
                    <a:gd name="T1" fmla="*/ 635 h 114"/>
                    <a:gd name="T2" fmla="*/ 159 w 38"/>
                    <a:gd name="T3" fmla="*/ 559 h 114"/>
                    <a:gd name="T4" fmla="*/ 243 w 38"/>
                    <a:gd name="T5" fmla="*/ 492 h 114"/>
                    <a:gd name="T6" fmla="*/ 243 w 38"/>
                    <a:gd name="T7" fmla="*/ 492 h 114"/>
                    <a:gd name="T8" fmla="*/ 243 w 38"/>
                    <a:gd name="T9" fmla="*/ 75 h 114"/>
                    <a:gd name="T10" fmla="*/ 121 w 38"/>
                    <a:gd name="T11" fmla="*/ 0 h 114"/>
                    <a:gd name="T12" fmla="*/ 0 w 38"/>
                    <a:gd name="T13" fmla="*/ 75 h 114"/>
                    <a:gd name="T14" fmla="*/ 0 w 38"/>
                    <a:gd name="T15" fmla="*/ 492 h 114"/>
                    <a:gd name="T16" fmla="*/ 0 w 38"/>
                    <a:gd name="T17" fmla="*/ 492 h 114"/>
                    <a:gd name="T18" fmla="*/ 83 w 38"/>
                    <a:gd name="T19" fmla="*/ 559 h 114"/>
                    <a:gd name="T20" fmla="*/ 38 w 38"/>
                    <a:gd name="T21" fmla="*/ 635 h 114"/>
                    <a:gd name="T22" fmla="*/ 121 w 38"/>
                    <a:gd name="T23" fmla="*/ 718 h 114"/>
                    <a:gd name="T24" fmla="*/ 205 w 38"/>
                    <a:gd name="T25" fmla="*/ 635 h 11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38"/>
                    <a:gd name="T40" fmla="*/ 0 h 114"/>
                    <a:gd name="T41" fmla="*/ 38 w 38"/>
                    <a:gd name="T42" fmla="*/ 114 h 114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38" h="114">
                      <a:moveTo>
                        <a:pt x="32" y="101"/>
                      </a:moveTo>
                      <a:cubicBezTo>
                        <a:pt x="32" y="95"/>
                        <a:pt x="29" y="91"/>
                        <a:pt x="25" y="89"/>
                      </a:cubicBezTo>
                      <a:cubicBezTo>
                        <a:pt x="37" y="87"/>
                        <a:pt x="38" y="81"/>
                        <a:pt x="38" y="78"/>
                      </a:cubicBezTo>
                      <a:cubicBezTo>
                        <a:pt x="38" y="78"/>
                        <a:pt x="38" y="78"/>
                        <a:pt x="38" y="78"/>
                      </a:cubicBezTo>
                      <a:cubicBezTo>
                        <a:pt x="38" y="12"/>
                        <a:pt x="38" y="12"/>
                        <a:pt x="38" y="12"/>
                      </a:cubicBezTo>
                      <a:cubicBezTo>
                        <a:pt x="38" y="7"/>
                        <a:pt x="34" y="0"/>
                        <a:pt x="19" y="0"/>
                      </a:cubicBezTo>
                      <a:cubicBezTo>
                        <a:pt x="4" y="0"/>
                        <a:pt x="0" y="7"/>
                        <a:pt x="0" y="12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81"/>
                        <a:pt x="1" y="87"/>
                        <a:pt x="13" y="89"/>
                      </a:cubicBezTo>
                      <a:cubicBezTo>
                        <a:pt x="8" y="91"/>
                        <a:pt x="6" y="95"/>
                        <a:pt x="6" y="101"/>
                      </a:cubicBezTo>
                      <a:cubicBezTo>
                        <a:pt x="6" y="108"/>
                        <a:pt x="11" y="114"/>
                        <a:pt x="19" y="114"/>
                      </a:cubicBezTo>
                      <a:cubicBezTo>
                        <a:pt x="26" y="114"/>
                        <a:pt x="32" y="108"/>
                        <a:pt x="32" y="101"/>
                      </a:cubicBezTo>
                      <a:close/>
                    </a:path>
                  </a:pathLst>
                </a:custGeom>
                <a:solidFill>
                  <a:srgbClr val="99CC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rot="10800000"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182" name="Freeform 531">
                  <a:extLst>
                    <a:ext uri="{FF2B5EF4-FFF2-40B4-BE49-F238E27FC236}">
                      <a16:creationId xmlns:a16="http://schemas.microsoft.com/office/drawing/2014/main" id="{FC75BCB4-09CF-492D-9456-1E715D7CA78B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864" y="866"/>
                  <a:ext cx="50" cy="286"/>
                </a:xfrm>
                <a:custGeom>
                  <a:avLst/>
                  <a:gdLst>
                    <a:gd name="T0" fmla="*/ 112 w 20"/>
                    <a:gd name="T1" fmla="*/ 75 h 114"/>
                    <a:gd name="T2" fmla="*/ 112 w 20"/>
                    <a:gd name="T3" fmla="*/ 492 h 114"/>
                    <a:gd name="T4" fmla="*/ 112 w 20"/>
                    <a:gd name="T5" fmla="*/ 492 h 114"/>
                    <a:gd name="T6" fmla="*/ 32 w 20"/>
                    <a:gd name="T7" fmla="*/ 559 h 114"/>
                    <a:gd name="T8" fmla="*/ 75 w 20"/>
                    <a:gd name="T9" fmla="*/ 635 h 114"/>
                    <a:gd name="T10" fmla="*/ 0 w 20"/>
                    <a:gd name="T11" fmla="*/ 718 h 114"/>
                    <a:gd name="T12" fmla="*/ 7 w 20"/>
                    <a:gd name="T13" fmla="*/ 718 h 114"/>
                    <a:gd name="T14" fmla="*/ 88 w 20"/>
                    <a:gd name="T15" fmla="*/ 635 h 114"/>
                    <a:gd name="T16" fmla="*/ 43 w 20"/>
                    <a:gd name="T17" fmla="*/ 559 h 114"/>
                    <a:gd name="T18" fmla="*/ 125 w 20"/>
                    <a:gd name="T19" fmla="*/ 492 h 114"/>
                    <a:gd name="T20" fmla="*/ 125 w 20"/>
                    <a:gd name="T21" fmla="*/ 492 h 114"/>
                    <a:gd name="T22" fmla="*/ 125 w 20"/>
                    <a:gd name="T23" fmla="*/ 75 h 114"/>
                    <a:gd name="T24" fmla="*/ 7 w 20"/>
                    <a:gd name="T25" fmla="*/ 0 h 114"/>
                    <a:gd name="T26" fmla="*/ 0 w 20"/>
                    <a:gd name="T27" fmla="*/ 0 h 114"/>
                    <a:gd name="T28" fmla="*/ 112 w 20"/>
                    <a:gd name="T29" fmla="*/ 75 h 114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w 20"/>
                    <a:gd name="T46" fmla="*/ 0 h 114"/>
                    <a:gd name="T47" fmla="*/ 20 w 20"/>
                    <a:gd name="T48" fmla="*/ 114 h 114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T45" t="T46" r="T47" b="T48"/>
                  <a:pathLst>
                    <a:path w="20" h="114">
                      <a:moveTo>
                        <a:pt x="18" y="12"/>
                      </a:moveTo>
                      <a:cubicBezTo>
                        <a:pt x="18" y="78"/>
                        <a:pt x="18" y="78"/>
                        <a:pt x="18" y="78"/>
                      </a:cubicBezTo>
                      <a:cubicBezTo>
                        <a:pt x="18" y="78"/>
                        <a:pt x="18" y="78"/>
                        <a:pt x="18" y="78"/>
                      </a:cubicBezTo>
                      <a:cubicBezTo>
                        <a:pt x="18" y="81"/>
                        <a:pt x="17" y="87"/>
                        <a:pt x="5" y="89"/>
                      </a:cubicBezTo>
                      <a:cubicBezTo>
                        <a:pt x="9" y="91"/>
                        <a:pt x="12" y="95"/>
                        <a:pt x="12" y="101"/>
                      </a:cubicBezTo>
                      <a:cubicBezTo>
                        <a:pt x="12" y="108"/>
                        <a:pt x="7" y="113"/>
                        <a:pt x="0" y="114"/>
                      </a:cubicBezTo>
                      <a:cubicBezTo>
                        <a:pt x="0" y="114"/>
                        <a:pt x="0" y="114"/>
                        <a:pt x="1" y="114"/>
                      </a:cubicBezTo>
                      <a:cubicBezTo>
                        <a:pt x="8" y="114"/>
                        <a:pt x="14" y="108"/>
                        <a:pt x="14" y="101"/>
                      </a:cubicBezTo>
                      <a:cubicBezTo>
                        <a:pt x="14" y="95"/>
                        <a:pt x="11" y="91"/>
                        <a:pt x="7" y="89"/>
                      </a:cubicBezTo>
                      <a:cubicBezTo>
                        <a:pt x="19" y="87"/>
                        <a:pt x="20" y="81"/>
                        <a:pt x="20" y="78"/>
                      </a:cubicBezTo>
                      <a:cubicBezTo>
                        <a:pt x="20" y="78"/>
                        <a:pt x="20" y="78"/>
                        <a:pt x="20" y="78"/>
                      </a:cubicBezTo>
                      <a:cubicBezTo>
                        <a:pt x="20" y="12"/>
                        <a:pt x="20" y="12"/>
                        <a:pt x="20" y="12"/>
                      </a:cubicBezTo>
                      <a:cubicBezTo>
                        <a:pt x="20" y="7"/>
                        <a:pt x="16" y="0"/>
                        <a:pt x="1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4" y="1"/>
                        <a:pt x="18" y="8"/>
                        <a:pt x="18" y="12"/>
                      </a:cubicBezTo>
                      <a:close/>
                    </a:path>
                  </a:pathLst>
                </a:custGeom>
                <a:solidFill>
                  <a:srgbClr val="99CC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rot="10800000"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183" name="Freeform 532">
                  <a:extLst>
                    <a:ext uri="{FF2B5EF4-FFF2-40B4-BE49-F238E27FC236}">
                      <a16:creationId xmlns:a16="http://schemas.microsoft.com/office/drawing/2014/main" id="{9FA2AF52-C07D-4EF4-AE60-8CD9CD687288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818" y="866"/>
                  <a:ext cx="56" cy="286"/>
                </a:xfrm>
                <a:custGeom>
                  <a:avLst/>
                  <a:gdLst>
                    <a:gd name="T0" fmla="*/ 79 w 22"/>
                    <a:gd name="T1" fmla="*/ 635 h 114"/>
                    <a:gd name="T2" fmla="*/ 122 w 22"/>
                    <a:gd name="T3" fmla="*/ 559 h 114"/>
                    <a:gd name="T4" fmla="*/ 38 w 22"/>
                    <a:gd name="T5" fmla="*/ 492 h 114"/>
                    <a:gd name="T6" fmla="*/ 38 w 22"/>
                    <a:gd name="T7" fmla="*/ 492 h 114"/>
                    <a:gd name="T8" fmla="*/ 38 w 22"/>
                    <a:gd name="T9" fmla="*/ 75 h 114"/>
                    <a:gd name="T10" fmla="*/ 143 w 22"/>
                    <a:gd name="T11" fmla="*/ 8 h 114"/>
                    <a:gd name="T12" fmla="*/ 122 w 22"/>
                    <a:gd name="T13" fmla="*/ 0 h 114"/>
                    <a:gd name="T14" fmla="*/ 0 w 22"/>
                    <a:gd name="T15" fmla="*/ 75 h 114"/>
                    <a:gd name="T16" fmla="*/ 0 w 22"/>
                    <a:gd name="T17" fmla="*/ 492 h 114"/>
                    <a:gd name="T18" fmla="*/ 0 w 22"/>
                    <a:gd name="T19" fmla="*/ 492 h 114"/>
                    <a:gd name="T20" fmla="*/ 84 w 22"/>
                    <a:gd name="T21" fmla="*/ 559 h 114"/>
                    <a:gd name="T22" fmla="*/ 38 w 22"/>
                    <a:gd name="T23" fmla="*/ 635 h 114"/>
                    <a:gd name="T24" fmla="*/ 122 w 22"/>
                    <a:gd name="T25" fmla="*/ 718 h 114"/>
                    <a:gd name="T26" fmla="*/ 143 w 22"/>
                    <a:gd name="T27" fmla="*/ 718 h 114"/>
                    <a:gd name="T28" fmla="*/ 79 w 22"/>
                    <a:gd name="T29" fmla="*/ 635 h 114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w 22"/>
                    <a:gd name="T46" fmla="*/ 0 h 114"/>
                    <a:gd name="T47" fmla="*/ 22 w 22"/>
                    <a:gd name="T48" fmla="*/ 114 h 114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T45" t="T46" r="T47" b="T48"/>
                  <a:pathLst>
                    <a:path w="22" h="114">
                      <a:moveTo>
                        <a:pt x="12" y="101"/>
                      </a:moveTo>
                      <a:cubicBezTo>
                        <a:pt x="12" y="95"/>
                        <a:pt x="15" y="91"/>
                        <a:pt x="19" y="89"/>
                      </a:cubicBezTo>
                      <a:cubicBezTo>
                        <a:pt x="7" y="87"/>
                        <a:pt x="6" y="81"/>
                        <a:pt x="6" y="78"/>
                      </a:cubicBezTo>
                      <a:cubicBezTo>
                        <a:pt x="6" y="78"/>
                        <a:pt x="6" y="78"/>
                        <a:pt x="6" y="78"/>
                      </a:cubicBezTo>
                      <a:cubicBezTo>
                        <a:pt x="6" y="12"/>
                        <a:pt x="6" y="12"/>
                        <a:pt x="6" y="12"/>
                      </a:cubicBezTo>
                      <a:cubicBezTo>
                        <a:pt x="6" y="8"/>
                        <a:pt x="8" y="1"/>
                        <a:pt x="22" y="1"/>
                      </a:cubicBezTo>
                      <a:cubicBezTo>
                        <a:pt x="21" y="0"/>
                        <a:pt x="20" y="0"/>
                        <a:pt x="19" y="0"/>
                      </a:cubicBezTo>
                      <a:cubicBezTo>
                        <a:pt x="4" y="0"/>
                        <a:pt x="0" y="7"/>
                        <a:pt x="0" y="12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81"/>
                        <a:pt x="1" y="87"/>
                        <a:pt x="13" y="89"/>
                      </a:cubicBezTo>
                      <a:cubicBezTo>
                        <a:pt x="8" y="91"/>
                        <a:pt x="6" y="95"/>
                        <a:pt x="6" y="101"/>
                      </a:cubicBezTo>
                      <a:cubicBezTo>
                        <a:pt x="6" y="108"/>
                        <a:pt x="11" y="114"/>
                        <a:pt x="19" y="114"/>
                      </a:cubicBezTo>
                      <a:cubicBezTo>
                        <a:pt x="20" y="114"/>
                        <a:pt x="21" y="114"/>
                        <a:pt x="22" y="114"/>
                      </a:cubicBezTo>
                      <a:cubicBezTo>
                        <a:pt x="16" y="112"/>
                        <a:pt x="12" y="107"/>
                        <a:pt x="12" y="101"/>
                      </a:cubicBezTo>
                      <a:close/>
                    </a:path>
                  </a:pathLst>
                </a:custGeom>
                <a:solidFill>
                  <a:srgbClr val="99CC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rot="10800000"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184" name="Freeform 533">
                  <a:extLst>
                    <a:ext uri="{FF2B5EF4-FFF2-40B4-BE49-F238E27FC236}">
                      <a16:creationId xmlns:a16="http://schemas.microsoft.com/office/drawing/2014/main" id="{2B46EC59-5984-41C3-9B8B-2DFA4B61657A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818" y="866"/>
                  <a:ext cx="96" cy="286"/>
                </a:xfrm>
                <a:custGeom>
                  <a:avLst/>
                  <a:gdLst>
                    <a:gd name="T0" fmla="*/ 205 w 38"/>
                    <a:gd name="T1" fmla="*/ 635 h 114"/>
                    <a:gd name="T2" fmla="*/ 159 w 38"/>
                    <a:gd name="T3" fmla="*/ 559 h 114"/>
                    <a:gd name="T4" fmla="*/ 243 w 38"/>
                    <a:gd name="T5" fmla="*/ 492 h 114"/>
                    <a:gd name="T6" fmla="*/ 243 w 38"/>
                    <a:gd name="T7" fmla="*/ 492 h 114"/>
                    <a:gd name="T8" fmla="*/ 243 w 38"/>
                    <a:gd name="T9" fmla="*/ 75 h 114"/>
                    <a:gd name="T10" fmla="*/ 121 w 38"/>
                    <a:gd name="T11" fmla="*/ 0 h 114"/>
                    <a:gd name="T12" fmla="*/ 0 w 38"/>
                    <a:gd name="T13" fmla="*/ 75 h 114"/>
                    <a:gd name="T14" fmla="*/ 0 w 38"/>
                    <a:gd name="T15" fmla="*/ 492 h 114"/>
                    <a:gd name="T16" fmla="*/ 0 w 38"/>
                    <a:gd name="T17" fmla="*/ 492 h 114"/>
                    <a:gd name="T18" fmla="*/ 83 w 38"/>
                    <a:gd name="T19" fmla="*/ 559 h 114"/>
                    <a:gd name="T20" fmla="*/ 38 w 38"/>
                    <a:gd name="T21" fmla="*/ 635 h 114"/>
                    <a:gd name="T22" fmla="*/ 121 w 38"/>
                    <a:gd name="T23" fmla="*/ 718 h 114"/>
                    <a:gd name="T24" fmla="*/ 205 w 38"/>
                    <a:gd name="T25" fmla="*/ 635 h 11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38"/>
                    <a:gd name="T40" fmla="*/ 0 h 114"/>
                    <a:gd name="T41" fmla="*/ 38 w 38"/>
                    <a:gd name="T42" fmla="*/ 114 h 114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38" h="114">
                      <a:moveTo>
                        <a:pt x="32" y="101"/>
                      </a:moveTo>
                      <a:cubicBezTo>
                        <a:pt x="32" y="95"/>
                        <a:pt x="29" y="91"/>
                        <a:pt x="25" y="89"/>
                      </a:cubicBezTo>
                      <a:cubicBezTo>
                        <a:pt x="37" y="87"/>
                        <a:pt x="38" y="81"/>
                        <a:pt x="38" y="78"/>
                      </a:cubicBezTo>
                      <a:cubicBezTo>
                        <a:pt x="38" y="78"/>
                        <a:pt x="38" y="78"/>
                        <a:pt x="38" y="78"/>
                      </a:cubicBezTo>
                      <a:cubicBezTo>
                        <a:pt x="38" y="12"/>
                        <a:pt x="38" y="12"/>
                        <a:pt x="38" y="12"/>
                      </a:cubicBezTo>
                      <a:cubicBezTo>
                        <a:pt x="38" y="7"/>
                        <a:pt x="34" y="0"/>
                        <a:pt x="19" y="0"/>
                      </a:cubicBezTo>
                      <a:cubicBezTo>
                        <a:pt x="4" y="0"/>
                        <a:pt x="0" y="7"/>
                        <a:pt x="0" y="12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81"/>
                        <a:pt x="1" y="87"/>
                        <a:pt x="13" y="89"/>
                      </a:cubicBezTo>
                      <a:cubicBezTo>
                        <a:pt x="8" y="91"/>
                        <a:pt x="6" y="95"/>
                        <a:pt x="6" y="101"/>
                      </a:cubicBezTo>
                      <a:cubicBezTo>
                        <a:pt x="6" y="108"/>
                        <a:pt x="11" y="114"/>
                        <a:pt x="19" y="114"/>
                      </a:cubicBezTo>
                      <a:cubicBezTo>
                        <a:pt x="26" y="114"/>
                        <a:pt x="32" y="108"/>
                        <a:pt x="32" y="101"/>
                      </a:cubicBezTo>
                      <a:close/>
                    </a:path>
                  </a:pathLst>
                </a:custGeom>
                <a:solidFill>
                  <a:srgbClr val="99CC00"/>
                </a:solidFill>
                <a:ln w="3175">
                  <a:solidFill>
                    <a:srgbClr val="343434"/>
                  </a:solidFill>
                  <a:miter lim="800000"/>
                  <a:headEnd/>
                  <a:tailEnd/>
                </a:ln>
              </p:spPr>
              <p:txBody>
                <a:bodyPr rot="10800000"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</p:grpSp>
          <p:grpSp>
            <p:nvGrpSpPr>
              <p:cNvPr id="126" name="Group 534">
                <a:extLst>
                  <a:ext uri="{FF2B5EF4-FFF2-40B4-BE49-F238E27FC236}">
                    <a16:creationId xmlns:a16="http://schemas.microsoft.com/office/drawing/2014/main" id="{56BC03F7-CB1A-4238-9CA9-6FDCA91127D3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2513" y="2369"/>
                <a:ext cx="53" cy="155"/>
                <a:chOff x="1008" y="867"/>
                <a:chExt cx="95" cy="278"/>
              </a:xfrm>
            </p:grpSpPr>
            <p:sp>
              <p:nvSpPr>
                <p:cNvPr id="177" name="Freeform 535">
                  <a:extLst>
                    <a:ext uri="{FF2B5EF4-FFF2-40B4-BE49-F238E27FC236}">
                      <a16:creationId xmlns:a16="http://schemas.microsoft.com/office/drawing/2014/main" id="{D4F87638-270F-41A6-AA5F-C411C8EE79C8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1008" y="867"/>
                  <a:ext cx="95" cy="278"/>
                </a:xfrm>
                <a:custGeom>
                  <a:avLst/>
                  <a:gdLst>
                    <a:gd name="T0" fmla="*/ 237 w 38"/>
                    <a:gd name="T1" fmla="*/ 621 h 111"/>
                    <a:gd name="T2" fmla="*/ 237 w 38"/>
                    <a:gd name="T3" fmla="*/ 0 h 111"/>
                    <a:gd name="T4" fmla="*/ 155 w 38"/>
                    <a:gd name="T5" fmla="*/ 70 h 111"/>
                    <a:gd name="T6" fmla="*/ 200 w 38"/>
                    <a:gd name="T7" fmla="*/ 138 h 111"/>
                    <a:gd name="T8" fmla="*/ 120 w 38"/>
                    <a:gd name="T9" fmla="*/ 225 h 111"/>
                    <a:gd name="T10" fmla="*/ 37 w 38"/>
                    <a:gd name="T11" fmla="*/ 138 h 111"/>
                    <a:gd name="T12" fmla="*/ 80 w 38"/>
                    <a:gd name="T13" fmla="*/ 70 h 111"/>
                    <a:gd name="T14" fmla="*/ 0 w 38"/>
                    <a:gd name="T15" fmla="*/ 0 h 111"/>
                    <a:gd name="T16" fmla="*/ 0 w 38"/>
                    <a:gd name="T17" fmla="*/ 621 h 111"/>
                    <a:gd name="T18" fmla="*/ 120 w 38"/>
                    <a:gd name="T19" fmla="*/ 696 h 111"/>
                    <a:gd name="T20" fmla="*/ 237 w 38"/>
                    <a:gd name="T21" fmla="*/ 621 h 111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38"/>
                    <a:gd name="T34" fmla="*/ 0 h 111"/>
                    <a:gd name="T35" fmla="*/ 38 w 38"/>
                    <a:gd name="T36" fmla="*/ 111 h 111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38" h="111">
                      <a:moveTo>
                        <a:pt x="38" y="99"/>
                      </a:moveTo>
                      <a:cubicBezTo>
                        <a:pt x="38" y="0"/>
                        <a:pt x="38" y="0"/>
                        <a:pt x="38" y="0"/>
                      </a:cubicBezTo>
                      <a:cubicBezTo>
                        <a:pt x="37" y="3"/>
                        <a:pt x="36" y="9"/>
                        <a:pt x="25" y="11"/>
                      </a:cubicBezTo>
                      <a:cubicBezTo>
                        <a:pt x="29" y="13"/>
                        <a:pt x="32" y="17"/>
                        <a:pt x="32" y="22"/>
                      </a:cubicBezTo>
                      <a:cubicBezTo>
                        <a:pt x="32" y="30"/>
                        <a:pt x="26" y="36"/>
                        <a:pt x="19" y="36"/>
                      </a:cubicBezTo>
                      <a:cubicBezTo>
                        <a:pt x="11" y="36"/>
                        <a:pt x="6" y="30"/>
                        <a:pt x="6" y="22"/>
                      </a:cubicBezTo>
                      <a:cubicBezTo>
                        <a:pt x="6" y="17"/>
                        <a:pt x="8" y="13"/>
                        <a:pt x="13" y="11"/>
                      </a:cubicBezTo>
                      <a:cubicBezTo>
                        <a:pt x="1" y="9"/>
                        <a:pt x="0" y="3"/>
                        <a:pt x="0" y="0"/>
                      </a:cubicBezTo>
                      <a:cubicBezTo>
                        <a:pt x="0" y="99"/>
                        <a:pt x="0" y="99"/>
                        <a:pt x="0" y="99"/>
                      </a:cubicBezTo>
                      <a:cubicBezTo>
                        <a:pt x="0" y="106"/>
                        <a:pt x="4" y="111"/>
                        <a:pt x="19" y="111"/>
                      </a:cubicBezTo>
                      <a:cubicBezTo>
                        <a:pt x="34" y="111"/>
                        <a:pt x="38" y="106"/>
                        <a:pt x="38" y="99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178" name="Freeform 536">
                  <a:extLst>
                    <a:ext uri="{FF2B5EF4-FFF2-40B4-BE49-F238E27FC236}">
                      <a16:creationId xmlns:a16="http://schemas.microsoft.com/office/drawing/2014/main" id="{7315DBE0-48AE-4F8F-8E63-FFED319BDA40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1053" y="867"/>
                  <a:ext cx="50" cy="278"/>
                </a:xfrm>
                <a:custGeom>
                  <a:avLst/>
                  <a:gdLst>
                    <a:gd name="T0" fmla="*/ 125 w 20"/>
                    <a:gd name="T1" fmla="*/ 621 h 111"/>
                    <a:gd name="T2" fmla="*/ 125 w 20"/>
                    <a:gd name="T3" fmla="*/ 0 h 111"/>
                    <a:gd name="T4" fmla="*/ 107 w 20"/>
                    <a:gd name="T5" fmla="*/ 38 h 111"/>
                    <a:gd name="T6" fmla="*/ 107 w 20"/>
                    <a:gd name="T7" fmla="*/ 621 h 111"/>
                    <a:gd name="T8" fmla="*/ 0 w 20"/>
                    <a:gd name="T9" fmla="*/ 696 h 111"/>
                    <a:gd name="T10" fmla="*/ 7 w 20"/>
                    <a:gd name="T11" fmla="*/ 696 h 111"/>
                    <a:gd name="T12" fmla="*/ 125 w 20"/>
                    <a:gd name="T13" fmla="*/ 621 h 11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0"/>
                    <a:gd name="T22" fmla="*/ 0 h 111"/>
                    <a:gd name="T23" fmla="*/ 20 w 20"/>
                    <a:gd name="T24" fmla="*/ 111 h 11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0" h="111">
                      <a:moveTo>
                        <a:pt x="20" y="99"/>
                      </a:moveTo>
                      <a:cubicBezTo>
                        <a:pt x="20" y="0"/>
                        <a:pt x="20" y="0"/>
                        <a:pt x="20" y="0"/>
                      </a:cubicBezTo>
                      <a:cubicBezTo>
                        <a:pt x="20" y="1"/>
                        <a:pt x="19" y="5"/>
                        <a:pt x="17" y="6"/>
                      </a:cubicBezTo>
                      <a:cubicBezTo>
                        <a:pt x="17" y="99"/>
                        <a:pt x="17" y="99"/>
                        <a:pt x="17" y="99"/>
                      </a:cubicBezTo>
                      <a:cubicBezTo>
                        <a:pt x="17" y="105"/>
                        <a:pt x="14" y="111"/>
                        <a:pt x="0" y="111"/>
                      </a:cubicBezTo>
                      <a:cubicBezTo>
                        <a:pt x="0" y="111"/>
                        <a:pt x="0" y="111"/>
                        <a:pt x="1" y="111"/>
                      </a:cubicBezTo>
                      <a:cubicBezTo>
                        <a:pt x="16" y="111"/>
                        <a:pt x="20" y="106"/>
                        <a:pt x="20" y="99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179" name="Freeform 537">
                  <a:extLst>
                    <a:ext uri="{FF2B5EF4-FFF2-40B4-BE49-F238E27FC236}">
                      <a16:creationId xmlns:a16="http://schemas.microsoft.com/office/drawing/2014/main" id="{CA0BE87C-76AC-4683-B9CE-F35DAC1CF5B4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1008" y="867"/>
                  <a:ext cx="95" cy="278"/>
                </a:xfrm>
                <a:custGeom>
                  <a:avLst/>
                  <a:gdLst>
                    <a:gd name="T0" fmla="*/ 155 w 38"/>
                    <a:gd name="T1" fmla="*/ 70 h 111"/>
                    <a:gd name="T2" fmla="*/ 200 w 38"/>
                    <a:gd name="T3" fmla="*/ 138 h 111"/>
                    <a:gd name="T4" fmla="*/ 137 w 38"/>
                    <a:gd name="T5" fmla="*/ 225 h 111"/>
                    <a:gd name="T6" fmla="*/ 150 w 38"/>
                    <a:gd name="T7" fmla="*/ 225 h 111"/>
                    <a:gd name="T8" fmla="*/ 220 w 38"/>
                    <a:gd name="T9" fmla="*/ 138 h 111"/>
                    <a:gd name="T10" fmla="*/ 180 w 38"/>
                    <a:gd name="T11" fmla="*/ 70 h 111"/>
                    <a:gd name="T12" fmla="*/ 237 w 38"/>
                    <a:gd name="T13" fmla="*/ 8 h 111"/>
                    <a:gd name="T14" fmla="*/ 237 w 38"/>
                    <a:gd name="T15" fmla="*/ 0 h 111"/>
                    <a:gd name="T16" fmla="*/ 155 w 38"/>
                    <a:gd name="T17" fmla="*/ 70 h 111"/>
                    <a:gd name="T18" fmla="*/ 137 w 38"/>
                    <a:gd name="T19" fmla="*/ 696 h 111"/>
                    <a:gd name="T20" fmla="*/ 30 w 38"/>
                    <a:gd name="T21" fmla="*/ 621 h 111"/>
                    <a:gd name="T22" fmla="*/ 30 w 38"/>
                    <a:gd name="T23" fmla="*/ 50 h 111"/>
                    <a:gd name="T24" fmla="*/ 0 w 38"/>
                    <a:gd name="T25" fmla="*/ 0 h 111"/>
                    <a:gd name="T26" fmla="*/ 0 w 38"/>
                    <a:gd name="T27" fmla="*/ 621 h 111"/>
                    <a:gd name="T28" fmla="*/ 120 w 38"/>
                    <a:gd name="T29" fmla="*/ 696 h 111"/>
                    <a:gd name="T30" fmla="*/ 137 w 38"/>
                    <a:gd name="T31" fmla="*/ 696 h 111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38"/>
                    <a:gd name="T49" fmla="*/ 0 h 111"/>
                    <a:gd name="T50" fmla="*/ 38 w 38"/>
                    <a:gd name="T51" fmla="*/ 111 h 111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38" h="111">
                      <a:moveTo>
                        <a:pt x="25" y="11"/>
                      </a:moveTo>
                      <a:cubicBezTo>
                        <a:pt x="29" y="13"/>
                        <a:pt x="32" y="17"/>
                        <a:pt x="32" y="22"/>
                      </a:cubicBezTo>
                      <a:cubicBezTo>
                        <a:pt x="32" y="29"/>
                        <a:pt x="28" y="34"/>
                        <a:pt x="22" y="36"/>
                      </a:cubicBezTo>
                      <a:cubicBezTo>
                        <a:pt x="22" y="36"/>
                        <a:pt x="23" y="36"/>
                        <a:pt x="24" y="36"/>
                      </a:cubicBezTo>
                      <a:cubicBezTo>
                        <a:pt x="31" y="35"/>
                        <a:pt x="35" y="30"/>
                        <a:pt x="35" y="22"/>
                      </a:cubicBezTo>
                      <a:cubicBezTo>
                        <a:pt x="35" y="17"/>
                        <a:pt x="33" y="13"/>
                        <a:pt x="29" y="11"/>
                      </a:cubicBezTo>
                      <a:cubicBezTo>
                        <a:pt x="35" y="10"/>
                        <a:pt x="38" y="5"/>
                        <a:pt x="38" y="1"/>
                      </a:cubicBezTo>
                      <a:cubicBezTo>
                        <a:pt x="38" y="0"/>
                        <a:pt x="38" y="0"/>
                        <a:pt x="38" y="0"/>
                      </a:cubicBezTo>
                      <a:cubicBezTo>
                        <a:pt x="37" y="3"/>
                        <a:pt x="36" y="9"/>
                        <a:pt x="25" y="11"/>
                      </a:cubicBezTo>
                      <a:close/>
                      <a:moveTo>
                        <a:pt x="22" y="111"/>
                      </a:moveTo>
                      <a:cubicBezTo>
                        <a:pt x="8" y="110"/>
                        <a:pt x="5" y="105"/>
                        <a:pt x="5" y="99"/>
                      </a:cubicBezTo>
                      <a:cubicBezTo>
                        <a:pt x="5" y="8"/>
                        <a:pt x="5" y="8"/>
                        <a:pt x="5" y="8"/>
                      </a:cubicBezTo>
                      <a:cubicBezTo>
                        <a:pt x="1" y="6"/>
                        <a:pt x="0" y="2"/>
                        <a:pt x="0" y="0"/>
                      </a:cubicBezTo>
                      <a:cubicBezTo>
                        <a:pt x="0" y="99"/>
                        <a:pt x="0" y="99"/>
                        <a:pt x="0" y="99"/>
                      </a:cubicBezTo>
                      <a:cubicBezTo>
                        <a:pt x="0" y="106"/>
                        <a:pt x="4" y="111"/>
                        <a:pt x="19" y="111"/>
                      </a:cubicBezTo>
                      <a:cubicBezTo>
                        <a:pt x="20" y="111"/>
                        <a:pt x="21" y="111"/>
                        <a:pt x="22" y="111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180" name="Freeform 538">
                  <a:extLst>
                    <a:ext uri="{FF2B5EF4-FFF2-40B4-BE49-F238E27FC236}">
                      <a16:creationId xmlns:a16="http://schemas.microsoft.com/office/drawing/2014/main" id="{720631B3-7B10-4E00-8CF2-A89C0A749CAD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1008" y="867"/>
                  <a:ext cx="95" cy="278"/>
                </a:xfrm>
                <a:custGeom>
                  <a:avLst/>
                  <a:gdLst>
                    <a:gd name="T0" fmla="*/ 237 w 38"/>
                    <a:gd name="T1" fmla="*/ 621 h 111"/>
                    <a:gd name="T2" fmla="*/ 237 w 38"/>
                    <a:gd name="T3" fmla="*/ 0 h 111"/>
                    <a:gd name="T4" fmla="*/ 155 w 38"/>
                    <a:gd name="T5" fmla="*/ 70 h 111"/>
                    <a:gd name="T6" fmla="*/ 200 w 38"/>
                    <a:gd name="T7" fmla="*/ 138 h 111"/>
                    <a:gd name="T8" fmla="*/ 120 w 38"/>
                    <a:gd name="T9" fmla="*/ 225 h 111"/>
                    <a:gd name="T10" fmla="*/ 37 w 38"/>
                    <a:gd name="T11" fmla="*/ 138 h 111"/>
                    <a:gd name="T12" fmla="*/ 80 w 38"/>
                    <a:gd name="T13" fmla="*/ 70 h 111"/>
                    <a:gd name="T14" fmla="*/ 0 w 38"/>
                    <a:gd name="T15" fmla="*/ 0 h 111"/>
                    <a:gd name="T16" fmla="*/ 0 w 38"/>
                    <a:gd name="T17" fmla="*/ 621 h 111"/>
                    <a:gd name="T18" fmla="*/ 120 w 38"/>
                    <a:gd name="T19" fmla="*/ 696 h 111"/>
                    <a:gd name="T20" fmla="*/ 237 w 38"/>
                    <a:gd name="T21" fmla="*/ 621 h 111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38"/>
                    <a:gd name="T34" fmla="*/ 0 h 111"/>
                    <a:gd name="T35" fmla="*/ 38 w 38"/>
                    <a:gd name="T36" fmla="*/ 111 h 111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38" h="111">
                      <a:moveTo>
                        <a:pt x="38" y="99"/>
                      </a:moveTo>
                      <a:cubicBezTo>
                        <a:pt x="38" y="0"/>
                        <a:pt x="38" y="0"/>
                        <a:pt x="38" y="0"/>
                      </a:cubicBezTo>
                      <a:cubicBezTo>
                        <a:pt x="37" y="3"/>
                        <a:pt x="36" y="9"/>
                        <a:pt x="25" y="11"/>
                      </a:cubicBezTo>
                      <a:cubicBezTo>
                        <a:pt x="29" y="13"/>
                        <a:pt x="32" y="17"/>
                        <a:pt x="32" y="22"/>
                      </a:cubicBezTo>
                      <a:cubicBezTo>
                        <a:pt x="32" y="30"/>
                        <a:pt x="26" y="36"/>
                        <a:pt x="19" y="36"/>
                      </a:cubicBezTo>
                      <a:cubicBezTo>
                        <a:pt x="11" y="36"/>
                        <a:pt x="6" y="30"/>
                        <a:pt x="6" y="22"/>
                      </a:cubicBezTo>
                      <a:cubicBezTo>
                        <a:pt x="6" y="17"/>
                        <a:pt x="8" y="13"/>
                        <a:pt x="13" y="11"/>
                      </a:cubicBezTo>
                      <a:cubicBezTo>
                        <a:pt x="1" y="9"/>
                        <a:pt x="0" y="3"/>
                        <a:pt x="0" y="0"/>
                      </a:cubicBezTo>
                      <a:cubicBezTo>
                        <a:pt x="0" y="99"/>
                        <a:pt x="0" y="99"/>
                        <a:pt x="0" y="99"/>
                      </a:cubicBezTo>
                      <a:cubicBezTo>
                        <a:pt x="0" y="106"/>
                        <a:pt x="4" y="111"/>
                        <a:pt x="19" y="111"/>
                      </a:cubicBezTo>
                      <a:cubicBezTo>
                        <a:pt x="34" y="111"/>
                        <a:pt x="38" y="106"/>
                        <a:pt x="38" y="99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 w="4763">
                  <a:solidFill>
                    <a:srgbClr val="343434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</p:grpSp>
          <p:grpSp>
            <p:nvGrpSpPr>
              <p:cNvPr id="127" name="Group 539">
                <a:extLst>
                  <a:ext uri="{FF2B5EF4-FFF2-40B4-BE49-F238E27FC236}">
                    <a16:creationId xmlns:a16="http://schemas.microsoft.com/office/drawing/2014/main" id="{B181659B-335A-4F8F-9E78-CB2E6756B163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 rot="10800000">
                <a:off x="3333" y="2364"/>
                <a:ext cx="54" cy="160"/>
                <a:chOff x="818" y="866"/>
                <a:chExt cx="96" cy="286"/>
              </a:xfrm>
            </p:grpSpPr>
            <p:sp>
              <p:nvSpPr>
                <p:cNvPr id="173" name="Freeform 540">
                  <a:extLst>
                    <a:ext uri="{FF2B5EF4-FFF2-40B4-BE49-F238E27FC236}">
                      <a16:creationId xmlns:a16="http://schemas.microsoft.com/office/drawing/2014/main" id="{6E7294D1-CB13-42B3-B5D2-D02EB2E4DF78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818" y="866"/>
                  <a:ext cx="96" cy="286"/>
                </a:xfrm>
                <a:custGeom>
                  <a:avLst/>
                  <a:gdLst>
                    <a:gd name="T0" fmla="*/ 205 w 38"/>
                    <a:gd name="T1" fmla="*/ 635 h 114"/>
                    <a:gd name="T2" fmla="*/ 159 w 38"/>
                    <a:gd name="T3" fmla="*/ 559 h 114"/>
                    <a:gd name="T4" fmla="*/ 243 w 38"/>
                    <a:gd name="T5" fmla="*/ 492 h 114"/>
                    <a:gd name="T6" fmla="*/ 243 w 38"/>
                    <a:gd name="T7" fmla="*/ 492 h 114"/>
                    <a:gd name="T8" fmla="*/ 243 w 38"/>
                    <a:gd name="T9" fmla="*/ 75 h 114"/>
                    <a:gd name="T10" fmla="*/ 121 w 38"/>
                    <a:gd name="T11" fmla="*/ 0 h 114"/>
                    <a:gd name="T12" fmla="*/ 0 w 38"/>
                    <a:gd name="T13" fmla="*/ 75 h 114"/>
                    <a:gd name="T14" fmla="*/ 0 w 38"/>
                    <a:gd name="T15" fmla="*/ 492 h 114"/>
                    <a:gd name="T16" fmla="*/ 0 w 38"/>
                    <a:gd name="T17" fmla="*/ 492 h 114"/>
                    <a:gd name="T18" fmla="*/ 83 w 38"/>
                    <a:gd name="T19" fmla="*/ 559 h 114"/>
                    <a:gd name="T20" fmla="*/ 38 w 38"/>
                    <a:gd name="T21" fmla="*/ 635 h 114"/>
                    <a:gd name="T22" fmla="*/ 121 w 38"/>
                    <a:gd name="T23" fmla="*/ 718 h 114"/>
                    <a:gd name="T24" fmla="*/ 205 w 38"/>
                    <a:gd name="T25" fmla="*/ 635 h 11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38"/>
                    <a:gd name="T40" fmla="*/ 0 h 114"/>
                    <a:gd name="T41" fmla="*/ 38 w 38"/>
                    <a:gd name="T42" fmla="*/ 114 h 114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38" h="114">
                      <a:moveTo>
                        <a:pt x="32" y="101"/>
                      </a:moveTo>
                      <a:cubicBezTo>
                        <a:pt x="32" y="95"/>
                        <a:pt x="29" y="91"/>
                        <a:pt x="25" y="89"/>
                      </a:cubicBezTo>
                      <a:cubicBezTo>
                        <a:pt x="37" y="87"/>
                        <a:pt x="38" y="81"/>
                        <a:pt x="38" y="78"/>
                      </a:cubicBezTo>
                      <a:cubicBezTo>
                        <a:pt x="38" y="78"/>
                        <a:pt x="38" y="78"/>
                        <a:pt x="38" y="78"/>
                      </a:cubicBezTo>
                      <a:cubicBezTo>
                        <a:pt x="38" y="12"/>
                        <a:pt x="38" y="12"/>
                        <a:pt x="38" y="12"/>
                      </a:cubicBezTo>
                      <a:cubicBezTo>
                        <a:pt x="38" y="7"/>
                        <a:pt x="34" y="0"/>
                        <a:pt x="19" y="0"/>
                      </a:cubicBezTo>
                      <a:cubicBezTo>
                        <a:pt x="4" y="0"/>
                        <a:pt x="0" y="7"/>
                        <a:pt x="0" y="12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81"/>
                        <a:pt x="1" y="87"/>
                        <a:pt x="13" y="89"/>
                      </a:cubicBezTo>
                      <a:cubicBezTo>
                        <a:pt x="8" y="91"/>
                        <a:pt x="6" y="95"/>
                        <a:pt x="6" y="101"/>
                      </a:cubicBezTo>
                      <a:cubicBezTo>
                        <a:pt x="6" y="108"/>
                        <a:pt x="11" y="114"/>
                        <a:pt x="19" y="114"/>
                      </a:cubicBezTo>
                      <a:cubicBezTo>
                        <a:pt x="26" y="114"/>
                        <a:pt x="32" y="108"/>
                        <a:pt x="32" y="101"/>
                      </a:cubicBezTo>
                      <a:close/>
                    </a:path>
                  </a:pathLst>
                </a:custGeom>
                <a:solidFill>
                  <a:srgbClr val="99CC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rot="10800000"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174" name="Freeform 541">
                  <a:extLst>
                    <a:ext uri="{FF2B5EF4-FFF2-40B4-BE49-F238E27FC236}">
                      <a16:creationId xmlns:a16="http://schemas.microsoft.com/office/drawing/2014/main" id="{FC984B40-A6D0-4497-87CF-DCC639683348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864" y="866"/>
                  <a:ext cx="50" cy="286"/>
                </a:xfrm>
                <a:custGeom>
                  <a:avLst/>
                  <a:gdLst>
                    <a:gd name="T0" fmla="*/ 112 w 20"/>
                    <a:gd name="T1" fmla="*/ 75 h 114"/>
                    <a:gd name="T2" fmla="*/ 112 w 20"/>
                    <a:gd name="T3" fmla="*/ 492 h 114"/>
                    <a:gd name="T4" fmla="*/ 112 w 20"/>
                    <a:gd name="T5" fmla="*/ 492 h 114"/>
                    <a:gd name="T6" fmla="*/ 32 w 20"/>
                    <a:gd name="T7" fmla="*/ 559 h 114"/>
                    <a:gd name="T8" fmla="*/ 75 w 20"/>
                    <a:gd name="T9" fmla="*/ 635 h 114"/>
                    <a:gd name="T10" fmla="*/ 0 w 20"/>
                    <a:gd name="T11" fmla="*/ 718 h 114"/>
                    <a:gd name="T12" fmla="*/ 7 w 20"/>
                    <a:gd name="T13" fmla="*/ 718 h 114"/>
                    <a:gd name="T14" fmla="*/ 88 w 20"/>
                    <a:gd name="T15" fmla="*/ 635 h 114"/>
                    <a:gd name="T16" fmla="*/ 43 w 20"/>
                    <a:gd name="T17" fmla="*/ 559 h 114"/>
                    <a:gd name="T18" fmla="*/ 125 w 20"/>
                    <a:gd name="T19" fmla="*/ 492 h 114"/>
                    <a:gd name="T20" fmla="*/ 125 w 20"/>
                    <a:gd name="T21" fmla="*/ 492 h 114"/>
                    <a:gd name="T22" fmla="*/ 125 w 20"/>
                    <a:gd name="T23" fmla="*/ 75 h 114"/>
                    <a:gd name="T24" fmla="*/ 7 w 20"/>
                    <a:gd name="T25" fmla="*/ 0 h 114"/>
                    <a:gd name="T26" fmla="*/ 0 w 20"/>
                    <a:gd name="T27" fmla="*/ 0 h 114"/>
                    <a:gd name="T28" fmla="*/ 112 w 20"/>
                    <a:gd name="T29" fmla="*/ 75 h 114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w 20"/>
                    <a:gd name="T46" fmla="*/ 0 h 114"/>
                    <a:gd name="T47" fmla="*/ 20 w 20"/>
                    <a:gd name="T48" fmla="*/ 114 h 114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T45" t="T46" r="T47" b="T48"/>
                  <a:pathLst>
                    <a:path w="20" h="114">
                      <a:moveTo>
                        <a:pt x="18" y="12"/>
                      </a:moveTo>
                      <a:cubicBezTo>
                        <a:pt x="18" y="78"/>
                        <a:pt x="18" y="78"/>
                        <a:pt x="18" y="78"/>
                      </a:cubicBezTo>
                      <a:cubicBezTo>
                        <a:pt x="18" y="78"/>
                        <a:pt x="18" y="78"/>
                        <a:pt x="18" y="78"/>
                      </a:cubicBezTo>
                      <a:cubicBezTo>
                        <a:pt x="18" y="81"/>
                        <a:pt x="17" y="87"/>
                        <a:pt x="5" y="89"/>
                      </a:cubicBezTo>
                      <a:cubicBezTo>
                        <a:pt x="9" y="91"/>
                        <a:pt x="12" y="95"/>
                        <a:pt x="12" y="101"/>
                      </a:cubicBezTo>
                      <a:cubicBezTo>
                        <a:pt x="12" y="108"/>
                        <a:pt x="7" y="113"/>
                        <a:pt x="0" y="114"/>
                      </a:cubicBezTo>
                      <a:cubicBezTo>
                        <a:pt x="0" y="114"/>
                        <a:pt x="0" y="114"/>
                        <a:pt x="1" y="114"/>
                      </a:cubicBezTo>
                      <a:cubicBezTo>
                        <a:pt x="8" y="114"/>
                        <a:pt x="14" y="108"/>
                        <a:pt x="14" y="101"/>
                      </a:cubicBezTo>
                      <a:cubicBezTo>
                        <a:pt x="14" y="95"/>
                        <a:pt x="11" y="91"/>
                        <a:pt x="7" y="89"/>
                      </a:cubicBezTo>
                      <a:cubicBezTo>
                        <a:pt x="19" y="87"/>
                        <a:pt x="20" y="81"/>
                        <a:pt x="20" y="78"/>
                      </a:cubicBezTo>
                      <a:cubicBezTo>
                        <a:pt x="20" y="78"/>
                        <a:pt x="20" y="78"/>
                        <a:pt x="20" y="78"/>
                      </a:cubicBezTo>
                      <a:cubicBezTo>
                        <a:pt x="20" y="12"/>
                        <a:pt x="20" y="12"/>
                        <a:pt x="20" y="12"/>
                      </a:cubicBezTo>
                      <a:cubicBezTo>
                        <a:pt x="20" y="7"/>
                        <a:pt x="16" y="0"/>
                        <a:pt x="1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4" y="1"/>
                        <a:pt x="18" y="8"/>
                        <a:pt x="18" y="12"/>
                      </a:cubicBezTo>
                      <a:close/>
                    </a:path>
                  </a:pathLst>
                </a:custGeom>
                <a:solidFill>
                  <a:srgbClr val="99CC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rot="10800000"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175" name="Freeform 542">
                  <a:extLst>
                    <a:ext uri="{FF2B5EF4-FFF2-40B4-BE49-F238E27FC236}">
                      <a16:creationId xmlns:a16="http://schemas.microsoft.com/office/drawing/2014/main" id="{BC060087-CB28-4FE6-8196-D09C86ECB0BF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818" y="866"/>
                  <a:ext cx="56" cy="286"/>
                </a:xfrm>
                <a:custGeom>
                  <a:avLst/>
                  <a:gdLst>
                    <a:gd name="T0" fmla="*/ 79 w 22"/>
                    <a:gd name="T1" fmla="*/ 635 h 114"/>
                    <a:gd name="T2" fmla="*/ 122 w 22"/>
                    <a:gd name="T3" fmla="*/ 559 h 114"/>
                    <a:gd name="T4" fmla="*/ 38 w 22"/>
                    <a:gd name="T5" fmla="*/ 492 h 114"/>
                    <a:gd name="T6" fmla="*/ 38 w 22"/>
                    <a:gd name="T7" fmla="*/ 492 h 114"/>
                    <a:gd name="T8" fmla="*/ 38 w 22"/>
                    <a:gd name="T9" fmla="*/ 75 h 114"/>
                    <a:gd name="T10" fmla="*/ 143 w 22"/>
                    <a:gd name="T11" fmla="*/ 8 h 114"/>
                    <a:gd name="T12" fmla="*/ 122 w 22"/>
                    <a:gd name="T13" fmla="*/ 0 h 114"/>
                    <a:gd name="T14" fmla="*/ 0 w 22"/>
                    <a:gd name="T15" fmla="*/ 75 h 114"/>
                    <a:gd name="T16" fmla="*/ 0 w 22"/>
                    <a:gd name="T17" fmla="*/ 492 h 114"/>
                    <a:gd name="T18" fmla="*/ 0 w 22"/>
                    <a:gd name="T19" fmla="*/ 492 h 114"/>
                    <a:gd name="T20" fmla="*/ 84 w 22"/>
                    <a:gd name="T21" fmla="*/ 559 h 114"/>
                    <a:gd name="T22" fmla="*/ 38 w 22"/>
                    <a:gd name="T23" fmla="*/ 635 h 114"/>
                    <a:gd name="T24" fmla="*/ 122 w 22"/>
                    <a:gd name="T25" fmla="*/ 718 h 114"/>
                    <a:gd name="T26" fmla="*/ 143 w 22"/>
                    <a:gd name="T27" fmla="*/ 718 h 114"/>
                    <a:gd name="T28" fmla="*/ 79 w 22"/>
                    <a:gd name="T29" fmla="*/ 635 h 114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w 22"/>
                    <a:gd name="T46" fmla="*/ 0 h 114"/>
                    <a:gd name="T47" fmla="*/ 22 w 22"/>
                    <a:gd name="T48" fmla="*/ 114 h 114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T45" t="T46" r="T47" b="T48"/>
                  <a:pathLst>
                    <a:path w="22" h="114">
                      <a:moveTo>
                        <a:pt x="12" y="101"/>
                      </a:moveTo>
                      <a:cubicBezTo>
                        <a:pt x="12" y="95"/>
                        <a:pt x="15" y="91"/>
                        <a:pt x="19" y="89"/>
                      </a:cubicBezTo>
                      <a:cubicBezTo>
                        <a:pt x="7" y="87"/>
                        <a:pt x="6" y="81"/>
                        <a:pt x="6" y="78"/>
                      </a:cubicBezTo>
                      <a:cubicBezTo>
                        <a:pt x="6" y="78"/>
                        <a:pt x="6" y="78"/>
                        <a:pt x="6" y="78"/>
                      </a:cubicBezTo>
                      <a:cubicBezTo>
                        <a:pt x="6" y="12"/>
                        <a:pt x="6" y="12"/>
                        <a:pt x="6" y="12"/>
                      </a:cubicBezTo>
                      <a:cubicBezTo>
                        <a:pt x="6" y="8"/>
                        <a:pt x="8" y="1"/>
                        <a:pt x="22" y="1"/>
                      </a:cubicBezTo>
                      <a:cubicBezTo>
                        <a:pt x="21" y="0"/>
                        <a:pt x="20" y="0"/>
                        <a:pt x="19" y="0"/>
                      </a:cubicBezTo>
                      <a:cubicBezTo>
                        <a:pt x="4" y="0"/>
                        <a:pt x="0" y="7"/>
                        <a:pt x="0" y="12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81"/>
                        <a:pt x="1" y="87"/>
                        <a:pt x="13" y="89"/>
                      </a:cubicBezTo>
                      <a:cubicBezTo>
                        <a:pt x="8" y="91"/>
                        <a:pt x="6" y="95"/>
                        <a:pt x="6" y="101"/>
                      </a:cubicBezTo>
                      <a:cubicBezTo>
                        <a:pt x="6" y="108"/>
                        <a:pt x="11" y="114"/>
                        <a:pt x="19" y="114"/>
                      </a:cubicBezTo>
                      <a:cubicBezTo>
                        <a:pt x="20" y="114"/>
                        <a:pt x="21" y="114"/>
                        <a:pt x="22" y="114"/>
                      </a:cubicBezTo>
                      <a:cubicBezTo>
                        <a:pt x="16" y="112"/>
                        <a:pt x="12" y="107"/>
                        <a:pt x="12" y="101"/>
                      </a:cubicBezTo>
                      <a:close/>
                    </a:path>
                  </a:pathLst>
                </a:custGeom>
                <a:solidFill>
                  <a:srgbClr val="99CC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rot="10800000"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176" name="Freeform 543">
                  <a:extLst>
                    <a:ext uri="{FF2B5EF4-FFF2-40B4-BE49-F238E27FC236}">
                      <a16:creationId xmlns:a16="http://schemas.microsoft.com/office/drawing/2014/main" id="{DB4DF47A-314C-4055-96F7-D8BF04DF9316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818" y="866"/>
                  <a:ext cx="96" cy="286"/>
                </a:xfrm>
                <a:custGeom>
                  <a:avLst/>
                  <a:gdLst>
                    <a:gd name="T0" fmla="*/ 205 w 38"/>
                    <a:gd name="T1" fmla="*/ 635 h 114"/>
                    <a:gd name="T2" fmla="*/ 159 w 38"/>
                    <a:gd name="T3" fmla="*/ 559 h 114"/>
                    <a:gd name="T4" fmla="*/ 243 w 38"/>
                    <a:gd name="T5" fmla="*/ 492 h 114"/>
                    <a:gd name="T6" fmla="*/ 243 w 38"/>
                    <a:gd name="T7" fmla="*/ 492 h 114"/>
                    <a:gd name="T8" fmla="*/ 243 w 38"/>
                    <a:gd name="T9" fmla="*/ 75 h 114"/>
                    <a:gd name="T10" fmla="*/ 121 w 38"/>
                    <a:gd name="T11" fmla="*/ 0 h 114"/>
                    <a:gd name="T12" fmla="*/ 0 w 38"/>
                    <a:gd name="T13" fmla="*/ 75 h 114"/>
                    <a:gd name="T14" fmla="*/ 0 w 38"/>
                    <a:gd name="T15" fmla="*/ 492 h 114"/>
                    <a:gd name="T16" fmla="*/ 0 w 38"/>
                    <a:gd name="T17" fmla="*/ 492 h 114"/>
                    <a:gd name="T18" fmla="*/ 83 w 38"/>
                    <a:gd name="T19" fmla="*/ 559 h 114"/>
                    <a:gd name="T20" fmla="*/ 38 w 38"/>
                    <a:gd name="T21" fmla="*/ 635 h 114"/>
                    <a:gd name="T22" fmla="*/ 121 w 38"/>
                    <a:gd name="T23" fmla="*/ 718 h 114"/>
                    <a:gd name="T24" fmla="*/ 205 w 38"/>
                    <a:gd name="T25" fmla="*/ 635 h 11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38"/>
                    <a:gd name="T40" fmla="*/ 0 h 114"/>
                    <a:gd name="T41" fmla="*/ 38 w 38"/>
                    <a:gd name="T42" fmla="*/ 114 h 114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38" h="114">
                      <a:moveTo>
                        <a:pt x="32" y="101"/>
                      </a:moveTo>
                      <a:cubicBezTo>
                        <a:pt x="32" y="95"/>
                        <a:pt x="29" y="91"/>
                        <a:pt x="25" y="89"/>
                      </a:cubicBezTo>
                      <a:cubicBezTo>
                        <a:pt x="37" y="87"/>
                        <a:pt x="38" y="81"/>
                        <a:pt x="38" y="78"/>
                      </a:cubicBezTo>
                      <a:cubicBezTo>
                        <a:pt x="38" y="78"/>
                        <a:pt x="38" y="78"/>
                        <a:pt x="38" y="78"/>
                      </a:cubicBezTo>
                      <a:cubicBezTo>
                        <a:pt x="38" y="12"/>
                        <a:pt x="38" y="12"/>
                        <a:pt x="38" y="12"/>
                      </a:cubicBezTo>
                      <a:cubicBezTo>
                        <a:pt x="38" y="7"/>
                        <a:pt x="34" y="0"/>
                        <a:pt x="19" y="0"/>
                      </a:cubicBezTo>
                      <a:cubicBezTo>
                        <a:pt x="4" y="0"/>
                        <a:pt x="0" y="7"/>
                        <a:pt x="0" y="12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81"/>
                        <a:pt x="1" y="87"/>
                        <a:pt x="13" y="89"/>
                      </a:cubicBezTo>
                      <a:cubicBezTo>
                        <a:pt x="8" y="91"/>
                        <a:pt x="6" y="95"/>
                        <a:pt x="6" y="101"/>
                      </a:cubicBezTo>
                      <a:cubicBezTo>
                        <a:pt x="6" y="108"/>
                        <a:pt x="11" y="114"/>
                        <a:pt x="19" y="114"/>
                      </a:cubicBezTo>
                      <a:cubicBezTo>
                        <a:pt x="26" y="114"/>
                        <a:pt x="32" y="108"/>
                        <a:pt x="32" y="101"/>
                      </a:cubicBezTo>
                      <a:close/>
                    </a:path>
                  </a:pathLst>
                </a:custGeom>
                <a:solidFill>
                  <a:srgbClr val="99CC00"/>
                </a:solidFill>
                <a:ln w="3175">
                  <a:solidFill>
                    <a:srgbClr val="343434"/>
                  </a:solidFill>
                  <a:miter lim="800000"/>
                  <a:headEnd/>
                  <a:tailEnd/>
                </a:ln>
              </p:spPr>
              <p:txBody>
                <a:bodyPr rot="10800000"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</p:grpSp>
          <p:grpSp>
            <p:nvGrpSpPr>
              <p:cNvPr id="128" name="Group 544">
                <a:extLst>
                  <a:ext uri="{FF2B5EF4-FFF2-40B4-BE49-F238E27FC236}">
                    <a16:creationId xmlns:a16="http://schemas.microsoft.com/office/drawing/2014/main" id="{2910DFB5-46D9-4C59-A1CB-FB26DBDBAB6F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3655" y="2369"/>
                <a:ext cx="54" cy="155"/>
                <a:chOff x="1008" y="867"/>
                <a:chExt cx="95" cy="278"/>
              </a:xfrm>
            </p:grpSpPr>
            <p:sp>
              <p:nvSpPr>
                <p:cNvPr id="169" name="Freeform 545">
                  <a:extLst>
                    <a:ext uri="{FF2B5EF4-FFF2-40B4-BE49-F238E27FC236}">
                      <a16:creationId xmlns:a16="http://schemas.microsoft.com/office/drawing/2014/main" id="{C88D4D47-0FA6-4071-A8B4-073755AB9F30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1008" y="867"/>
                  <a:ext cx="95" cy="278"/>
                </a:xfrm>
                <a:custGeom>
                  <a:avLst/>
                  <a:gdLst>
                    <a:gd name="T0" fmla="*/ 237 w 38"/>
                    <a:gd name="T1" fmla="*/ 621 h 111"/>
                    <a:gd name="T2" fmla="*/ 237 w 38"/>
                    <a:gd name="T3" fmla="*/ 0 h 111"/>
                    <a:gd name="T4" fmla="*/ 155 w 38"/>
                    <a:gd name="T5" fmla="*/ 70 h 111"/>
                    <a:gd name="T6" fmla="*/ 200 w 38"/>
                    <a:gd name="T7" fmla="*/ 138 h 111"/>
                    <a:gd name="T8" fmla="*/ 120 w 38"/>
                    <a:gd name="T9" fmla="*/ 225 h 111"/>
                    <a:gd name="T10" fmla="*/ 37 w 38"/>
                    <a:gd name="T11" fmla="*/ 138 h 111"/>
                    <a:gd name="T12" fmla="*/ 80 w 38"/>
                    <a:gd name="T13" fmla="*/ 70 h 111"/>
                    <a:gd name="T14" fmla="*/ 0 w 38"/>
                    <a:gd name="T15" fmla="*/ 0 h 111"/>
                    <a:gd name="T16" fmla="*/ 0 w 38"/>
                    <a:gd name="T17" fmla="*/ 621 h 111"/>
                    <a:gd name="T18" fmla="*/ 120 w 38"/>
                    <a:gd name="T19" fmla="*/ 696 h 111"/>
                    <a:gd name="T20" fmla="*/ 237 w 38"/>
                    <a:gd name="T21" fmla="*/ 621 h 111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38"/>
                    <a:gd name="T34" fmla="*/ 0 h 111"/>
                    <a:gd name="T35" fmla="*/ 38 w 38"/>
                    <a:gd name="T36" fmla="*/ 111 h 111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38" h="111">
                      <a:moveTo>
                        <a:pt x="38" y="99"/>
                      </a:moveTo>
                      <a:cubicBezTo>
                        <a:pt x="38" y="0"/>
                        <a:pt x="38" y="0"/>
                        <a:pt x="38" y="0"/>
                      </a:cubicBezTo>
                      <a:cubicBezTo>
                        <a:pt x="37" y="3"/>
                        <a:pt x="36" y="9"/>
                        <a:pt x="25" y="11"/>
                      </a:cubicBezTo>
                      <a:cubicBezTo>
                        <a:pt x="29" y="13"/>
                        <a:pt x="32" y="17"/>
                        <a:pt x="32" y="22"/>
                      </a:cubicBezTo>
                      <a:cubicBezTo>
                        <a:pt x="32" y="30"/>
                        <a:pt x="26" y="36"/>
                        <a:pt x="19" y="36"/>
                      </a:cubicBezTo>
                      <a:cubicBezTo>
                        <a:pt x="11" y="36"/>
                        <a:pt x="6" y="30"/>
                        <a:pt x="6" y="22"/>
                      </a:cubicBezTo>
                      <a:cubicBezTo>
                        <a:pt x="6" y="17"/>
                        <a:pt x="8" y="13"/>
                        <a:pt x="13" y="11"/>
                      </a:cubicBezTo>
                      <a:cubicBezTo>
                        <a:pt x="1" y="9"/>
                        <a:pt x="0" y="3"/>
                        <a:pt x="0" y="0"/>
                      </a:cubicBezTo>
                      <a:cubicBezTo>
                        <a:pt x="0" y="99"/>
                        <a:pt x="0" y="99"/>
                        <a:pt x="0" y="99"/>
                      </a:cubicBezTo>
                      <a:cubicBezTo>
                        <a:pt x="0" y="106"/>
                        <a:pt x="4" y="111"/>
                        <a:pt x="19" y="111"/>
                      </a:cubicBezTo>
                      <a:cubicBezTo>
                        <a:pt x="34" y="111"/>
                        <a:pt x="38" y="106"/>
                        <a:pt x="38" y="99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170" name="Freeform 546">
                  <a:extLst>
                    <a:ext uri="{FF2B5EF4-FFF2-40B4-BE49-F238E27FC236}">
                      <a16:creationId xmlns:a16="http://schemas.microsoft.com/office/drawing/2014/main" id="{A6FF49C8-4146-448A-8A39-2433AE96350D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1053" y="867"/>
                  <a:ext cx="50" cy="278"/>
                </a:xfrm>
                <a:custGeom>
                  <a:avLst/>
                  <a:gdLst>
                    <a:gd name="T0" fmla="*/ 125 w 20"/>
                    <a:gd name="T1" fmla="*/ 621 h 111"/>
                    <a:gd name="T2" fmla="*/ 125 w 20"/>
                    <a:gd name="T3" fmla="*/ 0 h 111"/>
                    <a:gd name="T4" fmla="*/ 107 w 20"/>
                    <a:gd name="T5" fmla="*/ 38 h 111"/>
                    <a:gd name="T6" fmla="*/ 107 w 20"/>
                    <a:gd name="T7" fmla="*/ 621 h 111"/>
                    <a:gd name="T8" fmla="*/ 0 w 20"/>
                    <a:gd name="T9" fmla="*/ 696 h 111"/>
                    <a:gd name="T10" fmla="*/ 7 w 20"/>
                    <a:gd name="T11" fmla="*/ 696 h 111"/>
                    <a:gd name="T12" fmla="*/ 125 w 20"/>
                    <a:gd name="T13" fmla="*/ 621 h 11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0"/>
                    <a:gd name="T22" fmla="*/ 0 h 111"/>
                    <a:gd name="T23" fmla="*/ 20 w 20"/>
                    <a:gd name="T24" fmla="*/ 111 h 11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0" h="111">
                      <a:moveTo>
                        <a:pt x="20" y="99"/>
                      </a:moveTo>
                      <a:cubicBezTo>
                        <a:pt x="20" y="0"/>
                        <a:pt x="20" y="0"/>
                        <a:pt x="20" y="0"/>
                      </a:cubicBezTo>
                      <a:cubicBezTo>
                        <a:pt x="20" y="1"/>
                        <a:pt x="19" y="5"/>
                        <a:pt x="17" y="6"/>
                      </a:cubicBezTo>
                      <a:cubicBezTo>
                        <a:pt x="17" y="99"/>
                        <a:pt x="17" y="99"/>
                        <a:pt x="17" y="99"/>
                      </a:cubicBezTo>
                      <a:cubicBezTo>
                        <a:pt x="17" y="105"/>
                        <a:pt x="14" y="111"/>
                        <a:pt x="0" y="111"/>
                      </a:cubicBezTo>
                      <a:cubicBezTo>
                        <a:pt x="0" y="111"/>
                        <a:pt x="0" y="111"/>
                        <a:pt x="1" y="111"/>
                      </a:cubicBezTo>
                      <a:cubicBezTo>
                        <a:pt x="16" y="111"/>
                        <a:pt x="20" y="106"/>
                        <a:pt x="20" y="99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171" name="Freeform 547">
                  <a:extLst>
                    <a:ext uri="{FF2B5EF4-FFF2-40B4-BE49-F238E27FC236}">
                      <a16:creationId xmlns:a16="http://schemas.microsoft.com/office/drawing/2014/main" id="{D1D07412-E228-430D-AD5A-00A2C99EF459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1008" y="867"/>
                  <a:ext cx="95" cy="278"/>
                </a:xfrm>
                <a:custGeom>
                  <a:avLst/>
                  <a:gdLst>
                    <a:gd name="T0" fmla="*/ 155 w 38"/>
                    <a:gd name="T1" fmla="*/ 70 h 111"/>
                    <a:gd name="T2" fmla="*/ 200 w 38"/>
                    <a:gd name="T3" fmla="*/ 138 h 111"/>
                    <a:gd name="T4" fmla="*/ 137 w 38"/>
                    <a:gd name="T5" fmla="*/ 225 h 111"/>
                    <a:gd name="T6" fmla="*/ 150 w 38"/>
                    <a:gd name="T7" fmla="*/ 225 h 111"/>
                    <a:gd name="T8" fmla="*/ 220 w 38"/>
                    <a:gd name="T9" fmla="*/ 138 h 111"/>
                    <a:gd name="T10" fmla="*/ 180 w 38"/>
                    <a:gd name="T11" fmla="*/ 70 h 111"/>
                    <a:gd name="T12" fmla="*/ 237 w 38"/>
                    <a:gd name="T13" fmla="*/ 8 h 111"/>
                    <a:gd name="T14" fmla="*/ 237 w 38"/>
                    <a:gd name="T15" fmla="*/ 0 h 111"/>
                    <a:gd name="T16" fmla="*/ 155 w 38"/>
                    <a:gd name="T17" fmla="*/ 70 h 111"/>
                    <a:gd name="T18" fmla="*/ 137 w 38"/>
                    <a:gd name="T19" fmla="*/ 696 h 111"/>
                    <a:gd name="T20" fmla="*/ 30 w 38"/>
                    <a:gd name="T21" fmla="*/ 621 h 111"/>
                    <a:gd name="T22" fmla="*/ 30 w 38"/>
                    <a:gd name="T23" fmla="*/ 50 h 111"/>
                    <a:gd name="T24" fmla="*/ 0 w 38"/>
                    <a:gd name="T25" fmla="*/ 0 h 111"/>
                    <a:gd name="T26" fmla="*/ 0 w 38"/>
                    <a:gd name="T27" fmla="*/ 621 h 111"/>
                    <a:gd name="T28" fmla="*/ 120 w 38"/>
                    <a:gd name="T29" fmla="*/ 696 h 111"/>
                    <a:gd name="T30" fmla="*/ 137 w 38"/>
                    <a:gd name="T31" fmla="*/ 696 h 111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38"/>
                    <a:gd name="T49" fmla="*/ 0 h 111"/>
                    <a:gd name="T50" fmla="*/ 38 w 38"/>
                    <a:gd name="T51" fmla="*/ 111 h 111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38" h="111">
                      <a:moveTo>
                        <a:pt x="25" y="11"/>
                      </a:moveTo>
                      <a:cubicBezTo>
                        <a:pt x="29" y="13"/>
                        <a:pt x="32" y="17"/>
                        <a:pt x="32" y="22"/>
                      </a:cubicBezTo>
                      <a:cubicBezTo>
                        <a:pt x="32" y="29"/>
                        <a:pt x="28" y="34"/>
                        <a:pt x="22" y="36"/>
                      </a:cubicBezTo>
                      <a:cubicBezTo>
                        <a:pt x="22" y="36"/>
                        <a:pt x="23" y="36"/>
                        <a:pt x="24" y="36"/>
                      </a:cubicBezTo>
                      <a:cubicBezTo>
                        <a:pt x="31" y="35"/>
                        <a:pt x="35" y="30"/>
                        <a:pt x="35" y="22"/>
                      </a:cubicBezTo>
                      <a:cubicBezTo>
                        <a:pt x="35" y="17"/>
                        <a:pt x="33" y="13"/>
                        <a:pt x="29" y="11"/>
                      </a:cubicBezTo>
                      <a:cubicBezTo>
                        <a:pt x="35" y="10"/>
                        <a:pt x="38" y="5"/>
                        <a:pt x="38" y="1"/>
                      </a:cubicBezTo>
                      <a:cubicBezTo>
                        <a:pt x="38" y="0"/>
                        <a:pt x="38" y="0"/>
                        <a:pt x="38" y="0"/>
                      </a:cubicBezTo>
                      <a:cubicBezTo>
                        <a:pt x="37" y="3"/>
                        <a:pt x="36" y="9"/>
                        <a:pt x="25" y="11"/>
                      </a:cubicBezTo>
                      <a:close/>
                      <a:moveTo>
                        <a:pt x="22" y="111"/>
                      </a:moveTo>
                      <a:cubicBezTo>
                        <a:pt x="8" y="110"/>
                        <a:pt x="5" y="105"/>
                        <a:pt x="5" y="99"/>
                      </a:cubicBezTo>
                      <a:cubicBezTo>
                        <a:pt x="5" y="8"/>
                        <a:pt x="5" y="8"/>
                        <a:pt x="5" y="8"/>
                      </a:cubicBezTo>
                      <a:cubicBezTo>
                        <a:pt x="1" y="6"/>
                        <a:pt x="0" y="2"/>
                        <a:pt x="0" y="0"/>
                      </a:cubicBezTo>
                      <a:cubicBezTo>
                        <a:pt x="0" y="99"/>
                        <a:pt x="0" y="99"/>
                        <a:pt x="0" y="99"/>
                      </a:cubicBezTo>
                      <a:cubicBezTo>
                        <a:pt x="0" y="106"/>
                        <a:pt x="4" y="111"/>
                        <a:pt x="19" y="111"/>
                      </a:cubicBezTo>
                      <a:cubicBezTo>
                        <a:pt x="20" y="111"/>
                        <a:pt x="21" y="111"/>
                        <a:pt x="22" y="111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172" name="Freeform 548">
                  <a:extLst>
                    <a:ext uri="{FF2B5EF4-FFF2-40B4-BE49-F238E27FC236}">
                      <a16:creationId xmlns:a16="http://schemas.microsoft.com/office/drawing/2014/main" id="{7210B805-BC62-43CF-BAB7-C20B78B08F65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1008" y="867"/>
                  <a:ext cx="95" cy="278"/>
                </a:xfrm>
                <a:custGeom>
                  <a:avLst/>
                  <a:gdLst>
                    <a:gd name="T0" fmla="*/ 237 w 38"/>
                    <a:gd name="T1" fmla="*/ 621 h 111"/>
                    <a:gd name="T2" fmla="*/ 237 w 38"/>
                    <a:gd name="T3" fmla="*/ 0 h 111"/>
                    <a:gd name="T4" fmla="*/ 155 w 38"/>
                    <a:gd name="T5" fmla="*/ 70 h 111"/>
                    <a:gd name="T6" fmla="*/ 200 w 38"/>
                    <a:gd name="T7" fmla="*/ 138 h 111"/>
                    <a:gd name="T8" fmla="*/ 120 w 38"/>
                    <a:gd name="T9" fmla="*/ 225 h 111"/>
                    <a:gd name="T10" fmla="*/ 37 w 38"/>
                    <a:gd name="T11" fmla="*/ 138 h 111"/>
                    <a:gd name="T12" fmla="*/ 80 w 38"/>
                    <a:gd name="T13" fmla="*/ 70 h 111"/>
                    <a:gd name="T14" fmla="*/ 0 w 38"/>
                    <a:gd name="T15" fmla="*/ 0 h 111"/>
                    <a:gd name="T16" fmla="*/ 0 w 38"/>
                    <a:gd name="T17" fmla="*/ 621 h 111"/>
                    <a:gd name="T18" fmla="*/ 120 w 38"/>
                    <a:gd name="T19" fmla="*/ 696 h 111"/>
                    <a:gd name="T20" fmla="*/ 237 w 38"/>
                    <a:gd name="T21" fmla="*/ 621 h 111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38"/>
                    <a:gd name="T34" fmla="*/ 0 h 111"/>
                    <a:gd name="T35" fmla="*/ 38 w 38"/>
                    <a:gd name="T36" fmla="*/ 111 h 111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38" h="111">
                      <a:moveTo>
                        <a:pt x="38" y="99"/>
                      </a:moveTo>
                      <a:cubicBezTo>
                        <a:pt x="38" y="0"/>
                        <a:pt x="38" y="0"/>
                        <a:pt x="38" y="0"/>
                      </a:cubicBezTo>
                      <a:cubicBezTo>
                        <a:pt x="37" y="3"/>
                        <a:pt x="36" y="9"/>
                        <a:pt x="25" y="11"/>
                      </a:cubicBezTo>
                      <a:cubicBezTo>
                        <a:pt x="29" y="13"/>
                        <a:pt x="32" y="17"/>
                        <a:pt x="32" y="22"/>
                      </a:cubicBezTo>
                      <a:cubicBezTo>
                        <a:pt x="32" y="30"/>
                        <a:pt x="26" y="36"/>
                        <a:pt x="19" y="36"/>
                      </a:cubicBezTo>
                      <a:cubicBezTo>
                        <a:pt x="11" y="36"/>
                        <a:pt x="6" y="30"/>
                        <a:pt x="6" y="22"/>
                      </a:cubicBezTo>
                      <a:cubicBezTo>
                        <a:pt x="6" y="17"/>
                        <a:pt x="8" y="13"/>
                        <a:pt x="13" y="11"/>
                      </a:cubicBezTo>
                      <a:cubicBezTo>
                        <a:pt x="1" y="9"/>
                        <a:pt x="0" y="3"/>
                        <a:pt x="0" y="0"/>
                      </a:cubicBezTo>
                      <a:cubicBezTo>
                        <a:pt x="0" y="99"/>
                        <a:pt x="0" y="99"/>
                        <a:pt x="0" y="99"/>
                      </a:cubicBezTo>
                      <a:cubicBezTo>
                        <a:pt x="0" y="106"/>
                        <a:pt x="4" y="111"/>
                        <a:pt x="19" y="111"/>
                      </a:cubicBezTo>
                      <a:cubicBezTo>
                        <a:pt x="34" y="111"/>
                        <a:pt x="38" y="106"/>
                        <a:pt x="38" y="99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 w="4763">
                  <a:solidFill>
                    <a:srgbClr val="343434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</p:grpSp>
          <p:grpSp>
            <p:nvGrpSpPr>
              <p:cNvPr id="129" name="Group 549">
                <a:extLst>
                  <a:ext uri="{FF2B5EF4-FFF2-40B4-BE49-F238E27FC236}">
                    <a16:creationId xmlns:a16="http://schemas.microsoft.com/office/drawing/2014/main" id="{7DC20B9A-7EB2-4D6E-B6FB-551EA3A90D08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2120" y="2368"/>
                <a:ext cx="53" cy="156"/>
                <a:chOff x="1203" y="861"/>
                <a:chExt cx="95" cy="279"/>
              </a:xfrm>
            </p:grpSpPr>
            <p:sp>
              <p:nvSpPr>
                <p:cNvPr id="165" name="Freeform 550">
                  <a:extLst>
                    <a:ext uri="{FF2B5EF4-FFF2-40B4-BE49-F238E27FC236}">
                      <a16:creationId xmlns:a16="http://schemas.microsoft.com/office/drawing/2014/main" id="{B8B3285C-83D7-4C95-817F-670C877FC707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1203" y="861"/>
                  <a:ext cx="95" cy="279"/>
                </a:xfrm>
                <a:custGeom>
                  <a:avLst/>
                  <a:gdLst>
                    <a:gd name="T0" fmla="*/ 237 w 38"/>
                    <a:gd name="T1" fmla="*/ 618 h 111"/>
                    <a:gd name="T2" fmla="*/ 237 w 38"/>
                    <a:gd name="T3" fmla="*/ 0 h 111"/>
                    <a:gd name="T4" fmla="*/ 155 w 38"/>
                    <a:gd name="T5" fmla="*/ 63 h 111"/>
                    <a:gd name="T6" fmla="*/ 200 w 38"/>
                    <a:gd name="T7" fmla="*/ 138 h 111"/>
                    <a:gd name="T8" fmla="*/ 120 w 38"/>
                    <a:gd name="T9" fmla="*/ 226 h 111"/>
                    <a:gd name="T10" fmla="*/ 37 w 38"/>
                    <a:gd name="T11" fmla="*/ 138 h 111"/>
                    <a:gd name="T12" fmla="*/ 80 w 38"/>
                    <a:gd name="T13" fmla="*/ 63 h 111"/>
                    <a:gd name="T14" fmla="*/ 0 w 38"/>
                    <a:gd name="T15" fmla="*/ 0 h 111"/>
                    <a:gd name="T16" fmla="*/ 0 w 38"/>
                    <a:gd name="T17" fmla="*/ 618 h 111"/>
                    <a:gd name="T18" fmla="*/ 120 w 38"/>
                    <a:gd name="T19" fmla="*/ 701 h 111"/>
                    <a:gd name="T20" fmla="*/ 237 w 38"/>
                    <a:gd name="T21" fmla="*/ 618 h 111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38"/>
                    <a:gd name="T34" fmla="*/ 0 h 111"/>
                    <a:gd name="T35" fmla="*/ 38 w 38"/>
                    <a:gd name="T36" fmla="*/ 111 h 111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38" h="111">
                      <a:moveTo>
                        <a:pt x="38" y="98"/>
                      </a:moveTo>
                      <a:cubicBezTo>
                        <a:pt x="38" y="0"/>
                        <a:pt x="38" y="0"/>
                        <a:pt x="38" y="0"/>
                      </a:cubicBezTo>
                      <a:cubicBezTo>
                        <a:pt x="37" y="3"/>
                        <a:pt x="36" y="9"/>
                        <a:pt x="25" y="10"/>
                      </a:cubicBezTo>
                      <a:cubicBezTo>
                        <a:pt x="29" y="13"/>
                        <a:pt x="32" y="17"/>
                        <a:pt x="32" y="22"/>
                      </a:cubicBezTo>
                      <a:cubicBezTo>
                        <a:pt x="32" y="30"/>
                        <a:pt x="26" y="36"/>
                        <a:pt x="19" y="36"/>
                      </a:cubicBezTo>
                      <a:cubicBezTo>
                        <a:pt x="11" y="36"/>
                        <a:pt x="6" y="30"/>
                        <a:pt x="6" y="22"/>
                      </a:cubicBezTo>
                      <a:cubicBezTo>
                        <a:pt x="6" y="17"/>
                        <a:pt x="9" y="13"/>
                        <a:pt x="13" y="10"/>
                      </a:cubicBezTo>
                      <a:cubicBezTo>
                        <a:pt x="1" y="9"/>
                        <a:pt x="0" y="3"/>
                        <a:pt x="0" y="0"/>
                      </a:cubicBezTo>
                      <a:cubicBezTo>
                        <a:pt x="0" y="98"/>
                        <a:pt x="0" y="98"/>
                        <a:pt x="0" y="98"/>
                      </a:cubicBezTo>
                      <a:cubicBezTo>
                        <a:pt x="0" y="105"/>
                        <a:pt x="4" y="111"/>
                        <a:pt x="19" y="111"/>
                      </a:cubicBezTo>
                      <a:cubicBezTo>
                        <a:pt x="34" y="111"/>
                        <a:pt x="38" y="105"/>
                        <a:pt x="38" y="98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166" name="Freeform 551">
                  <a:extLst>
                    <a:ext uri="{FF2B5EF4-FFF2-40B4-BE49-F238E27FC236}">
                      <a16:creationId xmlns:a16="http://schemas.microsoft.com/office/drawing/2014/main" id="{AC499632-EE7F-4909-93FF-024C155AEAE7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1248" y="861"/>
                  <a:ext cx="50" cy="279"/>
                </a:xfrm>
                <a:custGeom>
                  <a:avLst/>
                  <a:gdLst>
                    <a:gd name="T0" fmla="*/ 125 w 20"/>
                    <a:gd name="T1" fmla="*/ 618 h 111"/>
                    <a:gd name="T2" fmla="*/ 125 w 20"/>
                    <a:gd name="T3" fmla="*/ 0 h 111"/>
                    <a:gd name="T4" fmla="*/ 107 w 20"/>
                    <a:gd name="T5" fmla="*/ 38 h 111"/>
                    <a:gd name="T6" fmla="*/ 107 w 20"/>
                    <a:gd name="T7" fmla="*/ 618 h 111"/>
                    <a:gd name="T8" fmla="*/ 0 w 20"/>
                    <a:gd name="T9" fmla="*/ 701 h 111"/>
                    <a:gd name="T10" fmla="*/ 7 w 20"/>
                    <a:gd name="T11" fmla="*/ 701 h 111"/>
                    <a:gd name="T12" fmla="*/ 125 w 20"/>
                    <a:gd name="T13" fmla="*/ 618 h 11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0"/>
                    <a:gd name="T22" fmla="*/ 0 h 111"/>
                    <a:gd name="T23" fmla="*/ 20 w 20"/>
                    <a:gd name="T24" fmla="*/ 111 h 11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0" h="111">
                      <a:moveTo>
                        <a:pt x="20" y="98"/>
                      </a:moveTo>
                      <a:cubicBezTo>
                        <a:pt x="20" y="0"/>
                        <a:pt x="20" y="0"/>
                        <a:pt x="20" y="0"/>
                      </a:cubicBezTo>
                      <a:cubicBezTo>
                        <a:pt x="20" y="1"/>
                        <a:pt x="19" y="5"/>
                        <a:pt x="17" y="6"/>
                      </a:cubicBezTo>
                      <a:cubicBezTo>
                        <a:pt x="17" y="98"/>
                        <a:pt x="17" y="98"/>
                        <a:pt x="17" y="98"/>
                      </a:cubicBezTo>
                      <a:cubicBezTo>
                        <a:pt x="17" y="105"/>
                        <a:pt x="14" y="111"/>
                        <a:pt x="0" y="111"/>
                      </a:cubicBezTo>
                      <a:cubicBezTo>
                        <a:pt x="0" y="111"/>
                        <a:pt x="0" y="111"/>
                        <a:pt x="1" y="111"/>
                      </a:cubicBezTo>
                      <a:cubicBezTo>
                        <a:pt x="16" y="111"/>
                        <a:pt x="20" y="105"/>
                        <a:pt x="20" y="98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167" name="Freeform 552">
                  <a:extLst>
                    <a:ext uri="{FF2B5EF4-FFF2-40B4-BE49-F238E27FC236}">
                      <a16:creationId xmlns:a16="http://schemas.microsoft.com/office/drawing/2014/main" id="{F0C7869A-59D1-40E3-938B-F5EDE9347F36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1203" y="861"/>
                  <a:ext cx="95" cy="279"/>
                </a:xfrm>
                <a:custGeom>
                  <a:avLst/>
                  <a:gdLst>
                    <a:gd name="T0" fmla="*/ 155 w 38"/>
                    <a:gd name="T1" fmla="*/ 63 h 111"/>
                    <a:gd name="T2" fmla="*/ 200 w 38"/>
                    <a:gd name="T3" fmla="*/ 138 h 111"/>
                    <a:gd name="T4" fmla="*/ 137 w 38"/>
                    <a:gd name="T5" fmla="*/ 221 h 111"/>
                    <a:gd name="T6" fmla="*/ 150 w 38"/>
                    <a:gd name="T7" fmla="*/ 226 h 111"/>
                    <a:gd name="T8" fmla="*/ 220 w 38"/>
                    <a:gd name="T9" fmla="*/ 138 h 111"/>
                    <a:gd name="T10" fmla="*/ 180 w 38"/>
                    <a:gd name="T11" fmla="*/ 63 h 111"/>
                    <a:gd name="T12" fmla="*/ 237 w 38"/>
                    <a:gd name="T13" fmla="*/ 8 h 111"/>
                    <a:gd name="T14" fmla="*/ 237 w 38"/>
                    <a:gd name="T15" fmla="*/ 0 h 111"/>
                    <a:gd name="T16" fmla="*/ 155 w 38"/>
                    <a:gd name="T17" fmla="*/ 63 h 111"/>
                    <a:gd name="T18" fmla="*/ 137 w 38"/>
                    <a:gd name="T19" fmla="*/ 701 h 111"/>
                    <a:gd name="T20" fmla="*/ 30 w 38"/>
                    <a:gd name="T21" fmla="*/ 618 h 111"/>
                    <a:gd name="T22" fmla="*/ 30 w 38"/>
                    <a:gd name="T23" fmla="*/ 50 h 111"/>
                    <a:gd name="T24" fmla="*/ 0 w 38"/>
                    <a:gd name="T25" fmla="*/ 0 h 111"/>
                    <a:gd name="T26" fmla="*/ 0 w 38"/>
                    <a:gd name="T27" fmla="*/ 618 h 111"/>
                    <a:gd name="T28" fmla="*/ 120 w 38"/>
                    <a:gd name="T29" fmla="*/ 701 h 111"/>
                    <a:gd name="T30" fmla="*/ 137 w 38"/>
                    <a:gd name="T31" fmla="*/ 701 h 111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38"/>
                    <a:gd name="T49" fmla="*/ 0 h 111"/>
                    <a:gd name="T50" fmla="*/ 38 w 38"/>
                    <a:gd name="T51" fmla="*/ 111 h 111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38" h="111">
                      <a:moveTo>
                        <a:pt x="25" y="10"/>
                      </a:moveTo>
                      <a:cubicBezTo>
                        <a:pt x="29" y="13"/>
                        <a:pt x="32" y="17"/>
                        <a:pt x="32" y="22"/>
                      </a:cubicBezTo>
                      <a:cubicBezTo>
                        <a:pt x="32" y="29"/>
                        <a:pt x="28" y="34"/>
                        <a:pt x="22" y="35"/>
                      </a:cubicBezTo>
                      <a:cubicBezTo>
                        <a:pt x="22" y="36"/>
                        <a:pt x="23" y="36"/>
                        <a:pt x="24" y="36"/>
                      </a:cubicBezTo>
                      <a:cubicBezTo>
                        <a:pt x="31" y="35"/>
                        <a:pt x="35" y="30"/>
                        <a:pt x="35" y="22"/>
                      </a:cubicBezTo>
                      <a:cubicBezTo>
                        <a:pt x="35" y="17"/>
                        <a:pt x="33" y="13"/>
                        <a:pt x="29" y="10"/>
                      </a:cubicBezTo>
                      <a:cubicBezTo>
                        <a:pt x="35" y="9"/>
                        <a:pt x="38" y="6"/>
                        <a:pt x="38" y="1"/>
                      </a:cubicBezTo>
                      <a:cubicBezTo>
                        <a:pt x="38" y="0"/>
                        <a:pt x="38" y="0"/>
                        <a:pt x="38" y="0"/>
                      </a:cubicBezTo>
                      <a:cubicBezTo>
                        <a:pt x="37" y="3"/>
                        <a:pt x="36" y="9"/>
                        <a:pt x="25" y="10"/>
                      </a:cubicBezTo>
                      <a:close/>
                      <a:moveTo>
                        <a:pt x="22" y="111"/>
                      </a:moveTo>
                      <a:cubicBezTo>
                        <a:pt x="8" y="110"/>
                        <a:pt x="5" y="105"/>
                        <a:pt x="5" y="98"/>
                      </a:cubicBezTo>
                      <a:cubicBezTo>
                        <a:pt x="5" y="8"/>
                        <a:pt x="5" y="8"/>
                        <a:pt x="5" y="8"/>
                      </a:cubicBezTo>
                      <a:cubicBezTo>
                        <a:pt x="1" y="6"/>
                        <a:pt x="0" y="1"/>
                        <a:pt x="0" y="0"/>
                      </a:cubicBezTo>
                      <a:cubicBezTo>
                        <a:pt x="0" y="98"/>
                        <a:pt x="0" y="98"/>
                        <a:pt x="0" y="98"/>
                      </a:cubicBezTo>
                      <a:cubicBezTo>
                        <a:pt x="0" y="105"/>
                        <a:pt x="4" y="111"/>
                        <a:pt x="19" y="111"/>
                      </a:cubicBezTo>
                      <a:cubicBezTo>
                        <a:pt x="20" y="111"/>
                        <a:pt x="21" y="111"/>
                        <a:pt x="22" y="111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168" name="Freeform 553">
                  <a:extLst>
                    <a:ext uri="{FF2B5EF4-FFF2-40B4-BE49-F238E27FC236}">
                      <a16:creationId xmlns:a16="http://schemas.microsoft.com/office/drawing/2014/main" id="{9FA2BBC4-4A6D-41A5-A150-CFA86E192FA0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1203" y="861"/>
                  <a:ext cx="95" cy="279"/>
                </a:xfrm>
                <a:custGeom>
                  <a:avLst/>
                  <a:gdLst>
                    <a:gd name="T0" fmla="*/ 237 w 38"/>
                    <a:gd name="T1" fmla="*/ 618 h 111"/>
                    <a:gd name="T2" fmla="*/ 237 w 38"/>
                    <a:gd name="T3" fmla="*/ 0 h 111"/>
                    <a:gd name="T4" fmla="*/ 155 w 38"/>
                    <a:gd name="T5" fmla="*/ 63 h 111"/>
                    <a:gd name="T6" fmla="*/ 200 w 38"/>
                    <a:gd name="T7" fmla="*/ 138 h 111"/>
                    <a:gd name="T8" fmla="*/ 120 w 38"/>
                    <a:gd name="T9" fmla="*/ 226 h 111"/>
                    <a:gd name="T10" fmla="*/ 37 w 38"/>
                    <a:gd name="T11" fmla="*/ 138 h 111"/>
                    <a:gd name="T12" fmla="*/ 80 w 38"/>
                    <a:gd name="T13" fmla="*/ 63 h 111"/>
                    <a:gd name="T14" fmla="*/ 0 w 38"/>
                    <a:gd name="T15" fmla="*/ 0 h 111"/>
                    <a:gd name="T16" fmla="*/ 0 w 38"/>
                    <a:gd name="T17" fmla="*/ 618 h 111"/>
                    <a:gd name="T18" fmla="*/ 120 w 38"/>
                    <a:gd name="T19" fmla="*/ 701 h 111"/>
                    <a:gd name="T20" fmla="*/ 237 w 38"/>
                    <a:gd name="T21" fmla="*/ 618 h 111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38"/>
                    <a:gd name="T34" fmla="*/ 0 h 111"/>
                    <a:gd name="T35" fmla="*/ 38 w 38"/>
                    <a:gd name="T36" fmla="*/ 111 h 111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38" h="111">
                      <a:moveTo>
                        <a:pt x="38" y="98"/>
                      </a:moveTo>
                      <a:cubicBezTo>
                        <a:pt x="38" y="0"/>
                        <a:pt x="38" y="0"/>
                        <a:pt x="38" y="0"/>
                      </a:cubicBezTo>
                      <a:cubicBezTo>
                        <a:pt x="37" y="3"/>
                        <a:pt x="36" y="9"/>
                        <a:pt x="25" y="10"/>
                      </a:cubicBezTo>
                      <a:cubicBezTo>
                        <a:pt x="29" y="13"/>
                        <a:pt x="32" y="17"/>
                        <a:pt x="32" y="22"/>
                      </a:cubicBezTo>
                      <a:cubicBezTo>
                        <a:pt x="32" y="30"/>
                        <a:pt x="26" y="36"/>
                        <a:pt x="19" y="36"/>
                      </a:cubicBezTo>
                      <a:cubicBezTo>
                        <a:pt x="11" y="36"/>
                        <a:pt x="6" y="30"/>
                        <a:pt x="6" y="22"/>
                      </a:cubicBezTo>
                      <a:cubicBezTo>
                        <a:pt x="6" y="17"/>
                        <a:pt x="9" y="13"/>
                        <a:pt x="13" y="10"/>
                      </a:cubicBezTo>
                      <a:cubicBezTo>
                        <a:pt x="1" y="9"/>
                        <a:pt x="0" y="3"/>
                        <a:pt x="0" y="0"/>
                      </a:cubicBezTo>
                      <a:cubicBezTo>
                        <a:pt x="0" y="98"/>
                        <a:pt x="0" y="98"/>
                        <a:pt x="0" y="98"/>
                      </a:cubicBezTo>
                      <a:cubicBezTo>
                        <a:pt x="0" y="105"/>
                        <a:pt x="4" y="111"/>
                        <a:pt x="19" y="111"/>
                      </a:cubicBezTo>
                      <a:cubicBezTo>
                        <a:pt x="34" y="111"/>
                        <a:pt x="38" y="105"/>
                        <a:pt x="38" y="98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 w="4763">
                  <a:solidFill>
                    <a:srgbClr val="343434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</p:grpSp>
          <p:grpSp>
            <p:nvGrpSpPr>
              <p:cNvPr id="130" name="Group 554">
                <a:extLst>
                  <a:ext uri="{FF2B5EF4-FFF2-40B4-BE49-F238E27FC236}">
                    <a16:creationId xmlns:a16="http://schemas.microsoft.com/office/drawing/2014/main" id="{46FEA5C2-A056-4605-9E1F-912EDA7354E8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 rot="10800000">
                <a:off x="2416" y="2364"/>
                <a:ext cx="54" cy="160"/>
                <a:chOff x="818" y="866"/>
                <a:chExt cx="96" cy="286"/>
              </a:xfrm>
            </p:grpSpPr>
            <p:sp>
              <p:nvSpPr>
                <p:cNvPr id="161" name="Freeform 555">
                  <a:extLst>
                    <a:ext uri="{FF2B5EF4-FFF2-40B4-BE49-F238E27FC236}">
                      <a16:creationId xmlns:a16="http://schemas.microsoft.com/office/drawing/2014/main" id="{0030AC4E-543C-403D-A7A8-D2C45BEB0CBC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818" y="866"/>
                  <a:ext cx="96" cy="286"/>
                </a:xfrm>
                <a:custGeom>
                  <a:avLst/>
                  <a:gdLst>
                    <a:gd name="T0" fmla="*/ 205 w 38"/>
                    <a:gd name="T1" fmla="*/ 635 h 114"/>
                    <a:gd name="T2" fmla="*/ 159 w 38"/>
                    <a:gd name="T3" fmla="*/ 559 h 114"/>
                    <a:gd name="T4" fmla="*/ 243 w 38"/>
                    <a:gd name="T5" fmla="*/ 492 h 114"/>
                    <a:gd name="T6" fmla="*/ 243 w 38"/>
                    <a:gd name="T7" fmla="*/ 492 h 114"/>
                    <a:gd name="T8" fmla="*/ 243 w 38"/>
                    <a:gd name="T9" fmla="*/ 75 h 114"/>
                    <a:gd name="T10" fmla="*/ 121 w 38"/>
                    <a:gd name="T11" fmla="*/ 0 h 114"/>
                    <a:gd name="T12" fmla="*/ 0 w 38"/>
                    <a:gd name="T13" fmla="*/ 75 h 114"/>
                    <a:gd name="T14" fmla="*/ 0 w 38"/>
                    <a:gd name="T15" fmla="*/ 492 h 114"/>
                    <a:gd name="T16" fmla="*/ 0 w 38"/>
                    <a:gd name="T17" fmla="*/ 492 h 114"/>
                    <a:gd name="T18" fmla="*/ 83 w 38"/>
                    <a:gd name="T19" fmla="*/ 559 h 114"/>
                    <a:gd name="T20" fmla="*/ 38 w 38"/>
                    <a:gd name="T21" fmla="*/ 635 h 114"/>
                    <a:gd name="T22" fmla="*/ 121 w 38"/>
                    <a:gd name="T23" fmla="*/ 718 h 114"/>
                    <a:gd name="T24" fmla="*/ 205 w 38"/>
                    <a:gd name="T25" fmla="*/ 635 h 11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38"/>
                    <a:gd name="T40" fmla="*/ 0 h 114"/>
                    <a:gd name="T41" fmla="*/ 38 w 38"/>
                    <a:gd name="T42" fmla="*/ 114 h 114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38" h="114">
                      <a:moveTo>
                        <a:pt x="32" y="101"/>
                      </a:moveTo>
                      <a:cubicBezTo>
                        <a:pt x="32" y="95"/>
                        <a:pt x="29" y="91"/>
                        <a:pt x="25" y="89"/>
                      </a:cubicBezTo>
                      <a:cubicBezTo>
                        <a:pt x="37" y="87"/>
                        <a:pt x="38" y="81"/>
                        <a:pt x="38" y="78"/>
                      </a:cubicBezTo>
                      <a:cubicBezTo>
                        <a:pt x="38" y="78"/>
                        <a:pt x="38" y="78"/>
                        <a:pt x="38" y="78"/>
                      </a:cubicBezTo>
                      <a:cubicBezTo>
                        <a:pt x="38" y="12"/>
                        <a:pt x="38" y="12"/>
                        <a:pt x="38" y="12"/>
                      </a:cubicBezTo>
                      <a:cubicBezTo>
                        <a:pt x="38" y="7"/>
                        <a:pt x="34" y="0"/>
                        <a:pt x="19" y="0"/>
                      </a:cubicBezTo>
                      <a:cubicBezTo>
                        <a:pt x="4" y="0"/>
                        <a:pt x="0" y="7"/>
                        <a:pt x="0" y="12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81"/>
                        <a:pt x="1" y="87"/>
                        <a:pt x="13" y="89"/>
                      </a:cubicBezTo>
                      <a:cubicBezTo>
                        <a:pt x="8" y="91"/>
                        <a:pt x="6" y="95"/>
                        <a:pt x="6" y="101"/>
                      </a:cubicBezTo>
                      <a:cubicBezTo>
                        <a:pt x="6" y="108"/>
                        <a:pt x="11" y="114"/>
                        <a:pt x="19" y="114"/>
                      </a:cubicBezTo>
                      <a:cubicBezTo>
                        <a:pt x="26" y="114"/>
                        <a:pt x="32" y="108"/>
                        <a:pt x="32" y="101"/>
                      </a:cubicBezTo>
                      <a:close/>
                    </a:path>
                  </a:pathLst>
                </a:custGeom>
                <a:solidFill>
                  <a:srgbClr val="99CC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rot="10800000"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162" name="Freeform 556">
                  <a:extLst>
                    <a:ext uri="{FF2B5EF4-FFF2-40B4-BE49-F238E27FC236}">
                      <a16:creationId xmlns:a16="http://schemas.microsoft.com/office/drawing/2014/main" id="{59AB241E-C00D-4A93-BA88-B403B8C2604E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864" y="866"/>
                  <a:ext cx="50" cy="286"/>
                </a:xfrm>
                <a:custGeom>
                  <a:avLst/>
                  <a:gdLst>
                    <a:gd name="T0" fmla="*/ 112 w 20"/>
                    <a:gd name="T1" fmla="*/ 75 h 114"/>
                    <a:gd name="T2" fmla="*/ 112 w 20"/>
                    <a:gd name="T3" fmla="*/ 492 h 114"/>
                    <a:gd name="T4" fmla="*/ 112 w 20"/>
                    <a:gd name="T5" fmla="*/ 492 h 114"/>
                    <a:gd name="T6" fmla="*/ 32 w 20"/>
                    <a:gd name="T7" fmla="*/ 559 h 114"/>
                    <a:gd name="T8" fmla="*/ 75 w 20"/>
                    <a:gd name="T9" fmla="*/ 635 h 114"/>
                    <a:gd name="T10" fmla="*/ 0 w 20"/>
                    <a:gd name="T11" fmla="*/ 718 h 114"/>
                    <a:gd name="T12" fmla="*/ 7 w 20"/>
                    <a:gd name="T13" fmla="*/ 718 h 114"/>
                    <a:gd name="T14" fmla="*/ 88 w 20"/>
                    <a:gd name="T15" fmla="*/ 635 h 114"/>
                    <a:gd name="T16" fmla="*/ 43 w 20"/>
                    <a:gd name="T17" fmla="*/ 559 h 114"/>
                    <a:gd name="T18" fmla="*/ 125 w 20"/>
                    <a:gd name="T19" fmla="*/ 492 h 114"/>
                    <a:gd name="T20" fmla="*/ 125 w 20"/>
                    <a:gd name="T21" fmla="*/ 492 h 114"/>
                    <a:gd name="T22" fmla="*/ 125 w 20"/>
                    <a:gd name="T23" fmla="*/ 75 h 114"/>
                    <a:gd name="T24" fmla="*/ 7 w 20"/>
                    <a:gd name="T25" fmla="*/ 0 h 114"/>
                    <a:gd name="T26" fmla="*/ 0 w 20"/>
                    <a:gd name="T27" fmla="*/ 0 h 114"/>
                    <a:gd name="T28" fmla="*/ 112 w 20"/>
                    <a:gd name="T29" fmla="*/ 75 h 114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w 20"/>
                    <a:gd name="T46" fmla="*/ 0 h 114"/>
                    <a:gd name="T47" fmla="*/ 20 w 20"/>
                    <a:gd name="T48" fmla="*/ 114 h 114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T45" t="T46" r="T47" b="T48"/>
                  <a:pathLst>
                    <a:path w="20" h="114">
                      <a:moveTo>
                        <a:pt x="18" y="12"/>
                      </a:moveTo>
                      <a:cubicBezTo>
                        <a:pt x="18" y="78"/>
                        <a:pt x="18" y="78"/>
                        <a:pt x="18" y="78"/>
                      </a:cubicBezTo>
                      <a:cubicBezTo>
                        <a:pt x="18" y="78"/>
                        <a:pt x="18" y="78"/>
                        <a:pt x="18" y="78"/>
                      </a:cubicBezTo>
                      <a:cubicBezTo>
                        <a:pt x="18" y="81"/>
                        <a:pt x="17" y="87"/>
                        <a:pt x="5" y="89"/>
                      </a:cubicBezTo>
                      <a:cubicBezTo>
                        <a:pt x="9" y="91"/>
                        <a:pt x="12" y="95"/>
                        <a:pt x="12" y="101"/>
                      </a:cubicBezTo>
                      <a:cubicBezTo>
                        <a:pt x="12" y="108"/>
                        <a:pt x="7" y="113"/>
                        <a:pt x="0" y="114"/>
                      </a:cubicBezTo>
                      <a:cubicBezTo>
                        <a:pt x="0" y="114"/>
                        <a:pt x="0" y="114"/>
                        <a:pt x="1" y="114"/>
                      </a:cubicBezTo>
                      <a:cubicBezTo>
                        <a:pt x="8" y="114"/>
                        <a:pt x="14" y="108"/>
                        <a:pt x="14" y="101"/>
                      </a:cubicBezTo>
                      <a:cubicBezTo>
                        <a:pt x="14" y="95"/>
                        <a:pt x="11" y="91"/>
                        <a:pt x="7" y="89"/>
                      </a:cubicBezTo>
                      <a:cubicBezTo>
                        <a:pt x="19" y="87"/>
                        <a:pt x="20" y="81"/>
                        <a:pt x="20" y="78"/>
                      </a:cubicBezTo>
                      <a:cubicBezTo>
                        <a:pt x="20" y="78"/>
                        <a:pt x="20" y="78"/>
                        <a:pt x="20" y="78"/>
                      </a:cubicBezTo>
                      <a:cubicBezTo>
                        <a:pt x="20" y="12"/>
                        <a:pt x="20" y="12"/>
                        <a:pt x="20" y="12"/>
                      </a:cubicBezTo>
                      <a:cubicBezTo>
                        <a:pt x="20" y="7"/>
                        <a:pt x="16" y="0"/>
                        <a:pt x="1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4" y="1"/>
                        <a:pt x="18" y="8"/>
                        <a:pt x="18" y="12"/>
                      </a:cubicBezTo>
                      <a:close/>
                    </a:path>
                  </a:pathLst>
                </a:custGeom>
                <a:solidFill>
                  <a:srgbClr val="99CC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rot="10800000"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163" name="Freeform 557">
                  <a:extLst>
                    <a:ext uri="{FF2B5EF4-FFF2-40B4-BE49-F238E27FC236}">
                      <a16:creationId xmlns:a16="http://schemas.microsoft.com/office/drawing/2014/main" id="{25BC2ACA-0FAB-4B5C-B0AC-D9A152F9DCA0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818" y="866"/>
                  <a:ext cx="56" cy="286"/>
                </a:xfrm>
                <a:custGeom>
                  <a:avLst/>
                  <a:gdLst>
                    <a:gd name="T0" fmla="*/ 79 w 22"/>
                    <a:gd name="T1" fmla="*/ 635 h 114"/>
                    <a:gd name="T2" fmla="*/ 122 w 22"/>
                    <a:gd name="T3" fmla="*/ 559 h 114"/>
                    <a:gd name="T4" fmla="*/ 38 w 22"/>
                    <a:gd name="T5" fmla="*/ 492 h 114"/>
                    <a:gd name="T6" fmla="*/ 38 w 22"/>
                    <a:gd name="T7" fmla="*/ 492 h 114"/>
                    <a:gd name="T8" fmla="*/ 38 w 22"/>
                    <a:gd name="T9" fmla="*/ 75 h 114"/>
                    <a:gd name="T10" fmla="*/ 143 w 22"/>
                    <a:gd name="T11" fmla="*/ 8 h 114"/>
                    <a:gd name="T12" fmla="*/ 122 w 22"/>
                    <a:gd name="T13" fmla="*/ 0 h 114"/>
                    <a:gd name="T14" fmla="*/ 0 w 22"/>
                    <a:gd name="T15" fmla="*/ 75 h 114"/>
                    <a:gd name="T16" fmla="*/ 0 w 22"/>
                    <a:gd name="T17" fmla="*/ 492 h 114"/>
                    <a:gd name="T18" fmla="*/ 0 w 22"/>
                    <a:gd name="T19" fmla="*/ 492 h 114"/>
                    <a:gd name="T20" fmla="*/ 84 w 22"/>
                    <a:gd name="T21" fmla="*/ 559 h 114"/>
                    <a:gd name="T22" fmla="*/ 38 w 22"/>
                    <a:gd name="T23" fmla="*/ 635 h 114"/>
                    <a:gd name="T24" fmla="*/ 122 w 22"/>
                    <a:gd name="T25" fmla="*/ 718 h 114"/>
                    <a:gd name="T26" fmla="*/ 143 w 22"/>
                    <a:gd name="T27" fmla="*/ 718 h 114"/>
                    <a:gd name="T28" fmla="*/ 79 w 22"/>
                    <a:gd name="T29" fmla="*/ 635 h 114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w 22"/>
                    <a:gd name="T46" fmla="*/ 0 h 114"/>
                    <a:gd name="T47" fmla="*/ 22 w 22"/>
                    <a:gd name="T48" fmla="*/ 114 h 114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T45" t="T46" r="T47" b="T48"/>
                  <a:pathLst>
                    <a:path w="22" h="114">
                      <a:moveTo>
                        <a:pt x="12" y="101"/>
                      </a:moveTo>
                      <a:cubicBezTo>
                        <a:pt x="12" y="95"/>
                        <a:pt x="15" y="91"/>
                        <a:pt x="19" y="89"/>
                      </a:cubicBezTo>
                      <a:cubicBezTo>
                        <a:pt x="7" y="87"/>
                        <a:pt x="6" y="81"/>
                        <a:pt x="6" y="78"/>
                      </a:cubicBezTo>
                      <a:cubicBezTo>
                        <a:pt x="6" y="78"/>
                        <a:pt x="6" y="78"/>
                        <a:pt x="6" y="78"/>
                      </a:cubicBezTo>
                      <a:cubicBezTo>
                        <a:pt x="6" y="12"/>
                        <a:pt x="6" y="12"/>
                        <a:pt x="6" y="12"/>
                      </a:cubicBezTo>
                      <a:cubicBezTo>
                        <a:pt x="6" y="8"/>
                        <a:pt x="8" y="1"/>
                        <a:pt x="22" y="1"/>
                      </a:cubicBezTo>
                      <a:cubicBezTo>
                        <a:pt x="21" y="0"/>
                        <a:pt x="20" y="0"/>
                        <a:pt x="19" y="0"/>
                      </a:cubicBezTo>
                      <a:cubicBezTo>
                        <a:pt x="4" y="0"/>
                        <a:pt x="0" y="7"/>
                        <a:pt x="0" y="12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81"/>
                        <a:pt x="1" y="87"/>
                        <a:pt x="13" y="89"/>
                      </a:cubicBezTo>
                      <a:cubicBezTo>
                        <a:pt x="8" y="91"/>
                        <a:pt x="6" y="95"/>
                        <a:pt x="6" y="101"/>
                      </a:cubicBezTo>
                      <a:cubicBezTo>
                        <a:pt x="6" y="108"/>
                        <a:pt x="11" y="114"/>
                        <a:pt x="19" y="114"/>
                      </a:cubicBezTo>
                      <a:cubicBezTo>
                        <a:pt x="20" y="114"/>
                        <a:pt x="21" y="114"/>
                        <a:pt x="22" y="114"/>
                      </a:cubicBezTo>
                      <a:cubicBezTo>
                        <a:pt x="16" y="112"/>
                        <a:pt x="12" y="107"/>
                        <a:pt x="12" y="101"/>
                      </a:cubicBezTo>
                      <a:close/>
                    </a:path>
                  </a:pathLst>
                </a:custGeom>
                <a:solidFill>
                  <a:srgbClr val="99CC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rot="10800000"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164" name="Freeform 558">
                  <a:extLst>
                    <a:ext uri="{FF2B5EF4-FFF2-40B4-BE49-F238E27FC236}">
                      <a16:creationId xmlns:a16="http://schemas.microsoft.com/office/drawing/2014/main" id="{BF457045-9B28-477A-BF80-D0D1C1E4E7F4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818" y="866"/>
                  <a:ext cx="96" cy="286"/>
                </a:xfrm>
                <a:custGeom>
                  <a:avLst/>
                  <a:gdLst>
                    <a:gd name="T0" fmla="*/ 205 w 38"/>
                    <a:gd name="T1" fmla="*/ 635 h 114"/>
                    <a:gd name="T2" fmla="*/ 159 w 38"/>
                    <a:gd name="T3" fmla="*/ 559 h 114"/>
                    <a:gd name="T4" fmla="*/ 243 w 38"/>
                    <a:gd name="T5" fmla="*/ 492 h 114"/>
                    <a:gd name="T6" fmla="*/ 243 w 38"/>
                    <a:gd name="T7" fmla="*/ 492 h 114"/>
                    <a:gd name="T8" fmla="*/ 243 w 38"/>
                    <a:gd name="T9" fmla="*/ 75 h 114"/>
                    <a:gd name="T10" fmla="*/ 121 w 38"/>
                    <a:gd name="T11" fmla="*/ 0 h 114"/>
                    <a:gd name="T12" fmla="*/ 0 w 38"/>
                    <a:gd name="T13" fmla="*/ 75 h 114"/>
                    <a:gd name="T14" fmla="*/ 0 w 38"/>
                    <a:gd name="T15" fmla="*/ 492 h 114"/>
                    <a:gd name="T16" fmla="*/ 0 w 38"/>
                    <a:gd name="T17" fmla="*/ 492 h 114"/>
                    <a:gd name="T18" fmla="*/ 83 w 38"/>
                    <a:gd name="T19" fmla="*/ 559 h 114"/>
                    <a:gd name="T20" fmla="*/ 38 w 38"/>
                    <a:gd name="T21" fmla="*/ 635 h 114"/>
                    <a:gd name="T22" fmla="*/ 121 w 38"/>
                    <a:gd name="T23" fmla="*/ 718 h 114"/>
                    <a:gd name="T24" fmla="*/ 205 w 38"/>
                    <a:gd name="T25" fmla="*/ 635 h 11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38"/>
                    <a:gd name="T40" fmla="*/ 0 h 114"/>
                    <a:gd name="T41" fmla="*/ 38 w 38"/>
                    <a:gd name="T42" fmla="*/ 114 h 114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38" h="114">
                      <a:moveTo>
                        <a:pt x="32" y="101"/>
                      </a:moveTo>
                      <a:cubicBezTo>
                        <a:pt x="32" y="95"/>
                        <a:pt x="29" y="91"/>
                        <a:pt x="25" y="89"/>
                      </a:cubicBezTo>
                      <a:cubicBezTo>
                        <a:pt x="37" y="87"/>
                        <a:pt x="38" y="81"/>
                        <a:pt x="38" y="78"/>
                      </a:cubicBezTo>
                      <a:cubicBezTo>
                        <a:pt x="38" y="78"/>
                        <a:pt x="38" y="78"/>
                        <a:pt x="38" y="78"/>
                      </a:cubicBezTo>
                      <a:cubicBezTo>
                        <a:pt x="38" y="12"/>
                        <a:pt x="38" y="12"/>
                        <a:pt x="38" y="12"/>
                      </a:cubicBezTo>
                      <a:cubicBezTo>
                        <a:pt x="38" y="7"/>
                        <a:pt x="34" y="0"/>
                        <a:pt x="19" y="0"/>
                      </a:cubicBezTo>
                      <a:cubicBezTo>
                        <a:pt x="4" y="0"/>
                        <a:pt x="0" y="7"/>
                        <a:pt x="0" y="12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81"/>
                        <a:pt x="1" y="87"/>
                        <a:pt x="13" y="89"/>
                      </a:cubicBezTo>
                      <a:cubicBezTo>
                        <a:pt x="8" y="91"/>
                        <a:pt x="6" y="95"/>
                        <a:pt x="6" y="101"/>
                      </a:cubicBezTo>
                      <a:cubicBezTo>
                        <a:pt x="6" y="108"/>
                        <a:pt x="11" y="114"/>
                        <a:pt x="19" y="114"/>
                      </a:cubicBezTo>
                      <a:cubicBezTo>
                        <a:pt x="26" y="114"/>
                        <a:pt x="32" y="108"/>
                        <a:pt x="32" y="101"/>
                      </a:cubicBezTo>
                      <a:close/>
                    </a:path>
                  </a:pathLst>
                </a:custGeom>
                <a:solidFill>
                  <a:srgbClr val="99CC00"/>
                </a:solidFill>
                <a:ln w="3175">
                  <a:solidFill>
                    <a:srgbClr val="343434"/>
                  </a:solidFill>
                  <a:miter lim="800000"/>
                  <a:headEnd/>
                  <a:tailEnd/>
                </a:ln>
              </p:spPr>
              <p:txBody>
                <a:bodyPr rot="10800000"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</p:grpSp>
          <p:grpSp>
            <p:nvGrpSpPr>
              <p:cNvPr id="131" name="Group 559">
                <a:extLst>
                  <a:ext uri="{FF2B5EF4-FFF2-40B4-BE49-F238E27FC236}">
                    <a16:creationId xmlns:a16="http://schemas.microsoft.com/office/drawing/2014/main" id="{DB1F3492-0AAA-44D7-ADDB-285C70F7E2CF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2705" y="2368"/>
                <a:ext cx="53" cy="156"/>
                <a:chOff x="1203" y="861"/>
                <a:chExt cx="95" cy="279"/>
              </a:xfrm>
            </p:grpSpPr>
            <p:sp>
              <p:nvSpPr>
                <p:cNvPr id="157" name="Freeform 560">
                  <a:extLst>
                    <a:ext uri="{FF2B5EF4-FFF2-40B4-BE49-F238E27FC236}">
                      <a16:creationId xmlns:a16="http://schemas.microsoft.com/office/drawing/2014/main" id="{97A77775-DCBD-43C5-8250-D839C40EC5CE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1203" y="861"/>
                  <a:ext cx="95" cy="279"/>
                </a:xfrm>
                <a:custGeom>
                  <a:avLst/>
                  <a:gdLst>
                    <a:gd name="T0" fmla="*/ 237 w 38"/>
                    <a:gd name="T1" fmla="*/ 618 h 111"/>
                    <a:gd name="T2" fmla="*/ 237 w 38"/>
                    <a:gd name="T3" fmla="*/ 0 h 111"/>
                    <a:gd name="T4" fmla="*/ 155 w 38"/>
                    <a:gd name="T5" fmla="*/ 63 h 111"/>
                    <a:gd name="T6" fmla="*/ 200 w 38"/>
                    <a:gd name="T7" fmla="*/ 138 h 111"/>
                    <a:gd name="T8" fmla="*/ 120 w 38"/>
                    <a:gd name="T9" fmla="*/ 226 h 111"/>
                    <a:gd name="T10" fmla="*/ 37 w 38"/>
                    <a:gd name="T11" fmla="*/ 138 h 111"/>
                    <a:gd name="T12" fmla="*/ 80 w 38"/>
                    <a:gd name="T13" fmla="*/ 63 h 111"/>
                    <a:gd name="T14" fmla="*/ 0 w 38"/>
                    <a:gd name="T15" fmla="*/ 0 h 111"/>
                    <a:gd name="T16" fmla="*/ 0 w 38"/>
                    <a:gd name="T17" fmla="*/ 618 h 111"/>
                    <a:gd name="T18" fmla="*/ 120 w 38"/>
                    <a:gd name="T19" fmla="*/ 701 h 111"/>
                    <a:gd name="T20" fmla="*/ 237 w 38"/>
                    <a:gd name="T21" fmla="*/ 618 h 111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38"/>
                    <a:gd name="T34" fmla="*/ 0 h 111"/>
                    <a:gd name="T35" fmla="*/ 38 w 38"/>
                    <a:gd name="T36" fmla="*/ 111 h 111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38" h="111">
                      <a:moveTo>
                        <a:pt x="38" y="98"/>
                      </a:moveTo>
                      <a:cubicBezTo>
                        <a:pt x="38" y="0"/>
                        <a:pt x="38" y="0"/>
                        <a:pt x="38" y="0"/>
                      </a:cubicBezTo>
                      <a:cubicBezTo>
                        <a:pt x="37" y="3"/>
                        <a:pt x="36" y="9"/>
                        <a:pt x="25" y="10"/>
                      </a:cubicBezTo>
                      <a:cubicBezTo>
                        <a:pt x="29" y="13"/>
                        <a:pt x="32" y="17"/>
                        <a:pt x="32" y="22"/>
                      </a:cubicBezTo>
                      <a:cubicBezTo>
                        <a:pt x="32" y="30"/>
                        <a:pt x="26" y="36"/>
                        <a:pt x="19" y="36"/>
                      </a:cubicBezTo>
                      <a:cubicBezTo>
                        <a:pt x="11" y="36"/>
                        <a:pt x="6" y="30"/>
                        <a:pt x="6" y="22"/>
                      </a:cubicBezTo>
                      <a:cubicBezTo>
                        <a:pt x="6" y="17"/>
                        <a:pt x="9" y="13"/>
                        <a:pt x="13" y="10"/>
                      </a:cubicBezTo>
                      <a:cubicBezTo>
                        <a:pt x="1" y="9"/>
                        <a:pt x="0" y="3"/>
                        <a:pt x="0" y="0"/>
                      </a:cubicBezTo>
                      <a:cubicBezTo>
                        <a:pt x="0" y="98"/>
                        <a:pt x="0" y="98"/>
                        <a:pt x="0" y="98"/>
                      </a:cubicBezTo>
                      <a:cubicBezTo>
                        <a:pt x="0" y="105"/>
                        <a:pt x="4" y="111"/>
                        <a:pt x="19" y="111"/>
                      </a:cubicBezTo>
                      <a:cubicBezTo>
                        <a:pt x="34" y="111"/>
                        <a:pt x="38" y="105"/>
                        <a:pt x="38" y="98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158" name="Freeform 561">
                  <a:extLst>
                    <a:ext uri="{FF2B5EF4-FFF2-40B4-BE49-F238E27FC236}">
                      <a16:creationId xmlns:a16="http://schemas.microsoft.com/office/drawing/2014/main" id="{80ABA598-E7E1-4A74-A59B-3E37A23DCB03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1248" y="861"/>
                  <a:ext cx="50" cy="279"/>
                </a:xfrm>
                <a:custGeom>
                  <a:avLst/>
                  <a:gdLst>
                    <a:gd name="T0" fmla="*/ 125 w 20"/>
                    <a:gd name="T1" fmla="*/ 618 h 111"/>
                    <a:gd name="T2" fmla="*/ 125 w 20"/>
                    <a:gd name="T3" fmla="*/ 0 h 111"/>
                    <a:gd name="T4" fmla="*/ 107 w 20"/>
                    <a:gd name="T5" fmla="*/ 38 h 111"/>
                    <a:gd name="T6" fmla="*/ 107 w 20"/>
                    <a:gd name="T7" fmla="*/ 618 h 111"/>
                    <a:gd name="T8" fmla="*/ 0 w 20"/>
                    <a:gd name="T9" fmla="*/ 701 h 111"/>
                    <a:gd name="T10" fmla="*/ 7 w 20"/>
                    <a:gd name="T11" fmla="*/ 701 h 111"/>
                    <a:gd name="T12" fmla="*/ 125 w 20"/>
                    <a:gd name="T13" fmla="*/ 618 h 11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0"/>
                    <a:gd name="T22" fmla="*/ 0 h 111"/>
                    <a:gd name="T23" fmla="*/ 20 w 20"/>
                    <a:gd name="T24" fmla="*/ 111 h 11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0" h="111">
                      <a:moveTo>
                        <a:pt x="20" y="98"/>
                      </a:moveTo>
                      <a:cubicBezTo>
                        <a:pt x="20" y="0"/>
                        <a:pt x="20" y="0"/>
                        <a:pt x="20" y="0"/>
                      </a:cubicBezTo>
                      <a:cubicBezTo>
                        <a:pt x="20" y="1"/>
                        <a:pt x="19" y="5"/>
                        <a:pt x="17" y="6"/>
                      </a:cubicBezTo>
                      <a:cubicBezTo>
                        <a:pt x="17" y="98"/>
                        <a:pt x="17" y="98"/>
                        <a:pt x="17" y="98"/>
                      </a:cubicBezTo>
                      <a:cubicBezTo>
                        <a:pt x="17" y="105"/>
                        <a:pt x="14" y="111"/>
                        <a:pt x="0" y="111"/>
                      </a:cubicBezTo>
                      <a:cubicBezTo>
                        <a:pt x="0" y="111"/>
                        <a:pt x="0" y="111"/>
                        <a:pt x="1" y="111"/>
                      </a:cubicBezTo>
                      <a:cubicBezTo>
                        <a:pt x="16" y="111"/>
                        <a:pt x="20" y="105"/>
                        <a:pt x="20" y="98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159" name="Freeform 562">
                  <a:extLst>
                    <a:ext uri="{FF2B5EF4-FFF2-40B4-BE49-F238E27FC236}">
                      <a16:creationId xmlns:a16="http://schemas.microsoft.com/office/drawing/2014/main" id="{FBA44CA3-C97C-45C2-A416-EF78A0024CD9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1203" y="861"/>
                  <a:ext cx="95" cy="279"/>
                </a:xfrm>
                <a:custGeom>
                  <a:avLst/>
                  <a:gdLst>
                    <a:gd name="T0" fmla="*/ 155 w 38"/>
                    <a:gd name="T1" fmla="*/ 63 h 111"/>
                    <a:gd name="T2" fmla="*/ 200 w 38"/>
                    <a:gd name="T3" fmla="*/ 138 h 111"/>
                    <a:gd name="T4" fmla="*/ 137 w 38"/>
                    <a:gd name="T5" fmla="*/ 221 h 111"/>
                    <a:gd name="T6" fmla="*/ 150 w 38"/>
                    <a:gd name="T7" fmla="*/ 226 h 111"/>
                    <a:gd name="T8" fmla="*/ 220 w 38"/>
                    <a:gd name="T9" fmla="*/ 138 h 111"/>
                    <a:gd name="T10" fmla="*/ 180 w 38"/>
                    <a:gd name="T11" fmla="*/ 63 h 111"/>
                    <a:gd name="T12" fmla="*/ 237 w 38"/>
                    <a:gd name="T13" fmla="*/ 8 h 111"/>
                    <a:gd name="T14" fmla="*/ 237 w 38"/>
                    <a:gd name="T15" fmla="*/ 0 h 111"/>
                    <a:gd name="T16" fmla="*/ 155 w 38"/>
                    <a:gd name="T17" fmla="*/ 63 h 111"/>
                    <a:gd name="T18" fmla="*/ 137 w 38"/>
                    <a:gd name="T19" fmla="*/ 701 h 111"/>
                    <a:gd name="T20" fmla="*/ 30 w 38"/>
                    <a:gd name="T21" fmla="*/ 618 h 111"/>
                    <a:gd name="T22" fmla="*/ 30 w 38"/>
                    <a:gd name="T23" fmla="*/ 50 h 111"/>
                    <a:gd name="T24" fmla="*/ 0 w 38"/>
                    <a:gd name="T25" fmla="*/ 0 h 111"/>
                    <a:gd name="T26" fmla="*/ 0 w 38"/>
                    <a:gd name="T27" fmla="*/ 618 h 111"/>
                    <a:gd name="T28" fmla="*/ 120 w 38"/>
                    <a:gd name="T29" fmla="*/ 701 h 111"/>
                    <a:gd name="T30" fmla="*/ 137 w 38"/>
                    <a:gd name="T31" fmla="*/ 701 h 111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38"/>
                    <a:gd name="T49" fmla="*/ 0 h 111"/>
                    <a:gd name="T50" fmla="*/ 38 w 38"/>
                    <a:gd name="T51" fmla="*/ 111 h 111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38" h="111">
                      <a:moveTo>
                        <a:pt x="25" y="10"/>
                      </a:moveTo>
                      <a:cubicBezTo>
                        <a:pt x="29" y="13"/>
                        <a:pt x="32" y="17"/>
                        <a:pt x="32" y="22"/>
                      </a:cubicBezTo>
                      <a:cubicBezTo>
                        <a:pt x="32" y="29"/>
                        <a:pt x="28" y="34"/>
                        <a:pt x="22" y="35"/>
                      </a:cubicBezTo>
                      <a:cubicBezTo>
                        <a:pt x="22" y="36"/>
                        <a:pt x="23" y="36"/>
                        <a:pt x="24" y="36"/>
                      </a:cubicBezTo>
                      <a:cubicBezTo>
                        <a:pt x="31" y="35"/>
                        <a:pt x="35" y="30"/>
                        <a:pt x="35" y="22"/>
                      </a:cubicBezTo>
                      <a:cubicBezTo>
                        <a:pt x="35" y="17"/>
                        <a:pt x="33" y="13"/>
                        <a:pt x="29" y="10"/>
                      </a:cubicBezTo>
                      <a:cubicBezTo>
                        <a:pt x="35" y="9"/>
                        <a:pt x="38" y="6"/>
                        <a:pt x="38" y="1"/>
                      </a:cubicBezTo>
                      <a:cubicBezTo>
                        <a:pt x="38" y="0"/>
                        <a:pt x="38" y="0"/>
                        <a:pt x="38" y="0"/>
                      </a:cubicBezTo>
                      <a:cubicBezTo>
                        <a:pt x="37" y="3"/>
                        <a:pt x="36" y="9"/>
                        <a:pt x="25" y="10"/>
                      </a:cubicBezTo>
                      <a:close/>
                      <a:moveTo>
                        <a:pt x="22" y="111"/>
                      </a:moveTo>
                      <a:cubicBezTo>
                        <a:pt x="8" y="110"/>
                        <a:pt x="5" y="105"/>
                        <a:pt x="5" y="98"/>
                      </a:cubicBezTo>
                      <a:cubicBezTo>
                        <a:pt x="5" y="8"/>
                        <a:pt x="5" y="8"/>
                        <a:pt x="5" y="8"/>
                      </a:cubicBezTo>
                      <a:cubicBezTo>
                        <a:pt x="1" y="6"/>
                        <a:pt x="0" y="1"/>
                        <a:pt x="0" y="0"/>
                      </a:cubicBezTo>
                      <a:cubicBezTo>
                        <a:pt x="0" y="98"/>
                        <a:pt x="0" y="98"/>
                        <a:pt x="0" y="98"/>
                      </a:cubicBezTo>
                      <a:cubicBezTo>
                        <a:pt x="0" y="105"/>
                        <a:pt x="4" y="111"/>
                        <a:pt x="19" y="111"/>
                      </a:cubicBezTo>
                      <a:cubicBezTo>
                        <a:pt x="20" y="111"/>
                        <a:pt x="21" y="111"/>
                        <a:pt x="22" y="111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160" name="Freeform 563">
                  <a:extLst>
                    <a:ext uri="{FF2B5EF4-FFF2-40B4-BE49-F238E27FC236}">
                      <a16:creationId xmlns:a16="http://schemas.microsoft.com/office/drawing/2014/main" id="{AC417FFD-167C-4751-8AA5-0B0A537B5966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1203" y="861"/>
                  <a:ext cx="95" cy="279"/>
                </a:xfrm>
                <a:custGeom>
                  <a:avLst/>
                  <a:gdLst>
                    <a:gd name="T0" fmla="*/ 237 w 38"/>
                    <a:gd name="T1" fmla="*/ 618 h 111"/>
                    <a:gd name="T2" fmla="*/ 237 w 38"/>
                    <a:gd name="T3" fmla="*/ 0 h 111"/>
                    <a:gd name="T4" fmla="*/ 155 w 38"/>
                    <a:gd name="T5" fmla="*/ 63 h 111"/>
                    <a:gd name="T6" fmla="*/ 200 w 38"/>
                    <a:gd name="T7" fmla="*/ 138 h 111"/>
                    <a:gd name="T8" fmla="*/ 120 w 38"/>
                    <a:gd name="T9" fmla="*/ 226 h 111"/>
                    <a:gd name="T10" fmla="*/ 37 w 38"/>
                    <a:gd name="T11" fmla="*/ 138 h 111"/>
                    <a:gd name="T12" fmla="*/ 80 w 38"/>
                    <a:gd name="T13" fmla="*/ 63 h 111"/>
                    <a:gd name="T14" fmla="*/ 0 w 38"/>
                    <a:gd name="T15" fmla="*/ 0 h 111"/>
                    <a:gd name="T16" fmla="*/ 0 w 38"/>
                    <a:gd name="T17" fmla="*/ 618 h 111"/>
                    <a:gd name="T18" fmla="*/ 120 w 38"/>
                    <a:gd name="T19" fmla="*/ 701 h 111"/>
                    <a:gd name="T20" fmla="*/ 237 w 38"/>
                    <a:gd name="T21" fmla="*/ 618 h 111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38"/>
                    <a:gd name="T34" fmla="*/ 0 h 111"/>
                    <a:gd name="T35" fmla="*/ 38 w 38"/>
                    <a:gd name="T36" fmla="*/ 111 h 111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38" h="111">
                      <a:moveTo>
                        <a:pt x="38" y="98"/>
                      </a:moveTo>
                      <a:cubicBezTo>
                        <a:pt x="38" y="0"/>
                        <a:pt x="38" y="0"/>
                        <a:pt x="38" y="0"/>
                      </a:cubicBezTo>
                      <a:cubicBezTo>
                        <a:pt x="37" y="3"/>
                        <a:pt x="36" y="9"/>
                        <a:pt x="25" y="10"/>
                      </a:cubicBezTo>
                      <a:cubicBezTo>
                        <a:pt x="29" y="13"/>
                        <a:pt x="32" y="17"/>
                        <a:pt x="32" y="22"/>
                      </a:cubicBezTo>
                      <a:cubicBezTo>
                        <a:pt x="32" y="30"/>
                        <a:pt x="26" y="36"/>
                        <a:pt x="19" y="36"/>
                      </a:cubicBezTo>
                      <a:cubicBezTo>
                        <a:pt x="11" y="36"/>
                        <a:pt x="6" y="30"/>
                        <a:pt x="6" y="22"/>
                      </a:cubicBezTo>
                      <a:cubicBezTo>
                        <a:pt x="6" y="17"/>
                        <a:pt x="9" y="13"/>
                        <a:pt x="13" y="10"/>
                      </a:cubicBezTo>
                      <a:cubicBezTo>
                        <a:pt x="1" y="9"/>
                        <a:pt x="0" y="3"/>
                        <a:pt x="0" y="0"/>
                      </a:cubicBezTo>
                      <a:cubicBezTo>
                        <a:pt x="0" y="98"/>
                        <a:pt x="0" y="98"/>
                        <a:pt x="0" y="98"/>
                      </a:cubicBezTo>
                      <a:cubicBezTo>
                        <a:pt x="0" y="105"/>
                        <a:pt x="4" y="111"/>
                        <a:pt x="19" y="111"/>
                      </a:cubicBezTo>
                      <a:cubicBezTo>
                        <a:pt x="34" y="111"/>
                        <a:pt x="38" y="105"/>
                        <a:pt x="38" y="98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 w="4763">
                  <a:solidFill>
                    <a:srgbClr val="343434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</p:grpSp>
          <p:grpSp>
            <p:nvGrpSpPr>
              <p:cNvPr id="132" name="Group 564">
                <a:extLst>
                  <a:ext uri="{FF2B5EF4-FFF2-40B4-BE49-F238E27FC236}">
                    <a16:creationId xmlns:a16="http://schemas.microsoft.com/office/drawing/2014/main" id="{28892397-47BE-4DAB-BE3E-2D7D24AB3372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3020" y="2368"/>
                <a:ext cx="54" cy="156"/>
                <a:chOff x="1203" y="861"/>
                <a:chExt cx="95" cy="279"/>
              </a:xfrm>
            </p:grpSpPr>
            <p:sp>
              <p:nvSpPr>
                <p:cNvPr id="153" name="Freeform 565">
                  <a:extLst>
                    <a:ext uri="{FF2B5EF4-FFF2-40B4-BE49-F238E27FC236}">
                      <a16:creationId xmlns:a16="http://schemas.microsoft.com/office/drawing/2014/main" id="{F0C610A5-01F9-4DF6-981B-487816C936F4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1203" y="861"/>
                  <a:ext cx="95" cy="279"/>
                </a:xfrm>
                <a:custGeom>
                  <a:avLst/>
                  <a:gdLst>
                    <a:gd name="T0" fmla="*/ 237 w 38"/>
                    <a:gd name="T1" fmla="*/ 618 h 111"/>
                    <a:gd name="T2" fmla="*/ 237 w 38"/>
                    <a:gd name="T3" fmla="*/ 0 h 111"/>
                    <a:gd name="T4" fmla="*/ 155 w 38"/>
                    <a:gd name="T5" fmla="*/ 63 h 111"/>
                    <a:gd name="T6" fmla="*/ 200 w 38"/>
                    <a:gd name="T7" fmla="*/ 138 h 111"/>
                    <a:gd name="T8" fmla="*/ 120 w 38"/>
                    <a:gd name="T9" fmla="*/ 226 h 111"/>
                    <a:gd name="T10" fmla="*/ 37 w 38"/>
                    <a:gd name="T11" fmla="*/ 138 h 111"/>
                    <a:gd name="T12" fmla="*/ 80 w 38"/>
                    <a:gd name="T13" fmla="*/ 63 h 111"/>
                    <a:gd name="T14" fmla="*/ 0 w 38"/>
                    <a:gd name="T15" fmla="*/ 0 h 111"/>
                    <a:gd name="T16" fmla="*/ 0 w 38"/>
                    <a:gd name="T17" fmla="*/ 618 h 111"/>
                    <a:gd name="T18" fmla="*/ 120 w 38"/>
                    <a:gd name="T19" fmla="*/ 701 h 111"/>
                    <a:gd name="T20" fmla="*/ 237 w 38"/>
                    <a:gd name="T21" fmla="*/ 618 h 111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38"/>
                    <a:gd name="T34" fmla="*/ 0 h 111"/>
                    <a:gd name="T35" fmla="*/ 38 w 38"/>
                    <a:gd name="T36" fmla="*/ 111 h 111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38" h="111">
                      <a:moveTo>
                        <a:pt x="38" y="98"/>
                      </a:moveTo>
                      <a:cubicBezTo>
                        <a:pt x="38" y="0"/>
                        <a:pt x="38" y="0"/>
                        <a:pt x="38" y="0"/>
                      </a:cubicBezTo>
                      <a:cubicBezTo>
                        <a:pt x="37" y="3"/>
                        <a:pt x="36" y="9"/>
                        <a:pt x="25" y="10"/>
                      </a:cubicBezTo>
                      <a:cubicBezTo>
                        <a:pt x="29" y="13"/>
                        <a:pt x="32" y="17"/>
                        <a:pt x="32" y="22"/>
                      </a:cubicBezTo>
                      <a:cubicBezTo>
                        <a:pt x="32" y="30"/>
                        <a:pt x="26" y="36"/>
                        <a:pt x="19" y="36"/>
                      </a:cubicBezTo>
                      <a:cubicBezTo>
                        <a:pt x="11" y="36"/>
                        <a:pt x="6" y="30"/>
                        <a:pt x="6" y="22"/>
                      </a:cubicBezTo>
                      <a:cubicBezTo>
                        <a:pt x="6" y="17"/>
                        <a:pt x="9" y="13"/>
                        <a:pt x="13" y="10"/>
                      </a:cubicBezTo>
                      <a:cubicBezTo>
                        <a:pt x="1" y="9"/>
                        <a:pt x="0" y="3"/>
                        <a:pt x="0" y="0"/>
                      </a:cubicBezTo>
                      <a:cubicBezTo>
                        <a:pt x="0" y="98"/>
                        <a:pt x="0" y="98"/>
                        <a:pt x="0" y="98"/>
                      </a:cubicBezTo>
                      <a:cubicBezTo>
                        <a:pt x="0" y="105"/>
                        <a:pt x="4" y="111"/>
                        <a:pt x="19" y="111"/>
                      </a:cubicBezTo>
                      <a:cubicBezTo>
                        <a:pt x="34" y="111"/>
                        <a:pt x="38" y="105"/>
                        <a:pt x="38" y="98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154" name="Freeform 566">
                  <a:extLst>
                    <a:ext uri="{FF2B5EF4-FFF2-40B4-BE49-F238E27FC236}">
                      <a16:creationId xmlns:a16="http://schemas.microsoft.com/office/drawing/2014/main" id="{5FDFB304-733B-47CA-8D57-C8A884A4EE57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1248" y="861"/>
                  <a:ext cx="50" cy="279"/>
                </a:xfrm>
                <a:custGeom>
                  <a:avLst/>
                  <a:gdLst>
                    <a:gd name="T0" fmla="*/ 125 w 20"/>
                    <a:gd name="T1" fmla="*/ 618 h 111"/>
                    <a:gd name="T2" fmla="*/ 125 w 20"/>
                    <a:gd name="T3" fmla="*/ 0 h 111"/>
                    <a:gd name="T4" fmla="*/ 107 w 20"/>
                    <a:gd name="T5" fmla="*/ 38 h 111"/>
                    <a:gd name="T6" fmla="*/ 107 w 20"/>
                    <a:gd name="T7" fmla="*/ 618 h 111"/>
                    <a:gd name="T8" fmla="*/ 0 w 20"/>
                    <a:gd name="T9" fmla="*/ 701 h 111"/>
                    <a:gd name="T10" fmla="*/ 7 w 20"/>
                    <a:gd name="T11" fmla="*/ 701 h 111"/>
                    <a:gd name="T12" fmla="*/ 125 w 20"/>
                    <a:gd name="T13" fmla="*/ 618 h 11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0"/>
                    <a:gd name="T22" fmla="*/ 0 h 111"/>
                    <a:gd name="T23" fmla="*/ 20 w 20"/>
                    <a:gd name="T24" fmla="*/ 111 h 11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0" h="111">
                      <a:moveTo>
                        <a:pt x="20" y="98"/>
                      </a:moveTo>
                      <a:cubicBezTo>
                        <a:pt x="20" y="0"/>
                        <a:pt x="20" y="0"/>
                        <a:pt x="20" y="0"/>
                      </a:cubicBezTo>
                      <a:cubicBezTo>
                        <a:pt x="20" y="1"/>
                        <a:pt x="19" y="5"/>
                        <a:pt x="17" y="6"/>
                      </a:cubicBezTo>
                      <a:cubicBezTo>
                        <a:pt x="17" y="98"/>
                        <a:pt x="17" y="98"/>
                        <a:pt x="17" y="98"/>
                      </a:cubicBezTo>
                      <a:cubicBezTo>
                        <a:pt x="17" y="105"/>
                        <a:pt x="14" y="111"/>
                        <a:pt x="0" y="111"/>
                      </a:cubicBezTo>
                      <a:cubicBezTo>
                        <a:pt x="0" y="111"/>
                        <a:pt x="0" y="111"/>
                        <a:pt x="1" y="111"/>
                      </a:cubicBezTo>
                      <a:cubicBezTo>
                        <a:pt x="16" y="111"/>
                        <a:pt x="20" y="105"/>
                        <a:pt x="20" y="98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155" name="Freeform 567">
                  <a:extLst>
                    <a:ext uri="{FF2B5EF4-FFF2-40B4-BE49-F238E27FC236}">
                      <a16:creationId xmlns:a16="http://schemas.microsoft.com/office/drawing/2014/main" id="{403B612B-0F0D-4A8E-8202-EB3F0EF554EC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1203" y="861"/>
                  <a:ext cx="95" cy="279"/>
                </a:xfrm>
                <a:custGeom>
                  <a:avLst/>
                  <a:gdLst>
                    <a:gd name="T0" fmla="*/ 155 w 38"/>
                    <a:gd name="T1" fmla="*/ 63 h 111"/>
                    <a:gd name="T2" fmla="*/ 200 w 38"/>
                    <a:gd name="T3" fmla="*/ 138 h 111"/>
                    <a:gd name="T4" fmla="*/ 137 w 38"/>
                    <a:gd name="T5" fmla="*/ 221 h 111"/>
                    <a:gd name="T6" fmla="*/ 150 w 38"/>
                    <a:gd name="T7" fmla="*/ 226 h 111"/>
                    <a:gd name="T8" fmla="*/ 220 w 38"/>
                    <a:gd name="T9" fmla="*/ 138 h 111"/>
                    <a:gd name="T10" fmla="*/ 180 w 38"/>
                    <a:gd name="T11" fmla="*/ 63 h 111"/>
                    <a:gd name="T12" fmla="*/ 237 w 38"/>
                    <a:gd name="T13" fmla="*/ 8 h 111"/>
                    <a:gd name="T14" fmla="*/ 237 w 38"/>
                    <a:gd name="T15" fmla="*/ 0 h 111"/>
                    <a:gd name="T16" fmla="*/ 155 w 38"/>
                    <a:gd name="T17" fmla="*/ 63 h 111"/>
                    <a:gd name="T18" fmla="*/ 137 w 38"/>
                    <a:gd name="T19" fmla="*/ 701 h 111"/>
                    <a:gd name="T20" fmla="*/ 30 w 38"/>
                    <a:gd name="T21" fmla="*/ 618 h 111"/>
                    <a:gd name="T22" fmla="*/ 30 w 38"/>
                    <a:gd name="T23" fmla="*/ 50 h 111"/>
                    <a:gd name="T24" fmla="*/ 0 w 38"/>
                    <a:gd name="T25" fmla="*/ 0 h 111"/>
                    <a:gd name="T26" fmla="*/ 0 w 38"/>
                    <a:gd name="T27" fmla="*/ 618 h 111"/>
                    <a:gd name="T28" fmla="*/ 120 w 38"/>
                    <a:gd name="T29" fmla="*/ 701 h 111"/>
                    <a:gd name="T30" fmla="*/ 137 w 38"/>
                    <a:gd name="T31" fmla="*/ 701 h 111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38"/>
                    <a:gd name="T49" fmla="*/ 0 h 111"/>
                    <a:gd name="T50" fmla="*/ 38 w 38"/>
                    <a:gd name="T51" fmla="*/ 111 h 111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38" h="111">
                      <a:moveTo>
                        <a:pt x="25" y="10"/>
                      </a:moveTo>
                      <a:cubicBezTo>
                        <a:pt x="29" y="13"/>
                        <a:pt x="32" y="17"/>
                        <a:pt x="32" y="22"/>
                      </a:cubicBezTo>
                      <a:cubicBezTo>
                        <a:pt x="32" y="29"/>
                        <a:pt x="28" y="34"/>
                        <a:pt x="22" y="35"/>
                      </a:cubicBezTo>
                      <a:cubicBezTo>
                        <a:pt x="22" y="36"/>
                        <a:pt x="23" y="36"/>
                        <a:pt x="24" y="36"/>
                      </a:cubicBezTo>
                      <a:cubicBezTo>
                        <a:pt x="31" y="35"/>
                        <a:pt x="35" y="30"/>
                        <a:pt x="35" y="22"/>
                      </a:cubicBezTo>
                      <a:cubicBezTo>
                        <a:pt x="35" y="17"/>
                        <a:pt x="33" y="13"/>
                        <a:pt x="29" y="10"/>
                      </a:cubicBezTo>
                      <a:cubicBezTo>
                        <a:pt x="35" y="9"/>
                        <a:pt x="38" y="6"/>
                        <a:pt x="38" y="1"/>
                      </a:cubicBezTo>
                      <a:cubicBezTo>
                        <a:pt x="38" y="0"/>
                        <a:pt x="38" y="0"/>
                        <a:pt x="38" y="0"/>
                      </a:cubicBezTo>
                      <a:cubicBezTo>
                        <a:pt x="37" y="3"/>
                        <a:pt x="36" y="9"/>
                        <a:pt x="25" y="10"/>
                      </a:cubicBezTo>
                      <a:close/>
                      <a:moveTo>
                        <a:pt x="22" y="111"/>
                      </a:moveTo>
                      <a:cubicBezTo>
                        <a:pt x="8" y="110"/>
                        <a:pt x="5" y="105"/>
                        <a:pt x="5" y="98"/>
                      </a:cubicBezTo>
                      <a:cubicBezTo>
                        <a:pt x="5" y="8"/>
                        <a:pt x="5" y="8"/>
                        <a:pt x="5" y="8"/>
                      </a:cubicBezTo>
                      <a:cubicBezTo>
                        <a:pt x="1" y="6"/>
                        <a:pt x="0" y="1"/>
                        <a:pt x="0" y="0"/>
                      </a:cubicBezTo>
                      <a:cubicBezTo>
                        <a:pt x="0" y="98"/>
                        <a:pt x="0" y="98"/>
                        <a:pt x="0" y="98"/>
                      </a:cubicBezTo>
                      <a:cubicBezTo>
                        <a:pt x="0" y="105"/>
                        <a:pt x="4" y="111"/>
                        <a:pt x="19" y="111"/>
                      </a:cubicBezTo>
                      <a:cubicBezTo>
                        <a:pt x="20" y="111"/>
                        <a:pt x="21" y="111"/>
                        <a:pt x="22" y="111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156" name="Freeform 568">
                  <a:extLst>
                    <a:ext uri="{FF2B5EF4-FFF2-40B4-BE49-F238E27FC236}">
                      <a16:creationId xmlns:a16="http://schemas.microsoft.com/office/drawing/2014/main" id="{8D1B3685-984D-4EB2-933E-C8309DDBE0E2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1203" y="861"/>
                  <a:ext cx="95" cy="279"/>
                </a:xfrm>
                <a:custGeom>
                  <a:avLst/>
                  <a:gdLst>
                    <a:gd name="T0" fmla="*/ 237 w 38"/>
                    <a:gd name="T1" fmla="*/ 618 h 111"/>
                    <a:gd name="T2" fmla="*/ 237 w 38"/>
                    <a:gd name="T3" fmla="*/ 0 h 111"/>
                    <a:gd name="T4" fmla="*/ 155 w 38"/>
                    <a:gd name="T5" fmla="*/ 63 h 111"/>
                    <a:gd name="T6" fmla="*/ 200 w 38"/>
                    <a:gd name="T7" fmla="*/ 138 h 111"/>
                    <a:gd name="T8" fmla="*/ 120 w 38"/>
                    <a:gd name="T9" fmla="*/ 226 h 111"/>
                    <a:gd name="T10" fmla="*/ 37 w 38"/>
                    <a:gd name="T11" fmla="*/ 138 h 111"/>
                    <a:gd name="T12" fmla="*/ 80 w 38"/>
                    <a:gd name="T13" fmla="*/ 63 h 111"/>
                    <a:gd name="T14" fmla="*/ 0 w 38"/>
                    <a:gd name="T15" fmla="*/ 0 h 111"/>
                    <a:gd name="T16" fmla="*/ 0 w 38"/>
                    <a:gd name="T17" fmla="*/ 618 h 111"/>
                    <a:gd name="T18" fmla="*/ 120 w 38"/>
                    <a:gd name="T19" fmla="*/ 701 h 111"/>
                    <a:gd name="T20" fmla="*/ 237 w 38"/>
                    <a:gd name="T21" fmla="*/ 618 h 111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38"/>
                    <a:gd name="T34" fmla="*/ 0 h 111"/>
                    <a:gd name="T35" fmla="*/ 38 w 38"/>
                    <a:gd name="T36" fmla="*/ 111 h 111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38" h="111">
                      <a:moveTo>
                        <a:pt x="38" y="98"/>
                      </a:moveTo>
                      <a:cubicBezTo>
                        <a:pt x="38" y="0"/>
                        <a:pt x="38" y="0"/>
                        <a:pt x="38" y="0"/>
                      </a:cubicBezTo>
                      <a:cubicBezTo>
                        <a:pt x="37" y="3"/>
                        <a:pt x="36" y="9"/>
                        <a:pt x="25" y="10"/>
                      </a:cubicBezTo>
                      <a:cubicBezTo>
                        <a:pt x="29" y="13"/>
                        <a:pt x="32" y="17"/>
                        <a:pt x="32" y="22"/>
                      </a:cubicBezTo>
                      <a:cubicBezTo>
                        <a:pt x="32" y="30"/>
                        <a:pt x="26" y="36"/>
                        <a:pt x="19" y="36"/>
                      </a:cubicBezTo>
                      <a:cubicBezTo>
                        <a:pt x="11" y="36"/>
                        <a:pt x="6" y="30"/>
                        <a:pt x="6" y="22"/>
                      </a:cubicBezTo>
                      <a:cubicBezTo>
                        <a:pt x="6" y="17"/>
                        <a:pt x="9" y="13"/>
                        <a:pt x="13" y="10"/>
                      </a:cubicBezTo>
                      <a:cubicBezTo>
                        <a:pt x="1" y="9"/>
                        <a:pt x="0" y="3"/>
                        <a:pt x="0" y="0"/>
                      </a:cubicBezTo>
                      <a:cubicBezTo>
                        <a:pt x="0" y="98"/>
                        <a:pt x="0" y="98"/>
                        <a:pt x="0" y="98"/>
                      </a:cubicBezTo>
                      <a:cubicBezTo>
                        <a:pt x="0" y="105"/>
                        <a:pt x="4" y="111"/>
                        <a:pt x="19" y="111"/>
                      </a:cubicBezTo>
                      <a:cubicBezTo>
                        <a:pt x="34" y="111"/>
                        <a:pt x="38" y="105"/>
                        <a:pt x="38" y="98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 w="4763">
                  <a:solidFill>
                    <a:srgbClr val="343434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</p:grpSp>
          <p:grpSp>
            <p:nvGrpSpPr>
              <p:cNvPr id="133" name="Group 569">
                <a:extLst>
                  <a:ext uri="{FF2B5EF4-FFF2-40B4-BE49-F238E27FC236}">
                    <a16:creationId xmlns:a16="http://schemas.microsoft.com/office/drawing/2014/main" id="{4DA75596-C744-4CDD-A936-D9724DECCD69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3440" y="2368"/>
                <a:ext cx="54" cy="156"/>
                <a:chOff x="1203" y="861"/>
                <a:chExt cx="95" cy="279"/>
              </a:xfrm>
            </p:grpSpPr>
            <p:sp>
              <p:nvSpPr>
                <p:cNvPr id="149" name="Freeform 570">
                  <a:extLst>
                    <a:ext uri="{FF2B5EF4-FFF2-40B4-BE49-F238E27FC236}">
                      <a16:creationId xmlns:a16="http://schemas.microsoft.com/office/drawing/2014/main" id="{7E030955-7D43-4175-ABF2-313E0704C220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1203" y="861"/>
                  <a:ext cx="95" cy="279"/>
                </a:xfrm>
                <a:custGeom>
                  <a:avLst/>
                  <a:gdLst>
                    <a:gd name="T0" fmla="*/ 237 w 38"/>
                    <a:gd name="T1" fmla="*/ 618 h 111"/>
                    <a:gd name="T2" fmla="*/ 237 w 38"/>
                    <a:gd name="T3" fmla="*/ 0 h 111"/>
                    <a:gd name="T4" fmla="*/ 155 w 38"/>
                    <a:gd name="T5" fmla="*/ 63 h 111"/>
                    <a:gd name="T6" fmla="*/ 200 w 38"/>
                    <a:gd name="T7" fmla="*/ 138 h 111"/>
                    <a:gd name="T8" fmla="*/ 120 w 38"/>
                    <a:gd name="T9" fmla="*/ 226 h 111"/>
                    <a:gd name="T10" fmla="*/ 37 w 38"/>
                    <a:gd name="T11" fmla="*/ 138 h 111"/>
                    <a:gd name="T12" fmla="*/ 80 w 38"/>
                    <a:gd name="T13" fmla="*/ 63 h 111"/>
                    <a:gd name="T14" fmla="*/ 0 w 38"/>
                    <a:gd name="T15" fmla="*/ 0 h 111"/>
                    <a:gd name="T16" fmla="*/ 0 w 38"/>
                    <a:gd name="T17" fmla="*/ 618 h 111"/>
                    <a:gd name="T18" fmla="*/ 120 w 38"/>
                    <a:gd name="T19" fmla="*/ 701 h 111"/>
                    <a:gd name="T20" fmla="*/ 237 w 38"/>
                    <a:gd name="T21" fmla="*/ 618 h 111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38"/>
                    <a:gd name="T34" fmla="*/ 0 h 111"/>
                    <a:gd name="T35" fmla="*/ 38 w 38"/>
                    <a:gd name="T36" fmla="*/ 111 h 111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38" h="111">
                      <a:moveTo>
                        <a:pt x="38" y="98"/>
                      </a:moveTo>
                      <a:cubicBezTo>
                        <a:pt x="38" y="0"/>
                        <a:pt x="38" y="0"/>
                        <a:pt x="38" y="0"/>
                      </a:cubicBezTo>
                      <a:cubicBezTo>
                        <a:pt x="37" y="3"/>
                        <a:pt x="36" y="9"/>
                        <a:pt x="25" y="10"/>
                      </a:cubicBezTo>
                      <a:cubicBezTo>
                        <a:pt x="29" y="13"/>
                        <a:pt x="32" y="17"/>
                        <a:pt x="32" y="22"/>
                      </a:cubicBezTo>
                      <a:cubicBezTo>
                        <a:pt x="32" y="30"/>
                        <a:pt x="26" y="36"/>
                        <a:pt x="19" y="36"/>
                      </a:cubicBezTo>
                      <a:cubicBezTo>
                        <a:pt x="11" y="36"/>
                        <a:pt x="6" y="30"/>
                        <a:pt x="6" y="22"/>
                      </a:cubicBezTo>
                      <a:cubicBezTo>
                        <a:pt x="6" y="17"/>
                        <a:pt x="9" y="13"/>
                        <a:pt x="13" y="10"/>
                      </a:cubicBezTo>
                      <a:cubicBezTo>
                        <a:pt x="1" y="9"/>
                        <a:pt x="0" y="3"/>
                        <a:pt x="0" y="0"/>
                      </a:cubicBezTo>
                      <a:cubicBezTo>
                        <a:pt x="0" y="98"/>
                        <a:pt x="0" y="98"/>
                        <a:pt x="0" y="98"/>
                      </a:cubicBezTo>
                      <a:cubicBezTo>
                        <a:pt x="0" y="105"/>
                        <a:pt x="4" y="111"/>
                        <a:pt x="19" y="111"/>
                      </a:cubicBezTo>
                      <a:cubicBezTo>
                        <a:pt x="34" y="111"/>
                        <a:pt x="38" y="105"/>
                        <a:pt x="38" y="98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150" name="Freeform 571">
                  <a:extLst>
                    <a:ext uri="{FF2B5EF4-FFF2-40B4-BE49-F238E27FC236}">
                      <a16:creationId xmlns:a16="http://schemas.microsoft.com/office/drawing/2014/main" id="{597AEB03-927C-45C2-8392-46291F397830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1248" y="861"/>
                  <a:ext cx="50" cy="279"/>
                </a:xfrm>
                <a:custGeom>
                  <a:avLst/>
                  <a:gdLst>
                    <a:gd name="T0" fmla="*/ 125 w 20"/>
                    <a:gd name="T1" fmla="*/ 618 h 111"/>
                    <a:gd name="T2" fmla="*/ 125 w 20"/>
                    <a:gd name="T3" fmla="*/ 0 h 111"/>
                    <a:gd name="T4" fmla="*/ 107 w 20"/>
                    <a:gd name="T5" fmla="*/ 38 h 111"/>
                    <a:gd name="T6" fmla="*/ 107 w 20"/>
                    <a:gd name="T7" fmla="*/ 618 h 111"/>
                    <a:gd name="T8" fmla="*/ 0 w 20"/>
                    <a:gd name="T9" fmla="*/ 701 h 111"/>
                    <a:gd name="T10" fmla="*/ 7 w 20"/>
                    <a:gd name="T11" fmla="*/ 701 h 111"/>
                    <a:gd name="T12" fmla="*/ 125 w 20"/>
                    <a:gd name="T13" fmla="*/ 618 h 11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0"/>
                    <a:gd name="T22" fmla="*/ 0 h 111"/>
                    <a:gd name="T23" fmla="*/ 20 w 20"/>
                    <a:gd name="T24" fmla="*/ 111 h 11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0" h="111">
                      <a:moveTo>
                        <a:pt x="20" y="98"/>
                      </a:moveTo>
                      <a:cubicBezTo>
                        <a:pt x="20" y="0"/>
                        <a:pt x="20" y="0"/>
                        <a:pt x="20" y="0"/>
                      </a:cubicBezTo>
                      <a:cubicBezTo>
                        <a:pt x="20" y="1"/>
                        <a:pt x="19" y="5"/>
                        <a:pt x="17" y="6"/>
                      </a:cubicBezTo>
                      <a:cubicBezTo>
                        <a:pt x="17" y="98"/>
                        <a:pt x="17" y="98"/>
                        <a:pt x="17" y="98"/>
                      </a:cubicBezTo>
                      <a:cubicBezTo>
                        <a:pt x="17" y="105"/>
                        <a:pt x="14" y="111"/>
                        <a:pt x="0" y="111"/>
                      </a:cubicBezTo>
                      <a:cubicBezTo>
                        <a:pt x="0" y="111"/>
                        <a:pt x="0" y="111"/>
                        <a:pt x="1" y="111"/>
                      </a:cubicBezTo>
                      <a:cubicBezTo>
                        <a:pt x="16" y="111"/>
                        <a:pt x="20" y="105"/>
                        <a:pt x="20" y="98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151" name="Freeform 572">
                  <a:extLst>
                    <a:ext uri="{FF2B5EF4-FFF2-40B4-BE49-F238E27FC236}">
                      <a16:creationId xmlns:a16="http://schemas.microsoft.com/office/drawing/2014/main" id="{85784C82-EBBD-4DDA-88B3-57C687381D82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1203" y="861"/>
                  <a:ext cx="95" cy="279"/>
                </a:xfrm>
                <a:custGeom>
                  <a:avLst/>
                  <a:gdLst>
                    <a:gd name="T0" fmla="*/ 155 w 38"/>
                    <a:gd name="T1" fmla="*/ 63 h 111"/>
                    <a:gd name="T2" fmla="*/ 200 w 38"/>
                    <a:gd name="T3" fmla="*/ 138 h 111"/>
                    <a:gd name="T4" fmla="*/ 137 w 38"/>
                    <a:gd name="T5" fmla="*/ 221 h 111"/>
                    <a:gd name="T6" fmla="*/ 150 w 38"/>
                    <a:gd name="T7" fmla="*/ 226 h 111"/>
                    <a:gd name="T8" fmla="*/ 220 w 38"/>
                    <a:gd name="T9" fmla="*/ 138 h 111"/>
                    <a:gd name="T10" fmla="*/ 180 w 38"/>
                    <a:gd name="T11" fmla="*/ 63 h 111"/>
                    <a:gd name="T12" fmla="*/ 237 w 38"/>
                    <a:gd name="T13" fmla="*/ 8 h 111"/>
                    <a:gd name="T14" fmla="*/ 237 w 38"/>
                    <a:gd name="T15" fmla="*/ 0 h 111"/>
                    <a:gd name="T16" fmla="*/ 155 w 38"/>
                    <a:gd name="T17" fmla="*/ 63 h 111"/>
                    <a:gd name="T18" fmla="*/ 137 w 38"/>
                    <a:gd name="T19" fmla="*/ 701 h 111"/>
                    <a:gd name="T20" fmla="*/ 30 w 38"/>
                    <a:gd name="T21" fmla="*/ 618 h 111"/>
                    <a:gd name="T22" fmla="*/ 30 w 38"/>
                    <a:gd name="T23" fmla="*/ 50 h 111"/>
                    <a:gd name="T24" fmla="*/ 0 w 38"/>
                    <a:gd name="T25" fmla="*/ 0 h 111"/>
                    <a:gd name="T26" fmla="*/ 0 w 38"/>
                    <a:gd name="T27" fmla="*/ 618 h 111"/>
                    <a:gd name="T28" fmla="*/ 120 w 38"/>
                    <a:gd name="T29" fmla="*/ 701 h 111"/>
                    <a:gd name="T30" fmla="*/ 137 w 38"/>
                    <a:gd name="T31" fmla="*/ 701 h 111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38"/>
                    <a:gd name="T49" fmla="*/ 0 h 111"/>
                    <a:gd name="T50" fmla="*/ 38 w 38"/>
                    <a:gd name="T51" fmla="*/ 111 h 111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38" h="111">
                      <a:moveTo>
                        <a:pt x="25" y="10"/>
                      </a:moveTo>
                      <a:cubicBezTo>
                        <a:pt x="29" y="13"/>
                        <a:pt x="32" y="17"/>
                        <a:pt x="32" y="22"/>
                      </a:cubicBezTo>
                      <a:cubicBezTo>
                        <a:pt x="32" y="29"/>
                        <a:pt x="28" y="34"/>
                        <a:pt x="22" y="35"/>
                      </a:cubicBezTo>
                      <a:cubicBezTo>
                        <a:pt x="22" y="36"/>
                        <a:pt x="23" y="36"/>
                        <a:pt x="24" y="36"/>
                      </a:cubicBezTo>
                      <a:cubicBezTo>
                        <a:pt x="31" y="35"/>
                        <a:pt x="35" y="30"/>
                        <a:pt x="35" y="22"/>
                      </a:cubicBezTo>
                      <a:cubicBezTo>
                        <a:pt x="35" y="17"/>
                        <a:pt x="33" y="13"/>
                        <a:pt x="29" y="10"/>
                      </a:cubicBezTo>
                      <a:cubicBezTo>
                        <a:pt x="35" y="9"/>
                        <a:pt x="38" y="6"/>
                        <a:pt x="38" y="1"/>
                      </a:cubicBezTo>
                      <a:cubicBezTo>
                        <a:pt x="38" y="0"/>
                        <a:pt x="38" y="0"/>
                        <a:pt x="38" y="0"/>
                      </a:cubicBezTo>
                      <a:cubicBezTo>
                        <a:pt x="37" y="3"/>
                        <a:pt x="36" y="9"/>
                        <a:pt x="25" y="10"/>
                      </a:cubicBezTo>
                      <a:close/>
                      <a:moveTo>
                        <a:pt x="22" y="111"/>
                      </a:moveTo>
                      <a:cubicBezTo>
                        <a:pt x="8" y="110"/>
                        <a:pt x="5" y="105"/>
                        <a:pt x="5" y="98"/>
                      </a:cubicBezTo>
                      <a:cubicBezTo>
                        <a:pt x="5" y="8"/>
                        <a:pt x="5" y="8"/>
                        <a:pt x="5" y="8"/>
                      </a:cubicBezTo>
                      <a:cubicBezTo>
                        <a:pt x="1" y="6"/>
                        <a:pt x="0" y="1"/>
                        <a:pt x="0" y="0"/>
                      </a:cubicBezTo>
                      <a:cubicBezTo>
                        <a:pt x="0" y="98"/>
                        <a:pt x="0" y="98"/>
                        <a:pt x="0" y="98"/>
                      </a:cubicBezTo>
                      <a:cubicBezTo>
                        <a:pt x="0" y="105"/>
                        <a:pt x="4" y="111"/>
                        <a:pt x="19" y="111"/>
                      </a:cubicBezTo>
                      <a:cubicBezTo>
                        <a:pt x="20" y="111"/>
                        <a:pt x="21" y="111"/>
                        <a:pt x="22" y="111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152" name="Freeform 573">
                  <a:extLst>
                    <a:ext uri="{FF2B5EF4-FFF2-40B4-BE49-F238E27FC236}">
                      <a16:creationId xmlns:a16="http://schemas.microsoft.com/office/drawing/2014/main" id="{EEFAE160-0FA0-4808-ADB1-6C73FE29F03F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1203" y="861"/>
                  <a:ext cx="95" cy="279"/>
                </a:xfrm>
                <a:custGeom>
                  <a:avLst/>
                  <a:gdLst>
                    <a:gd name="T0" fmla="*/ 237 w 38"/>
                    <a:gd name="T1" fmla="*/ 618 h 111"/>
                    <a:gd name="T2" fmla="*/ 237 w 38"/>
                    <a:gd name="T3" fmla="*/ 0 h 111"/>
                    <a:gd name="T4" fmla="*/ 155 w 38"/>
                    <a:gd name="T5" fmla="*/ 63 h 111"/>
                    <a:gd name="T6" fmla="*/ 200 w 38"/>
                    <a:gd name="T7" fmla="*/ 138 h 111"/>
                    <a:gd name="T8" fmla="*/ 120 w 38"/>
                    <a:gd name="T9" fmla="*/ 226 h 111"/>
                    <a:gd name="T10" fmla="*/ 37 w 38"/>
                    <a:gd name="T11" fmla="*/ 138 h 111"/>
                    <a:gd name="T12" fmla="*/ 80 w 38"/>
                    <a:gd name="T13" fmla="*/ 63 h 111"/>
                    <a:gd name="T14" fmla="*/ 0 w 38"/>
                    <a:gd name="T15" fmla="*/ 0 h 111"/>
                    <a:gd name="T16" fmla="*/ 0 w 38"/>
                    <a:gd name="T17" fmla="*/ 618 h 111"/>
                    <a:gd name="T18" fmla="*/ 120 w 38"/>
                    <a:gd name="T19" fmla="*/ 701 h 111"/>
                    <a:gd name="T20" fmla="*/ 237 w 38"/>
                    <a:gd name="T21" fmla="*/ 618 h 111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38"/>
                    <a:gd name="T34" fmla="*/ 0 h 111"/>
                    <a:gd name="T35" fmla="*/ 38 w 38"/>
                    <a:gd name="T36" fmla="*/ 111 h 111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38" h="111">
                      <a:moveTo>
                        <a:pt x="38" y="98"/>
                      </a:moveTo>
                      <a:cubicBezTo>
                        <a:pt x="38" y="0"/>
                        <a:pt x="38" y="0"/>
                        <a:pt x="38" y="0"/>
                      </a:cubicBezTo>
                      <a:cubicBezTo>
                        <a:pt x="37" y="3"/>
                        <a:pt x="36" y="9"/>
                        <a:pt x="25" y="10"/>
                      </a:cubicBezTo>
                      <a:cubicBezTo>
                        <a:pt x="29" y="13"/>
                        <a:pt x="32" y="17"/>
                        <a:pt x="32" y="22"/>
                      </a:cubicBezTo>
                      <a:cubicBezTo>
                        <a:pt x="32" y="30"/>
                        <a:pt x="26" y="36"/>
                        <a:pt x="19" y="36"/>
                      </a:cubicBezTo>
                      <a:cubicBezTo>
                        <a:pt x="11" y="36"/>
                        <a:pt x="6" y="30"/>
                        <a:pt x="6" y="22"/>
                      </a:cubicBezTo>
                      <a:cubicBezTo>
                        <a:pt x="6" y="17"/>
                        <a:pt x="9" y="13"/>
                        <a:pt x="13" y="10"/>
                      </a:cubicBezTo>
                      <a:cubicBezTo>
                        <a:pt x="1" y="9"/>
                        <a:pt x="0" y="3"/>
                        <a:pt x="0" y="0"/>
                      </a:cubicBezTo>
                      <a:cubicBezTo>
                        <a:pt x="0" y="98"/>
                        <a:pt x="0" y="98"/>
                        <a:pt x="0" y="98"/>
                      </a:cubicBezTo>
                      <a:cubicBezTo>
                        <a:pt x="0" y="105"/>
                        <a:pt x="4" y="111"/>
                        <a:pt x="19" y="111"/>
                      </a:cubicBezTo>
                      <a:cubicBezTo>
                        <a:pt x="34" y="111"/>
                        <a:pt x="38" y="105"/>
                        <a:pt x="38" y="98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 w="4763">
                  <a:solidFill>
                    <a:srgbClr val="343434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</p:grpSp>
          <p:grpSp>
            <p:nvGrpSpPr>
              <p:cNvPr id="134" name="Group 574">
                <a:extLst>
                  <a:ext uri="{FF2B5EF4-FFF2-40B4-BE49-F238E27FC236}">
                    <a16:creationId xmlns:a16="http://schemas.microsoft.com/office/drawing/2014/main" id="{6BAA3F33-2AFB-45CC-85E3-88ECE99D2A50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3763" y="2368"/>
                <a:ext cx="53" cy="156"/>
                <a:chOff x="1203" y="861"/>
                <a:chExt cx="95" cy="279"/>
              </a:xfrm>
            </p:grpSpPr>
            <p:sp>
              <p:nvSpPr>
                <p:cNvPr id="145" name="Freeform 575">
                  <a:extLst>
                    <a:ext uri="{FF2B5EF4-FFF2-40B4-BE49-F238E27FC236}">
                      <a16:creationId xmlns:a16="http://schemas.microsoft.com/office/drawing/2014/main" id="{0B86FAA7-8E0B-4AFD-941D-4F699DF4F660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1203" y="861"/>
                  <a:ext cx="95" cy="279"/>
                </a:xfrm>
                <a:custGeom>
                  <a:avLst/>
                  <a:gdLst>
                    <a:gd name="T0" fmla="*/ 237 w 38"/>
                    <a:gd name="T1" fmla="*/ 618 h 111"/>
                    <a:gd name="T2" fmla="*/ 237 w 38"/>
                    <a:gd name="T3" fmla="*/ 0 h 111"/>
                    <a:gd name="T4" fmla="*/ 155 w 38"/>
                    <a:gd name="T5" fmla="*/ 63 h 111"/>
                    <a:gd name="T6" fmla="*/ 200 w 38"/>
                    <a:gd name="T7" fmla="*/ 138 h 111"/>
                    <a:gd name="T8" fmla="*/ 120 w 38"/>
                    <a:gd name="T9" fmla="*/ 226 h 111"/>
                    <a:gd name="T10" fmla="*/ 37 w 38"/>
                    <a:gd name="T11" fmla="*/ 138 h 111"/>
                    <a:gd name="T12" fmla="*/ 80 w 38"/>
                    <a:gd name="T13" fmla="*/ 63 h 111"/>
                    <a:gd name="T14" fmla="*/ 0 w 38"/>
                    <a:gd name="T15" fmla="*/ 0 h 111"/>
                    <a:gd name="T16" fmla="*/ 0 w 38"/>
                    <a:gd name="T17" fmla="*/ 618 h 111"/>
                    <a:gd name="T18" fmla="*/ 120 w 38"/>
                    <a:gd name="T19" fmla="*/ 701 h 111"/>
                    <a:gd name="T20" fmla="*/ 237 w 38"/>
                    <a:gd name="T21" fmla="*/ 618 h 111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38"/>
                    <a:gd name="T34" fmla="*/ 0 h 111"/>
                    <a:gd name="T35" fmla="*/ 38 w 38"/>
                    <a:gd name="T36" fmla="*/ 111 h 111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38" h="111">
                      <a:moveTo>
                        <a:pt x="38" y="98"/>
                      </a:moveTo>
                      <a:cubicBezTo>
                        <a:pt x="38" y="0"/>
                        <a:pt x="38" y="0"/>
                        <a:pt x="38" y="0"/>
                      </a:cubicBezTo>
                      <a:cubicBezTo>
                        <a:pt x="37" y="3"/>
                        <a:pt x="36" y="9"/>
                        <a:pt x="25" y="10"/>
                      </a:cubicBezTo>
                      <a:cubicBezTo>
                        <a:pt x="29" y="13"/>
                        <a:pt x="32" y="17"/>
                        <a:pt x="32" y="22"/>
                      </a:cubicBezTo>
                      <a:cubicBezTo>
                        <a:pt x="32" y="30"/>
                        <a:pt x="26" y="36"/>
                        <a:pt x="19" y="36"/>
                      </a:cubicBezTo>
                      <a:cubicBezTo>
                        <a:pt x="11" y="36"/>
                        <a:pt x="6" y="30"/>
                        <a:pt x="6" y="22"/>
                      </a:cubicBezTo>
                      <a:cubicBezTo>
                        <a:pt x="6" y="17"/>
                        <a:pt x="9" y="13"/>
                        <a:pt x="13" y="10"/>
                      </a:cubicBezTo>
                      <a:cubicBezTo>
                        <a:pt x="1" y="9"/>
                        <a:pt x="0" y="3"/>
                        <a:pt x="0" y="0"/>
                      </a:cubicBezTo>
                      <a:cubicBezTo>
                        <a:pt x="0" y="98"/>
                        <a:pt x="0" y="98"/>
                        <a:pt x="0" y="98"/>
                      </a:cubicBezTo>
                      <a:cubicBezTo>
                        <a:pt x="0" y="105"/>
                        <a:pt x="4" y="111"/>
                        <a:pt x="19" y="111"/>
                      </a:cubicBezTo>
                      <a:cubicBezTo>
                        <a:pt x="34" y="111"/>
                        <a:pt x="38" y="105"/>
                        <a:pt x="38" y="98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146" name="Freeform 576">
                  <a:extLst>
                    <a:ext uri="{FF2B5EF4-FFF2-40B4-BE49-F238E27FC236}">
                      <a16:creationId xmlns:a16="http://schemas.microsoft.com/office/drawing/2014/main" id="{E6934CB8-4149-42C3-9CC1-CA4F69F6CB54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1248" y="861"/>
                  <a:ext cx="50" cy="279"/>
                </a:xfrm>
                <a:custGeom>
                  <a:avLst/>
                  <a:gdLst>
                    <a:gd name="T0" fmla="*/ 125 w 20"/>
                    <a:gd name="T1" fmla="*/ 618 h 111"/>
                    <a:gd name="T2" fmla="*/ 125 w 20"/>
                    <a:gd name="T3" fmla="*/ 0 h 111"/>
                    <a:gd name="T4" fmla="*/ 107 w 20"/>
                    <a:gd name="T5" fmla="*/ 38 h 111"/>
                    <a:gd name="T6" fmla="*/ 107 w 20"/>
                    <a:gd name="T7" fmla="*/ 618 h 111"/>
                    <a:gd name="T8" fmla="*/ 0 w 20"/>
                    <a:gd name="T9" fmla="*/ 701 h 111"/>
                    <a:gd name="T10" fmla="*/ 7 w 20"/>
                    <a:gd name="T11" fmla="*/ 701 h 111"/>
                    <a:gd name="T12" fmla="*/ 125 w 20"/>
                    <a:gd name="T13" fmla="*/ 618 h 11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0"/>
                    <a:gd name="T22" fmla="*/ 0 h 111"/>
                    <a:gd name="T23" fmla="*/ 20 w 20"/>
                    <a:gd name="T24" fmla="*/ 111 h 11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0" h="111">
                      <a:moveTo>
                        <a:pt x="20" y="98"/>
                      </a:moveTo>
                      <a:cubicBezTo>
                        <a:pt x="20" y="0"/>
                        <a:pt x="20" y="0"/>
                        <a:pt x="20" y="0"/>
                      </a:cubicBezTo>
                      <a:cubicBezTo>
                        <a:pt x="20" y="1"/>
                        <a:pt x="19" y="5"/>
                        <a:pt x="17" y="6"/>
                      </a:cubicBezTo>
                      <a:cubicBezTo>
                        <a:pt x="17" y="98"/>
                        <a:pt x="17" y="98"/>
                        <a:pt x="17" y="98"/>
                      </a:cubicBezTo>
                      <a:cubicBezTo>
                        <a:pt x="17" y="105"/>
                        <a:pt x="14" y="111"/>
                        <a:pt x="0" y="111"/>
                      </a:cubicBezTo>
                      <a:cubicBezTo>
                        <a:pt x="0" y="111"/>
                        <a:pt x="0" y="111"/>
                        <a:pt x="1" y="111"/>
                      </a:cubicBezTo>
                      <a:cubicBezTo>
                        <a:pt x="16" y="111"/>
                        <a:pt x="20" y="105"/>
                        <a:pt x="20" y="98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147" name="Freeform 577">
                  <a:extLst>
                    <a:ext uri="{FF2B5EF4-FFF2-40B4-BE49-F238E27FC236}">
                      <a16:creationId xmlns:a16="http://schemas.microsoft.com/office/drawing/2014/main" id="{98E2F176-9BD1-4607-BC5C-BDBE9EDC64B4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1203" y="861"/>
                  <a:ext cx="95" cy="279"/>
                </a:xfrm>
                <a:custGeom>
                  <a:avLst/>
                  <a:gdLst>
                    <a:gd name="T0" fmla="*/ 155 w 38"/>
                    <a:gd name="T1" fmla="*/ 63 h 111"/>
                    <a:gd name="T2" fmla="*/ 200 w 38"/>
                    <a:gd name="T3" fmla="*/ 138 h 111"/>
                    <a:gd name="T4" fmla="*/ 137 w 38"/>
                    <a:gd name="T5" fmla="*/ 221 h 111"/>
                    <a:gd name="T6" fmla="*/ 150 w 38"/>
                    <a:gd name="T7" fmla="*/ 226 h 111"/>
                    <a:gd name="T8" fmla="*/ 220 w 38"/>
                    <a:gd name="T9" fmla="*/ 138 h 111"/>
                    <a:gd name="T10" fmla="*/ 180 w 38"/>
                    <a:gd name="T11" fmla="*/ 63 h 111"/>
                    <a:gd name="T12" fmla="*/ 237 w 38"/>
                    <a:gd name="T13" fmla="*/ 8 h 111"/>
                    <a:gd name="T14" fmla="*/ 237 w 38"/>
                    <a:gd name="T15" fmla="*/ 0 h 111"/>
                    <a:gd name="T16" fmla="*/ 155 w 38"/>
                    <a:gd name="T17" fmla="*/ 63 h 111"/>
                    <a:gd name="T18" fmla="*/ 137 w 38"/>
                    <a:gd name="T19" fmla="*/ 701 h 111"/>
                    <a:gd name="T20" fmla="*/ 30 w 38"/>
                    <a:gd name="T21" fmla="*/ 618 h 111"/>
                    <a:gd name="T22" fmla="*/ 30 w 38"/>
                    <a:gd name="T23" fmla="*/ 50 h 111"/>
                    <a:gd name="T24" fmla="*/ 0 w 38"/>
                    <a:gd name="T25" fmla="*/ 0 h 111"/>
                    <a:gd name="T26" fmla="*/ 0 w 38"/>
                    <a:gd name="T27" fmla="*/ 618 h 111"/>
                    <a:gd name="T28" fmla="*/ 120 w 38"/>
                    <a:gd name="T29" fmla="*/ 701 h 111"/>
                    <a:gd name="T30" fmla="*/ 137 w 38"/>
                    <a:gd name="T31" fmla="*/ 701 h 111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38"/>
                    <a:gd name="T49" fmla="*/ 0 h 111"/>
                    <a:gd name="T50" fmla="*/ 38 w 38"/>
                    <a:gd name="T51" fmla="*/ 111 h 111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38" h="111">
                      <a:moveTo>
                        <a:pt x="25" y="10"/>
                      </a:moveTo>
                      <a:cubicBezTo>
                        <a:pt x="29" y="13"/>
                        <a:pt x="32" y="17"/>
                        <a:pt x="32" y="22"/>
                      </a:cubicBezTo>
                      <a:cubicBezTo>
                        <a:pt x="32" y="29"/>
                        <a:pt x="28" y="34"/>
                        <a:pt x="22" y="35"/>
                      </a:cubicBezTo>
                      <a:cubicBezTo>
                        <a:pt x="22" y="36"/>
                        <a:pt x="23" y="36"/>
                        <a:pt x="24" y="36"/>
                      </a:cubicBezTo>
                      <a:cubicBezTo>
                        <a:pt x="31" y="35"/>
                        <a:pt x="35" y="30"/>
                        <a:pt x="35" y="22"/>
                      </a:cubicBezTo>
                      <a:cubicBezTo>
                        <a:pt x="35" y="17"/>
                        <a:pt x="33" y="13"/>
                        <a:pt x="29" y="10"/>
                      </a:cubicBezTo>
                      <a:cubicBezTo>
                        <a:pt x="35" y="9"/>
                        <a:pt x="38" y="6"/>
                        <a:pt x="38" y="1"/>
                      </a:cubicBezTo>
                      <a:cubicBezTo>
                        <a:pt x="38" y="0"/>
                        <a:pt x="38" y="0"/>
                        <a:pt x="38" y="0"/>
                      </a:cubicBezTo>
                      <a:cubicBezTo>
                        <a:pt x="37" y="3"/>
                        <a:pt x="36" y="9"/>
                        <a:pt x="25" y="10"/>
                      </a:cubicBezTo>
                      <a:close/>
                      <a:moveTo>
                        <a:pt x="22" y="111"/>
                      </a:moveTo>
                      <a:cubicBezTo>
                        <a:pt x="8" y="110"/>
                        <a:pt x="5" y="105"/>
                        <a:pt x="5" y="98"/>
                      </a:cubicBezTo>
                      <a:cubicBezTo>
                        <a:pt x="5" y="8"/>
                        <a:pt x="5" y="8"/>
                        <a:pt x="5" y="8"/>
                      </a:cubicBezTo>
                      <a:cubicBezTo>
                        <a:pt x="1" y="6"/>
                        <a:pt x="0" y="1"/>
                        <a:pt x="0" y="0"/>
                      </a:cubicBezTo>
                      <a:cubicBezTo>
                        <a:pt x="0" y="98"/>
                        <a:pt x="0" y="98"/>
                        <a:pt x="0" y="98"/>
                      </a:cubicBezTo>
                      <a:cubicBezTo>
                        <a:pt x="0" y="105"/>
                        <a:pt x="4" y="111"/>
                        <a:pt x="19" y="111"/>
                      </a:cubicBezTo>
                      <a:cubicBezTo>
                        <a:pt x="20" y="111"/>
                        <a:pt x="21" y="111"/>
                        <a:pt x="22" y="111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148" name="Freeform 578">
                  <a:extLst>
                    <a:ext uri="{FF2B5EF4-FFF2-40B4-BE49-F238E27FC236}">
                      <a16:creationId xmlns:a16="http://schemas.microsoft.com/office/drawing/2014/main" id="{9E0EEB4D-0374-4E24-9A02-ACC94FDCC3DF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1203" y="861"/>
                  <a:ext cx="95" cy="279"/>
                </a:xfrm>
                <a:custGeom>
                  <a:avLst/>
                  <a:gdLst>
                    <a:gd name="T0" fmla="*/ 237 w 38"/>
                    <a:gd name="T1" fmla="*/ 618 h 111"/>
                    <a:gd name="T2" fmla="*/ 237 w 38"/>
                    <a:gd name="T3" fmla="*/ 0 h 111"/>
                    <a:gd name="T4" fmla="*/ 155 w 38"/>
                    <a:gd name="T5" fmla="*/ 63 h 111"/>
                    <a:gd name="T6" fmla="*/ 200 w 38"/>
                    <a:gd name="T7" fmla="*/ 138 h 111"/>
                    <a:gd name="T8" fmla="*/ 120 w 38"/>
                    <a:gd name="T9" fmla="*/ 226 h 111"/>
                    <a:gd name="T10" fmla="*/ 37 w 38"/>
                    <a:gd name="T11" fmla="*/ 138 h 111"/>
                    <a:gd name="T12" fmla="*/ 80 w 38"/>
                    <a:gd name="T13" fmla="*/ 63 h 111"/>
                    <a:gd name="T14" fmla="*/ 0 w 38"/>
                    <a:gd name="T15" fmla="*/ 0 h 111"/>
                    <a:gd name="T16" fmla="*/ 0 w 38"/>
                    <a:gd name="T17" fmla="*/ 618 h 111"/>
                    <a:gd name="T18" fmla="*/ 120 w 38"/>
                    <a:gd name="T19" fmla="*/ 701 h 111"/>
                    <a:gd name="T20" fmla="*/ 237 w 38"/>
                    <a:gd name="T21" fmla="*/ 618 h 111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38"/>
                    <a:gd name="T34" fmla="*/ 0 h 111"/>
                    <a:gd name="T35" fmla="*/ 38 w 38"/>
                    <a:gd name="T36" fmla="*/ 111 h 111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38" h="111">
                      <a:moveTo>
                        <a:pt x="38" y="98"/>
                      </a:moveTo>
                      <a:cubicBezTo>
                        <a:pt x="38" y="0"/>
                        <a:pt x="38" y="0"/>
                        <a:pt x="38" y="0"/>
                      </a:cubicBezTo>
                      <a:cubicBezTo>
                        <a:pt x="37" y="3"/>
                        <a:pt x="36" y="9"/>
                        <a:pt x="25" y="10"/>
                      </a:cubicBezTo>
                      <a:cubicBezTo>
                        <a:pt x="29" y="13"/>
                        <a:pt x="32" y="17"/>
                        <a:pt x="32" y="22"/>
                      </a:cubicBezTo>
                      <a:cubicBezTo>
                        <a:pt x="32" y="30"/>
                        <a:pt x="26" y="36"/>
                        <a:pt x="19" y="36"/>
                      </a:cubicBezTo>
                      <a:cubicBezTo>
                        <a:pt x="11" y="36"/>
                        <a:pt x="6" y="30"/>
                        <a:pt x="6" y="22"/>
                      </a:cubicBezTo>
                      <a:cubicBezTo>
                        <a:pt x="6" y="17"/>
                        <a:pt x="9" y="13"/>
                        <a:pt x="13" y="10"/>
                      </a:cubicBezTo>
                      <a:cubicBezTo>
                        <a:pt x="1" y="9"/>
                        <a:pt x="0" y="3"/>
                        <a:pt x="0" y="0"/>
                      </a:cubicBezTo>
                      <a:cubicBezTo>
                        <a:pt x="0" y="98"/>
                        <a:pt x="0" y="98"/>
                        <a:pt x="0" y="98"/>
                      </a:cubicBezTo>
                      <a:cubicBezTo>
                        <a:pt x="0" y="105"/>
                        <a:pt x="4" y="111"/>
                        <a:pt x="19" y="111"/>
                      </a:cubicBezTo>
                      <a:cubicBezTo>
                        <a:pt x="34" y="111"/>
                        <a:pt x="38" y="105"/>
                        <a:pt x="38" y="98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 w="4763">
                  <a:solidFill>
                    <a:srgbClr val="343434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</p:grpSp>
          <p:grpSp>
            <p:nvGrpSpPr>
              <p:cNvPr id="135" name="Group 579">
                <a:extLst>
                  <a:ext uri="{FF2B5EF4-FFF2-40B4-BE49-F238E27FC236}">
                    <a16:creationId xmlns:a16="http://schemas.microsoft.com/office/drawing/2014/main" id="{AEEC0DFA-854D-43AC-B344-6DDBC5FF6855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 rot="10800000">
                <a:off x="2916" y="2363"/>
                <a:ext cx="53" cy="162"/>
                <a:chOff x="435" y="866"/>
                <a:chExt cx="95" cy="289"/>
              </a:xfrm>
            </p:grpSpPr>
            <p:sp>
              <p:nvSpPr>
                <p:cNvPr id="141" name="Freeform 580">
                  <a:extLst>
                    <a:ext uri="{FF2B5EF4-FFF2-40B4-BE49-F238E27FC236}">
                      <a16:creationId xmlns:a16="http://schemas.microsoft.com/office/drawing/2014/main" id="{0BDCBC73-B682-4546-AA10-92DB144BAB33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435" y="866"/>
                  <a:ext cx="95" cy="289"/>
                </a:xfrm>
                <a:custGeom>
                  <a:avLst/>
                  <a:gdLst>
                    <a:gd name="T0" fmla="*/ 237 w 38"/>
                    <a:gd name="T1" fmla="*/ 493 h 115"/>
                    <a:gd name="T2" fmla="*/ 237 w 38"/>
                    <a:gd name="T3" fmla="*/ 75 h 115"/>
                    <a:gd name="T4" fmla="*/ 120 w 38"/>
                    <a:gd name="T5" fmla="*/ 0 h 115"/>
                    <a:gd name="T6" fmla="*/ 0 w 38"/>
                    <a:gd name="T7" fmla="*/ 75 h 115"/>
                    <a:gd name="T8" fmla="*/ 0 w 38"/>
                    <a:gd name="T9" fmla="*/ 493 h 115"/>
                    <a:gd name="T10" fmla="*/ 120 w 38"/>
                    <a:gd name="T11" fmla="*/ 726 h 115"/>
                    <a:gd name="T12" fmla="*/ 237 w 38"/>
                    <a:gd name="T13" fmla="*/ 493 h 11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8"/>
                    <a:gd name="T22" fmla="*/ 0 h 115"/>
                    <a:gd name="T23" fmla="*/ 38 w 38"/>
                    <a:gd name="T24" fmla="*/ 115 h 11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8" h="115">
                      <a:moveTo>
                        <a:pt x="38" y="78"/>
                      </a:moveTo>
                      <a:cubicBezTo>
                        <a:pt x="38" y="12"/>
                        <a:pt x="38" y="12"/>
                        <a:pt x="38" y="12"/>
                      </a:cubicBezTo>
                      <a:cubicBezTo>
                        <a:pt x="38" y="7"/>
                        <a:pt x="34" y="0"/>
                        <a:pt x="19" y="0"/>
                      </a:cubicBezTo>
                      <a:cubicBezTo>
                        <a:pt x="4" y="0"/>
                        <a:pt x="0" y="7"/>
                        <a:pt x="0" y="12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19" y="115"/>
                        <a:pt x="19" y="115"/>
                        <a:pt x="19" y="115"/>
                      </a:cubicBezTo>
                      <a:lnTo>
                        <a:pt x="38" y="78"/>
                      </a:lnTo>
                      <a:close/>
                    </a:path>
                  </a:pathLst>
                </a:custGeom>
                <a:solidFill>
                  <a:srgbClr val="9900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rot="10800000"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142" name="Freeform 581">
                  <a:extLst>
                    <a:ext uri="{FF2B5EF4-FFF2-40B4-BE49-F238E27FC236}">
                      <a16:creationId xmlns:a16="http://schemas.microsoft.com/office/drawing/2014/main" id="{1DD30068-3337-4D63-95DE-FE1186DEEC72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435" y="866"/>
                  <a:ext cx="55" cy="289"/>
                </a:xfrm>
                <a:custGeom>
                  <a:avLst/>
                  <a:gdLst>
                    <a:gd name="T0" fmla="*/ 37 w 22"/>
                    <a:gd name="T1" fmla="*/ 493 h 115"/>
                    <a:gd name="T2" fmla="*/ 37 w 22"/>
                    <a:gd name="T3" fmla="*/ 75 h 115"/>
                    <a:gd name="T4" fmla="*/ 137 w 22"/>
                    <a:gd name="T5" fmla="*/ 8 h 115"/>
                    <a:gd name="T6" fmla="*/ 120 w 22"/>
                    <a:gd name="T7" fmla="*/ 0 h 115"/>
                    <a:gd name="T8" fmla="*/ 0 w 22"/>
                    <a:gd name="T9" fmla="*/ 75 h 115"/>
                    <a:gd name="T10" fmla="*/ 0 w 22"/>
                    <a:gd name="T11" fmla="*/ 493 h 115"/>
                    <a:gd name="T12" fmla="*/ 120 w 22"/>
                    <a:gd name="T13" fmla="*/ 726 h 115"/>
                    <a:gd name="T14" fmla="*/ 137 w 22"/>
                    <a:gd name="T15" fmla="*/ 701 h 115"/>
                    <a:gd name="T16" fmla="*/ 37 w 22"/>
                    <a:gd name="T17" fmla="*/ 493 h 115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2"/>
                    <a:gd name="T28" fmla="*/ 0 h 115"/>
                    <a:gd name="T29" fmla="*/ 22 w 22"/>
                    <a:gd name="T30" fmla="*/ 115 h 115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2" h="115">
                      <a:moveTo>
                        <a:pt x="6" y="78"/>
                      </a:moveTo>
                      <a:cubicBezTo>
                        <a:pt x="6" y="12"/>
                        <a:pt x="6" y="12"/>
                        <a:pt x="6" y="12"/>
                      </a:cubicBezTo>
                      <a:cubicBezTo>
                        <a:pt x="6" y="8"/>
                        <a:pt x="9" y="1"/>
                        <a:pt x="22" y="1"/>
                      </a:cubicBezTo>
                      <a:cubicBezTo>
                        <a:pt x="21" y="0"/>
                        <a:pt x="20" y="0"/>
                        <a:pt x="19" y="0"/>
                      </a:cubicBezTo>
                      <a:cubicBezTo>
                        <a:pt x="4" y="0"/>
                        <a:pt x="0" y="7"/>
                        <a:pt x="0" y="12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19" y="115"/>
                        <a:pt x="19" y="115"/>
                        <a:pt x="19" y="115"/>
                      </a:cubicBezTo>
                      <a:cubicBezTo>
                        <a:pt x="22" y="111"/>
                        <a:pt x="22" y="111"/>
                        <a:pt x="22" y="111"/>
                      </a:cubicBezTo>
                      <a:lnTo>
                        <a:pt x="6" y="78"/>
                      </a:lnTo>
                      <a:close/>
                    </a:path>
                  </a:pathLst>
                </a:custGeom>
                <a:solidFill>
                  <a:srgbClr val="9900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rot="10800000"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143" name="Freeform 582">
                  <a:extLst>
                    <a:ext uri="{FF2B5EF4-FFF2-40B4-BE49-F238E27FC236}">
                      <a16:creationId xmlns:a16="http://schemas.microsoft.com/office/drawing/2014/main" id="{D275AA23-64DA-4DFC-BD74-DB80F5F6E0E3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480" y="866"/>
                  <a:ext cx="50" cy="289"/>
                </a:xfrm>
                <a:custGeom>
                  <a:avLst/>
                  <a:gdLst>
                    <a:gd name="T0" fmla="*/ 112 w 20"/>
                    <a:gd name="T1" fmla="*/ 75 h 115"/>
                    <a:gd name="T2" fmla="*/ 112 w 20"/>
                    <a:gd name="T3" fmla="*/ 493 h 115"/>
                    <a:gd name="T4" fmla="*/ 7 w 20"/>
                    <a:gd name="T5" fmla="*/ 726 h 115"/>
                    <a:gd name="T6" fmla="*/ 7 w 20"/>
                    <a:gd name="T7" fmla="*/ 726 h 115"/>
                    <a:gd name="T8" fmla="*/ 125 w 20"/>
                    <a:gd name="T9" fmla="*/ 493 h 115"/>
                    <a:gd name="T10" fmla="*/ 125 w 20"/>
                    <a:gd name="T11" fmla="*/ 75 h 115"/>
                    <a:gd name="T12" fmla="*/ 7 w 20"/>
                    <a:gd name="T13" fmla="*/ 0 h 115"/>
                    <a:gd name="T14" fmla="*/ 0 w 20"/>
                    <a:gd name="T15" fmla="*/ 0 h 115"/>
                    <a:gd name="T16" fmla="*/ 112 w 20"/>
                    <a:gd name="T17" fmla="*/ 75 h 115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0"/>
                    <a:gd name="T28" fmla="*/ 0 h 115"/>
                    <a:gd name="T29" fmla="*/ 20 w 20"/>
                    <a:gd name="T30" fmla="*/ 115 h 115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0" h="115">
                      <a:moveTo>
                        <a:pt x="18" y="12"/>
                      </a:moveTo>
                      <a:cubicBezTo>
                        <a:pt x="18" y="78"/>
                        <a:pt x="18" y="78"/>
                        <a:pt x="18" y="78"/>
                      </a:cubicBezTo>
                      <a:cubicBezTo>
                        <a:pt x="1" y="115"/>
                        <a:pt x="1" y="115"/>
                        <a:pt x="1" y="115"/>
                      </a:cubicBezTo>
                      <a:cubicBezTo>
                        <a:pt x="1" y="115"/>
                        <a:pt x="1" y="115"/>
                        <a:pt x="1" y="115"/>
                      </a:cubicBezTo>
                      <a:cubicBezTo>
                        <a:pt x="20" y="78"/>
                        <a:pt x="20" y="78"/>
                        <a:pt x="20" y="78"/>
                      </a:cubicBezTo>
                      <a:cubicBezTo>
                        <a:pt x="20" y="12"/>
                        <a:pt x="20" y="12"/>
                        <a:pt x="20" y="12"/>
                      </a:cubicBezTo>
                      <a:cubicBezTo>
                        <a:pt x="20" y="7"/>
                        <a:pt x="16" y="0"/>
                        <a:pt x="1" y="0"/>
                      </a:cubicBezTo>
                      <a:cubicBezTo>
                        <a:pt x="1" y="0"/>
                        <a:pt x="0" y="0"/>
                        <a:pt x="0" y="0"/>
                      </a:cubicBezTo>
                      <a:cubicBezTo>
                        <a:pt x="14" y="1"/>
                        <a:pt x="18" y="8"/>
                        <a:pt x="18" y="12"/>
                      </a:cubicBezTo>
                      <a:close/>
                    </a:path>
                  </a:pathLst>
                </a:custGeom>
                <a:solidFill>
                  <a:srgbClr val="9900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rot="10800000"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144" name="Freeform 583">
                  <a:extLst>
                    <a:ext uri="{FF2B5EF4-FFF2-40B4-BE49-F238E27FC236}">
                      <a16:creationId xmlns:a16="http://schemas.microsoft.com/office/drawing/2014/main" id="{38C8BA62-AE70-423B-8231-86316CFF3B52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435" y="866"/>
                  <a:ext cx="95" cy="289"/>
                </a:xfrm>
                <a:custGeom>
                  <a:avLst/>
                  <a:gdLst>
                    <a:gd name="T0" fmla="*/ 237 w 38"/>
                    <a:gd name="T1" fmla="*/ 493 h 115"/>
                    <a:gd name="T2" fmla="*/ 237 w 38"/>
                    <a:gd name="T3" fmla="*/ 75 h 115"/>
                    <a:gd name="T4" fmla="*/ 120 w 38"/>
                    <a:gd name="T5" fmla="*/ 0 h 115"/>
                    <a:gd name="T6" fmla="*/ 0 w 38"/>
                    <a:gd name="T7" fmla="*/ 75 h 115"/>
                    <a:gd name="T8" fmla="*/ 0 w 38"/>
                    <a:gd name="T9" fmla="*/ 493 h 115"/>
                    <a:gd name="T10" fmla="*/ 120 w 38"/>
                    <a:gd name="T11" fmla="*/ 726 h 115"/>
                    <a:gd name="T12" fmla="*/ 237 w 38"/>
                    <a:gd name="T13" fmla="*/ 493 h 11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8"/>
                    <a:gd name="T22" fmla="*/ 0 h 115"/>
                    <a:gd name="T23" fmla="*/ 38 w 38"/>
                    <a:gd name="T24" fmla="*/ 115 h 11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8" h="115">
                      <a:moveTo>
                        <a:pt x="38" y="78"/>
                      </a:moveTo>
                      <a:cubicBezTo>
                        <a:pt x="38" y="12"/>
                        <a:pt x="38" y="12"/>
                        <a:pt x="38" y="12"/>
                      </a:cubicBezTo>
                      <a:cubicBezTo>
                        <a:pt x="38" y="7"/>
                        <a:pt x="34" y="0"/>
                        <a:pt x="19" y="0"/>
                      </a:cubicBezTo>
                      <a:cubicBezTo>
                        <a:pt x="4" y="0"/>
                        <a:pt x="0" y="7"/>
                        <a:pt x="0" y="12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19" y="115"/>
                        <a:pt x="19" y="115"/>
                        <a:pt x="19" y="115"/>
                      </a:cubicBezTo>
                      <a:lnTo>
                        <a:pt x="38" y="78"/>
                      </a:lnTo>
                      <a:close/>
                    </a:path>
                  </a:pathLst>
                </a:custGeom>
                <a:solidFill>
                  <a:srgbClr val="9900FF"/>
                </a:solidFill>
                <a:ln w="4763">
                  <a:solidFill>
                    <a:srgbClr val="343434"/>
                  </a:solidFill>
                  <a:miter lim="800000"/>
                  <a:headEnd/>
                  <a:tailEnd/>
                </a:ln>
              </p:spPr>
              <p:txBody>
                <a:bodyPr rot="10800000"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</p:grpSp>
          <p:grpSp>
            <p:nvGrpSpPr>
              <p:cNvPr id="136" name="Group 584">
                <a:extLst>
                  <a:ext uri="{FF2B5EF4-FFF2-40B4-BE49-F238E27FC236}">
                    <a16:creationId xmlns:a16="http://schemas.microsoft.com/office/drawing/2014/main" id="{2477E0DC-D0FD-4182-88D6-FB4E32BC06C3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 rot="10800000">
                <a:off x="3236" y="2363"/>
                <a:ext cx="53" cy="162"/>
                <a:chOff x="435" y="866"/>
                <a:chExt cx="95" cy="289"/>
              </a:xfrm>
            </p:grpSpPr>
            <p:sp>
              <p:nvSpPr>
                <p:cNvPr id="137" name="Freeform 585">
                  <a:extLst>
                    <a:ext uri="{FF2B5EF4-FFF2-40B4-BE49-F238E27FC236}">
                      <a16:creationId xmlns:a16="http://schemas.microsoft.com/office/drawing/2014/main" id="{7BCC8EB0-0C73-41F6-9FCC-BF0E7E93B144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435" y="866"/>
                  <a:ext cx="95" cy="289"/>
                </a:xfrm>
                <a:custGeom>
                  <a:avLst/>
                  <a:gdLst>
                    <a:gd name="T0" fmla="*/ 237 w 38"/>
                    <a:gd name="T1" fmla="*/ 493 h 115"/>
                    <a:gd name="T2" fmla="*/ 237 w 38"/>
                    <a:gd name="T3" fmla="*/ 75 h 115"/>
                    <a:gd name="T4" fmla="*/ 120 w 38"/>
                    <a:gd name="T5" fmla="*/ 0 h 115"/>
                    <a:gd name="T6" fmla="*/ 0 w 38"/>
                    <a:gd name="T7" fmla="*/ 75 h 115"/>
                    <a:gd name="T8" fmla="*/ 0 w 38"/>
                    <a:gd name="T9" fmla="*/ 493 h 115"/>
                    <a:gd name="T10" fmla="*/ 120 w 38"/>
                    <a:gd name="T11" fmla="*/ 726 h 115"/>
                    <a:gd name="T12" fmla="*/ 237 w 38"/>
                    <a:gd name="T13" fmla="*/ 493 h 11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8"/>
                    <a:gd name="T22" fmla="*/ 0 h 115"/>
                    <a:gd name="T23" fmla="*/ 38 w 38"/>
                    <a:gd name="T24" fmla="*/ 115 h 11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8" h="115">
                      <a:moveTo>
                        <a:pt x="38" y="78"/>
                      </a:moveTo>
                      <a:cubicBezTo>
                        <a:pt x="38" y="12"/>
                        <a:pt x="38" y="12"/>
                        <a:pt x="38" y="12"/>
                      </a:cubicBezTo>
                      <a:cubicBezTo>
                        <a:pt x="38" y="7"/>
                        <a:pt x="34" y="0"/>
                        <a:pt x="19" y="0"/>
                      </a:cubicBezTo>
                      <a:cubicBezTo>
                        <a:pt x="4" y="0"/>
                        <a:pt x="0" y="7"/>
                        <a:pt x="0" y="12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19" y="115"/>
                        <a:pt x="19" y="115"/>
                        <a:pt x="19" y="115"/>
                      </a:cubicBezTo>
                      <a:lnTo>
                        <a:pt x="38" y="78"/>
                      </a:lnTo>
                      <a:close/>
                    </a:path>
                  </a:pathLst>
                </a:custGeom>
                <a:solidFill>
                  <a:srgbClr val="9900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rot="10800000"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138" name="Freeform 586">
                  <a:extLst>
                    <a:ext uri="{FF2B5EF4-FFF2-40B4-BE49-F238E27FC236}">
                      <a16:creationId xmlns:a16="http://schemas.microsoft.com/office/drawing/2014/main" id="{4823ADDB-6273-40EE-AD88-2F4F7B7F7069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435" y="866"/>
                  <a:ext cx="55" cy="289"/>
                </a:xfrm>
                <a:custGeom>
                  <a:avLst/>
                  <a:gdLst>
                    <a:gd name="T0" fmla="*/ 37 w 22"/>
                    <a:gd name="T1" fmla="*/ 493 h 115"/>
                    <a:gd name="T2" fmla="*/ 37 w 22"/>
                    <a:gd name="T3" fmla="*/ 75 h 115"/>
                    <a:gd name="T4" fmla="*/ 137 w 22"/>
                    <a:gd name="T5" fmla="*/ 8 h 115"/>
                    <a:gd name="T6" fmla="*/ 120 w 22"/>
                    <a:gd name="T7" fmla="*/ 0 h 115"/>
                    <a:gd name="T8" fmla="*/ 0 w 22"/>
                    <a:gd name="T9" fmla="*/ 75 h 115"/>
                    <a:gd name="T10" fmla="*/ 0 w 22"/>
                    <a:gd name="T11" fmla="*/ 493 h 115"/>
                    <a:gd name="T12" fmla="*/ 120 w 22"/>
                    <a:gd name="T13" fmla="*/ 726 h 115"/>
                    <a:gd name="T14" fmla="*/ 137 w 22"/>
                    <a:gd name="T15" fmla="*/ 701 h 115"/>
                    <a:gd name="T16" fmla="*/ 37 w 22"/>
                    <a:gd name="T17" fmla="*/ 493 h 115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2"/>
                    <a:gd name="T28" fmla="*/ 0 h 115"/>
                    <a:gd name="T29" fmla="*/ 22 w 22"/>
                    <a:gd name="T30" fmla="*/ 115 h 115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2" h="115">
                      <a:moveTo>
                        <a:pt x="6" y="78"/>
                      </a:moveTo>
                      <a:cubicBezTo>
                        <a:pt x="6" y="12"/>
                        <a:pt x="6" y="12"/>
                        <a:pt x="6" y="12"/>
                      </a:cubicBezTo>
                      <a:cubicBezTo>
                        <a:pt x="6" y="8"/>
                        <a:pt x="9" y="1"/>
                        <a:pt x="22" y="1"/>
                      </a:cubicBezTo>
                      <a:cubicBezTo>
                        <a:pt x="21" y="0"/>
                        <a:pt x="20" y="0"/>
                        <a:pt x="19" y="0"/>
                      </a:cubicBezTo>
                      <a:cubicBezTo>
                        <a:pt x="4" y="0"/>
                        <a:pt x="0" y="7"/>
                        <a:pt x="0" y="12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19" y="115"/>
                        <a:pt x="19" y="115"/>
                        <a:pt x="19" y="115"/>
                      </a:cubicBezTo>
                      <a:cubicBezTo>
                        <a:pt x="22" y="111"/>
                        <a:pt x="22" y="111"/>
                        <a:pt x="22" y="111"/>
                      </a:cubicBezTo>
                      <a:lnTo>
                        <a:pt x="6" y="78"/>
                      </a:lnTo>
                      <a:close/>
                    </a:path>
                  </a:pathLst>
                </a:custGeom>
                <a:solidFill>
                  <a:srgbClr val="9900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rot="10800000"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139" name="Freeform 587">
                  <a:extLst>
                    <a:ext uri="{FF2B5EF4-FFF2-40B4-BE49-F238E27FC236}">
                      <a16:creationId xmlns:a16="http://schemas.microsoft.com/office/drawing/2014/main" id="{4219F729-36CA-40BF-8E41-9E6FEAF14D08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480" y="866"/>
                  <a:ext cx="50" cy="289"/>
                </a:xfrm>
                <a:custGeom>
                  <a:avLst/>
                  <a:gdLst>
                    <a:gd name="T0" fmla="*/ 112 w 20"/>
                    <a:gd name="T1" fmla="*/ 75 h 115"/>
                    <a:gd name="T2" fmla="*/ 112 w 20"/>
                    <a:gd name="T3" fmla="*/ 493 h 115"/>
                    <a:gd name="T4" fmla="*/ 7 w 20"/>
                    <a:gd name="T5" fmla="*/ 726 h 115"/>
                    <a:gd name="T6" fmla="*/ 7 w 20"/>
                    <a:gd name="T7" fmla="*/ 726 h 115"/>
                    <a:gd name="T8" fmla="*/ 125 w 20"/>
                    <a:gd name="T9" fmla="*/ 493 h 115"/>
                    <a:gd name="T10" fmla="*/ 125 w 20"/>
                    <a:gd name="T11" fmla="*/ 75 h 115"/>
                    <a:gd name="T12" fmla="*/ 7 w 20"/>
                    <a:gd name="T13" fmla="*/ 0 h 115"/>
                    <a:gd name="T14" fmla="*/ 0 w 20"/>
                    <a:gd name="T15" fmla="*/ 0 h 115"/>
                    <a:gd name="T16" fmla="*/ 112 w 20"/>
                    <a:gd name="T17" fmla="*/ 75 h 115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0"/>
                    <a:gd name="T28" fmla="*/ 0 h 115"/>
                    <a:gd name="T29" fmla="*/ 20 w 20"/>
                    <a:gd name="T30" fmla="*/ 115 h 115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0" h="115">
                      <a:moveTo>
                        <a:pt x="18" y="12"/>
                      </a:moveTo>
                      <a:cubicBezTo>
                        <a:pt x="18" y="78"/>
                        <a:pt x="18" y="78"/>
                        <a:pt x="18" y="78"/>
                      </a:cubicBezTo>
                      <a:cubicBezTo>
                        <a:pt x="1" y="115"/>
                        <a:pt x="1" y="115"/>
                        <a:pt x="1" y="115"/>
                      </a:cubicBezTo>
                      <a:cubicBezTo>
                        <a:pt x="1" y="115"/>
                        <a:pt x="1" y="115"/>
                        <a:pt x="1" y="115"/>
                      </a:cubicBezTo>
                      <a:cubicBezTo>
                        <a:pt x="20" y="78"/>
                        <a:pt x="20" y="78"/>
                        <a:pt x="20" y="78"/>
                      </a:cubicBezTo>
                      <a:cubicBezTo>
                        <a:pt x="20" y="12"/>
                        <a:pt x="20" y="12"/>
                        <a:pt x="20" y="12"/>
                      </a:cubicBezTo>
                      <a:cubicBezTo>
                        <a:pt x="20" y="7"/>
                        <a:pt x="16" y="0"/>
                        <a:pt x="1" y="0"/>
                      </a:cubicBezTo>
                      <a:cubicBezTo>
                        <a:pt x="1" y="0"/>
                        <a:pt x="0" y="0"/>
                        <a:pt x="0" y="0"/>
                      </a:cubicBezTo>
                      <a:cubicBezTo>
                        <a:pt x="14" y="1"/>
                        <a:pt x="18" y="8"/>
                        <a:pt x="18" y="12"/>
                      </a:cubicBezTo>
                      <a:close/>
                    </a:path>
                  </a:pathLst>
                </a:custGeom>
                <a:solidFill>
                  <a:srgbClr val="9900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rot="10800000"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140" name="Freeform 588">
                  <a:extLst>
                    <a:ext uri="{FF2B5EF4-FFF2-40B4-BE49-F238E27FC236}">
                      <a16:creationId xmlns:a16="http://schemas.microsoft.com/office/drawing/2014/main" id="{7136B1E1-C70D-4029-93CA-6315990CB295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435" y="866"/>
                  <a:ext cx="95" cy="289"/>
                </a:xfrm>
                <a:custGeom>
                  <a:avLst/>
                  <a:gdLst>
                    <a:gd name="T0" fmla="*/ 237 w 38"/>
                    <a:gd name="T1" fmla="*/ 493 h 115"/>
                    <a:gd name="T2" fmla="*/ 237 w 38"/>
                    <a:gd name="T3" fmla="*/ 75 h 115"/>
                    <a:gd name="T4" fmla="*/ 120 w 38"/>
                    <a:gd name="T5" fmla="*/ 0 h 115"/>
                    <a:gd name="T6" fmla="*/ 0 w 38"/>
                    <a:gd name="T7" fmla="*/ 75 h 115"/>
                    <a:gd name="T8" fmla="*/ 0 w 38"/>
                    <a:gd name="T9" fmla="*/ 493 h 115"/>
                    <a:gd name="T10" fmla="*/ 120 w 38"/>
                    <a:gd name="T11" fmla="*/ 726 h 115"/>
                    <a:gd name="T12" fmla="*/ 237 w 38"/>
                    <a:gd name="T13" fmla="*/ 493 h 11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8"/>
                    <a:gd name="T22" fmla="*/ 0 h 115"/>
                    <a:gd name="T23" fmla="*/ 38 w 38"/>
                    <a:gd name="T24" fmla="*/ 115 h 11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8" h="115">
                      <a:moveTo>
                        <a:pt x="38" y="78"/>
                      </a:moveTo>
                      <a:cubicBezTo>
                        <a:pt x="38" y="12"/>
                        <a:pt x="38" y="12"/>
                        <a:pt x="38" y="12"/>
                      </a:cubicBezTo>
                      <a:cubicBezTo>
                        <a:pt x="38" y="7"/>
                        <a:pt x="34" y="0"/>
                        <a:pt x="19" y="0"/>
                      </a:cubicBezTo>
                      <a:cubicBezTo>
                        <a:pt x="4" y="0"/>
                        <a:pt x="0" y="7"/>
                        <a:pt x="0" y="12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19" y="115"/>
                        <a:pt x="19" y="115"/>
                        <a:pt x="19" y="115"/>
                      </a:cubicBezTo>
                      <a:lnTo>
                        <a:pt x="38" y="78"/>
                      </a:lnTo>
                      <a:close/>
                    </a:path>
                  </a:pathLst>
                </a:custGeom>
                <a:solidFill>
                  <a:srgbClr val="9900FF"/>
                </a:solidFill>
                <a:ln w="4763">
                  <a:solidFill>
                    <a:srgbClr val="343434"/>
                  </a:solidFill>
                  <a:miter lim="800000"/>
                  <a:headEnd/>
                  <a:tailEnd/>
                </a:ln>
              </p:spPr>
              <p:txBody>
                <a:bodyPr rot="10800000"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</p:grpSp>
        </p:grpSp>
      </p:grpSp>
      <p:grpSp>
        <p:nvGrpSpPr>
          <p:cNvPr id="222" name="Group 221">
            <a:extLst>
              <a:ext uri="{FF2B5EF4-FFF2-40B4-BE49-F238E27FC236}">
                <a16:creationId xmlns:a16="http://schemas.microsoft.com/office/drawing/2014/main" id="{4D65376D-E4D2-4C20-90BE-708841727303}"/>
              </a:ext>
            </a:extLst>
          </p:cNvPr>
          <p:cNvGrpSpPr/>
          <p:nvPr/>
        </p:nvGrpSpPr>
        <p:grpSpPr>
          <a:xfrm>
            <a:off x="3136109" y="2762717"/>
            <a:ext cx="2582192" cy="300566"/>
            <a:chOff x="3102620" y="2781301"/>
            <a:chExt cx="2711302" cy="315594"/>
          </a:xfrm>
        </p:grpSpPr>
        <p:sp>
          <p:nvSpPr>
            <p:cNvPr id="223" name="Rectangle 614">
              <a:extLst>
                <a:ext uri="{FF2B5EF4-FFF2-40B4-BE49-F238E27FC236}">
                  <a16:creationId xmlns:a16="http://schemas.microsoft.com/office/drawing/2014/main" id="{87AF2F6F-F25E-445A-9BE9-5839D8EFABFD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3143623" y="2781301"/>
              <a:ext cx="2670299" cy="77152"/>
            </a:xfrm>
            <a:prstGeom prst="rect">
              <a:avLst/>
            </a:prstGeom>
            <a:solidFill>
              <a:srgbClr val="3B59A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grpSp>
          <p:nvGrpSpPr>
            <p:cNvPr id="224" name="Group 223">
              <a:extLst>
                <a:ext uri="{FF2B5EF4-FFF2-40B4-BE49-F238E27FC236}">
                  <a16:creationId xmlns:a16="http://schemas.microsoft.com/office/drawing/2014/main" id="{D3520675-FF88-4583-BE95-D39B4D76CAAC}"/>
                </a:ext>
              </a:extLst>
            </p:cNvPr>
            <p:cNvGrpSpPr/>
            <p:nvPr/>
          </p:nvGrpSpPr>
          <p:grpSpPr>
            <a:xfrm>
              <a:off x="3102620" y="2865438"/>
              <a:ext cx="2703196" cy="231457"/>
              <a:chOff x="3102620" y="2865438"/>
              <a:chExt cx="2703196" cy="231457"/>
            </a:xfrm>
          </p:grpSpPr>
          <p:grpSp>
            <p:nvGrpSpPr>
              <p:cNvPr id="225" name="Group 619">
                <a:extLst>
                  <a:ext uri="{FF2B5EF4-FFF2-40B4-BE49-F238E27FC236}">
                    <a16:creationId xmlns:a16="http://schemas.microsoft.com/office/drawing/2014/main" id="{07226BB7-E1F7-4493-B267-38C2F2FC6A71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3102620" y="2865438"/>
                <a:ext cx="75724" cy="231457"/>
                <a:chOff x="435" y="866"/>
                <a:chExt cx="95" cy="289"/>
              </a:xfrm>
            </p:grpSpPr>
            <p:sp>
              <p:nvSpPr>
                <p:cNvPr id="318" name="Freeform 620">
                  <a:extLst>
                    <a:ext uri="{FF2B5EF4-FFF2-40B4-BE49-F238E27FC236}">
                      <a16:creationId xmlns:a16="http://schemas.microsoft.com/office/drawing/2014/main" id="{1BE5EE6A-536B-48EE-9B0C-C991F0B17C11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435" y="866"/>
                  <a:ext cx="95" cy="289"/>
                </a:xfrm>
                <a:custGeom>
                  <a:avLst/>
                  <a:gdLst>
                    <a:gd name="T0" fmla="*/ 237 w 38"/>
                    <a:gd name="T1" fmla="*/ 493 h 115"/>
                    <a:gd name="T2" fmla="*/ 237 w 38"/>
                    <a:gd name="T3" fmla="*/ 75 h 115"/>
                    <a:gd name="T4" fmla="*/ 120 w 38"/>
                    <a:gd name="T5" fmla="*/ 0 h 115"/>
                    <a:gd name="T6" fmla="*/ 0 w 38"/>
                    <a:gd name="T7" fmla="*/ 75 h 115"/>
                    <a:gd name="T8" fmla="*/ 0 w 38"/>
                    <a:gd name="T9" fmla="*/ 493 h 115"/>
                    <a:gd name="T10" fmla="*/ 120 w 38"/>
                    <a:gd name="T11" fmla="*/ 726 h 115"/>
                    <a:gd name="T12" fmla="*/ 237 w 38"/>
                    <a:gd name="T13" fmla="*/ 493 h 11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8"/>
                    <a:gd name="T22" fmla="*/ 0 h 115"/>
                    <a:gd name="T23" fmla="*/ 38 w 38"/>
                    <a:gd name="T24" fmla="*/ 115 h 11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8" h="115">
                      <a:moveTo>
                        <a:pt x="38" y="78"/>
                      </a:moveTo>
                      <a:cubicBezTo>
                        <a:pt x="38" y="12"/>
                        <a:pt x="38" y="12"/>
                        <a:pt x="38" y="12"/>
                      </a:cubicBezTo>
                      <a:cubicBezTo>
                        <a:pt x="38" y="7"/>
                        <a:pt x="34" y="0"/>
                        <a:pt x="19" y="0"/>
                      </a:cubicBezTo>
                      <a:cubicBezTo>
                        <a:pt x="4" y="0"/>
                        <a:pt x="0" y="7"/>
                        <a:pt x="0" y="12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19" y="115"/>
                        <a:pt x="19" y="115"/>
                        <a:pt x="19" y="115"/>
                      </a:cubicBezTo>
                      <a:lnTo>
                        <a:pt x="38" y="78"/>
                      </a:lnTo>
                      <a:close/>
                    </a:path>
                  </a:pathLst>
                </a:custGeom>
                <a:solidFill>
                  <a:srgbClr val="9900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319" name="Freeform 621">
                  <a:extLst>
                    <a:ext uri="{FF2B5EF4-FFF2-40B4-BE49-F238E27FC236}">
                      <a16:creationId xmlns:a16="http://schemas.microsoft.com/office/drawing/2014/main" id="{3C45F4F1-874D-426A-BF98-B4AC9347CBC6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435" y="866"/>
                  <a:ext cx="55" cy="289"/>
                </a:xfrm>
                <a:custGeom>
                  <a:avLst/>
                  <a:gdLst>
                    <a:gd name="T0" fmla="*/ 37 w 22"/>
                    <a:gd name="T1" fmla="*/ 493 h 115"/>
                    <a:gd name="T2" fmla="*/ 37 w 22"/>
                    <a:gd name="T3" fmla="*/ 75 h 115"/>
                    <a:gd name="T4" fmla="*/ 137 w 22"/>
                    <a:gd name="T5" fmla="*/ 8 h 115"/>
                    <a:gd name="T6" fmla="*/ 120 w 22"/>
                    <a:gd name="T7" fmla="*/ 0 h 115"/>
                    <a:gd name="T8" fmla="*/ 0 w 22"/>
                    <a:gd name="T9" fmla="*/ 75 h 115"/>
                    <a:gd name="T10" fmla="*/ 0 w 22"/>
                    <a:gd name="T11" fmla="*/ 493 h 115"/>
                    <a:gd name="T12" fmla="*/ 120 w 22"/>
                    <a:gd name="T13" fmla="*/ 726 h 115"/>
                    <a:gd name="T14" fmla="*/ 137 w 22"/>
                    <a:gd name="T15" fmla="*/ 701 h 115"/>
                    <a:gd name="T16" fmla="*/ 37 w 22"/>
                    <a:gd name="T17" fmla="*/ 493 h 115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2"/>
                    <a:gd name="T28" fmla="*/ 0 h 115"/>
                    <a:gd name="T29" fmla="*/ 22 w 22"/>
                    <a:gd name="T30" fmla="*/ 115 h 115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2" h="115">
                      <a:moveTo>
                        <a:pt x="6" y="78"/>
                      </a:moveTo>
                      <a:cubicBezTo>
                        <a:pt x="6" y="12"/>
                        <a:pt x="6" y="12"/>
                        <a:pt x="6" y="12"/>
                      </a:cubicBezTo>
                      <a:cubicBezTo>
                        <a:pt x="6" y="8"/>
                        <a:pt x="9" y="1"/>
                        <a:pt x="22" y="1"/>
                      </a:cubicBezTo>
                      <a:cubicBezTo>
                        <a:pt x="21" y="0"/>
                        <a:pt x="20" y="0"/>
                        <a:pt x="19" y="0"/>
                      </a:cubicBezTo>
                      <a:cubicBezTo>
                        <a:pt x="4" y="0"/>
                        <a:pt x="0" y="7"/>
                        <a:pt x="0" y="12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19" y="115"/>
                        <a:pt x="19" y="115"/>
                        <a:pt x="19" y="115"/>
                      </a:cubicBezTo>
                      <a:cubicBezTo>
                        <a:pt x="22" y="111"/>
                        <a:pt x="22" y="111"/>
                        <a:pt x="22" y="111"/>
                      </a:cubicBezTo>
                      <a:lnTo>
                        <a:pt x="6" y="78"/>
                      </a:lnTo>
                      <a:close/>
                    </a:path>
                  </a:pathLst>
                </a:custGeom>
                <a:solidFill>
                  <a:srgbClr val="9900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320" name="Freeform 622">
                  <a:extLst>
                    <a:ext uri="{FF2B5EF4-FFF2-40B4-BE49-F238E27FC236}">
                      <a16:creationId xmlns:a16="http://schemas.microsoft.com/office/drawing/2014/main" id="{E1FB3117-271D-4D99-8585-7B2E75BB0492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480" y="866"/>
                  <a:ext cx="50" cy="289"/>
                </a:xfrm>
                <a:custGeom>
                  <a:avLst/>
                  <a:gdLst>
                    <a:gd name="T0" fmla="*/ 112 w 20"/>
                    <a:gd name="T1" fmla="*/ 75 h 115"/>
                    <a:gd name="T2" fmla="*/ 112 w 20"/>
                    <a:gd name="T3" fmla="*/ 493 h 115"/>
                    <a:gd name="T4" fmla="*/ 7 w 20"/>
                    <a:gd name="T5" fmla="*/ 726 h 115"/>
                    <a:gd name="T6" fmla="*/ 7 w 20"/>
                    <a:gd name="T7" fmla="*/ 726 h 115"/>
                    <a:gd name="T8" fmla="*/ 125 w 20"/>
                    <a:gd name="T9" fmla="*/ 493 h 115"/>
                    <a:gd name="T10" fmla="*/ 125 w 20"/>
                    <a:gd name="T11" fmla="*/ 75 h 115"/>
                    <a:gd name="T12" fmla="*/ 7 w 20"/>
                    <a:gd name="T13" fmla="*/ 0 h 115"/>
                    <a:gd name="T14" fmla="*/ 0 w 20"/>
                    <a:gd name="T15" fmla="*/ 0 h 115"/>
                    <a:gd name="T16" fmla="*/ 112 w 20"/>
                    <a:gd name="T17" fmla="*/ 75 h 115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0"/>
                    <a:gd name="T28" fmla="*/ 0 h 115"/>
                    <a:gd name="T29" fmla="*/ 20 w 20"/>
                    <a:gd name="T30" fmla="*/ 115 h 115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0" h="115">
                      <a:moveTo>
                        <a:pt x="18" y="12"/>
                      </a:moveTo>
                      <a:cubicBezTo>
                        <a:pt x="18" y="78"/>
                        <a:pt x="18" y="78"/>
                        <a:pt x="18" y="78"/>
                      </a:cubicBezTo>
                      <a:cubicBezTo>
                        <a:pt x="1" y="115"/>
                        <a:pt x="1" y="115"/>
                        <a:pt x="1" y="115"/>
                      </a:cubicBezTo>
                      <a:cubicBezTo>
                        <a:pt x="1" y="115"/>
                        <a:pt x="1" y="115"/>
                        <a:pt x="1" y="115"/>
                      </a:cubicBezTo>
                      <a:cubicBezTo>
                        <a:pt x="20" y="78"/>
                        <a:pt x="20" y="78"/>
                        <a:pt x="20" y="78"/>
                      </a:cubicBezTo>
                      <a:cubicBezTo>
                        <a:pt x="20" y="12"/>
                        <a:pt x="20" y="12"/>
                        <a:pt x="20" y="12"/>
                      </a:cubicBezTo>
                      <a:cubicBezTo>
                        <a:pt x="20" y="7"/>
                        <a:pt x="16" y="0"/>
                        <a:pt x="1" y="0"/>
                      </a:cubicBezTo>
                      <a:cubicBezTo>
                        <a:pt x="1" y="0"/>
                        <a:pt x="0" y="0"/>
                        <a:pt x="0" y="0"/>
                      </a:cubicBezTo>
                      <a:cubicBezTo>
                        <a:pt x="14" y="1"/>
                        <a:pt x="18" y="8"/>
                        <a:pt x="18" y="12"/>
                      </a:cubicBezTo>
                      <a:close/>
                    </a:path>
                  </a:pathLst>
                </a:custGeom>
                <a:solidFill>
                  <a:srgbClr val="9900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321" name="Freeform 623">
                  <a:extLst>
                    <a:ext uri="{FF2B5EF4-FFF2-40B4-BE49-F238E27FC236}">
                      <a16:creationId xmlns:a16="http://schemas.microsoft.com/office/drawing/2014/main" id="{250B7CE8-F266-43C1-A2D5-709AB39219FA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435" y="866"/>
                  <a:ext cx="95" cy="289"/>
                </a:xfrm>
                <a:custGeom>
                  <a:avLst/>
                  <a:gdLst>
                    <a:gd name="T0" fmla="*/ 237 w 38"/>
                    <a:gd name="T1" fmla="*/ 493 h 115"/>
                    <a:gd name="T2" fmla="*/ 237 w 38"/>
                    <a:gd name="T3" fmla="*/ 75 h 115"/>
                    <a:gd name="T4" fmla="*/ 120 w 38"/>
                    <a:gd name="T5" fmla="*/ 0 h 115"/>
                    <a:gd name="T6" fmla="*/ 0 w 38"/>
                    <a:gd name="T7" fmla="*/ 75 h 115"/>
                    <a:gd name="T8" fmla="*/ 0 w 38"/>
                    <a:gd name="T9" fmla="*/ 493 h 115"/>
                    <a:gd name="T10" fmla="*/ 120 w 38"/>
                    <a:gd name="T11" fmla="*/ 726 h 115"/>
                    <a:gd name="T12" fmla="*/ 237 w 38"/>
                    <a:gd name="T13" fmla="*/ 493 h 11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8"/>
                    <a:gd name="T22" fmla="*/ 0 h 115"/>
                    <a:gd name="T23" fmla="*/ 38 w 38"/>
                    <a:gd name="T24" fmla="*/ 115 h 11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8" h="115">
                      <a:moveTo>
                        <a:pt x="38" y="78"/>
                      </a:moveTo>
                      <a:cubicBezTo>
                        <a:pt x="38" y="12"/>
                        <a:pt x="38" y="12"/>
                        <a:pt x="38" y="12"/>
                      </a:cubicBezTo>
                      <a:cubicBezTo>
                        <a:pt x="38" y="7"/>
                        <a:pt x="34" y="0"/>
                        <a:pt x="19" y="0"/>
                      </a:cubicBezTo>
                      <a:cubicBezTo>
                        <a:pt x="4" y="0"/>
                        <a:pt x="0" y="7"/>
                        <a:pt x="0" y="12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19" y="115"/>
                        <a:pt x="19" y="115"/>
                        <a:pt x="19" y="115"/>
                      </a:cubicBezTo>
                      <a:lnTo>
                        <a:pt x="38" y="78"/>
                      </a:lnTo>
                      <a:close/>
                    </a:path>
                  </a:pathLst>
                </a:custGeom>
                <a:solidFill>
                  <a:srgbClr val="9900FF"/>
                </a:solidFill>
                <a:ln w="4763">
                  <a:solidFill>
                    <a:srgbClr val="343434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</p:grpSp>
          <p:grpSp>
            <p:nvGrpSpPr>
              <p:cNvPr id="226" name="Group 624">
                <a:extLst>
                  <a:ext uri="{FF2B5EF4-FFF2-40B4-BE49-F238E27FC236}">
                    <a16:creationId xmlns:a16="http://schemas.microsoft.com/office/drawing/2014/main" id="{7887B815-2858-47D5-AC0C-6924E6E9FAA2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3519815" y="2865438"/>
                <a:ext cx="75724" cy="231457"/>
                <a:chOff x="435" y="866"/>
                <a:chExt cx="95" cy="289"/>
              </a:xfrm>
            </p:grpSpPr>
            <p:sp>
              <p:nvSpPr>
                <p:cNvPr id="314" name="Freeform 625">
                  <a:extLst>
                    <a:ext uri="{FF2B5EF4-FFF2-40B4-BE49-F238E27FC236}">
                      <a16:creationId xmlns:a16="http://schemas.microsoft.com/office/drawing/2014/main" id="{8F465641-FE7C-4B00-A3BE-1102690A8325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435" y="866"/>
                  <a:ext cx="95" cy="289"/>
                </a:xfrm>
                <a:custGeom>
                  <a:avLst/>
                  <a:gdLst>
                    <a:gd name="T0" fmla="*/ 237 w 38"/>
                    <a:gd name="T1" fmla="*/ 493 h 115"/>
                    <a:gd name="T2" fmla="*/ 237 w 38"/>
                    <a:gd name="T3" fmla="*/ 75 h 115"/>
                    <a:gd name="T4" fmla="*/ 120 w 38"/>
                    <a:gd name="T5" fmla="*/ 0 h 115"/>
                    <a:gd name="T6" fmla="*/ 0 w 38"/>
                    <a:gd name="T7" fmla="*/ 75 h 115"/>
                    <a:gd name="T8" fmla="*/ 0 w 38"/>
                    <a:gd name="T9" fmla="*/ 493 h 115"/>
                    <a:gd name="T10" fmla="*/ 120 w 38"/>
                    <a:gd name="T11" fmla="*/ 726 h 115"/>
                    <a:gd name="T12" fmla="*/ 237 w 38"/>
                    <a:gd name="T13" fmla="*/ 493 h 11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8"/>
                    <a:gd name="T22" fmla="*/ 0 h 115"/>
                    <a:gd name="T23" fmla="*/ 38 w 38"/>
                    <a:gd name="T24" fmla="*/ 115 h 11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8" h="115">
                      <a:moveTo>
                        <a:pt x="38" y="78"/>
                      </a:moveTo>
                      <a:cubicBezTo>
                        <a:pt x="38" y="12"/>
                        <a:pt x="38" y="12"/>
                        <a:pt x="38" y="12"/>
                      </a:cubicBezTo>
                      <a:cubicBezTo>
                        <a:pt x="38" y="7"/>
                        <a:pt x="34" y="0"/>
                        <a:pt x="19" y="0"/>
                      </a:cubicBezTo>
                      <a:cubicBezTo>
                        <a:pt x="4" y="0"/>
                        <a:pt x="0" y="7"/>
                        <a:pt x="0" y="12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19" y="115"/>
                        <a:pt x="19" y="115"/>
                        <a:pt x="19" y="115"/>
                      </a:cubicBezTo>
                      <a:lnTo>
                        <a:pt x="38" y="78"/>
                      </a:lnTo>
                      <a:close/>
                    </a:path>
                  </a:pathLst>
                </a:custGeom>
                <a:solidFill>
                  <a:srgbClr val="9900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315" name="Freeform 626">
                  <a:extLst>
                    <a:ext uri="{FF2B5EF4-FFF2-40B4-BE49-F238E27FC236}">
                      <a16:creationId xmlns:a16="http://schemas.microsoft.com/office/drawing/2014/main" id="{6D09572A-903D-43F1-9E70-8D84D0661ADC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435" y="866"/>
                  <a:ext cx="55" cy="289"/>
                </a:xfrm>
                <a:custGeom>
                  <a:avLst/>
                  <a:gdLst>
                    <a:gd name="T0" fmla="*/ 37 w 22"/>
                    <a:gd name="T1" fmla="*/ 493 h 115"/>
                    <a:gd name="T2" fmla="*/ 37 w 22"/>
                    <a:gd name="T3" fmla="*/ 75 h 115"/>
                    <a:gd name="T4" fmla="*/ 137 w 22"/>
                    <a:gd name="T5" fmla="*/ 8 h 115"/>
                    <a:gd name="T6" fmla="*/ 120 w 22"/>
                    <a:gd name="T7" fmla="*/ 0 h 115"/>
                    <a:gd name="T8" fmla="*/ 0 w 22"/>
                    <a:gd name="T9" fmla="*/ 75 h 115"/>
                    <a:gd name="T10" fmla="*/ 0 w 22"/>
                    <a:gd name="T11" fmla="*/ 493 h 115"/>
                    <a:gd name="T12" fmla="*/ 120 w 22"/>
                    <a:gd name="T13" fmla="*/ 726 h 115"/>
                    <a:gd name="T14" fmla="*/ 137 w 22"/>
                    <a:gd name="T15" fmla="*/ 701 h 115"/>
                    <a:gd name="T16" fmla="*/ 37 w 22"/>
                    <a:gd name="T17" fmla="*/ 493 h 115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2"/>
                    <a:gd name="T28" fmla="*/ 0 h 115"/>
                    <a:gd name="T29" fmla="*/ 22 w 22"/>
                    <a:gd name="T30" fmla="*/ 115 h 115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2" h="115">
                      <a:moveTo>
                        <a:pt x="6" y="78"/>
                      </a:moveTo>
                      <a:cubicBezTo>
                        <a:pt x="6" y="12"/>
                        <a:pt x="6" y="12"/>
                        <a:pt x="6" y="12"/>
                      </a:cubicBezTo>
                      <a:cubicBezTo>
                        <a:pt x="6" y="8"/>
                        <a:pt x="9" y="1"/>
                        <a:pt x="22" y="1"/>
                      </a:cubicBezTo>
                      <a:cubicBezTo>
                        <a:pt x="21" y="0"/>
                        <a:pt x="20" y="0"/>
                        <a:pt x="19" y="0"/>
                      </a:cubicBezTo>
                      <a:cubicBezTo>
                        <a:pt x="4" y="0"/>
                        <a:pt x="0" y="7"/>
                        <a:pt x="0" y="12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19" y="115"/>
                        <a:pt x="19" y="115"/>
                        <a:pt x="19" y="115"/>
                      </a:cubicBezTo>
                      <a:cubicBezTo>
                        <a:pt x="22" y="111"/>
                        <a:pt x="22" y="111"/>
                        <a:pt x="22" y="111"/>
                      </a:cubicBezTo>
                      <a:lnTo>
                        <a:pt x="6" y="78"/>
                      </a:lnTo>
                      <a:close/>
                    </a:path>
                  </a:pathLst>
                </a:custGeom>
                <a:solidFill>
                  <a:srgbClr val="9900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316" name="Freeform 627">
                  <a:extLst>
                    <a:ext uri="{FF2B5EF4-FFF2-40B4-BE49-F238E27FC236}">
                      <a16:creationId xmlns:a16="http://schemas.microsoft.com/office/drawing/2014/main" id="{B9DD3369-9584-4E8F-AED4-74C2A5581E6B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480" y="866"/>
                  <a:ext cx="50" cy="289"/>
                </a:xfrm>
                <a:custGeom>
                  <a:avLst/>
                  <a:gdLst>
                    <a:gd name="T0" fmla="*/ 112 w 20"/>
                    <a:gd name="T1" fmla="*/ 75 h 115"/>
                    <a:gd name="T2" fmla="*/ 112 w 20"/>
                    <a:gd name="T3" fmla="*/ 493 h 115"/>
                    <a:gd name="T4" fmla="*/ 7 w 20"/>
                    <a:gd name="T5" fmla="*/ 726 h 115"/>
                    <a:gd name="T6" fmla="*/ 7 w 20"/>
                    <a:gd name="T7" fmla="*/ 726 h 115"/>
                    <a:gd name="T8" fmla="*/ 125 w 20"/>
                    <a:gd name="T9" fmla="*/ 493 h 115"/>
                    <a:gd name="T10" fmla="*/ 125 w 20"/>
                    <a:gd name="T11" fmla="*/ 75 h 115"/>
                    <a:gd name="T12" fmla="*/ 7 w 20"/>
                    <a:gd name="T13" fmla="*/ 0 h 115"/>
                    <a:gd name="T14" fmla="*/ 0 w 20"/>
                    <a:gd name="T15" fmla="*/ 0 h 115"/>
                    <a:gd name="T16" fmla="*/ 112 w 20"/>
                    <a:gd name="T17" fmla="*/ 75 h 115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0"/>
                    <a:gd name="T28" fmla="*/ 0 h 115"/>
                    <a:gd name="T29" fmla="*/ 20 w 20"/>
                    <a:gd name="T30" fmla="*/ 115 h 115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0" h="115">
                      <a:moveTo>
                        <a:pt x="18" y="12"/>
                      </a:moveTo>
                      <a:cubicBezTo>
                        <a:pt x="18" y="78"/>
                        <a:pt x="18" y="78"/>
                        <a:pt x="18" y="78"/>
                      </a:cubicBezTo>
                      <a:cubicBezTo>
                        <a:pt x="1" y="115"/>
                        <a:pt x="1" y="115"/>
                        <a:pt x="1" y="115"/>
                      </a:cubicBezTo>
                      <a:cubicBezTo>
                        <a:pt x="1" y="115"/>
                        <a:pt x="1" y="115"/>
                        <a:pt x="1" y="115"/>
                      </a:cubicBezTo>
                      <a:cubicBezTo>
                        <a:pt x="20" y="78"/>
                        <a:pt x="20" y="78"/>
                        <a:pt x="20" y="78"/>
                      </a:cubicBezTo>
                      <a:cubicBezTo>
                        <a:pt x="20" y="12"/>
                        <a:pt x="20" y="12"/>
                        <a:pt x="20" y="12"/>
                      </a:cubicBezTo>
                      <a:cubicBezTo>
                        <a:pt x="20" y="7"/>
                        <a:pt x="16" y="0"/>
                        <a:pt x="1" y="0"/>
                      </a:cubicBezTo>
                      <a:cubicBezTo>
                        <a:pt x="1" y="0"/>
                        <a:pt x="0" y="0"/>
                        <a:pt x="0" y="0"/>
                      </a:cubicBezTo>
                      <a:cubicBezTo>
                        <a:pt x="14" y="1"/>
                        <a:pt x="18" y="8"/>
                        <a:pt x="18" y="12"/>
                      </a:cubicBezTo>
                      <a:close/>
                    </a:path>
                  </a:pathLst>
                </a:custGeom>
                <a:solidFill>
                  <a:srgbClr val="9900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317" name="Freeform 628">
                  <a:extLst>
                    <a:ext uri="{FF2B5EF4-FFF2-40B4-BE49-F238E27FC236}">
                      <a16:creationId xmlns:a16="http://schemas.microsoft.com/office/drawing/2014/main" id="{07FF39BC-BE73-4C86-B2CD-39E791EBC53A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435" y="866"/>
                  <a:ext cx="95" cy="289"/>
                </a:xfrm>
                <a:custGeom>
                  <a:avLst/>
                  <a:gdLst>
                    <a:gd name="T0" fmla="*/ 237 w 38"/>
                    <a:gd name="T1" fmla="*/ 493 h 115"/>
                    <a:gd name="T2" fmla="*/ 237 w 38"/>
                    <a:gd name="T3" fmla="*/ 75 h 115"/>
                    <a:gd name="T4" fmla="*/ 120 w 38"/>
                    <a:gd name="T5" fmla="*/ 0 h 115"/>
                    <a:gd name="T6" fmla="*/ 0 w 38"/>
                    <a:gd name="T7" fmla="*/ 75 h 115"/>
                    <a:gd name="T8" fmla="*/ 0 w 38"/>
                    <a:gd name="T9" fmla="*/ 493 h 115"/>
                    <a:gd name="T10" fmla="*/ 120 w 38"/>
                    <a:gd name="T11" fmla="*/ 726 h 115"/>
                    <a:gd name="T12" fmla="*/ 237 w 38"/>
                    <a:gd name="T13" fmla="*/ 493 h 11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8"/>
                    <a:gd name="T22" fmla="*/ 0 h 115"/>
                    <a:gd name="T23" fmla="*/ 38 w 38"/>
                    <a:gd name="T24" fmla="*/ 115 h 11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8" h="115">
                      <a:moveTo>
                        <a:pt x="38" y="78"/>
                      </a:moveTo>
                      <a:cubicBezTo>
                        <a:pt x="38" y="12"/>
                        <a:pt x="38" y="12"/>
                        <a:pt x="38" y="12"/>
                      </a:cubicBezTo>
                      <a:cubicBezTo>
                        <a:pt x="38" y="7"/>
                        <a:pt x="34" y="0"/>
                        <a:pt x="19" y="0"/>
                      </a:cubicBezTo>
                      <a:cubicBezTo>
                        <a:pt x="4" y="0"/>
                        <a:pt x="0" y="7"/>
                        <a:pt x="0" y="12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19" y="115"/>
                        <a:pt x="19" y="115"/>
                        <a:pt x="19" y="115"/>
                      </a:cubicBezTo>
                      <a:lnTo>
                        <a:pt x="38" y="78"/>
                      </a:lnTo>
                      <a:close/>
                    </a:path>
                  </a:pathLst>
                </a:custGeom>
                <a:solidFill>
                  <a:srgbClr val="9900FF"/>
                </a:solidFill>
                <a:ln w="4763">
                  <a:solidFill>
                    <a:srgbClr val="343434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</p:grpSp>
          <p:grpSp>
            <p:nvGrpSpPr>
              <p:cNvPr id="227" name="Group 629">
                <a:extLst>
                  <a:ext uri="{FF2B5EF4-FFF2-40B4-BE49-F238E27FC236}">
                    <a16:creationId xmlns:a16="http://schemas.microsoft.com/office/drawing/2014/main" id="{9613910E-F3AF-49CF-8E61-44E3C69709B4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4077028" y="2865438"/>
                <a:ext cx="75724" cy="231457"/>
                <a:chOff x="435" y="866"/>
                <a:chExt cx="95" cy="289"/>
              </a:xfrm>
            </p:grpSpPr>
            <p:sp>
              <p:nvSpPr>
                <p:cNvPr id="310" name="Freeform 630">
                  <a:extLst>
                    <a:ext uri="{FF2B5EF4-FFF2-40B4-BE49-F238E27FC236}">
                      <a16:creationId xmlns:a16="http://schemas.microsoft.com/office/drawing/2014/main" id="{8A43B38A-8FD7-4F2E-A0BC-93BCC2620A76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435" y="866"/>
                  <a:ext cx="95" cy="289"/>
                </a:xfrm>
                <a:custGeom>
                  <a:avLst/>
                  <a:gdLst>
                    <a:gd name="T0" fmla="*/ 237 w 38"/>
                    <a:gd name="T1" fmla="*/ 493 h 115"/>
                    <a:gd name="T2" fmla="*/ 237 w 38"/>
                    <a:gd name="T3" fmla="*/ 75 h 115"/>
                    <a:gd name="T4" fmla="*/ 120 w 38"/>
                    <a:gd name="T5" fmla="*/ 0 h 115"/>
                    <a:gd name="T6" fmla="*/ 0 w 38"/>
                    <a:gd name="T7" fmla="*/ 75 h 115"/>
                    <a:gd name="T8" fmla="*/ 0 w 38"/>
                    <a:gd name="T9" fmla="*/ 493 h 115"/>
                    <a:gd name="T10" fmla="*/ 120 w 38"/>
                    <a:gd name="T11" fmla="*/ 726 h 115"/>
                    <a:gd name="T12" fmla="*/ 237 w 38"/>
                    <a:gd name="T13" fmla="*/ 493 h 11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8"/>
                    <a:gd name="T22" fmla="*/ 0 h 115"/>
                    <a:gd name="T23" fmla="*/ 38 w 38"/>
                    <a:gd name="T24" fmla="*/ 115 h 11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8" h="115">
                      <a:moveTo>
                        <a:pt x="38" y="78"/>
                      </a:moveTo>
                      <a:cubicBezTo>
                        <a:pt x="38" y="12"/>
                        <a:pt x="38" y="12"/>
                        <a:pt x="38" y="12"/>
                      </a:cubicBezTo>
                      <a:cubicBezTo>
                        <a:pt x="38" y="7"/>
                        <a:pt x="34" y="0"/>
                        <a:pt x="19" y="0"/>
                      </a:cubicBezTo>
                      <a:cubicBezTo>
                        <a:pt x="4" y="0"/>
                        <a:pt x="0" y="7"/>
                        <a:pt x="0" y="12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19" y="115"/>
                        <a:pt x="19" y="115"/>
                        <a:pt x="19" y="115"/>
                      </a:cubicBezTo>
                      <a:lnTo>
                        <a:pt x="38" y="78"/>
                      </a:lnTo>
                      <a:close/>
                    </a:path>
                  </a:pathLst>
                </a:custGeom>
                <a:solidFill>
                  <a:srgbClr val="9900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311" name="Freeform 631">
                  <a:extLst>
                    <a:ext uri="{FF2B5EF4-FFF2-40B4-BE49-F238E27FC236}">
                      <a16:creationId xmlns:a16="http://schemas.microsoft.com/office/drawing/2014/main" id="{BF6B8011-A518-4F97-B771-814B7F025A62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435" y="866"/>
                  <a:ext cx="55" cy="289"/>
                </a:xfrm>
                <a:custGeom>
                  <a:avLst/>
                  <a:gdLst>
                    <a:gd name="T0" fmla="*/ 37 w 22"/>
                    <a:gd name="T1" fmla="*/ 493 h 115"/>
                    <a:gd name="T2" fmla="*/ 37 w 22"/>
                    <a:gd name="T3" fmla="*/ 75 h 115"/>
                    <a:gd name="T4" fmla="*/ 137 w 22"/>
                    <a:gd name="T5" fmla="*/ 8 h 115"/>
                    <a:gd name="T6" fmla="*/ 120 w 22"/>
                    <a:gd name="T7" fmla="*/ 0 h 115"/>
                    <a:gd name="T8" fmla="*/ 0 w 22"/>
                    <a:gd name="T9" fmla="*/ 75 h 115"/>
                    <a:gd name="T10" fmla="*/ 0 w 22"/>
                    <a:gd name="T11" fmla="*/ 493 h 115"/>
                    <a:gd name="T12" fmla="*/ 120 w 22"/>
                    <a:gd name="T13" fmla="*/ 726 h 115"/>
                    <a:gd name="T14" fmla="*/ 137 w 22"/>
                    <a:gd name="T15" fmla="*/ 701 h 115"/>
                    <a:gd name="T16" fmla="*/ 37 w 22"/>
                    <a:gd name="T17" fmla="*/ 493 h 115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2"/>
                    <a:gd name="T28" fmla="*/ 0 h 115"/>
                    <a:gd name="T29" fmla="*/ 22 w 22"/>
                    <a:gd name="T30" fmla="*/ 115 h 115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2" h="115">
                      <a:moveTo>
                        <a:pt x="6" y="78"/>
                      </a:moveTo>
                      <a:cubicBezTo>
                        <a:pt x="6" y="12"/>
                        <a:pt x="6" y="12"/>
                        <a:pt x="6" y="12"/>
                      </a:cubicBezTo>
                      <a:cubicBezTo>
                        <a:pt x="6" y="8"/>
                        <a:pt x="9" y="1"/>
                        <a:pt x="22" y="1"/>
                      </a:cubicBezTo>
                      <a:cubicBezTo>
                        <a:pt x="21" y="0"/>
                        <a:pt x="20" y="0"/>
                        <a:pt x="19" y="0"/>
                      </a:cubicBezTo>
                      <a:cubicBezTo>
                        <a:pt x="4" y="0"/>
                        <a:pt x="0" y="7"/>
                        <a:pt x="0" y="12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19" y="115"/>
                        <a:pt x="19" y="115"/>
                        <a:pt x="19" y="115"/>
                      </a:cubicBezTo>
                      <a:cubicBezTo>
                        <a:pt x="22" y="111"/>
                        <a:pt x="22" y="111"/>
                        <a:pt x="22" y="111"/>
                      </a:cubicBezTo>
                      <a:lnTo>
                        <a:pt x="6" y="78"/>
                      </a:lnTo>
                      <a:close/>
                    </a:path>
                  </a:pathLst>
                </a:custGeom>
                <a:solidFill>
                  <a:srgbClr val="9900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312" name="Freeform 632">
                  <a:extLst>
                    <a:ext uri="{FF2B5EF4-FFF2-40B4-BE49-F238E27FC236}">
                      <a16:creationId xmlns:a16="http://schemas.microsoft.com/office/drawing/2014/main" id="{A53FCF14-9258-4933-BE1C-3E50380F6DF2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480" y="866"/>
                  <a:ext cx="50" cy="289"/>
                </a:xfrm>
                <a:custGeom>
                  <a:avLst/>
                  <a:gdLst>
                    <a:gd name="T0" fmla="*/ 112 w 20"/>
                    <a:gd name="T1" fmla="*/ 75 h 115"/>
                    <a:gd name="T2" fmla="*/ 112 w 20"/>
                    <a:gd name="T3" fmla="*/ 493 h 115"/>
                    <a:gd name="T4" fmla="*/ 7 w 20"/>
                    <a:gd name="T5" fmla="*/ 726 h 115"/>
                    <a:gd name="T6" fmla="*/ 7 w 20"/>
                    <a:gd name="T7" fmla="*/ 726 h 115"/>
                    <a:gd name="T8" fmla="*/ 125 w 20"/>
                    <a:gd name="T9" fmla="*/ 493 h 115"/>
                    <a:gd name="T10" fmla="*/ 125 w 20"/>
                    <a:gd name="T11" fmla="*/ 75 h 115"/>
                    <a:gd name="T12" fmla="*/ 7 w 20"/>
                    <a:gd name="T13" fmla="*/ 0 h 115"/>
                    <a:gd name="T14" fmla="*/ 0 w 20"/>
                    <a:gd name="T15" fmla="*/ 0 h 115"/>
                    <a:gd name="T16" fmla="*/ 112 w 20"/>
                    <a:gd name="T17" fmla="*/ 75 h 115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0"/>
                    <a:gd name="T28" fmla="*/ 0 h 115"/>
                    <a:gd name="T29" fmla="*/ 20 w 20"/>
                    <a:gd name="T30" fmla="*/ 115 h 115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0" h="115">
                      <a:moveTo>
                        <a:pt x="18" y="12"/>
                      </a:moveTo>
                      <a:cubicBezTo>
                        <a:pt x="18" y="78"/>
                        <a:pt x="18" y="78"/>
                        <a:pt x="18" y="78"/>
                      </a:cubicBezTo>
                      <a:cubicBezTo>
                        <a:pt x="1" y="115"/>
                        <a:pt x="1" y="115"/>
                        <a:pt x="1" y="115"/>
                      </a:cubicBezTo>
                      <a:cubicBezTo>
                        <a:pt x="1" y="115"/>
                        <a:pt x="1" y="115"/>
                        <a:pt x="1" y="115"/>
                      </a:cubicBezTo>
                      <a:cubicBezTo>
                        <a:pt x="20" y="78"/>
                        <a:pt x="20" y="78"/>
                        <a:pt x="20" y="78"/>
                      </a:cubicBezTo>
                      <a:cubicBezTo>
                        <a:pt x="20" y="12"/>
                        <a:pt x="20" y="12"/>
                        <a:pt x="20" y="12"/>
                      </a:cubicBezTo>
                      <a:cubicBezTo>
                        <a:pt x="20" y="7"/>
                        <a:pt x="16" y="0"/>
                        <a:pt x="1" y="0"/>
                      </a:cubicBezTo>
                      <a:cubicBezTo>
                        <a:pt x="1" y="0"/>
                        <a:pt x="0" y="0"/>
                        <a:pt x="0" y="0"/>
                      </a:cubicBezTo>
                      <a:cubicBezTo>
                        <a:pt x="14" y="1"/>
                        <a:pt x="18" y="8"/>
                        <a:pt x="18" y="12"/>
                      </a:cubicBezTo>
                      <a:close/>
                    </a:path>
                  </a:pathLst>
                </a:custGeom>
                <a:solidFill>
                  <a:srgbClr val="9900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313" name="Freeform 633">
                  <a:extLst>
                    <a:ext uri="{FF2B5EF4-FFF2-40B4-BE49-F238E27FC236}">
                      <a16:creationId xmlns:a16="http://schemas.microsoft.com/office/drawing/2014/main" id="{B5C5F721-8923-464E-964B-E21284B8998F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435" y="866"/>
                  <a:ext cx="95" cy="289"/>
                </a:xfrm>
                <a:custGeom>
                  <a:avLst/>
                  <a:gdLst>
                    <a:gd name="T0" fmla="*/ 237 w 38"/>
                    <a:gd name="T1" fmla="*/ 493 h 115"/>
                    <a:gd name="T2" fmla="*/ 237 w 38"/>
                    <a:gd name="T3" fmla="*/ 75 h 115"/>
                    <a:gd name="T4" fmla="*/ 120 w 38"/>
                    <a:gd name="T5" fmla="*/ 0 h 115"/>
                    <a:gd name="T6" fmla="*/ 0 w 38"/>
                    <a:gd name="T7" fmla="*/ 75 h 115"/>
                    <a:gd name="T8" fmla="*/ 0 w 38"/>
                    <a:gd name="T9" fmla="*/ 493 h 115"/>
                    <a:gd name="T10" fmla="*/ 120 w 38"/>
                    <a:gd name="T11" fmla="*/ 726 h 115"/>
                    <a:gd name="T12" fmla="*/ 237 w 38"/>
                    <a:gd name="T13" fmla="*/ 493 h 11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8"/>
                    <a:gd name="T22" fmla="*/ 0 h 115"/>
                    <a:gd name="T23" fmla="*/ 38 w 38"/>
                    <a:gd name="T24" fmla="*/ 115 h 11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8" h="115">
                      <a:moveTo>
                        <a:pt x="38" y="78"/>
                      </a:moveTo>
                      <a:cubicBezTo>
                        <a:pt x="38" y="12"/>
                        <a:pt x="38" y="12"/>
                        <a:pt x="38" y="12"/>
                      </a:cubicBezTo>
                      <a:cubicBezTo>
                        <a:pt x="38" y="7"/>
                        <a:pt x="34" y="0"/>
                        <a:pt x="19" y="0"/>
                      </a:cubicBezTo>
                      <a:cubicBezTo>
                        <a:pt x="4" y="0"/>
                        <a:pt x="0" y="7"/>
                        <a:pt x="0" y="12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19" y="115"/>
                        <a:pt x="19" y="115"/>
                        <a:pt x="19" y="115"/>
                      </a:cubicBezTo>
                      <a:lnTo>
                        <a:pt x="38" y="78"/>
                      </a:lnTo>
                      <a:close/>
                    </a:path>
                  </a:pathLst>
                </a:custGeom>
                <a:solidFill>
                  <a:srgbClr val="9900FF"/>
                </a:solidFill>
                <a:ln w="4763">
                  <a:solidFill>
                    <a:srgbClr val="343434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</p:grpSp>
          <p:grpSp>
            <p:nvGrpSpPr>
              <p:cNvPr id="228" name="Group 634">
                <a:extLst>
                  <a:ext uri="{FF2B5EF4-FFF2-40B4-BE49-F238E27FC236}">
                    <a16:creationId xmlns:a16="http://schemas.microsoft.com/office/drawing/2014/main" id="{0F6DD527-7FC2-4CF5-A768-88582C465363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4359920" y="2865438"/>
                <a:ext cx="75724" cy="231457"/>
                <a:chOff x="435" y="866"/>
                <a:chExt cx="95" cy="289"/>
              </a:xfrm>
            </p:grpSpPr>
            <p:sp>
              <p:nvSpPr>
                <p:cNvPr id="306" name="Freeform 635">
                  <a:extLst>
                    <a:ext uri="{FF2B5EF4-FFF2-40B4-BE49-F238E27FC236}">
                      <a16:creationId xmlns:a16="http://schemas.microsoft.com/office/drawing/2014/main" id="{0525CA41-4599-4B2A-B9CB-41C34F9303BA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435" y="866"/>
                  <a:ext cx="95" cy="289"/>
                </a:xfrm>
                <a:custGeom>
                  <a:avLst/>
                  <a:gdLst>
                    <a:gd name="T0" fmla="*/ 237 w 38"/>
                    <a:gd name="T1" fmla="*/ 493 h 115"/>
                    <a:gd name="T2" fmla="*/ 237 w 38"/>
                    <a:gd name="T3" fmla="*/ 75 h 115"/>
                    <a:gd name="T4" fmla="*/ 120 w 38"/>
                    <a:gd name="T5" fmla="*/ 0 h 115"/>
                    <a:gd name="T6" fmla="*/ 0 w 38"/>
                    <a:gd name="T7" fmla="*/ 75 h 115"/>
                    <a:gd name="T8" fmla="*/ 0 w 38"/>
                    <a:gd name="T9" fmla="*/ 493 h 115"/>
                    <a:gd name="T10" fmla="*/ 120 w 38"/>
                    <a:gd name="T11" fmla="*/ 726 h 115"/>
                    <a:gd name="T12" fmla="*/ 237 w 38"/>
                    <a:gd name="T13" fmla="*/ 493 h 11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8"/>
                    <a:gd name="T22" fmla="*/ 0 h 115"/>
                    <a:gd name="T23" fmla="*/ 38 w 38"/>
                    <a:gd name="T24" fmla="*/ 115 h 11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8" h="115">
                      <a:moveTo>
                        <a:pt x="38" y="78"/>
                      </a:moveTo>
                      <a:cubicBezTo>
                        <a:pt x="38" y="12"/>
                        <a:pt x="38" y="12"/>
                        <a:pt x="38" y="12"/>
                      </a:cubicBezTo>
                      <a:cubicBezTo>
                        <a:pt x="38" y="7"/>
                        <a:pt x="34" y="0"/>
                        <a:pt x="19" y="0"/>
                      </a:cubicBezTo>
                      <a:cubicBezTo>
                        <a:pt x="4" y="0"/>
                        <a:pt x="0" y="7"/>
                        <a:pt x="0" y="12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19" y="115"/>
                        <a:pt x="19" y="115"/>
                        <a:pt x="19" y="115"/>
                      </a:cubicBezTo>
                      <a:lnTo>
                        <a:pt x="38" y="78"/>
                      </a:lnTo>
                      <a:close/>
                    </a:path>
                  </a:pathLst>
                </a:custGeom>
                <a:solidFill>
                  <a:srgbClr val="9900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307" name="Freeform 636">
                  <a:extLst>
                    <a:ext uri="{FF2B5EF4-FFF2-40B4-BE49-F238E27FC236}">
                      <a16:creationId xmlns:a16="http://schemas.microsoft.com/office/drawing/2014/main" id="{F91A3B0A-AEBF-415D-A553-5CDEA59E0237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435" y="866"/>
                  <a:ext cx="55" cy="289"/>
                </a:xfrm>
                <a:custGeom>
                  <a:avLst/>
                  <a:gdLst>
                    <a:gd name="T0" fmla="*/ 37 w 22"/>
                    <a:gd name="T1" fmla="*/ 493 h 115"/>
                    <a:gd name="T2" fmla="*/ 37 w 22"/>
                    <a:gd name="T3" fmla="*/ 75 h 115"/>
                    <a:gd name="T4" fmla="*/ 137 w 22"/>
                    <a:gd name="T5" fmla="*/ 8 h 115"/>
                    <a:gd name="T6" fmla="*/ 120 w 22"/>
                    <a:gd name="T7" fmla="*/ 0 h 115"/>
                    <a:gd name="T8" fmla="*/ 0 w 22"/>
                    <a:gd name="T9" fmla="*/ 75 h 115"/>
                    <a:gd name="T10" fmla="*/ 0 w 22"/>
                    <a:gd name="T11" fmla="*/ 493 h 115"/>
                    <a:gd name="T12" fmla="*/ 120 w 22"/>
                    <a:gd name="T13" fmla="*/ 726 h 115"/>
                    <a:gd name="T14" fmla="*/ 137 w 22"/>
                    <a:gd name="T15" fmla="*/ 701 h 115"/>
                    <a:gd name="T16" fmla="*/ 37 w 22"/>
                    <a:gd name="T17" fmla="*/ 493 h 115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2"/>
                    <a:gd name="T28" fmla="*/ 0 h 115"/>
                    <a:gd name="T29" fmla="*/ 22 w 22"/>
                    <a:gd name="T30" fmla="*/ 115 h 115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2" h="115">
                      <a:moveTo>
                        <a:pt x="6" y="78"/>
                      </a:moveTo>
                      <a:cubicBezTo>
                        <a:pt x="6" y="12"/>
                        <a:pt x="6" y="12"/>
                        <a:pt x="6" y="12"/>
                      </a:cubicBezTo>
                      <a:cubicBezTo>
                        <a:pt x="6" y="8"/>
                        <a:pt x="9" y="1"/>
                        <a:pt x="22" y="1"/>
                      </a:cubicBezTo>
                      <a:cubicBezTo>
                        <a:pt x="21" y="0"/>
                        <a:pt x="20" y="0"/>
                        <a:pt x="19" y="0"/>
                      </a:cubicBezTo>
                      <a:cubicBezTo>
                        <a:pt x="4" y="0"/>
                        <a:pt x="0" y="7"/>
                        <a:pt x="0" y="12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19" y="115"/>
                        <a:pt x="19" y="115"/>
                        <a:pt x="19" y="115"/>
                      </a:cubicBezTo>
                      <a:cubicBezTo>
                        <a:pt x="22" y="111"/>
                        <a:pt x="22" y="111"/>
                        <a:pt x="22" y="111"/>
                      </a:cubicBezTo>
                      <a:lnTo>
                        <a:pt x="6" y="78"/>
                      </a:lnTo>
                      <a:close/>
                    </a:path>
                  </a:pathLst>
                </a:custGeom>
                <a:solidFill>
                  <a:srgbClr val="9900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308" name="Freeform 637">
                  <a:extLst>
                    <a:ext uri="{FF2B5EF4-FFF2-40B4-BE49-F238E27FC236}">
                      <a16:creationId xmlns:a16="http://schemas.microsoft.com/office/drawing/2014/main" id="{AAE22DFA-2F34-4538-B0C0-822BB9DFAB94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480" y="866"/>
                  <a:ext cx="50" cy="289"/>
                </a:xfrm>
                <a:custGeom>
                  <a:avLst/>
                  <a:gdLst>
                    <a:gd name="T0" fmla="*/ 112 w 20"/>
                    <a:gd name="T1" fmla="*/ 75 h 115"/>
                    <a:gd name="T2" fmla="*/ 112 w 20"/>
                    <a:gd name="T3" fmla="*/ 493 h 115"/>
                    <a:gd name="T4" fmla="*/ 7 w 20"/>
                    <a:gd name="T5" fmla="*/ 726 h 115"/>
                    <a:gd name="T6" fmla="*/ 7 w 20"/>
                    <a:gd name="T7" fmla="*/ 726 h 115"/>
                    <a:gd name="T8" fmla="*/ 125 w 20"/>
                    <a:gd name="T9" fmla="*/ 493 h 115"/>
                    <a:gd name="T10" fmla="*/ 125 w 20"/>
                    <a:gd name="T11" fmla="*/ 75 h 115"/>
                    <a:gd name="T12" fmla="*/ 7 w 20"/>
                    <a:gd name="T13" fmla="*/ 0 h 115"/>
                    <a:gd name="T14" fmla="*/ 0 w 20"/>
                    <a:gd name="T15" fmla="*/ 0 h 115"/>
                    <a:gd name="T16" fmla="*/ 112 w 20"/>
                    <a:gd name="T17" fmla="*/ 75 h 115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0"/>
                    <a:gd name="T28" fmla="*/ 0 h 115"/>
                    <a:gd name="T29" fmla="*/ 20 w 20"/>
                    <a:gd name="T30" fmla="*/ 115 h 115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0" h="115">
                      <a:moveTo>
                        <a:pt x="18" y="12"/>
                      </a:moveTo>
                      <a:cubicBezTo>
                        <a:pt x="18" y="78"/>
                        <a:pt x="18" y="78"/>
                        <a:pt x="18" y="78"/>
                      </a:cubicBezTo>
                      <a:cubicBezTo>
                        <a:pt x="1" y="115"/>
                        <a:pt x="1" y="115"/>
                        <a:pt x="1" y="115"/>
                      </a:cubicBezTo>
                      <a:cubicBezTo>
                        <a:pt x="1" y="115"/>
                        <a:pt x="1" y="115"/>
                        <a:pt x="1" y="115"/>
                      </a:cubicBezTo>
                      <a:cubicBezTo>
                        <a:pt x="20" y="78"/>
                        <a:pt x="20" y="78"/>
                        <a:pt x="20" y="78"/>
                      </a:cubicBezTo>
                      <a:cubicBezTo>
                        <a:pt x="20" y="12"/>
                        <a:pt x="20" y="12"/>
                        <a:pt x="20" y="12"/>
                      </a:cubicBezTo>
                      <a:cubicBezTo>
                        <a:pt x="20" y="7"/>
                        <a:pt x="16" y="0"/>
                        <a:pt x="1" y="0"/>
                      </a:cubicBezTo>
                      <a:cubicBezTo>
                        <a:pt x="1" y="0"/>
                        <a:pt x="0" y="0"/>
                        <a:pt x="0" y="0"/>
                      </a:cubicBezTo>
                      <a:cubicBezTo>
                        <a:pt x="14" y="1"/>
                        <a:pt x="18" y="8"/>
                        <a:pt x="18" y="12"/>
                      </a:cubicBezTo>
                      <a:close/>
                    </a:path>
                  </a:pathLst>
                </a:custGeom>
                <a:solidFill>
                  <a:srgbClr val="9900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309" name="Freeform 638">
                  <a:extLst>
                    <a:ext uri="{FF2B5EF4-FFF2-40B4-BE49-F238E27FC236}">
                      <a16:creationId xmlns:a16="http://schemas.microsoft.com/office/drawing/2014/main" id="{1394A3FF-4F20-4D7B-BC2E-79D6C8C1E847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435" y="866"/>
                  <a:ext cx="95" cy="289"/>
                </a:xfrm>
                <a:custGeom>
                  <a:avLst/>
                  <a:gdLst>
                    <a:gd name="T0" fmla="*/ 237 w 38"/>
                    <a:gd name="T1" fmla="*/ 493 h 115"/>
                    <a:gd name="T2" fmla="*/ 237 w 38"/>
                    <a:gd name="T3" fmla="*/ 75 h 115"/>
                    <a:gd name="T4" fmla="*/ 120 w 38"/>
                    <a:gd name="T5" fmla="*/ 0 h 115"/>
                    <a:gd name="T6" fmla="*/ 0 w 38"/>
                    <a:gd name="T7" fmla="*/ 75 h 115"/>
                    <a:gd name="T8" fmla="*/ 0 w 38"/>
                    <a:gd name="T9" fmla="*/ 493 h 115"/>
                    <a:gd name="T10" fmla="*/ 120 w 38"/>
                    <a:gd name="T11" fmla="*/ 726 h 115"/>
                    <a:gd name="T12" fmla="*/ 237 w 38"/>
                    <a:gd name="T13" fmla="*/ 493 h 11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8"/>
                    <a:gd name="T22" fmla="*/ 0 h 115"/>
                    <a:gd name="T23" fmla="*/ 38 w 38"/>
                    <a:gd name="T24" fmla="*/ 115 h 11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8" h="115">
                      <a:moveTo>
                        <a:pt x="38" y="78"/>
                      </a:moveTo>
                      <a:cubicBezTo>
                        <a:pt x="38" y="12"/>
                        <a:pt x="38" y="12"/>
                        <a:pt x="38" y="12"/>
                      </a:cubicBezTo>
                      <a:cubicBezTo>
                        <a:pt x="38" y="7"/>
                        <a:pt x="34" y="0"/>
                        <a:pt x="19" y="0"/>
                      </a:cubicBezTo>
                      <a:cubicBezTo>
                        <a:pt x="4" y="0"/>
                        <a:pt x="0" y="7"/>
                        <a:pt x="0" y="12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19" y="115"/>
                        <a:pt x="19" y="115"/>
                        <a:pt x="19" y="115"/>
                      </a:cubicBezTo>
                      <a:lnTo>
                        <a:pt x="38" y="78"/>
                      </a:lnTo>
                      <a:close/>
                    </a:path>
                  </a:pathLst>
                </a:custGeom>
                <a:solidFill>
                  <a:srgbClr val="9900FF"/>
                </a:solidFill>
                <a:ln w="4763">
                  <a:solidFill>
                    <a:srgbClr val="343434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</p:grpSp>
          <p:grpSp>
            <p:nvGrpSpPr>
              <p:cNvPr id="229" name="Group 639">
                <a:extLst>
                  <a:ext uri="{FF2B5EF4-FFF2-40B4-BE49-F238E27FC236}">
                    <a16:creationId xmlns:a16="http://schemas.microsoft.com/office/drawing/2014/main" id="{F61F0BF3-CC3A-4AAE-AD6C-16A625ECDB34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4831408" y="2865438"/>
                <a:ext cx="75724" cy="231457"/>
                <a:chOff x="435" y="866"/>
                <a:chExt cx="95" cy="289"/>
              </a:xfrm>
            </p:grpSpPr>
            <p:sp>
              <p:nvSpPr>
                <p:cNvPr id="302" name="Freeform 640">
                  <a:extLst>
                    <a:ext uri="{FF2B5EF4-FFF2-40B4-BE49-F238E27FC236}">
                      <a16:creationId xmlns:a16="http://schemas.microsoft.com/office/drawing/2014/main" id="{C7F7A1B9-DF6F-4CED-994A-11197B262606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435" y="866"/>
                  <a:ext cx="95" cy="289"/>
                </a:xfrm>
                <a:custGeom>
                  <a:avLst/>
                  <a:gdLst>
                    <a:gd name="T0" fmla="*/ 237 w 38"/>
                    <a:gd name="T1" fmla="*/ 493 h 115"/>
                    <a:gd name="T2" fmla="*/ 237 w 38"/>
                    <a:gd name="T3" fmla="*/ 75 h 115"/>
                    <a:gd name="T4" fmla="*/ 120 w 38"/>
                    <a:gd name="T5" fmla="*/ 0 h 115"/>
                    <a:gd name="T6" fmla="*/ 0 w 38"/>
                    <a:gd name="T7" fmla="*/ 75 h 115"/>
                    <a:gd name="T8" fmla="*/ 0 w 38"/>
                    <a:gd name="T9" fmla="*/ 493 h 115"/>
                    <a:gd name="T10" fmla="*/ 120 w 38"/>
                    <a:gd name="T11" fmla="*/ 726 h 115"/>
                    <a:gd name="T12" fmla="*/ 237 w 38"/>
                    <a:gd name="T13" fmla="*/ 493 h 11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8"/>
                    <a:gd name="T22" fmla="*/ 0 h 115"/>
                    <a:gd name="T23" fmla="*/ 38 w 38"/>
                    <a:gd name="T24" fmla="*/ 115 h 11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8" h="115">
                      <a:moveTo>
                        <a:pt x="38" y="78"/>
                      </a:moveTo>
                      <a:cubicBezTo>
                        <a:pt x="38" y="12"/>
                        <a:pt x="38" y="12"/>
                        <a:pt x="38" y="12"/>
                      </a:cubicBezTo>
                      <a:cubicBezTo>
                        <a:pt x="38" y="7"/>
                        <a:pt x="34" y="0"/>
                        <a:pt x="19" y="0"/>
                      </a:cubicBezTo>
                      <a:cubicBezTo>
                        <a:pt x="4" y="0"/>
                        <a:pt x="0" y="7"/>
                        <a:pt x="0" y="12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19" y="115"/>
                        <a:pt x="19" y="115"/>
                        <a:pt x="19" y="115"/>
                      </a:cubicBezTo>
                      <a:lnTo>
                        <a:pt x="38" y="78"/>
                      </a:lnTo>
                      <a:close/>
                    </a:path>
                  </a:pathLst>
                </a:custGeom>
                <a:solidFill>
                  <a:srgbClr val="9900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303" name="Freeform 641">
                  <a:extLst>
                    <a:ext uri="{FF2B5EF4-FFF2-40B4-BE49-F238E27FC236}">
                      <a16:creationId xmlns:a16="http://schemas.microsoft.com/office/drawing/2014/main" id="{F5581514-21D2-4D6E-A231-2D0E0BB81C3D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435" y="866"/>
                  <a:ext cx="55" cy="289"/>
                </a:xfrm>
                <a:custGeom>
                  <a:avLst/>
                  <a:gdLst>
                    <a:gd name="T0" fmla="*/ 37 w 22"/>
                    <a:gd name="T1" fmla="*/ 493 h 115"/>
                    <a:gd name="T2" fmla="*/ 37 w 22"/>
                    <a:gd name="T3" fmla="*/ 75 h 115"/>
                    <a:gd name="T4" fmla="*/ 137 w 22"/>
                    <a:gd name="T5" fmla="*/ 8 h 115"/>
                    <a:gd name="T6" fmla="*/ 120 w 22"/>
                    <a:gd name="T7" fmla="*/ 0 h 115"/>
                    <a:gd name="T8" fmla="*/ 0 w 22"/>
                    <a:gd name="T9" fmla="*/ 75 h 115"/>
                    <a:gd name="T10" fmla="*/ 0 w 22"/>
                    <a:gd name="T11" fmla="*/ 493 h 115"/>
                    <a:gd name="T12" fmla="*/ 120 w 22"/>
                    <a:gd name="T13" fmla="*/ 726 h 115"/>
                    <a:gd name="T14" fmla="*/ 137 w 22"/>
                    <a:gd name="T15" fmla="*/ 701 h 115"/>
                    <a:gd name="T16" fmla="*/ 37 w 22"/>
                    <a:gd name="T17" fmla="*/ 493 h 115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2"/>
                    <a:gd name="T28" fmla="*/ 0 h 115"/>
                    <a:gd name="T29" fmla="*/ 22 w 22"/>
                    <a:gd name="T30" fmla="*/ 115 h 115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2" h="115">
                      <a:moveTo>
                        <a:pt x="6" y="78"/>
                      </a:moveTo>
                      <a:cubicBezTo>
                        <a:pt x="6" y="12"/>
                        <a:pt x="6" y="12"/>
                        <a:pt x="6" y="12"/>
                      </a:cubicBezTo>
                      <a:cubicBezTo>
                        <a:pt x="6" y="8"/>
                        <a:pt x="9" y="1"/>
                        <a:pt x="22" y="1"/>
                      </a:cubicBezTo>
                      <a:cubicBezTo>
                        <a:pt x="21" y="0"/>
                        <a:pt x="20" y="0"/>
                        <a:pt x="19" y="0"/>
                      </a:cubicBezTo>
                      <a:cubicBezTo>
                        <a:pt x="4" y="0"/>
                        <a:pt x="0" y="7"/>
                        <a:pt x="0" y="12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19" y="115"/>
                        <a:pt x="19" y="115"/>
                        <a:pt x="19" y="115"/>
                      </a:cubicBezTo>
                      <a:cubicBezTo>
                        <a:pt x="22" y="111"/>
                        <a:pt x="22" y="111"/>
                        <a:pt x="22" y="111"/>
                      </a:cubicBezTo>
                      <a:lnTo>
                        <a:pt x="6" y="78"/>
                      </a:lnTo>
                      <a:close/>
                    </a:path>
                  </a:pathLst>
                </a:custGeom>
                <a:solidFill>
                  <a:srgbClr val="9900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304" name="Freeform 642">
                  <a:extLst>
                    <a:ext uri="{FF2B5EF4-FFF2-40B4-BE49-F238E27FC236}">
                      <a16:creationId xmlns:a16="http://schemas.microsoft.com/office/drawing/2014/main" id="{DF608EAA-65CE-4085-8A92-0B160326EC53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480" y="866"/>
                  <a:ext cx="50" cy="289"/>
                </a:xfrm>
                <a:custGeom>
                  <a:avLst/>
                  <a:gdLst>
                    <a:gd name="T0" fmla="*/ 112 w 20"/>
                    <a:gd name="T1" fmla="*/ 75 h 115"/>
                    <a:gd name="T2" fmla="*/ 112 w 20"/>
                    <a:gd name="T3" fmla="*/ 493 h 115"/>
                    <a:gd name="T4" fmla="*/ 7 w 20"/>
                    <a:gd name="T5" fmla="*/ 726 h 115"/>
                    <a:gd name="T6" fmla="*/ 7 w 20"/>
                    <a:gd name="T7" fmla="*/ 726 h 115"/>
                    <a:gd name="T8" fmla="*/ 125 w 20"/>
                    <a:gd name="T9" fmla="*/ 493 h 115"/>
                    <a:gd name="T10" fmla="*/ 125 w 20"/>
                    <a:gd name="T11" fmla="*/ 75 h 115"/>
                    <a:gd name="T12" fmla="*/ 7 w 20"/>
                    <a:gd name="T13" fmla="*/ 0 h 115"/>
                    <a:gd name="T14" fmla="*/ 0 w 20"/>
                    <a:gd name="T15" fmla="*/ 0 h 115"/>
                    <a:gd name="T16" fmla="*/ 112 w 20"/>
                    <a:gd name="T17" fmla="*/ 75 h 115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0"/>
                    <a:gd name="T28" fmla="*/ 0 h 115"/>
                    <a:gd name="T29" fmla="*/ 20 w 20"/>
                    <a:gd name="T30" fmla="*/ 115 h 115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0" h="115">
                      <a:moveTo>
                        <a:pt x="18" y="12"/>
                      </a:moveTo>
                      <a:cubicBezTo>
                        <a:pt x="18" y="78"/>
                        <a:pt x="18" y="78"/>
                        <a:pt x="18" y="78"/>
                      </a:cubicBezTo>
                      <a:cubicBezTo>
                        <a:pt x="1" y="115"/>
                        <a:pt x="1" y="115"/>
                        <a:pt x="1" y="115"/>
                      </a:cubicBezTo>
                      <a:cubicBezTo>
                        <a:pt x="1" y="115"/>
                        <a:pt x="1" y="115"/>
                        <a:pt x="1" y="115"/>
                      </a:cubicBezTo>
                      <a:cubicBezTo>
                        <a:pt x="20" y="78"/>
                        <a:pt x="20" y="78"/>
                        <a:pt x="20" y="78"/>
                      </a:cubicBezTo>
                      <a:cubicBezTo>
                        <a:pt x="20" y="12"/>
                        <a:pt x="20" y="12"/>
                        <a:pt x="20" y="12"/>
                      </a:cubicBezTo>
                      <a:cubicBezTo>
                        <a:pt x="20" y="7"/>
                        <a:pt x="16" y="0"/>
                        <a:pt x="1" y="0"/>
                      </a:cubicBezTo>
                      <a:cubicBezTo>
                        <a:pt x="1" y="0"/>
                        <a:pt x="0" y="0"/>
                        <a:pt x="0" y="0"/>
                      </a:cubicBezTo>
                      <a:cubicBezTo>
                        <a:pt x="14" y="1"/>
                        <a:pt x="18" y="8"/>
                        <a:pt x="18" y="12"/>
                      </a:cubicBezTo>
                      <a:close/>
                    </a:path>
                  </a:pathLst>
                </a:custGeom>
                <a:solidFill>
                  <a:srgbClr val="9900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305" name="Freeform 643">
                  <a:extLst>
                    <a:ext uri="{FF2B5EF4-FFF2-40B4-BE49-F238E27FC236}">
                      <a16:creationId xmlns:a16="http://schemas.microsoft.com/office/drawing/2014/main" id="{CD4A0E51-9FD0-43E6-A4B7-1FFC8BDE6755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435" y="866"/>
                  <a:ext cx="95" cy="289"/>
                </a:xfrm>
                <a:custGeom>
                  <a:avLst/>
                  <a:gdLst>
                    <a:gd name="T0" fmla="*/ 237 w 38"/>
                    <a:gd name="T1" fmla="*/ 493 h 115"/>
                    <a:gd name="T2" fmla="*/ 237 w 38"/>
                    <a:gd name="T3" fmla="*/ 75 h 115"/>
                    <a:gd name="T4" fmla="*/ 120 w 38"/>
                    <a:gd name="T5" fmla="*/ 0 h 115"/>
                    <a:gd name="T6" fmla="*/ 0 w 38"/>
                    <a:gd name="T7" fmla="*/ 75 h 115"/>
                    <a:gd name="T8" fmla="*/ 0 w 38"/>
                    <a:gd name="T9" fmla="*/ 493 h 115"/>
                    <a:gd name="T10" fmla="*/ 120 w 38"/>
                    <a:gd name="T11" fmla="*/ 726 h 115"/>
                    <a:gd name="T12" fmla="*/ 237 w 38"/>
                    <a:gd name="T13" fmla="*/ 493 h 11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8"/>
                    <a:gd name="T22" fmla="*/ 0 h 115"/>
                    <a:gd name="T23" fmla="*/ 38 w 38"/>
                    <a:gd name="T24" fmla="*/ 115 h 11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8" h="115">
                      <a:moveTo>
                        <a:pt x="38" y="78"/>
                      </a:moveTo>
                      <a:cubicBezTo>
                        <a:pt x="38" y="12"/>
                        <a:pt x="38" y="12"/>
                        <a:pt x="38" y="12"/>
                      </a:cubicBezTo>
                      <a:cubicBezTo>
                        <a:pt x="38" y="7"/>
                        <a:pt x="34" y="0"/>
                        <a:pt x="19" y="0"/>
                      </a:cubicBezTo>
                      <a:cubicBezTo>
                        <a:pt x="4" y="0"/>
                        <a:pt x="0" y="7"/>
                        <a:pt x="0" y="12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19" y="115"/>
                        <a:pt x="19" y="115"/>
                        <a:pt x="19" y="115"/>
                      </a:cubicBezTo>
                      <a:lnTo>
                        <a:pt x="38" y="78"/>
                      </a:lnTo>
                      <a:close/>
                    </a:path>
                  </a:pathLst>
                </a:custGeom>
                <a:solidFill>
                  <a:srgbClr val="9900FF"/>
                </a:solidFill>
                <a:ln w="4763">
                  <a:solidFill>
                    <a:srgbClr val="343434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</p:grpSp>
          <p:grpSp>
            <p:nvGrpSpPr>
              <p:cNvPr id="230" name="Group 644">
                <a:extLst>
                  <a:ext uri="{FF2B5EF4-FFF2-40B4-BE49-F238E27FC236}">
                    <a16:creationId xmlns:a16="http://schemas.microsoft.com/office/drawing/2014/main" id="{A964D9A3-86A0-421D-9B9B-E7791C80B99D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5421481" y="2865438"/>
                <a:ext cx="75724" cy="231457"/>
                <a:chOff x="435" y="866"/>
                <a:chExt cx="95" cy="289"/>
              </a:xfrm>
            </p:grpSpPr>
            <p:sp>
              <p:nvSpPr>
                <p:cNvPr id="298" name="Freeform 645">
                  <a:extLst>
                    <a:ext uri="{FF2B5EF4-FFF2-40B4-BE49-F238E27FC236}">
                      <a16:creationId xmlns:a16="http://schemas.microsoft.com/office/drawing/2014/main" id="{C3600A43-2F19-4C89-A6F7-FBB0029EACBF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435" y="866"/>
                  <a:ext cx="95" cy="289"/>
                </a:xfrm>
                <a:custGeom>
                  <a:avLst/>
                  <a:gdLst>
                    <a:gd name="T0" fmla="*/ 237 w 38"/>
                    <a:gd name="T1" fmla="*/ 493 h 115"/>
                    <a:gd name="T2" fmla="*/ 237 w 38"/>
                    <a:gd name="T3" fmla="*/ 75 h 115"/>
                    <a:gd name="T4" fmla="*/ 120 w 38"/>
                    <a:gd name="T5" fmla="*/ 0 h 115"/>
                    <a:gd name="T6" fmla="*/ 0 w 38"/>
                    <a:gd name="T7" fmla="*/ 75 h 115"/>
                    <a:gd name="T8" fmla="*/ 0 w 38"/>
                    <a:gd name="T9" fmla="*/ 493 h 115"/>
                    <a:gd name="T10" fmla="*/ 120 w 38"/>
                    <a:gd name="T11" fmla="*/ 726 h 115"/>
                    <a:gd name="T12" fmla="*/ 237 w 38"/>
                    <a:gd name="T13" fmla="*/ 493 h 11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8"/>
                    <a:gd name="T22" fmla="*/ 0 h 115"/>
                    <a:gd name="T23" fmla="*/ 38 w 38"/>
                    <a:gd name="T24" fmla="*/ 115 h 11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8" h="115">
                      <a:moveTo>
                        <a:pt x="38" y="78"/>
                      </a:moveTo>
                      <a:cubicBezTo>
                        <a:pt x="38" y="12"/>
                        <a:pt x="38" y="12"/>
                        <a:pt x="38" y="12"/>
                      </a:cubicBezTo>
                      <a:cubicBezTo>
                        <a:pt x="38" y="7"/>
                        <a:pt x="34" y="0"/>
                        <a:pt x="19" y="0"/>
                      </a:cubicBezTo>
                      <a:cubicBezTo>
                        <a:pt x="4" y="0"/>
                        <a:pt x="0" y="7"/>
                        <a:pt x="0" y="12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19" y="115"/>
                        <a:pt x="19" y="115"/>
                        <a:pt x="19" y="115"/>
                      </a:cubicBezTo>
                      <a:lnTo>
                        <a:pt x="38" y="78"/>
                      </a:lnTo>
                      <a:close/>
                    </a:path>
                  </a:pathLst>
                </a:custGeom>
                <a:solidFill>
                  <a:srgbClr val="9900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299" name="Freeform 646">
                  <a:extLst>
                    <a:ext uri="{FF2B5EF4-FFF2-40B4-BE49-F238E27FC236}">
                      <a16:creationId xmlns:a16="http://schemas.microsoft.com/office/drawing/2014/main" id="{3825CFE3-234A-4F2E-9972-42D9B2DADA13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435" y="866"/>
                  <a:ext cx="55" cy="289"/>
                </a:xfrm>
                <a:custGeom>
                  <a:avLst/>
                  <a:gdLst>
                    <a:gd name="T0" fmla="*/ 37 w 22"/>
                    <a:gd name="T1" fmla="*/ 493 h 115"/>
                    <a:gd name="T2" fmla="*/ 37 w 22"/>
                    <a:gd name="T3" fmla="*/ 75 h 115"/>
                    <a:gd name="T4" fmla="*/ 137 w 22"/>
                    <a:gd name="T5" fmla="*/ 8 h 115"/>
                    <a:gd name="T6" fmla="*/ 120 w 22"/>
                    <a:gd name="T7" fmla="*/ 0 h 115"/>
                    <a:gd name="T8" fmla="*/ 0 w 22"/>
                    <a:gd name="T9" fmla="*/ 75 h 115"/>
                    <a:gd name="T10" fmla="*/ 0 w 22"/>
                    <a:gd name="T11" fmla="*/ 493 h 115"/>
                    <a:gd name="T12" fmla="*/ 120 w 22"/>
                    <a:gd name="T13" fmla="*/ 726 h 115"/>
                    <a:gd name="T14" fmla="*/ 137 w 22"/>
                    <a:gd name="T15" fmla="*/ 701 h 115"/>
                    <a:gd name="T16" fmla="*/ 37 w 22"/>
                    <a:gd name="T17" fmla="*/ 493 h 115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2"/>
                    <a:gd name="T28" fmla="*/ 0 h 115"/>
                    <a:gd name="T29" fmla="*/ 22 w 22"/>
                    <a:gd name="T30" fmla="*/ 115 h 115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2" h="115">
                      <a:moveTo>
                        <a:pt x="6" y="78"/>
                      </a:moveTo>
                      <a:cubicBezTo>
                        <a:pt x="6" y="12"/>
                        <a:pt x="6" y="12"/>
                        <a:pt x="6" y="12"/>
                      </a:cubicBezTo>
                      <a:cubicBezTo>
                        <a:pt x="6" y="8"/>
                        <a:pt x="9" y="1"/>
                        <a:pt x="22" y="1"/>
                      </a:cubicBezTo>
                      <a:cubicBezTo>
                        <a:pt x="21" y="0"/>
                        <a:pt x="20" y="0"/>
                        <a:pt x="19" y="0"/>
                      </a:cubicBezTo>
                      <a:cubicBezTo>
                        <a:pt x="4" y="0"/>
                        <a:pt x="0" y="7"/>
                        <a:pt x="0" y="12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19" y="115"/>
                        <a:pt x="19" y="115"/>
                        <a:pt x="19" y="115"/>
                      </a:cubicBezTo>
                      <a:cubicBezTo>
                        <a:pt x="22" y="111"/>
                        <a:pt x="22" y="111"/>
                        <a:pt x="22" y="111"/>
                      </a:cubicBezTo>
                      <a:lnTo>
                        <a:pt x="6" y="78"/>
                      </a:lnTo>
                      <a:close/>
                    </a:path>
                  </a:pathLst>
                </a:custGeom>
                <a:solidFill>
                  <a:srgbClr val="9900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300" name="Freeform 647">
                  <a:extLst>
                    <a:ext uri="{FF2B5EF4-FFF2-40B4-BE49-F238E27FC236}">
                      <a16:creationId xmlns:a16="http://schemas.microsoft.com/office/drawing/2014/main" id="{93456486-A8E8-44B5-812E-233056AB51E0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480" y="866"/>
                  <a:ext cx="50" cy="289"/>
                </a:xfrm>
                <a:custGeom>
                  <a:avLst/>
                  <a:gdLst>
                    <a:gd name="T0" fmla="*/ 112 w 20"/>
                    <a:gd name="T1" fmla="*/ 75 h 115"/>
                    <a:gd name="T2" fmla="*/ 112 w 20"/>
                    <a:gd name="T3" fmla="*/ 493 h 115"/>
                    <a:gd name="T4" fmla="*/ 7 w 20"/>
                    <a:gd name="T5" fmla="*/ 726 h 115"/>
                    <a:gd name="T6" fmla="*/ 7 w 20"/>
                    <a:gd name="T7" fmla="*/ 726 h 115"/>
                    <a:gd name="T8" fmla="*/ 125 w 20"/>
                    <a:gd name="T9" fmla="*/ 493 h 115"/>
                    <a:gd name="T10" fmla="*/ 125 w 20"/>
                    <a:gd name="T11" fmla="*/ 75 h 115"/>
                    <a:gd name="T12" fmla="*/ 7 w 20"/>
                    <a:gd name="T13" fmla="*/ 0 h 115"/>
                    <a:gd name="T14" fmla="*/ 0 w 20"/>
                    <a:gd name="T15" fmla="*/ 0 h 115"/>
                    <a:gd name="T16" fmla="*/ 112 w 20"/>
                    <a:gd name="T17" fmla="*/ 75 h 115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0"/>
                    <a:gd name="T28" fmla="*/ 0 h 115"/>
                    <a:gd name="T29" fmla="*/ 20 w 20"/>
                    <a:gd name="T30" fmla="*/ 115 h 115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0" h="115">
                      <a:moveTo>
                        <a:pt x="18" y="12"/>
                      </a:moveTo>
                      <a:cubicBezTo>
                        <a:pt x="18" y="78"/>
                        <a:pt x="18" y="78"/>
                        <a:pt x="18" y="78"/>
                      </a:cubicBezTo>
                      <a:cubicBezTo>
                        <a:pt x="1" y="115"/>
                        <a:pt x="1" y="115"/>
                        <a:pt x="1" y="115"/>
                      </a:cubicBezTo>
                      <a:cubicBezTo>
                        <a:pt x="1" y="115"/>
                        <a:pt x="1" y="115"/>
                        <a:pt x="1" y="115"/>
                      </a:cubicBezTo>
                      <a:cubicBezTo>
                        <a:pt x="20" y="78"/>
                        <a:pt x="20" y="78"/>
                        <a:pt x="20" y="78"/>
                      </a:cubicBezTo>
                      <a:cubicBezTo>
                        <a:pt x="20" y="12"/>
                        <a:pt x="20" y="12"/>
                        <a:pt x="20" y="12"/>
                      </a:cubicBezTo>
                      <a:cubicBezTo>
                        <a:pt x="20" y="7"/>
                        <a:pt x="16" y="0"/>
                        <a:pt x="1" y="0"/>
                      </a:cubicBezTo>
                      <a:cubicBezTo>
                        <a:pt x="1" y="0"/>
                        <a:pt x="0" y="0"/>
                        <a:pt x="0" y="0"/>
                      </a:cubicBezTo>
                      <a:cubicBezTo>
                        <a:pt x="14" y="1"/>
                        <a:pt x="18" y="8"/>
                        <a:pt x="18" y="12"/>
                      </a:cubicBezTo>
                      <a:close/>
                    </a:path>
                  </a:pathLst>
                </a:custGeom>
                <a:solidFill>
                  <a:srgbClr val="9900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301" name="Freeform 648">
                  <a:extLst>
                    <a:ext uri="{FF2B5EF4-FFF2-40B4-BE49-F238E27FC236}">
                      <a16:creationId xmlns:a16="http://schemas.microsoft.com/office/drawing/2014/main" id="{6AEFE058-F7E3-4502-B5C9-ADB2F9104B07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435" y="866"/>
                  <a:ext cx="95" cy="289"/>
                </a:xfrm>
                <a:custGeom>
                  <a:avLst/>
                  <a:gdLst>
                    <a:gd name="T0" fmla="*/ 237 w 38"/>
                    <a:gd name="T1" fmla="*/ 493 h 115"/>
                    <a:gd name="T2" fmla="*/ 237 w 38"/>
                    <a:gd name="T3" fmla="*/ 75 h 115"/>
                    <a:gd name="T4" fmla="*/ 120 w 38"/>
                    <a:gd name="T5" fmla="*/ 0 h 115"/>
                    <a:gd name="T6" fmla="*/ 0 w 38"/>
                    <a:gd name="T7" fmla="*/ 75 h 115"/>
                    <a:gd name="T8" fmla="*/ 0 w 38"/>
                    <a:gd name="T9" fmla="*/ 493 h 115"/>
                    <a:gd name="T10" fmla="*/ 120 w 38"/>
                    <a:gd name="T11" fmla="*/ 726 h 115"/>
                    <a:gd name="T12" fmla="*/ 237 w 38"/>
                    <a:gd name="T13" fmla="*/ 493 h 11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8"/>
                    <a:gd name="T22" fmla="*/ 0 h 115"/>
                    <a:gd name="T23" fmla="*/ 38 w 38"/>
                    <a:gd name="T24" fmla="*/ 115 h 11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8" h="115">
                      <a:moveTo>
                        <a:pt x="38" y="78"/>
                      </a:moveTo>
                      <a:cubicBezTo>
                        <a:pt x="38" y="12"/>
                        <a:pt x="38" y="12"/>
                        <a:pt x="38" y="12"/>
                      </a:cubicBezTo>
                      <a:cubicBezTo>
                        <a:pt x="38" y="7"/>
                        <a:pt x="34" y="0"/>
                        <a:pt x="19" y="0"/>
                      </a:cubicBezTo>
                      <a:cubicBezTo>
                        <a:pt x="4" y="0"/>
                        <a:pt x="0" y="7"/>
                        <a:pt x="0" y="12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19" y="115"/>
                        <a:pt x="19" y="115"/>
                        <a:pt x="19" y="115"/>
                      </a:cubicBezTo>
                      <a:lnTo>
                        <a:pt x="38" y="78"/>
                      </a:lnTo>
                      <a:close/>
                    </a:path>
                  </a:pathLst>
                </a:custGeom>
                <a:solidFill>
                  <a:srgbClr val="9900FF"/>
                </a:solidFill>
                <a:ln w="4763">
                  <a:solidFill>
                    <a:srgbClr val="343434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</p:grpSp>
          <p:grpSp>
            <p:nvGrpSpPr>
              <p:cNvPr id="231" name="Group 649">
                <a:extLst>
                  <a:ext uri="{FF2B5EF4-FFF2-40B4-BE49-F238E27FC236}">
                    <a16:creationId xmlns:a16="http://schemas.microsoft.com/office/drawing/2014/main" id="{6293F736-D47B-448C-BB9F-D97F77479F20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3236923" y="2865438"/>
                <a:ext cx="75724" cy="228600"/>
                <a:chOff x="818" y="866"/>
                <a:chExt cx="96" cy="286"/>
              </a:xfrm>
            </p:grpSpPr>
            <p:sp>
              <p:nvSpPr>
                <p:cNvPr id="294" name="Freeform 650">
                  <a:extLst>
                    <a:ext uri="{FF2B5EF4-FFF2-40B4-BE49-F238E27FC236}">
                      <a16:creationId xmlns:a16="http://schemas.microsoft.com/office/drawing/2014/main" id="{DAFB69D5-B5B2-4F75-9AEF-89EF89C81D70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818" y="866"/>
                  <a:ext cx="96" cy="286"/>
                </a:xfrm>
                <a:custGeom>
                  <a:avLst/>
                  <a:gdLst>
                    <a:gd name="T0" fmla="*/ 205 w 38"/>
                    <a:gd name="T1" fmla="*/ 635 h 114"/>
                    <a:gd name="T2" fmla="*/ 159 w 38"/>
                    <a:gd name="T3" fmla="*/ 559 h 114"/>
                    <a:gd name="T4" fmla="*/ 243 w 38"/>
                    <a:gd name="T5" fmla="*/ 492 h 114"/>
                    <a:gd name="T6" fmla="*/ 243 w 38"/>
                    <a:gd name="T7" fmla="*/ 492 h 114"/>
                    <a:gd name="T8" fmla="*/ 243 w 38"/>
                    <a:gd name="T9" fmla="*/ 75 h 114"/>
                    <a:gd name="T10" fmla="*/ 121 w 38"/>
                    <a:gd name="T11" fmla="*/ 0 h 114"/>
                    <a:gd name="T12" fmla="*/ 0 w 38"/>
                    <a:gd name="T13" fmla="*/ 75 h 114"/>
                    <a:gd name="T14" fmla="*/ 0 w 38"/>
                    <a:gd name="T15" fmla="*/ 492 h 114"/>
                    <a:gd name="T16" fmla="*/ 0 w 38"/>
                    <a:gd name="T17" fmla="*/ 492 h 114"/>
                    <a:gd name="T18" fmla="*/ 83 w 38"/>
                    <a:gd name="T19" fmla="*/ 559 h 114"/>
                    <a:gd name="T20" fmla="*/ 38 w 38"/>
                    <a:gd name="T21" fmla="*/ 635 h 114"/>
                    <a:gd name="T22" fmla="*/ 121 w 38"/>
                    <a:gd name="T23" fmla="*/ 718 h 114"/>
                    <a:gd name="T24" fmla="*/ 205 w 38"/>
                    <a:gd name="T25" fmla="*/ 635 h 11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38"/>
                    <a:gd name="T40" fmla="*/ 0 h 114"/>
                    <a:gd name="T41" fmla="*/ 38 w 38"/>
                    <a:gd name="T42" fmla="*/ 114 h 114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38" h="114">
                      <a:moveTo>
                        <a:pt x="32" y="101"/>
                      </a:moveTo>
                      <a:cubicBezTo>
                        <a:pt x="32" y="95"/>
                        <a:pt x="29" y="91"/>
                        <a:pt x="25" y="89"/>
                      </a:cubicBezTo>
                      <a:cubicBezTo>
                        <a:pt x="37" y="87"/>
                        <a:pt x="38" y="81"/>
                        <a:pt x="38" y="78"/>
                      </a:cubicBezTo>
                      <a:cubicBezTo>
                        <a:pt x="38" y="78"/>
                        <a:pt x="38" y="78"/>
                        <a:pt x="38" y="78"/>
                      </a:cubicBezTo>
                      <a:cubicBezTo>
                        <a:pt x="38" y="12"/>
                        <a:pt x="38" y="12"/>
                        <a:pt x="38" y="12"/>
                      </a:cubicBezTo>
                      <a:cubicBezTo>
                        <a:pt x="38" y="7"/>
                        <a:pt x="34" y="0"/>
                        <a:pt x="19" y="0"/>
                      </a:cubicBezTo>
                      <a:cubicBezTo>
                        <a:pt x="4" y="0"/>
                        <a:pt x="0" y="7"/>
                        <a:pt x="0" y="12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81"/>
                        <a:pt x="1" y="87"/>
                        <a:pt x="13" y="89"/>
                      </a:cubicBezTo>
                      <a:cubicBezTo>
                        <a:pt x="8" y="91"/>
                        <a:pt x="6" y="95"/>
                        <a:pt x="6" y="101"/>
                      </a:cubicBezTo>
                      <a:cubicBezTo>
                        <a:pt x="6" y="108"/>
                        <a:pt x="11" y="114"/>
                        <a:pt x="19" y="114"/>
                      </a:cubicBezTo>
                      <a:cubicBezTo>
                        <a:pt x="26" y="114"/>
                        <a:pt x="32" y="108"/>
                        <a:pt x="32" y="101"/>
                      </a:cubicBezTo>
                      <a:close/>
                    </a:path>
                  </a:pathLst>
                </a:custGeom>
                <a:solidFill>
                  <a:srgbClr val="99CC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295" name="Freeform 651">
                  <a:extLst>
                    <a:ext uri="{FF2B5EF4-FFF2-40B4-BE49-F238E27FC236}">
                      <a16:creationId xmlns:a16="http://schemas.microsoft.com/office/drawing/2014/main" id="{0FCDB5C3-9324-44C7-ABA8-1B33EFCAA00B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864" y="866"/>
                  <a:ext cx="50" cy="286"/>
                </a:xfrm>
                <a:custGeom>
                  <a:avLst/>
                  <a:gdLst>
                    <a:gd name="T0" fmla="*/ 112 w 20"/>
                    <a:gd name="T1" fmla="*/ 75 h 114"/>
                    <a:gd name="T2" fmla="*/ 112 w 20"/>
                    <a:gd name="T3" fmla="*/ 492 h 114"/>
                    <a:gd name="T4" fmla="*/ 112 w 20"/>
                    <a:gd name="T5" fmla="*/ 492 h 114"/>
                    <a:gd name="T6" fmla="*/ 32 w 20"/>
                    <a:gd name="T7" fmla="*/ 559 h 114"/>
                    <a:gd name="T8" fmla="*/ 75 w 20"/>
                    <a:gd name="T9" fmla="*/ 635 h 114"/>
                    <a:gd name="T10" fmla="*/ 0 w 20"/>
                    <a:gd name="T11" fmla="*/ 718 h 114"/>
                    <a:gd name="T12" fmla="*/ 7 w 20"/>
                    <a:gd name="T13" fmla="*/ 718 h 114"/>
                    <a:gd name="T14" fmla="*/ 88 w 20"/>
                    <a:gd name="T15" fmla="*/ 635 h 114"/>
                    <a:gd name="T16" fmla="*/ 43 w 20"/>
                    <a:gd name="T17" fmla="*/ 559 h 114"/>
                    <a:gd name="T18" fmla="*/ 125 w 20"/>
                    <a:gd name="T19" fmla="*/ 492 h 114"/>
                    <a:gd name="T20" fmla="*/ 125 w 20"/>
                    <a:gd name="T21" fmla="*/ 492 h 114"/>
                    <a:gd name="T22" fmla="*/ 125 w 20"/>
                    <a:gd name="T23" fmla="*/ 75 h 114"/>
                    <a:gd name="T24" fmla="*/ 7 w 20"/>
                    <a:gd name="T25" fmla="*/ 0 h 114"/>
                    <a:gd name="T26" fmla="*/ 0 w 20"/>
                    <a:gd name="T27" fmla="*/ 0 h 114"/>
                    <a:gd name="T28" fmla="*/ 112 w 20"/>
                    <a:gd name="T29" fmla="*/ 75 h 114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w 20"/>
                    <a:gd name="T46" fmla="*/ 0 h 114"/>
                    <a:gd name="T47" fmla="*/ 20 w 20"/>
                    <a:gd name="T48" fmla="*/ 114 h 114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T45" t="T46" r="T47" b="T48"/>
                  <a:pathLst>
                    <a:path w="20" h="114">
                      <a:moveTo>
                        <a:pt x="18" y="12"/>
                      </a:moveTo>
                      <a:cubicBezTo>
                        <a:pt x="18" y="78"/>
                        <a:pt x="18" y="78"/>
                        <a:pt x="18" y="78"/>
                      </a:cubicBezTo>
                      <a:cubicBezTo>
                        <a:pt x="18" y="78"/>
                        <a:pt x="18" y="78"/>
                        <a:pt x="18" y="78"/>
                      </a:cubicBezTo>
                      <a:cubicBezTo>
                        <a:pt x="18" y="81"/>
                        <a:pt x="17" y="87"/>
                        <a:pt x="5" y="89"/>
                      </a:cubicBezTo>
                      <a:cubicBezTo>
                        <a:pt x="9" y="91"/>
                        <a:pt x="12" y="95"/>
                        <a:pt x="12" y="101"/>
                      </a:cubicBezTo>
                      <a:cubicBezTo>
                        <a:pt x="12" y="108"/>
                        <a:pt x="7" y="113"/>
                        <a:pt x="0" y="114"/>
                      </a:cubicBezTo>
                      <a:cubicBezTo>
                        <a:pt x="0" y="114"/>
                        <a:pt x="0" y="114"/>
                        <a:pt x="1" y="114"/>
                      </a:cubicBezTo>
                      <a:cubicBezTo>
                        <a:pt x="8" y="114"/>
                        <a:pt x="14" y="108"/>
                        <a:pt x="14" y="101"/>
                      </a:cubicBezTo>
                      <a:cubicBezTo>
                        <a:pt x="14" y="95"/>
                        <a:pt x="11" y="91"/>
                        <a:pt x="7" y="89"/>
                      </a:cubicBezTo>
                      <a:cubicBezTo>
                        <a:pt x="19" y="87"/>
                        <a:pt x="20" y="81"/>
                        <a:pt x="20" y="78"/>
                      </a:cubicBezTo>
                      <a:cubicBezTo>
                        <a:pt x="20" y="78"/>
                        <a:pt x="20" y="78"/>
                        <a:pt x="20" y="78"/>
                      </a:cubicBezTo>
                      <a:cubicBezTo>
                        <a:pt x="20" y="12"/>
                        <a:pt x="20" y="12"/>
                        <a:pt x="20" y="12"/>
                      </a:cubicBezTo>
                      <a:cubicBezTo>
                        <a:pt x="20" y="7"/>
                        <a:pt x="16" y="0"/>
                        <a:pt x="1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4" y="1"/>
                        <a:pt x="18" y="8"/>
                        <a:pt x="18" y="12"/>
                      </a:cubicBezTo>
                      <a:close/>
                    </a:path>
                  </a:pathLst>
                </a:custGeom>
                <a:solidFill>
                  <a:srgbClr val="99CC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296" name="Freeform 652">
                  <a:extLst>
                    <a:ext uri="{FF2B5EF4-FFF2-40B4-BE49-F238E27FC236}">
                      <a16:creationId xmlns:a16="http://schemas.microsoft.com/office/drawing/2014/main" id="{3A0968E0-20EE-40D3-B8BD-6BFEBCFBBA86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818" y="866"/>
                  <a:ext cx="56" cy="286"/>
                </a:xfrm>
                <a:custGeom>
                  <a:avLst/>
                  <a:gdLst>
                    <a:gd name="T0" fmla="*/ 79 w 22"/>
                    <a:gd name="T1" fmla="*/ 635 h 114"/>
                    <a:gd name="T2" fmla="*/ 122 w 22"/>
                    <a:gd name="T3" fmla="*/ 559 h 114"/>
                    <a:gd name="T4" fmla="*/ 38 w 22"/>
                    <a:gd name="T5" fmla="*/ 492 h 114"/>
                    <a:gd name="T6" fmla="*/ 38 w 22"/>
                    <a:gd name="T7" fmla="*/ 492 h 114"/>
                    <a:gd name="T8" fmla="*/ 38 w 22"/>
                    <a:gd name="T9" fmla="*/ 75 h 114"/>
                    <a:gd name="T10" fmla="*/ 143 w 22"/>
                    <a:gd name="T11" fmla="*/ 8 h 114"/>
                    <a:gd name="T12" fmla="*/ 122 w 22"/>
                    <a:gd name="T13" fmla="*/ 0 h 114"/>
                    <a:gd name="T14" fmla="*/ 0 w 22"/>
                    <a:gd name="T15" fmla="*/ 75 h 114"/>
                    <a:gd name="T16" fmla="*/ 0 w 22"/>
                    <a:gd name="T17" fmla="*/ 492 h 114"/>
                    <a:gd name="T18" fmla="*/ 0 w 22"/>
                    <a:gd name="T19" fmla="*/ 492 h 114"/>
                    <a:gd name="T20" fmla="*/ 84 w 22"/>
                    <a:gd name="T21" fmla="*/ 559 h 114"/>
                    <a:gd name="T22" fmla="*/ 38 w 22"/>
                    <a:gd name="T23" fmla="*/ 635 h 114"/>
                    <a:gd name="T24" fmla="*/ 122 w 22"/>
                    <a:gd name="T25" fmla="*/ 718 h 114"/>
                    <a:gd name="T26" fmla="*/ 143 w 22"/>
                    <a:gd name="T27" fmla="*/ 718 h 114"/>
                    <a:gd name="T28" fmla="*/ 79 w 22"/>
                    <a:gd name="T29" fmla="*/ 635 h 114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w 22"/>
                    <a:gd name="T46" fmla="*/ 0 h 114"/>
                    <a:gd name="T47" fmla="*/ 22 w 22"/>
                    <a:gd name="T48" fmla="*/ 114 h 114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T45" t="T46" r="T47" b="T48"/>
                  <a:pathLst>
                    <a:path w="22" h="114">
                      <a:moveTo>
                        <a:pt x="12" y="101"/>
                      </a:moveTo>
                      <a:cubicBezTo>
                        <a:pt x="12" y="95"/>
                        <a:pt x="15" y="91"/>
                        <a:pt x="19" y="89"/>
                      </a:cubicBezTo>
                      <a:cubicBezTo>
                        <a:pt x="7" y="87"/>
                        <a:pt x="6" y="81"/>
                        <a:pt x="6" y="78"/>
                      </a:cubicBezTo>
                      <a:cubicBezTo>
                        <a:pt x="6" y="78"/>
                        <a:pt x="6" y="78"/>
                        <a:pt x="6" y="78"/>
                      </a:cubicBezTo>
                      <a:cubicBezTo>
                        <a:pt x="6" y="12"/>
                        <a:pt x="6" y="12"/>
                        <a:pt x="6" y="12"/>
                      </a:cubicBezTo>
                      <a:cubicBezTo>
                        <a:pt x="6" y="8"/>
                        <a:pt x="8" y="1"/>
                        <a:pt x="22" y="1"/>
                      </a:cubicBezTo>
                      <a:cubicBezTo>
                        <a:pt x="21" y="0"/>
                        <a:pt x="20" y="0"/>
                        <a:pt x="19" y="0"/>
                      </a:cubicBezTo>
                      <a:cubicBezTo>
                        <a:pt x="4" y="0"/>
                        <a:pt x="0" y="7"/>
                        <a:pt x="0" y="12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81"/>
                        <a:pt x="1" y="87"/>
                        <a:pt x="13" y="89"/>
                      </a:cubicBezTo>
                      <a:cubicBezTo>
                        <a:pt x="8" y="91"/>
                        <a:pt x="6" y="95"/>
                        <a:pt x="6" y="101"/>
                      </a:cubicBezTo>
                      <a:cubicBezTo>
                        <a:pt x="6" y="108"/>
                        <a:pt x="11" y="114"/>
                        <a:pt x="19" y="114"/>
                      </a:cubicBezTo>
                      <a:cubicBezTo>
                        <a:pt x="20" y="114"/>
                        <a:pt x="21" y="114"/>
                        <a:pt x="22" y="114"/>
                      </a:cubicBezTo>
                      <a:cubicBezTo>
                        <a:pt x="16" y="112"/>
                        <a:pt x="12" y="107"/>
                        <a:pt x="12" y="101"/>
                      </a:cubicBezTo>
                      <a:close/>
                    </a:path>
                  </a:pathLst>
                </a:custGeom>
                <a:solidFill>
                  <a:srgbClr val="99CC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297" name="Freeform 653">
                  <a:extLst>
                    <a:ext uri="{FF2B5EF4-FFF2-40B4-BE49-F238E27FC236}">
                      <a16:creationId xmlns:a16="http://schemas.microsoft.com/office/drawing/2014/main" id="{0E0EBBAB-8F13-4B0B-B447-99E7A7CA0F0E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818" y="866"/>
                  <a:ext cx="96" cy="286"/>
                </a:xfrm>
                <a:custGeom>
                  <a:avLst/>
                  <a:gdLst>
                    <a:gd name="T0" fmla="*/ 205 w 38"/>
                    <a:gd name="T1" fmla="*/ 635 h 114"/>
                    <a:gd name="T2" fmla="*/ 159 w 38"/>
                    <a:gd name="T3" fmla="*/ 559 h 114"/>
                    <a:gd name="T4" fmla="*/ 243 w 38"/>
                    <a:gd name="T5" fmla="*/ 492 h 114"/>
                    <a:gd name="T6" fmla="*/ 243 w 38"/>
                    <a:gd name="T7" fmla="*/ 492 h 114"/>
                    <a:gd name="T8" fmla="*/ 243 w 38"/>
                    <a:gd name="T9" fmla="*/ 75 h 114"/>
                    <a:gd name="T10" fmla="*/ 121 w 38"/>
                    <a:gd name="T11" fmla="*/ 0 h 114"/>
                    <a:gd name="T12" fmla="*/ 0 w 38"/>
                    <a:gd name="T13" fmla="*/ 75 h 114"/>
                    <a:gd name="T14" fmla="*/ 0 w 38"/>
                    <a:gd name="T15" fmla="*/ 492 h 114"/>
                    <a:gd name="T16" fmla="*/ 0 w 38"/>
                    <a:gd name="T17" fmla="*/ 492 h 114"/>
                    <a:gd name="T18" fmla="*/ 83 w 38"/>
                    <a:gd name="T19" fmla="*/ 559 h 114"/>
                    <a:gd name="T20" fmla="*/ 38 w 38"/>
                    <a:gd name="T21" fmla="*/ 635 h 114"/>
                    <a:gd name="T22" fmla="*/ 121 w 38"/>
                    <a:gd name="T23" fmla="*/ 718 h 114"/>
                    <a:gd name="T24" fmla="*/ 205 w 38"/>
                    <a:gd name="T25" fmla="*/ 635 h 11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38"/>
                    <a:gd name="T40" fmla="*/ 0 h 114"/>
                    <a:gd name="T41" fmla="*/ 38 w 38"/>
                    <a:gd name="T42" fmla="*/ 114 h 114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38" h="114">
                      <a:moveTo>
                        <a:pt x="32" y="101"/>
                      </a:moveTo>
                      <a:cubicBezTo>
                        <a:pt x="32" y="95"/>
                        <a:pt x="29" y="91"/>
                        <a:pt x="25" y="89"/>
                      </a:cubicBezTo>
                      <a:cubicBezTo>
                        <a:pt x="37" y="87"/>
                        <a:pt x="38" y="81"/>
                        <a:pt x="38" y="78"/>
                      </a:cubicBezTo>
                      <a:cubicBezTo>
                        <a:pt x="38" y="78"/>
                        <a:pt x="38" y="78"/>
                        <a:pt x="38" y="78"/>
                      </a:cubicBezTo>
                      <a:cubicBezTo>
                        <a:pt x="38" y="12"/>
                        <a:pt x="38" y="12"/>
                        <a:pt x="38" y="12"/>
                      </a:cubicBezTo>
                      <a:cubicBezTo>
                        <a:pt x="38" y="7"/>
                        <a:pt x="34" y="0"/>
                        <a:pt x="19" y="0"/>
                      </a:cubicBezTo>
                      <a:cubicBezTo>
                        <a:pt x="4" y="0"/>
                        <a:pt x="0" y="7"/>
                        <a:pt x="0" y="12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81"/>
                        <a:pt x="1" y="87"/>
                        <a:pt x="13" y="89"/>
                      </a:cubicBezTo>
                      <a:cubicBezTo>
                        <a:pt x="8" y="91"/>
                        <a:pt x="6" y="95"/>
                        <a:pt x="6" y="101"/>
                      </a:cubicBezTo>
                      <a:cubicBezTo>
                        <a:pt x="6" y="108"/>
                        <a:pt x="11" y="114"/>
                        <a:pt x="19" y="114"/>
                      </a:cubicBezTo>
                      <a:cubicBezTo>
                        <a:pt x="26" y="114"/>
                        <a:pt x="32" y="108"/>
                        <a:pt x="32" y="101"/>
                      </a:cubicBezTo>
                      <a:close/>
                    </a:path>
                  </a:pathLst>
                </a:custGeom>
                <a:solidFill>
                  <a:srgbClr val="99CC00"/>
                </a:solidFill>
                <a:ln w="3175">
                  <a:solidFill>
                    <a:srgbClr val="343434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</p:grpSp>
          <p:grpSp>
            <p:nvGrpSpPr>
              <p:cNvPr id="232" name="Group 654">
                <a:extLst>
                  <a:ext uri="{FF2B5EF4-FFF2-40B4-BE49-F238E27FC236}">
                    <a16:creationId xmlns:a16="http://schemas.microsoft.com/office/drawing/2014/main" id="{22B259E2-BA14-451B-AC9A-A3F5219ABAC7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 rot="10800000">
                <a:off x="3662690" y="2865438"/>
                <a:ext cx="75724" cy="222885"/>
                <a:chOff x="1008" y="867"/>
                <a:chExt cx="95" cy="278"/>
              </a:xfrm>
            </p:grpSpPr>
            <p:sp>
              <p:nvSpPr>
                <p:cNvPr id="290" name="Freeform 655">
                  <a:extLst>
                    <a:ext uri="{FF2B5EF4-FFF2-40B4-BE49-F238E27FC236}">
                      <a16:creationId xmlns:a16="http://schemas.microsoft.com/office/drawing/2014/main" id="{13EC7D54-E3D9-48F0-A28E-617E0D94E12D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1008" y="867"/>
                  <a:ext cx="95" cy="278"/>
                </a:xfrm>
                <a:custGeom>
                  <a:avLst/>
                  <a:gdLst>
                    <a:gd name="T0" fmla="*/ 237 w 38"/>
                    <a:gd name="T1" fmla="*/ 621 h 111"/>
                    <a:gd name="T2" fmla="*/ 237 w 38"/>
                    <a:gd name="T3" fmla="*/ 0 h 111"/>
                    <a:gd name="T4" fmla="*/ 155 w 38"/>
                    <a:gd name="T5" fmla="*/ 70 h 111"/>
                    <a:gd name="T6" fmla="*/ 200 w 38"/>
                    <a:gd name="T7" fmla="*/ 138 h 111"/>
                    <a:gd name="T8" fmla="*/ 120 w 38"/>
                    <a:gd name="T9" fmla="*/ 225 h 111"/>
                    <a:gd name="T10" fmla="*/ 37 w 38"/>
                    <a:gd name="T11" fmla="*/ 138 h 111"/>
                    <a:gd name="T12" fmla="*/ 80 w 38"/>
                    <a:gd name="T13" fmla="*/ 70 h 111"/>
                    <a:gd name="T14" fmla="*/ 0 w 38"/>
                    <a:gd name="T15" fmla="*/ 0 h 111"/>
                    <a:gd name="T16" fmla="*/ 0 w 38"/>
                    <a:gd name="T17" fmla="*/ 621 h 111"/>
                    <a:gd name="T18" fmla="*/ 120 w 38"/>
                    <a:gd name="T19" fmla="*/ 696 h 111"/>
                    <a:gd name="T20" fmla="*/ 237 w 38"/>
                    <a:gd name="T21" fmla="*/ 621 h 111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38"/>
                    <a:gd name="T34" fmla="*/ 0 h 111"/>
                    <a:gd name="T35" fmla="*/ 38 w 38"/>
                    <a:gd name="T36" fmla="*/ 111 h 111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38" h="111">
                      <a:moveTo>
                        <a:pt x="38" y="99"/>
                      </a:moveTo>
                      <a:cubicBezTo>
                        <a:pt x="38" y="0"/>
                        <a:pt x="38" y="0"/>
                        <a:pt x="38" y="0"/>
                      </a:cubicBezTo>
                      <a:cubicBezTo>
                        <a:pt x="37" y="3"/>
                        <a:pt x="36" y="9"/>
                        <a:pt x="25" y="11"/>
                      </a:cubicBezTo>
                      <a:cubicBezTo>
                        <a:pt x="29" y="13"/>
                        <a:pt x="32" y="17"/>
                        <a:pt x="32" y="22"/>
                      </a:cubicBezTo>
                      <a:cubicBezTo>
                        <a:pt x="32" y="30"/>
                        <a:pt x="26" y="36"/>
                        <a:pt x="19" y="36"/>
                      </a:cubicBezTo>
                      <a:cubicBezTo>
                        <a:pt x="11" y="36"/>
                        <a:pt x="6" y="30"/>
                        <a:pt x="6" y="22"/>
                      </a:cubicBezTo>
                      <a:cubicBezTo>
                        <a:pt x="6" y="17"/>
                        <a:pt x="8" y="13"/>
                        <a:pt x="13" y="11"/>
                      </a:cubicBezTo>
                      <a:cubicBezTo>
                        <a:pt x="1" y="9"/>
                        <a:pt x="0" y="3"/>
                        <a:pt x="0" y="0"/>
                      </a:cubicBezTo>
                      <a:cubicBezTo>
                        <a:pt x="0" y="99"/>
                        <a:pt x="0" y="99"/>
                        <a:pt x="0" y="99"/>
                      </a:cubicBezTo>
                      <a:cubicBezTo>
                        <a:pt x="0" y="106"/>
                        <a:pt x="4" y="111"/>
                        <a:pt x="19" y="111"/>
                      </a:cubicBezTo>
                      <a:cubicBezTo>
                        <a:pt x="34" y="111"/>
                        <a:pt x="38" y="106"/>
                        <a:pt x="38" y="99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rot="10800000"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291" name="Freeform 656">
                  <a:extLst>
                    <a:ext uri="{FF2B5EF4-FFF2-40B4-BE49-F238E27FC236}">
                      <a16:creationId xmlns:a16="http://schemas.microsoft.com/office/drawing/2014/main" id="{24E007C3-8226-40E9-A064-A26EAB06F7CF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1053" y="867"/>
                  <a:ext cx="50" cy="278"/>
                </a:xfrm>
                <a:custGeom>
                  <a:avLst/>
                  <a:gdLst>
                    <a:gd name="T0" fmla="*/ 125 w 20"/>
                    <a:gd name="T1" fmla="*/ 621 h 111"/>
                    <a:gd name="T2" fmla="*/ 125 w 20"/>
                    <a:gd name="T3" fmla="*/ 0 h 111"/>
                    <a:gd name="T4" fmla="*/ 107 w 20"/>
                    <a:gd name="T5" fmla="*/ 38 h 111"/>
                    <a:gd name="T6" fmla="*/ 107 w 20"/>
                    <a:gd name="T7" fmla="*/ 621 h 111"/>
                    <a:gd name="T8" fmla="*/ 0 w 20"/>
                    <a:gd name="T9" fmla="*/ 696 h 111"/>
                    <a:gd name="T10" fmla="*/ 7 w 20"/>
                    <a:gd name="T11" fmla="*/ 696 h 111"/>
                    <a:gd name="T12" fmla="*/ 125 w 20"/>
                    <a:gd name="T13" fmla="*/ 621 h 11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0"/>
                    <a:gd name="T22" fmla="*/ 0 h 111"/>
                    <a:gd name="T23" fmla="*/ 20 w 20"/>
                    <a:gd name="T24" fmla="*/ 111 h 11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0" h="111">
                      <a:moveTo>
                        <a:pt x="20" y="99"/>
                      </a:moveTo>
                      <a:cubicBezTo>
                        <a:pt x="20" y="0"/>
                        <a:pt x="20" y="0"/>
                        <a:pt x="20" y="0"/>
                      </a:cubicBezTo>
                      <a:cubicBezTo>
                        <a:pt x="20" y="1"/>
                        <a:pt x="19" y="5"/>
                        <a:pt x="17" y="6"/>
                      </a:cubicBezTo>
                      <a:cubicBezTo>
                        <a:pt x="17" y="99"/>
                        <a:pt x="17" y="99"/>
                        <a:pt x="17" y="99"/>
                      </a:cubicBezTo>
                      <a:cubicBezTo>
                        <a:pt x="17" y="105"/>
                        <a:pt x="14" y="111"/>
                        <a:pt x="0" y="111"/>
                      </a:cubicBezTo>
                      <a:cubicBezTo>
                        <a:pt x="0" y="111"/>
                        <a:pt x="0" y="111"/>
                        <a:pt x="1" y="111"/>
                      </a:cubicBezTo>
                      <a:cubicBezTo>
                        <a:pt x="16" y="111"/>
                        <a:pt x="20" y="106"/>
                        <a:pt x="20" y="99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rot="10800000"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292" name="Freeform 657">
                  <a:extLst>
                    <a:ext uri="{FF2B5EF4-FFF2-40B4-BE49-F238E27FC236}">
                      <a16:creationId xmlns:a16="http://schemas.microsoft.com/office/drawing/2014/main" id="{459A71B1-8B07-4186-A97D-B4D3106E123C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1008" y="867"/>
                  <a:ext cx="95" cy="278"/>
                </a:xfrm>
                <a:custGeom>
                  <a:avLst/>
                  <a:gdLst>
                    <a:gd name="T0" fmla="*/ 155 w 38"/>
                    <a:gd name="T1" fmla="*/ 70 h 111"/>
                    <a:gd name="T2" fmla="*/ 200 w 38"/>
                    <a:gd name="T3" fmla="*/ 138 h 111"/>
                    <a:gd name="T4" fmla="*/ 137 w 38"/>
                    <a:gd name="T5" fmla="*/ 225 h 111"/>
                    <a:gd name="T6" fmla="*/ 150 w 38"/>
                    <a:gd name="T7" fmla="*/ 225 h 111"/>
                    <a:gd name="T8" fmla="*/ 220 w 38"/>
                    <a:gd name="T9" fmla="*/ 138 h 111"/>
                    <a:gd name="T10" fmla="*/ 180 w 38"/>
                    <a:gd name="T11" fmla="*/ 70 h 111"/>
                    <a:gd name="T12" fmla="*/ 237 w 38"/>
                    <a:gd name="T13" fmla="*/ 8 h 111"/>
                    <a:gd name="T14" fmla="*/ 237 w 38"/>
                    <a:gd name="T15" fmla="*/ 0 h 111"/>
                    <a:gd name="T16" fmla="*/ 155 w 38"/>
                    <a:gd name="T17" fmla="*/ 70 h 111"/>
                    <a:gd name="T18" fmla="*/ 137 w 38"/>
                    <a:gd name="T19" fmla="*/ 696 h 111"/>
                    <a:gd name="T20" fmla="*/ 30 w 38"/>
                    <a:gd name="T21" fmla="*/ 621 h 111"/>
                    <a:gd name="T22" fmla="*/ 30 w 38"/>
                    <a:gd name="T23" fmla="*/ 50 h 111"/>
                    <a:gd name="T24" fmla="*/ 0 w 38"/>
                    <a:gd name="T25" fmla="*/ 0 h 111"/>
                    <a:gd name="T26" fmla="*/ 0 w 38"/>
                    <a:gd name="T27" fmla="*/ 621 h 111"/>
                    <a:gd name="T28" fmla="*/ 120 w 38"/>
                    <a:gd name="T29" fmla="*/ 696 h 111"/>
                    <a:gd name="T30" fmla="*/ 137 w 38"/>
                    <a:gd name="T31" fmla="*/ 696 h 111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38"/>
                    <a:gd name="T49" fmla="*/ 0 h 111"/>
                    <a:gd name="T50" fmla="*/ 38 w 38"/>
                    <a:gd name="T51" fmla="*/ 111 h 111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38" h="111">
                      <a:moveTo>
                        <a:pt x="25" y="11"/>
                      </a:moveTo>
                      <a:cubicBezTo>
                        <a:pt x="29" y="13"/>
                        <a:pt x="32" y="17"/>
                        <a:pt x="32" y="22"/>
                      </a:cubicBezTo>
                      <a:cubicBezTo>
                        <a:pt x="32" y="29"/>
                        <a:pt x="28" y="34"/>
                        <a:pt x="22" y="36"/>
                      </a:cubicBezTo>
                      <a:cubicBezTo>
                        <a:pt x="22" y="36"/>
                        <a:pt x="23" y="36"/>
                        <a:pt x="24" y="36"/>
                      </a:cubicBezTo>
                      <a:cubicBezTo>
                        <a:pt x="31" y="35"/>
                        <a:pt x="35" y="30"/>
                        <a:pt x="35" y="22"/>
                      </a:cubicBezTo>
                      <a:cubicBezTo>
                        <a:pt x="35" y="17"/>
                        <a:pt x="33" y="13"/>
                        <a:pt x="29" y="11"/>
                      </a:cubicBezTo>
                      <a:cubicBezTo>
                        <a:pt x="35" y="10"/>
                        <a:pt x="38" y="5"/>
                        <a:pt x="38" y="1"/>
                      </a:cubicBezTo>
                      <a:cubicBezTo>
                        <a:pt x="38" y="0"/>
                        <a:pt x="38" y="0"/>
                        <a:pt x="38" y="0"/>
                      </a:cubicBezTo>
                      <a:cubicBezTo>
                        <a:pt x="37" y="3"/>
                        <a:pt x="36" y="9"/>
                        <a:pt x="25" y="11"/>
                      </a:cubicBezTo>
                      <a:close/>
                      <a:moveTo>
                        <a:pt x="22" y="111"/>
                      </a:moveTo>
                      <a:cubicBezTo>
                        <a:pt x="8" y="110"/>
                        <a:pt x="5" y="105"/>
                        <a:pt x="5" y="99"/>
                      </a:cubicBezTo>
                      <a:cubicBezTo>
                        <a:pt x="5" y="8"/>
                        <a:pt x="5" y="8"/>
                        <a:pt x="5" y="8"/>
                      </a:cubicBezTo>
                      <a:cubicBezTo>
                        <a:pt x="1" y="6"/>
                        <a:pt x="0" y="2"/>
                        <a:pt x="0" y="0"/>
                      </a:cubicBezTo>
                      <a:cubicBezTo>
                        <a:pt x="0" y="99"/>
                        <a:pt x="0" y="99"/>
                        <a:pt x="0" y="99"/>
                      </a:cubicBezTo>
                      <a:cubicBezTo>
                        <a:pt x="0" y="106"/>
                        <a:pt x="4" y="111"/>
                        <a:pt x="19" y="111"/>
                      </a:cubicBezTo>
                      <a:cubicBezTo>
                        <a:pt x="20" y="111"/>
                        <a:pt x="21" y="111"/>
                        <a:pt x="22" y="111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rot="10800000"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293" name="Freeform 658">
                  <a:extLst>
                    <a:ext uri="{FF2B5EF4-FFF2-40B4-BE49-F238E27FC236}">
                      <a16:creationId xmlns:a16="http://schemas.microsoft.com/office/drawing/2014/main" id="{376FDA2E-1F91-423E-AA5C-B32F813FF962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1008" y="867"/>
                  <a:ext cx="95" cy="278"/>
                </a:xfrm>
                <a:custGeom>
                  <a:avLst/>
                  <a:gdLst>
                    <a:gd name="T0" fmla="*/ 237 w 38"/>
                    <a:gd name="T1" fmla="*/ 621 h 111"/>
                    <a:gd name="T2" fmla="*/ 237 w 38"/>
                    <a:gd name="T3" fmla="*/ 0 h 111"/>
                    <a:gd name="T4" fmla="*/ 155 w 38"/>
                    <a:gd name="T5" fmla="*/ 70 h 111"/>
                    <a:gd name="T6" fmla="*/ 200 w 38"/>
                    <a:gd name="T7" fmla="*/ 138 h 111"/>
                    <a:gd name="T8" fmla="*/ 120 w 38"/>
                    <a:gd name="T9" fmla="*/ 225 h 111"/>
                    <a:gd name="T10" fmla="*/ 37 w 38"/>
                    <a:gd name="T11" fmla="*/ 138 h 111"/>
                    <a:gd name="T12" fmla="*/ 80 w 38"/>
                    <a:gd name="T13" fmla="*/ 70 h 111"/>
                    <a:gd name="T14" fmla="*/ 0 w 38"/>
                    <a:gd name="T15" fmla="*/ 0 h 111"/>
                    <a:gd name="T16" fmla="*/ 0 w 38"/>
                    <a:gd name="T17" fmla="*/ 621 h 111"/>
                    <a:gd name="T18" fmla="*/ 120 w 38"/>
                    <a:gd name="T19" fmla="*/ 696 h 111"/>
                    <a:gd name="T20" fmla="*/ 237 w 38"/>
                    <a:gd name="T21" fmla="*/ 621 h 111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38"/>
                    <a:gd name="T34" fmla="*/ 0 h 111"/>
                    <a:gd name="T35" fmla="*/ 38 w 38"/>
                    <a:gd name="T36" fmla="*/ 111 h 111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38" h="111">
                      <a:moveTo>
                        <a:pt x="38" y="99"/>
                      </a:moveTo>
                      <a:cubicBezTo>
                        <a:pt x="38" y="0"/>
                        <a:pt x="38" y="0"/>
                        <a:pt x="38" y="0"/>
                      </a:cubicBezTo>
                      <a:cubicBezTo>
                        <a:pt x="37" y="3"/>
                        <a:pt x="36" y="9"/>
                        <a:pt x="25" y="11"/>
                      </a:cubicBezTo>
                      <a:cubicBezTo>
                        <a:pt x="29" y="13"/>
                        <a:pt x="32" y="17"/>
                        <a:pt x="32" y="22"/>
                      </a:cubicBezTo>
                      <a:cubicBezTo>
                        <a:pt x="32" y="30"/>
                        <a:pt x="26" y="36"/>
                        <a:pt x="19" y="36"/>
                      </a:cubicBezTo>
                      <a:cubicBezTo>
                        <a:pt x="11" y="36"/>
                        <a:pt x="6" y="30"/>
                        <a:pt x="6" y="22"/>
                      </a:cubicBezTo>
                      <a:cubicBezTo>
                        <a:pt x="6" y="17"/>
                        <a:pt x="8" y="13"/>
                        <a:pt x="13" y="11"/>
                      </a:cubicBezTo>
                      <a:cubicBezTo>
                        <a:pt x="1" y="9"/>
                        <a:pt x="0" y="3"/>
                        <a:pt x="0" y="0"/>
                      </a:cubicBezTo>
                      <a:cubicBezTo>
                        <a:pt x="0" y="99"/>
                        <a:pt x="0" y="99"/>
                        <a:pt x="0" y="99"/>
                      </a:cubicBezTo>
                      <a:cubicBezTo>
                        <a:pt x="0" y="106"/>
                        <a:pt x="4" y="111"/>
                        <a:pt x="19" y="111"/>
                      </a:cubicBezTo>
                      <a:cubicBezTo>
                        <a:pt x="34" y="111"/>
                        <a:pt x="38" y="106"/>
                        <a:pt x="38" y="99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 w="4763">
                  <a:solidFill>
                    <a:srgbClr val="343434"/>
                  </a:solidFill>
                  <a:miter lim="800000"/>
                  <a:headEnd/>
                  <a:tailEnd/>
                </a:ln>
              </p:spPr>
              <p:txBody>
                <a:bodyPr rot="10800000"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</p:grpSp>
          <p:grpSp>
            <p:nvGrpSpPr>
              <p:cNvPr id="233" name="Group 659">
                <a:extLst>
                  <a:ext uri="{FF2B5EF4-FFF2-40B4-BE49-F238E27FC236}">
                    <a16:creationId xmlns:a16="http://schemas.microsoft.com/office/drawing/2014/main" id="{38A0837E-51BF-4980-AC1B-7EAFB510F258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3942725" y="2865438"/>
                <a:ext cx="75724" cy="228600"/>
                <a:chOff x="818" y="866"/>
                <a:chExt cx="96" cy="286"/>
              </a:xfrm>
            </p:grpSpPr>
            <p:sp>
              <p:nvSpPr>
                <p:cNvPr id="286" name="Freeform 660">
                  <a:extLst>
                    <a:ext uri="{FF2B5EF4-FFF2-40B4-BE49-F238E27FC236}">
                      <a16:creationId xmlns:a16="http://schemas.microsoft.com/office/drawing/2014/main" id="{0678EC43-B3BF-4B34-8956-5DC1D05A4A71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818" y="866"/>
                  <a:ext cx="96" cy="286"/>
                </a:xfrm>
                <a:custGeom>
                  <a:avLst/>
                  <a:gdLst>
                    <a:gd name="T0" fmla="*/ 205 w 38"/>
                    <a:gd name="T1" fmla="*/ 635 h 114"/>
                    <a:gd name="T2" fmla="*/ 159 w 38"/>
                    <a:gd name="T3" fmla="*/ 559 h 114"/>
                    <a:gd name="T4" fmla="*/ 243 w 38"/>
                    <a:gd name="T5" fmla="*/ 492 h 114"/>
                    <a:gd name="T6" fmla="*/ 243 w 38"/>
                    <a:gd name="T7" fmla="*/ 492 h 114"/>
                    <a:gd name="T8" fmla="*/ 243 w 38"/>
                    <a:gd name="T9" fmla="*/ 75 h 114"/>
                    <a:gd name="T10" fmla="*/ 121 w 38"/>
                    <a:gd name="T11" fmla="*/ 0 h 114"/>
                    <a:gd name="T12" fmla="*/ 0 w 38"/>
                    <a:gd name="T13" fmla="*/ 75 h 114"/>
                    <a:gd name="T14" fmla="*/ 0 w 38"/>
                    <a:gd name="T15" fmla="*/ 492 h 114"/>
                    <a:gd name="T16" fmla="*/ 0 w 38"/>
                    <a:gd name="T17" fmla="*/ 492 h 114"/>
                    <a:gd name="T18" fmla="*/ 83 w 38"/>
                    <a:gd name="T19" fmla="*/ 559 h 114"/>
                    <a:gd name="T20" fmla="*/ 38 w 38"/>
                    <a:gd name="T21" fmla="*/ 635 h 114"/>
                    <a:gd name="T22" fmla="*/ 121 w 38"/>
                    <a:gd name="T23" fmla="*/ 718 h 114"/>
                    <a:gd name="T24" fmla="*/ 205 w 38"/>
                    <a:gd name="T25" fmla="*/ 635 h 11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38"/>
                    <a:gd name="T40" fmla="*/ 0 h 114"/>
                    <a:gd name="T41" fmla="*/ 38 w 38"/>
                    <a:gd name="T42" fmla="*/ 114 h 114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38" h="114">
                      <a:moveTo>
                        <a:pt x="32" y="101"/>
                      </a:moveTo>
                      <a:cubicBezTo>
                        <a:pt x="32" y="95"/>
                        <a:pt x="29" y="91"/>
                        <a:pt x="25" y="89"/>
                      </a:cubicBezTo>
                      <a:cubicBezTo>
                        <a:pt x="37" y="87"/>
                        <a:pt x="38" y="81"/>
                        <a:pt x="38" y="78"/>
                      </a:cubicBezTo>
                      <a:cubicBezTo>
                        <a:pt x="38" y="78"/>
                        <a:pt x="38" y="78"/>
                        <a:pt x="38" y="78"/>
                      </a:cubicBezTo>
                      <a:cubicBezTo>
                        <a:pt x="38" y="12"/>
                        <a:pt x="38" y="12"/>
                        <a:pt x="38" y="12"/>
                      </a:cubicBezTo>
                      <a:cubicBezTo>
                        <a:pt x="38" y="7"/>
                        <a:pt x="34" y="0"/>
                        <a:pt x="19" y="0"/>
                      </a:cubicBezTo>
                      <a:cubicBezTo>
                        <a:pt x="4" y="0"/>
                        <a:pt x="0" y="7"/>
                        <a:pt x="0" y="12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81"/>
                        <a:pt x="1" y="87"/>
                        <a:pt x="13" y="89"/>
                      </a:cubicBezTo>
                      <a:cubicBezTo>
                        <a:pt x="8" y="91"/>
                        <a:pt x="6" y="95"/>
                        <a:pt x="6" y="101"/>
                      </a:cubicBezTo>
                      <a:cubicBezTo>
                        <a:pt x="6" y="108"/>
                        <a:pt x="11" y="114"/>
                        <a:pt x="19" y="114"/>
                      </a:cubicBezTo>
                      <a:cubicBezTo>
                        <a:pt x="26" y="114"/>
                        <a:pt x="32" y="108"/>
                        <a:pt x="32" y="101"/>
                      </a:cubicBezTo>
                      <a:close/>
                    </a:path>
                  </a:pathLst>
                </a:custGeom>
                <a:solidFill>
                  <a:srgbClr val="99CC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287" name="Freeform 661">
                  <a:extLst>
                    <a:ext uri="{FF2B5EF4-FFF2-40B4-BE49-F238E27FC236}">
                      <a16:creationId xmlns:a16="http://schemas.microsoft.com/office/drawing/2014/main" id="{0D044CEC-C4E7-406B-85C4-CF4BE36BC16E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864" y="866"/>
                  <a:ext cx="50" cy="286"/>
                </a:xfrm>
                <a:custGeom>
                  <a:avLst/>
                  <a:gdLst>
                    <a:gd name="T0" fmla="*/ 112 w 20"/>
                    <a:gd name="T1" fmla="*/ 75 h 114"/>
                    <a:gd name="T2" fmla="*/ 112 w 20"/>
                    <a:gd name="T3" fmla="*/ 492 h 114"/>
                    <a:gd name="T4" fmla="*/ 112 w 20"/>
                    <a:gd name="T5" fmla="*/ 492 h 114"/>
                    <a:gd name="T6" fmla="*/ 32 w 20"/>
                    <a:gd name="T7" fmla="*/ 559 h 114"/>
                    <a:gd name="T8" fmla="*/ 75 w 20"/>
                    <a:gd name="T9" fmla="*/ 635 h 114"/>
                    <a:gd name="T10" fmla="*/ 0 w 20"/>
                    <a:gd name="T11" fmla="*/ 718 h 114"/>
                    <a:gd name="T12" fmla="*/ 7 w 20"/>
                    <a:gd name="T13" fmla="*/ 718 h 114"/>
                    <a:gd name="T14" fmla="*/ 88 w 20"/>
                    <a:gd name="T15" fmla="*/ 635 h 114"/>
                    <a:gd name="T16" fmla="*/ 43 w 20"/>
                    <a:gd name="T17" fmla="*/ 559 h 114"/>
                    <a:gd name="T18" fmla="*/ 125 w 20"/>
                    <a:gd name="T19" fmla="*/ 492 h 114"/>
                    <a:gd name="T20" fmla="*/ 125 w 20"/>
                    <a:gd name="T21" fmla="*/ 492 h 114"/>
                    <a:gd name="T22" fmla="*/ 125 w 20"/>
                    <a:gd name="T23" fmla="*/ 75 h 114"/>
                    <a:gd name="T24" fmla="*/ 7 w 20"/>
                    <a:gd name="T25" fmla="*/ 0 h 114"/>
                    <a:gd name="T26" fmla="*/ 0 w 20"/>
                    <a:gd name="T27" fmla="*/ 0 h 114"/>
                    <a:gd name="T28" fmla="*/ 112 w 20"/>
                    <a:gd name="T29" fmla="*/ 75 h 114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w 20"/>
                    <a:gd name="T46" fmla="*/ 0 h 114"/>
                    <a:gd name="T47" fmla="*/ 20 w 20"/>
                    <a:gd name="T48" fmla="*/ 114 h 114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T45" t="T46" r="T47" b="T48"/>
                  <a:pathLst>
                    <a:path w="20" h="114">
                      <a:moveTo>
                        <a:pt x="18" y="12"/>
                      </a:moveTo>
                      <a:cubicBezTo>
                        <a:pt x="18" y="78"/>
                        <a:pt x="18" y="78"/>
                        <a:pt x="18" y="78"/>
                      </a:cubicBezTo>
                      <a:cubicBezTo>
                        <a:pt x="18" y="78"/>
                        <a:pt x="18" y="78"/>
                        <a:pt x="18" y="78"/>
                      </a:cubicBezTo>
                      <a:cubicBezTo>
                        <a:pt x="18" y="81"/>
                        <a:pt x="17" y="87"/>
                        <a:pt x="5" y="89"/>
                      </a:cubicBezTo>
                      <a:cubicBezTo>
                        <a:pt x="9" y="91"/>
                        <a:pt x="12" y="95"/>
                        <a:pt x="12" y="101"/>
                      </a:cubicBezTo>
                      <a:cubicBezTo>
                        <a:pt x="12" y="108"/>
                        <a:pt x="7" y="113"/>
                        <a:pt x="0" y="114"/>
                      </a:cubicBezTo>
                      <a:cubicBezTo>
                        <a:pt x="0" y="114"/>
                        <a:pt x="0" y="114"/>
                        <a:pt x="1" y="114"/>
                      </a:cubicBezTo>
                      <a:cubicBezTo>
                        <a:pt x="8" y="114"/>
                        <a:pt x="14" y="108"/>
                        <a:pt x="14" y="101"/>
                      </a:cubicBezTo>
                      <a:cubicBezTo>
                        <a:pt x="14" y="95"/>
                        <a:pt x="11" y="91"/>
                        <a:pt x="7" y="89"/>
                      </a:cubicBezTo>
                      <a:cubicBezTo>
                        <a:pt x="19" y="87"/>
                        <a:pt x="20" y="81"/>
                        <a:pt x="20" y="78"/>
                      </a:cubicBezTo>
                      <a:cubicBezTo>
                        <a:pt x="20" y="78"/>
                        <a:pt x="20" y="78"/>
                        <a:pt x="20" y="78"/>
                      </a:cubicBezTo>
                      <a:cubicBezTo>
                        <a:pt x="20" y="12"/>
                        <a:pt x="20" y="12"/>
                        <a:pt x="20" y="12"/>
                      </a:cubicBezTo>
                      <a:cubicBezTo>
                        <a:pt x="20" y="7"/>
                        <a:pt x="16" y="0"/>
                        <a:pt x="1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4" y="1"/>
                        <a:pt x="18" y="8"/>
                        <a:pt x="18" y="12"/>
                      </a:cubicBezTo>
                      <a:close/>
                    </a:path>
                  </a:pathLst>
                </a:custGeom>
                <a:solidFill>
                  <a:srgbClr val="99CC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288" name="Freeform 662">
                  <a:extLst>
                    <a:ext uri="{FF2B5EF4-FFF2-40B4-BE49-F238E27FC236}">
                      <a16:creationId xmlns:a16="http://schemas.microsoft.com/office/drawing/2014/main" id="{F9935553-0B2D-4153-8F7E-CCDE63D19B7C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818" y="866"/>
                  <a:ext cx="56" cy="286"/>
                </a:xfrm>
                <a:custGeom>
                  <a:avLst/>
                  <a:gdLst>
                    <a:gd name="T0" fmla="*/ 79 w 22"/>
                    <a:gd name="T1" fmla="*/ 635 h 114"/>
                    <a:gd name="T2" fmla="*/ 122 w 22"/>
                    <a:gd name="T3" fmla="*/ 559 h 114"/>
                    <a:gd name="T4" fmla="*/ 38 w 22"/>
                    <a:gd name="T5" fmla="*/ 492 h 114"/>
                    <a:gd name="T6" fmla="*/ 38 w 22"/>
                    <a:gd name="T7" fmla="*/ 492 h 114"/>
                    <a:gd name="T8" fmla="*/ 38 w 22"/>
                    <a:gd name="T9" fmla="*/ 75 h 114"/>
                    <a:gd name="T10" fmla="*/ 143 w 22"/>
                    <a:gd name="T11" fmla="*/ 8 h 114"/>
                    <a:gd name="T12" fmla="*/ 122 w 22"/>
                    <a:gd name="T13" fmla="*/ 0 h 114"/>
                    <a:gd name="T14" fmla="*/ 0 w 22"/>
                    <a:gd name="T15" fmla="*/ 75 h 114"/>
                    <a:gd name="T16" fmla="*/ 0 w 22"/>
                    <a:gd name="T17" fmla="*/ 492 h 114"/>
                    <a:gd name="T18" fmla="*/ 0 w 22"/>
                    <a:gd name="T19" fmla="*/ 492 h 114"/>
                    <a:gd name="T20" fmla="*/ 84 w 22"/>
                    <a:gd name="T21" fmla="*/ 559 h 114"/>
                    <a:gd name="T22" fmla="*/ 38 w 22"/>
                    <a:gd name="T23" fmla="*/ 635 h 114"/>
                    <a:gd name="T24" fmla="*/ 122 w 22"/>
                    <a:gd name="T25" fmla="*/ 718 h 114"/>
                    <a:gd name="T26" fmla="*/ 143 w 22"/>
                    <a:gd name="T27" fmla="*/ 718 h 114"/>
                    <a:gd name="T28" fmla="*/ 79 w 22"/>
                    <a:gd name="T29" fmla="*/ 635 h 114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w 22"/>
                    <a:gd name="T46" fmla="*/ 0 h 114"/>
                    <a:gd name="T47" fmla="*/ 22 w 22"/>
                    <a:gd name="T48" fmla="*/ 114 h 114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T45" t="T46" r="T47" b="T48"/>
                  <a:pathLst>
                    <a:path w="22" h="114">
                      <a:moveTo>
                        <a:pt x="12" y="101"/>
                      </a:moveTo>
                      <a:cubicBezTo>
                        <a:pt x="12" y="95"/>
                        <a:pt x="15" y="91"/>
                        <a:pt x="19" y="89"/>
                      </a:cubicBezTo>
                      <a:cubicBezTo>
                        <a:pt x="7" y="87"/>
                        <a:pt x="6" y="81"/>
                        <a:pt x="6" y="78"/>
                      </a:cubicBezTo>
                      <a:cubicBezTo>
                        <a:pt x="6" y="78"/>
                        <a:pt x="6" y="78"/>
                        <a:pt x="6" y="78"/>
                      </a:cubicBezTo>
                      <a:cubicBezTo>
                        <a:pt x="6" y="12"/>
                        <a:pt x="6" y="12"/>
                        <a:pt x="6" y="12"/>
                      </a:cubicBezTo>
                      <a:cubicBezTo>
                        <a:pt x="6" y="8"/>
                        <a:pt x="8" y="1"/>
                        <a:pt x="22" y="1"/>
                      </a:cubicBezTo>
                      <a:cubicBezTo>
                        <a:pt x="21" y="0"/>
                        <a:pt x="20" y="0"/>
                        <a:pt x="19" y="0"/>
                      </a:cubicBezTo>
                      <a:cubicBezTo>
                        <a:pt x="4" y="0"/>
                        <a:pt x="0" y="7"/>
                        <a:pt x="0" y="12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81"/>
                        <a:pt x="1" y="87"/>
                        <a:pt x="13" y="89"/>
                      </a:cubicBezTo>
                      <a:cubicBezTo>
                        <a:pt x="8" y="91"/>
                        <a:pt x="6" y="95"/>
                        <a:pt x="6" y="101"/>
                      </a:cubicBezTo>
                      <a:cubicBezTo>
                        <a:pt x="6" y="108"/>
                        <a:pt x="11" y="114"/>
                        <a:pt x="19" y="114"/>
                      </a:cubicBezTo>
                      <a:cubicBezTo>
                        <a:pt x="20" y="114"/>
                        <a:pt x="21" y="114"/>
                        <a:pt x="22" y="114"/>
                      </a:cubicBezTo>
                      <a:cubicBezTo>
                        <a:pt x="16" y="112"/>
                        <a:pt x="12" y="107"/>
                        <a:pt x="12" y="101"/>
                      </a:cubicBezTo>
                      <a:close/>
                    </a:path>
                  </a:pathLst>
                </a:custGeom>
                <a:solidFill>
                  <a:srgbClr val="99CC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289" name="Freeform 663">
                  <a:extLst>
                    <a:ext uri="{FF2B5EF4-FFF2-40B4-BE49-F238E27FC236}">
                      <a16:creationId xmlns:a16="http://schemas.microsoft.com/office/drawing/2014/main" id="{2E50CAA3-A31E-43D8-B960-4D3F9FA678DC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818" y="866"/>
                  <a:ext cx="96" cy="286"/>
                </a:xfrm>
                <a:custGeom>
                  <a:avLst/>
                  <a:gdLst>
                    <a:gd name="T0" fmla="*/ 205 w 38"/>
                    <a:gd name="T1" fmla="*/ 635 h 114"/>
                    <a:gd name="T2" fmla="*/ 159 w 38"/>
                    <a:gd name="T3" fmla="*/ 559 h 114"/>
                    <a:gd name="T4" fmla="*/ 243 w 38"/>
                    <a:gd name="T5" fmla="*/ 492 h 114"/>
                    <a:gd name="T6" fmla="*/ 243 w 38"/>
                    <a:gd name="T7" fmla="*/ 492 h 114"/>
                    <a:gd name="T8" fmla="*/ 243 w 38"/>
                    <a:gd name="T9" fmla="*/ 75 h 114"/>
                    <a:gd name="T10" fmla="*/ 121 w 38"/>
                    <a:gd name="T11" fmla="*/ 0 h 114"/>
                    <a:gd name="T12" fmla="*/ 0 w 38"/>
                    <a:gd name="T13" fmla="*/ 75 h 114"/>
                    <a:gd name="T14" fmla="*/ 0 w 38"/>
                    <a:gd name="T15" fmla="*/ 492 h 114"/>
                    <a:gd name="T16" fmla="*/ 0 w 38"/>
                    <a:gd name="T17" fmla="*/ 492 h 114"/>
                    <a:gd name="T18" fmla="*/ 83 w 38"/>
                    <a:gd name="T19" fmla="*/ 559 h 114"/>
                    <a:gd name="T20" fmla="*/ 38 w 38"/>
                    <a:gd name="T21" fmla="*/ 635 h 114"/>
                    <a:gd name="T22" fmla="*/ 121 w 38"/>
                    <a:gd name="T23" fmla="*/ 718 h 114"/>
                    <a:gd name="T24" fmla="*/ 205 w 38"/>
                    <a:gd name="T25" fmla="*/ 635 h 11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38"/>
                    <a:gd name="T40" fmla="*/ 0 h 114"/>
                    <a:gd name="T41" fmla="*/ 38 w 38"/>
                    <a:gd name="T42" fmla="*/ 114 h 114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38" h="114">
                      <a:moveTo>
                        <a:pt x="32" y="101"/>
                      </a:moveTo>
                      <a:cubicBezTo>
                        <a:pt x="32" y="95"/>
                        <a:pt x="29" y="91"/>
                        <a:pt x="25" y="89"/>
                      </a:cubicBezTo>
                      <a:cubicBezTo>
                        <a:pt x="37" y="87"/>
                        <a:pt x="38" y="81"/>
                        <a:pt x="38" y="78"/>
                      </a:cubicBezTo>
                      <a:cubicBezTo>
                        <a:pt x="38" y="78"/>
                        <a:pt x="38" y="78"/>
                        <a:pt x="38" y="78"/>
                      </a:cubicBezTo>
                      <a:cubicBezTo>
                        <a:pt x="38" y="12"/>
                        <a:pt x="38" y="12"/>
                        <a:pt x="38" y="12"/>
                      </a:cubicBezTo>
                      <a:cubicBezTo>
                        <a:pt x="38" y="7"/>
                        <a:pt x="34" y="0"/>
                        <a:pt x="19" y="0"/>
                      </a:cubicBezTo>
                      <a:cubicBezTo>
                        <a:pt x="4" y="0"/>
                        <a:pt x="0" y="7"/>
                        <a:pt x="0" y="12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81"/>
                        <a:pt x="1" y="87"/>
                        <a:pt x="13" y="89"/>
                      </a:cubicBezTo>
                      <a:cubicBezTo>
                        <a:pt x="8" y="91"/>
                        <a:pt x="6" y="95"/>
                        <a:pt x="6" y="101"/>
                      </a:cubicBezTo>
                      <a:cubicBezTo>
                        <a:pt x="6" y="108"/>
                        <a:pt x="11" y="114"/>
                        <a:pt x="19" y="114"/>
                      </a:cubicBezTo>
                      <a:cubicBezTo>
                        <a:pt x="26" y="114"/>
                        <a:pt x="32" y="108"/>
                        <a:pt x="32" y="101"/>
                      </a:cubicBezTo>
                      <a:close/>
                    </a:path>
                  </a:pathLst>
                </a:custGeom>
                <a:solidFill>
                  <a:srgbClr val="99CC00"/>
                </a:solidFill>
                <a:ln w="3175">
                  <a:solidFill>
                    <a:srgbClr val="343434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</p:grpSp>
          <p:grpSp>
            <p:nvGrpSpPr>
              <p:cNvPr id="234" name="Group 664">
                <a:extLst>
                  <a:ext uri="{FF2B5EF4-FFF2-40B4-BE49-F238E27FC236}">
                    <a16:creationId xmlns:a16="http://schemas.microsoft.com/office/drawing/2014/main" id="{37A5DCD9-2878-4B11-B155-73AFF45DA789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 rot="10800000">
                <a:off x="5114300" y="2865438"/>
                <a:ext cx="75724" cy="222885"/>
                <a:chOff x="1008" y="867"/>
                <a:chExt cx="95" cy="278"/>
              </a:xfrm>
            </p:grpSpPr>
            <p:sp>
              <p:nvSpPr>
                <p:cNvPr id="282" name="Freeform 665">
                  <a:extLst>
                    <a:ext uri="{FF2B5EF4-FFF2-40B4-BE49-F238E27FC236}">
                      <a16:creationId xmlns:a16="http://schemas.microsoft.com/office/drawing/2014/main" id="{BBB6F639-29F0-456C-8234-460BAB66A605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1008" y="867"/>
                  <a:ext cx="95" cy="278"/>
                </a:xfrm>
                <a:custGeom>
                  <a:avLst/>
                  <a:gdLst>
                    <a:gd name="T0" fmla="*/ 237 w 38"/>
                    <a:gd name="T1" fmla="*/ 621 h 111"/>
                    <a:gd name="T2" fmla="*/ 237 w 38"/>
                    <a:gd name="T3" fmla="*/ 0 h 111"/>
                    <a:gd name="T4" fmla="*/ 155 w 38"/>
                    <a:gd name="T5" fmla="*/ 70 h 111"/>
                    <a:gd name="T6" fmla="*/ 200 w 38"/>
                    <a:gd name="T7" fmla="*/ 138 h 111"/>
                    <a:gd name="T8" fmla="*/ 120 w 38"/>
                    <a:gd name="T9" fmla="*/ 225 h 111"/>
                    <a:gd name="T10" fmla="*/ 37 w 38"/>
                    <a:gd name="T11" fmla="*/ 138 h 111"/>
                    <a:gd name="T12" fmla="*/ 80 w 38"/>
                    <a:gd name="T13" fmla="*/ 70 h 111"/>
                    <a:gd name="T14" fmla="*/ 0 w 38"/>
                    <a:gd name="T15" fmla="*/ 0 h 111"/>
                    <a:gd name="T16" fmla="*/ 0 w 38"/>
                    <a:gd name="T17" fmla="*/ 621 h 111"/>
                    <a:gd name="T18" fmla="*/ 120 w 38"/>
                    <a:gd name="T19" fmla="*/ 696 h 111"/>
                    <a:gd name="T20" fmla="*/ 237 w 38"/>
                    <a:gd name="T21" fmla="*/ 621 h 111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38"/>
                    <a:gd name="T34" fmla="*/ 0 h 111"/>
                    <a:gd name="T35" fmla="*/ 38 w 38"/>
                    <a:gd name="T36" fmla="*/ 111 h 111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38" h="111">
                      <a:moveTo>
                        <a:pt x="38" y="99"/>
                      </a:moveTo>
                      <a:cubicBezTo>
                        <a:pt x="38" y="0"/>
                        <a:pt x="38" y="0"/>
                        <a:pt x="38" y="0"/>
                      </a:cubicBezTo>
                      <a:cubicBezTo>
                        <a:pt x="37" y="3"/>
                        <a:pt x="36" y="9"/>
                        <a:pt x="25" y="11"/>
                      </a:cubicBezTo>
                      <a:cubicBezTo>
                        <a:pt x="29" y="13"/>
                        <a:pt x="32" y="17"/>
                        <a:pt x="32" y="22"/>
                      </a:cubicBezTo>
                      <a:cubicBezTo>
                        <a:pt x="32" y="30"/>
                        <a:pt x="26" y="36"/>
                        <a:pt x="19" y="36"/>
                      </a:cubicBezTo>
                      <a:cubicBezTo>
                        <a:pt x="11" y="36"/>
                        <a:pt x="6" y="30"/>
                        <a:pt x="6" y="22"/>
                      </a:cubicBezTo>
                      <a:cubicBezTo>
                        <a:pt x="6" y="17"/>
                        <a:pt x="8" y="13"/>
                        <a:pt x="13" y="11"/>
                      </a:cubicBezTo>
                      <a:cubicBezTo>
                        <a:pt x="1" y="9"/>
                        <a:pt x="0" y="3"/>
                        <a:pt x="0" y="0"/>
                      </a:cubicBezTo>
                      <a:cubicBezTo>
                        <a:pt x="0" y="99"/>
                        <a:pt x="0" y="99"/>
                        <a:pt x="0" y="99"/>
                      </a:cubicBezTo>
                      <a:cubicBezTo>
                        <a:pt x="0" y="106"/>
                        <a:pt x="4" y="111"/>
                        <a:pt x="19" y="111"/>
                      </a:cubicBezTo>
                      <a:cubicBezTo>
                        <a:pt x="34" y="111"/>
                        <a:pt x="38" y="106"/>
                        <a:pt x="38" y="99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rot="10800000"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283" name="Freeform 666">
                  <a:extLst>
                    <a:ext uri="{FF2B5EF4-FFF2-40B4-BE49-F238E27FC236}">
                      <a16:creationId xmlns:a16="http://schemas.microsoft.com/office/drawing/2014/main" id="{91D6A97D-B06B-4A8C-A471-F8B8AF518546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1053" y="867"/>
                  <a:ext cx="50" cy="278"/>
                </a:xfrm>
                <a:custGeom>
                  <a:avLst/>
                  <a:gdLst>
                    <a:gd name="T0" fmla="*/ 125 w 20"/>
                    <a:gd name="T1" fmla="*/ 621 h 111"/>
                    <a:gd name="T2" fmla="*/ 125 w 20"/>
                    <a:gd name="T3" fmla="*/ 0 h 111"/>
                    <a:gd name="T4" fmla="*/ 107 w 20"/>
                    <a:gd name="T5" fmla="*/ 38 h 111"/>
                    <a:gd name="T6" fmla="*/ 107 w 20"/>
                    <a:gd name="T7" fmla="*/ 621 h 111"/>
                    <a:gd name="T8" fmla="*/ 0 w 20"/>
                    <a:gd name="T9" fmla="*/ 696 h 111"/>
                    <a:gd name="T10" fmla="*/ 7 w 20"/>
                    <a:gd name="T11" fmla="*/ 696 h 111"/>
                    <a:gd name="T12" fmla="*/ 125 w 20"/>
                    <a:gd name="T13" fmla="*/ 621 h 11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0"/>
                    <a:gd name="T22" fmla="*/ 0 h 111"/>
                    <a:gd name="T23" fmla="*/ 20 w 20"/>
                    <a:gd name="T24" fmla="*/ 111 h 11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0" h="111">
                      <a:moveTo>
                        <a:pt x="20" y="99"/>
                      </a:moveTo>
                      <a:cubicBezTo>
                        <a:pt x="20" y="0"/>
                        <a:pt x="20" y="0"/>
                        <a:pt x="20" y="0"/>
                      </a:cubicBezTo>
                      <a:cubicBezTo>
                        <a:pt x="20" y="1"/>
                        <a:pt x="19" y="5"/>
                        <a:pt x="17" y="6"/>
                      </a:cubicBezTo>
                      <a:cubicBezTo>
                        <a:pt x="17" y="99"/>
                        <a:pt x="17" y="99"/>
                        <a:pt x="17" y="99"/>
                      </a:cubicBezTo>
                      <a:cubicBezTo>
                        <a:pt x="17" y="105"/>
                        <a:pt x="14" y="111"/>
                        <a:pt x="0" y="111"/>
                      </a:cubicBezTo>
                      <a:cubicBezTo>
                        <a:pt x="0" y="111"/>
                        <a:pt x="0" y="111"/>
                        <a:pt x="1" y="111"/>
                      </a:cubicBezTo>
                      <a:cubicBezTo>
                        <a:pt x="16" y="111"/>
                        <a:pt x="20" y="106"/>
                        <a:pt x="20" y="99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rot="10800000"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284" name="Freeform 667">
                  <a:extLst>
                    <a:ext uri="{FF2B5EF4-FFF2-40B4-BE49-F238E27FC236}">
                      <a16:creationId xmlns:a16="http://schemas.microsoft.com/office/drawing/2014/main" id="{64290A92-E970-4D2C-BF80-4199CB66B6AE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1008" y="867"/>
                  <a:ext cx="95" cy="278"/>
                </a:xfrm>
                <a:custGeom>
                  <a:avLst/>
                  <a:gdLst>
                    <a:gd name="T0" fmla="*/ 155 w 38"/>
                    <a:gd name="T1" fmla="*/ 70 h 111"/>
                    <a:gd name="T2" fmla="*/ 200 w 38"/>
                    <a:gd name="T3" fmla="*/ 138 h 111"/>
                    <a:gd name="T4" fmla="*/ 137 w 38"/>
                    <a:gd name="T5" fmla="*/ 225 h 111"/>
                    <a:gd name="T6" fmla="*/ 150 w 38"/>
                    <a:gd name="T7" fmla="*/ 225 h 111"/>
                    <a:gd name="T8" fmla="*/ 220 w 38"/>
                    <a:gd name="T9" fmla="*/ 138 h 111"/>
                    <a:gd name="T10" fmla="*/ 180 w 38"/>
                    <a:gd name="T11" fmla="*/ 70 h 111"/>
                    <a:gd name="T12" fmla="*/ 237 w 38"/>
                    <a:gd name="T13" fmla="*/ 8 h 111"/>
                    <a:gd name="T14" fmla="*/ 237 w 38"/>
                    <a:gd name="T15" fmla="*/ 0 h 111"/>
                    <a:gd name="T16" fmla="*/ 155 w 38"/>
                    <a:gd name="T17" fmla="*/ 70 h 111"/>
                    <a:gd name="T18" fmla="*/ 137 w 38"/>
                    <a:gd name="T19" fmla="*/ 696 h 111"/>
                    <a:gd name="T20" fmla="*/ 30 w 38"/>
                    <a:gd name="T21" fmla="*/ 621 h 111"/>
                    <a:gd name="T22" fmla="*/ 30 w 38"/>
                    <a:gd name="T23" fmla="*/ 50 h 111"/>
                    <a:gd name="T24" fmla="*/ 0 w 38"/>
                    <a:gd name="T25" fmla="*/ 0 h 111"/>
                    <a:gd name="T26" fmla="*/ 0 w 38"/>
                    <a:gd name="T27" fmla="*/ 621 h 111"/>
                    <a:gd name="T28" fmla="*/ 120 w 38"/>
                    <a:gd name="T29" fmla="*/ 696 h 111"/>
                    <a:gd name="T30" fmla="*/ 137 w 38"/>
                    <a:gd name="T31" fmla="*/ 696 h 111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38"/>
                    <a:gd name="T49" fmla="*/ 0 h 111"/>
                    <a:gd name="T50" fmla="*/ 38 w 38"/>
                    <a:gd name="T51" fmla="*/ 111 h 111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38" h="111">
                      <a:moveTo>
                        <a:pt x="25" y="11"/>
                      </a:moveTo>
                      <a:cubicBezTo>
                        <a:pt x="29" y="13"/>
                        <a:pt x="32" y="17"/>
                        <a:pt x="32" y="22"/>
                      </a:cubicBezTo>
                      <a:cubicBezTo>
                        <a:pt x="32" y="29"/>
                        <a:pt x="28" y="34"/>
                        <a:pt x="22" y="36"/>
                      </a:cubicBezTo>
                      <a:cubicBezTo>
                        <a:pt x="22" y="36"/>
                        <a:pt x="23" y="36"/>
                        <a:pt x="24" y="36"/>
                      </a:cubicBezTo>
                      <a:cubicBezTo>
                        <a:pt x="31" y="35"/>
                        <a:pt x="35" y="30"/>
                        <a:pt x="35" y="22"/>
                      </a:cubicBezTo>
                      <a:cubicBezTo>
                        <a:pt x="35" y="17"/>
                        <a:pt x="33" y="13"/>
                        <a:pt x="29" y="11"/>
                      </a:cubicBezTo>
                      <a:cubicBezTo>
                        <a:pt x="35" y="10"/>
                        <a:pt x="38" y="5"/>
                        <a:pt x="38" y="1"/>
                      </a:cubicBezTo>
                      <a:cubicBezTo>
                        <a:pt x="38" y="0"/>
                        <a:pt x="38" y="0"/>
                        <a:pt x="38" y="0"/>
                      </a:cubicBezTo>
                      <a:cubicBezTo>
                        <a:pt x="37" y="3"/>
                        <a:pt x="36" y="9"/>
                        <a:pt x="25" y="11"/>
                      </a:cubicBezTo>
                      <a:close/>
                      <a:moveTo>
                        <a:pt x="22" y="111"/>
                      </a:moveTo>
                      <a:cubicBezTo>
                        <a:pt x="8" y="110"/>
                        <a:pt x="5" y="105"/>
                        <a:pt x="5" y="99"/>
                      </a:cubicBezTo>
                      <a:cubicBezTo>
                        <a:pt x="5" y="8"/>
                        <a:pt x="5" y="8"/>
                        <a:pt x="5" y="8"/>
                      </a:cubicBezTo>
                      <a:cubicBezTo>
                        <a:pt x="1" y="6"/>
                        <a:pt x="0" y="2"/>
                        <a:pt x="0" y="0"/>
                      </a:cubicBezTo>
                      <a:cubicBezTo>
                        <a:pt x="0" y="99"/>
                        <a:pt x="0" y="99"/>
                        <a:pt x="0" y="99"/>
                      </a:cubicBezTo>
                      <a:cubicBezTo>
                        <a:pt x="0" y="106"/>
                        <a:pt x="4" y="111"/>
                        <a:pt x="19" y="111"/>
                      </a:cubicBezTo>
                      <a:cubicBezTo>
                        <a:pt x="20" y="111"/>
                        <a:pt x="21" y="111"/>
                        <a:pt x="22" y="111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rot="10800000"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285" name="Freeform 668">
                  <a:extLst>
                    <a:ext uri="{FF2B5EF4-FFF2-40B4-BE49-F238E27FC236}">
                      <a16:creationId xmlns:a16="http://schemas.microsoft.com/office/drawing/2014/main" id="{01B195B3-E00F-4DBE-A5E0-FB33537D18C2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1008" y="867"/>
                  <a:ext cx="95" cy="278"/>
                </a:xfrm>
                <a:custGeom>
                  <a:avLst/>
                  <a:gdLst>
                    <a:gd name="T0" fmla="*/ 237 w 38"/>
                    <a:gd name="T1" fmla="*/ 621 h 111"/>
                    <a:gd name="T2" fmla="*/ 237 w 38"/>
                    <a:gd name="T3" fmla="*/ 0 h 111"/>
                    <a:gd name="T4" fmla="*/ 155 w 38"/>
                    <a:gd name="T5" fmla="*/ 70 h 111"/>
                    <a:gd name="T6" fmla="*/ 200 w 38"/>
                    <a:gd name="T7" fmla="*/ 138 h 111"/>
                    <a:gd name="T8" fmla="*/ 120 w 38"/>
                    <a:gd name="T9" fmla="*/ 225 h 111"/>
                    <a:gd name="T10" fmla="*/ 37 w 38"/>
                    <a:gd name="T11" fmla="*/ 138 h 111"/>
                    <a:gd name="T12" fmla="*/ 80 w 38"/>
                    <a:gd name="T13" fmla="*/ 70 h 111"/>
                    <a:gd name="T14" fmla="*/ 0 w 38"/>
                    <a:gd name="T15" fmla="*/ 0 h 111"/>
                    <a:gd name="T16" fmla="*/ 0 w 38"/>
                    <a:gd name="T17" fmla="*/ 621 h 111"/>
                    <a:gd name="T18" fmla="*/ 120 w 38"/>
                    <a:gd name="T19" fmla="*/ 696 h 111"/>
                    <a:gd name="T20" fmla="*/ 237 w 38"/>
                    <a:gd name="T21" fmla="*/ 621 h 111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38"/>
                    <a:gd name="T34" fmla="*/ 0 h 111"/>
                    <a:gd name="T35" fmla="*/ 38 w 38"/>
                    <a:gd name="T36" fmla="*/ 111 h 111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38" h="111">
                      <a:moveTo>
                        <a:pt x="38" y="99"/>
                      </a:moveTo>
                      <a:cubicBezTo>
                        <a:pt x="38" y="0"/>
                        <a:pt x="38" y="0"/>
                        <a:pt x="38" y="0"/>
                      </a:cubicBezTo>
                      <a:cubicBezTo>
                        <a:pt x="37" y="3"/>
                        <a:pt x="36" y="9"/>
                        <a:pt x="25" y="11"/>
                      </a:cubicBezTo>
                      <a:cubicBezTo>
                        <a:pt x="29" y="13"/>
                        <a:pt x="32" y="17"/>
                        <a:pt x="32" y="22"/>
                      </a:cubicBezTo>
                      <a:cubicBezTo>
                        <a:pt x="32" y="30"/>
                        <a:pt x="26" y="36"/>
                        <a:pt x="19" y="36"/>
                      </a:cubicBezTo>
                      <a:cubicBezTo>
                        <a:pt x="11" y="36"/>
                        <a:pt x="6" y="30"/>
                        <a:pt x="6" y="22"/>
                      </a:cubicBezTo>
                      <a:cubicBezTo>
                        <a:pt x="6" y="17"/>
                        <a:pt x="8" y="13"/>
                        <a:pt x="13" y="11"/>
                      </a:cubicBezTo>
                      <a:cubicBezTo>
                        <a:pt x="1" y="9"/>
                        <a:pt x="0" y="3"/>
                        <a:pt x="0" y="0"/>
                      </a:cubicBezTo>
                      <a:cubicBezTo>
                        <a:pt x="0" y="99"/>
                        <a:pt x="0" y="99"/>
                        <a:pt x="0" y="99"/>
                      </a:cubicBezTo>
                      <a:cubicBezTo>
                        <a:pt x="0" y="106"/>
                        <a:pt x="4" y="111"/>
                        <a:pt x="19" y="111"/>
                      </a:cubicBezTo>
                      <a:cubicBezTo>
                        <a:pt x="34" y="111"/>
                        <a:pt x="38" y="106"/>
                        <a:pt x="38" y="99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 w="4763">
                  <a:solidFill>
                    <a:srgbClr val="343434"/>
                  </a:solidFill>
                  <a:miter lim="800000"/>
                  <a:headEnd/>
                  <a:tailEnd/>
                </a:ln>
              </p:spPr>
              <p:txBody>
                <a:bodyPr rot="10800000"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</p:grpSp>
          <p:grpSp>
            <p:nvGrpSpPr>
              <p:cNvPr id="235" name="Group 669">
                <a:extLst>
                  <a:ext uri="{FF2B5EF4-FFF2-40B4-BE49-F238E27FC236}">
                    <a16:creationId xmlns:a16="http://schemas.microsoft.com/office/drawing/2014/main" id="{133D0EA0-AD18-4668-9CD0-0A0C57EA353C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5575786" y="2865438"/>
                <a:ext cx="75724" cy="228600"/>
                <a:chOff x="818" y="866"/>
                <a:chExt cx="96" cy="286"/>
              </a:xfrm>
            </p:grpSpPr>
            <p:sp>
              <p:nvSpPr>
                <p:cNvPr id="278" name="Freeform 670">
                  <a:extLst>
                    <a:ext uri="{FF2B5EF4-FFF2-40B4-BE49-F238E27FC236}">
                      <a16:creationId xmlns:a16="http://schemas.microsoft.com/office/drawing/2014/main" id="{62605DB2-9AFD-4471-8299-4628E4F1FD1A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818" y="866"/>
                  <a:ext cx="96" cy="286"/>
                </a:xfrm>
                <a:custGeom>
                  <a:avLst/>
                  <a:gdLst>
                    <a:gd name="T0" fmla="*/ 205 w 38"/>
                    <a:gd name="T1" fmla="*/ 635 h 114"/>
                    <a:gd name="T2" fmla="*/ 159 w 38"/>
                    <a:gd name="T3" fmla="*/ 559 h 114"/>
                    <a:gd name="T4" fmla="*/ 243 w 38"/>
                    <a:gd name="T5" fmla="*/ 492 h 114"/>
                    <a:gd name="T6" fmla="*/ 243 w 38"/>
                    <a:gd name="T7" fmla="*/ 492 h 114"/>
                    <a:gd name="T8" fmla="*/ 243 w 38"/>
                    <a:gd name="T9" fmla="*/ 75 h 114"/>
                    <a:gd name="T10" fmla="*/ 121 w 38"/>
                    <a:gd name="T11" fmla="*/ 0 h 114"/>
                    <a:gd name="T12" fmla="*/ 0 w 38"/>
                    <a:gd name="T13" fmla="*/ 75 h 114"/>
                    <a:gd name="T14" fmla="*/ 0 w 38"/>
                    <a:gd name="T15" fmla="*/ 492 h 114"/>
                    <a:gd name="T16" fmla="*/ 0 w 38"/>
                    <a:gd name="T17" fmla="*/ 492 h 114"/>
                    <a:gd name="T18" fmla="*/ 83 w 38"/>
                    <a:gd name="T19" fmla="*/ 559 h 114"/>
                    <a:gd name="T20" fmla="*/ 38 w 38"/>
                    <a:gd name="T21" fmla="*/ 635 h 114"/>
                    <a:gd name="T22" fmla="*/ 121 w 38"/>
                    <a:gd name="T23" fmla="*/ 718 h 114"/>
                    <a:gd name="T24" fmla="*/ 205 w 38"/>
                    <a:gd name="T25" fmla="*/ 635 h 11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38"/>
                    <a:gd name="T40" fmla="*/ 0 h 114"/>
                    <a:gd name="T41" fmla="*/ 38 w 38"/>
                    <a:gd name="T42" fmla="*/ 114 h 114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38" h="114">
                      <a:moveTo>
                        <a:pt x="32" y="101"/>
                      </a:moveTo>
                      <a:cubicBezTo>
                        <a:pt x="32" y="95"/>
                        <a:pt x="29" y="91"/>
                        <a:pt x="25" y="89"/>
                      </a:cubicBezTo>
                      <a:cubicBezTo>
                        <a:pt x="37" y="87"/>
                        <a:pt x="38" y="81"/>
                        <a:pt x="38" y="78"/>
                      </a:cubicBezTo>
                      <a:cubicBezTo>
                        <a:pt x="38" y="78"/>
                        <a:pt x="38" y="78"/>
                        <a:pt x="38" y="78"/>
                      </a:cubicBezTo>
                      <a:cubicBezTo>
                        <a:pt x="38" y="12"/>
                        <a:pt x="38" y="12"/>
                        <a:pt x="38" y="12"/>
                      </a:cubicBezTo>
                      <a:cubicBezTo>
                        <a:pt x="38" y="7"/>
                        <a:pt x="34" y="0"/>
                        <a:pt x="19" y="0"/>
                      </a:cubicBezTo>
                      <a:cubicBezTo>
                        <a:pt x="4" y="0"/>
                        <a:pt x="0" y="7"/>
                        <a:pt x="0" y="12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81"/>
                        <a:pt x="1" y="87"/>
                        <a:pt x="13" y="89"/>
                      </a:cubicBezTo>
                      <a:cubicBezTo>
                        <a:pt x="8" y="91"/>
                        <a:pt x="6" y="95"/>
                        <a:pt x="6" y="101"/>
                      </a:cubicBezTo>
                      <a:cubicBezTo>
                        <a:pt x="6" y="108"/>
                        <a:pt x="11" y="114"/>
                        <a:pt x="19" y="114"/>
                      </a:cubicBezTo>
                      <a:cubicBezTo>
                        <a:pt x="26" y="114"/>
                        <a:pt x="32" y="108"/>
                        <a:pt x="32" y="101"/>
                      </a:cubicBezTo>
                      <a:close/>
                    </a:path>
                  </a:pathLst>
                </a:custGeom>
                <a:solidFill>
                  <a:srgbClr val="99CC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279" name="Freeform 671">
                  <a:extLst>
                    <a:ext uri="{FF2B5EF4-FFF2-40B4-BE49-F238E27FC236}">
                      <a16:creationId xmlns:a16="http://schemas.microsoft.com/office/drawing/2014/main" id="{D867DC41-7934-4E73-A542-DE1F4D8E8840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864" y="866"/>
                  <a:ext cx="50" cy="286"/>
                </a:xfrm>
                <a:custGeom>
                  <a:avLst/>
                  <a:gdLst>
                    <a:gd name="T0" fmla="*/ 112 w 20"/>
                    <a:gd name="T1" fmla="*/ 75 h 114"/>
                    <a:gd name="T2" fmla="*/ 112 w 20"/>
                    <a:gd name="T3" fmla="*/ 492 h 114"/>
                    <a:gd name="T4" fmla="*/ 112 w 20"/>
                    <a:gd name="T5" fmla="*/ 492 h 114"/>
                    <a:gd name="T6" fmla="*/ 32 w 20"/>
                    <a:gd name="T7" fmla="*/ 559 h 114"/>
                    <a:gd name="T8" fmla="*/ 75 w 20"/>
                    <a:gd name="T9" fmla="*/ 635 h 114"/>
                    <a:gd name="T10" fmla="*/ 0 w 20"/>
                    <a:gd name="T11" fmla="*/ 718 h 114"/>
                    <a:gd name="T12" fmla="*/ 7 w 20"/>
                    <a:gd name="T13" fmla="*/ 718 h 114"/>
                    <a:gd name="T14" fmla="*/ 88 w 20"/>
                    <a:gd name="T15" fmla="*/ 635 h 114"/>
                    <a:gd name="T16" fmla="*/ 43 w 20"/>
                    <a:gd name="T17" fmla="*/ 559 h 114"/>
                    <a:gd name="T18" fmla="*/ 125 w 20"/>
                    <a:gd name="T19" fmla="*/ 492 h 114"/>
                    <a:gd name="T20" fmla="*/ 125 w 20"/>
                    <a:gd name="T21" fmla="*/ 492 h 114"/>
                    <a:gd name="T22" fmla="*/ 125 w 20"/>
                    <a:gd name="T23" fmla="*/ 75 h 114"/>
                    <a:gd name="T24" fmla="*/ 7 w 20"/>
                    <a:gd name="T25" fmla="*/ 0 h 114"/>
                    <a:gd name="T26" fmla="*/ 0 w 20"/>
                    <a:gd name="T27" fmla="*/ 0 h 114"/>
                    <a:gd name="T28" fmla="*/ 112 w 20"/>
                    <a:gd name="T29" fmla="*/ 75 h 114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w 20"/>
                    <a:gd name="T46" fmla="*/ 0 h 114"/>
                    <a:gd name="T47" fmla="*/ 20 w 20"/>
                    <a:gd name="T48" fmla="*/ 114 h 114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T45" t="T46" r="T47" b="T48"/>
                  <a:pathLst>
                    <a:path w="20" h="114">
                      <a:moveTo>
                        <a:pt x="18" y="12"/>
                      </a:moveTo>
                      <a:cubicBezTo>
                        <a:pt x="18" y="78"/>
                        <a:pt x="18" y="78"/>
                        <a:pt x="18" y="78"/>
                      </a:cubicBezTo>
                      <a:cubicBezTo>
                        <a:pt x="18" y="78"/>
                        <a:pt x="18" y="78"/>
                        <a:pt x="18" y="78"/>
                      </a:cubicBezTo>
                      <a:cubicBezTo>
                        <a:pt x="18" y="81"/>
                        <a:pt x="17" y="87"/>
                        <a:pt x="5" y="89"/>
                      </a:cubicBezTo>
                      <a:cubicBezTo>
                        <a:pt x="9" y="91"/>
                        <a:pt x="12" y="95"/>
                        <a:pt x="12" y="101"/>
                      </a:cubicBezTo>
                      <a:cubicBezTo>
                        <a:pt x="12" y="108"/>
                        <a:pt x="7" y="113"/>
                        <a:pt x="0" y="114"/>
                      </a:cubicBezTo>
                      <a:cubicBezTo>
                        <a:pt x="0" y="114"/>
                        <a:pt x="0" y="114"/>
                        <a:pt x="1" y="114"/>
                      </a:cubicBezTo>
                      <a:cubicBezTo>
                        <a:pt x="8" y="114"/>
                        <a:pt x="14" y="108"/>
                        <a:pt x="14" y="101"/>
                      </a:cubicBezTo>
                      <a:cubicBezTo>
                        <a:pt x="14" y="95"/>
                        <a:pt x="11" y="91"/>
                        <a:pt x="7" y="89"/>
                      </a:cubicBezTo>
                      <a:cubicBezTo>
                        <a:pt x="19" y="87"/>
                        <a:pt x="20" y="81"/>
                        <a:pt x="20" y="78"/>
                      </a:cubicBezTo>
                      <a:cubicBezTo>
                        <a:pt x="20" y="78"/>
                        <a:pt x="20" y="78"/>
                        <a:pt x="20" y="78"/>
                      </a:cubicBezTo>
                      <a:cubicBezTo>
                        <a:pt x="20" y="12"/>
                        <a:pt x="20" y="12"/>
                        <a:pt x="20" y="12"/>
                      </a:cubicBezTo>
                      <a:cubicBezTo>
                        <a:pt x="20" y="7"/>
                        <a:pt x="16" y="0"/>
                        <a:pt x="1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4" y="1"/>
                        <a:pt x="18" y="8"/>
                        <a:pt x="18" y="12"/>
                      </a:cubicBezTo>
                      <a:close/>
                    </a:path>
                  </a:pathLst>
                </a:custGeom>
                <a:solidFill>
                  <a:srgbClr val="99CC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280" name="Freeform 672">
                  <a:extLst>
                    <a:ext uri="{FF2B5EF4-FFF2-40B4-BE49-F238E27FC236}">
                      <a16:creationId xmlns:a16="http://schemas.microsoft.com/office/drawing/2014/main" id="{6BC77DE4-8C7B-4DB1-9AD6-E12A118F7C27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818" y="866"/>
                  <a:ext cx="56" cy="286"/>
                </a:xfrm>
                <a:custGeom>
                  <a:avLst/>
                  <a:gdLst>
                    <a:gd name="T0" fmla="*/ 79 w 22"/>
                    <a:gd name="T1" fmla="*/ 635 h 114"/>
                    <a:gd name="T2" fmla="*/ 122 w 22"/>
                    <a:gd name="T3" fmla="*/ 559 h 114"/>
                    <a:gd name="T4" fmla="*/ 38 w 22"/>
                    <a:gd name="T5" fmla="*/ 492 h 114"/>
                    <a:gd name="T6" fmla="*/ 38 w 22"/>
                    <a:gd name="T7" fmla="*/ 492 h 114"/>
                    <a:gd name="T8" fmla="*/ 38 w 22"/>
                    <a:gd name="T9" fmla="*/ 75 h 114"/>
                    <a:gd name="T10" fmla="*/ 143 w 22"/>
                    <a:gd name="T11" fmla="*/ 8 h 114"/>
                    <a:gd name="T12" fmla="*/ 122 w 22"/>
                    <a:gd name="T13" fmla="*/ 0 h 114"/>
                    <a:gd name="T14" fmla="*/ 0 w 22"/>
                    <a:gd name="T15" fmla="*/ 75 h 114"/>
                    <a:gd name="T16" fmla="*/ 0 w 22"/>
                    <a:gd name="T17" fmla="*/ 492 h 114"/>
                    <a:gd name="T18" fmla="*/ 0 w 22"/>
                    <a:gd name="T19" fmla="*/ 492 h 114"/>
                    <a:gd name="T20" fmla="*/ 84 w 22"/>
                    <a:gd name="T21" fmla="*/ 559 h 114"/>
                    <a:gd name="T22" fmla="*/ 38 w 22"/>
                    <a:gd name="T23" fmla="*/ 635 h 114"/>
                    <a:gd name="T24" fmla="*/ 122 w 22"/>
                    <a:gd name="T25" fmla="*/ 718 h 114"/>
                    <a:gd name="T26" fmla="*/ 143 w 22"/>
                    <a:gd name="T27" fmla="*/ 718 h 114"/>
                    <a:gd name="T28" fmla="*/ 79 w 22"/>
                    <a:gd name="T29" fmla="*/ 635 h 114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w 22"/>
                    <a:gd name="T46" fmla="*/ 0 h 114"/>
                    <a:gd name="T47" fmla="*/ 22 w 22"/>
                    <a:gd name="T48" fmla="*/ 114 h 114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T45" t="T46" r="T47" b="T48"/>
                  <a:pathLst>
                    <a:path w="22" h="114">
                      <a:moveTo>
                        <a:pt x="12" y="101"/>
                      </a:moveTo>
                      <a:cubicBezTo>
                        <a:pt x="12" y="95"/>
                        <a:pt x="15" y="91"/>
                        <a:pt x="19" y="89"/>
                      </a:cubicBezTo>
                      <a:cubicBezTo>
                        <a:pt x="7" y="87"/>
                        <a:pt x="6" y="81"/>
                        <a:pt x="6" y="78"/>
                      </a:cubicBezTo>
                      <a:cubicBezTo>
                        <a:pt x="6" y="78"/>
                        <a:pt x="6" y="78"/>
                        <a:pt x="6" y="78"/>
                      </a:cubicBezTo>
                      <a:cubicBezTo>
                        <a:pt x="6" y="12"/>
                        <a:pt x="6" y="12"/>
                        <a:pt x="6" y="12"/>
                      </a:cubicBezTo>
                      <a:cubicBezTo>
                        <a:pt x="6" y="8"/>
                        <a:pt x="8" y="1"/>
                        <a:pt x="22" y="1"/>
                      </a:cubicBezTo>
                      <a:cubicBezTo>
                        <a:pt x="21" y="0"/>
                        <a:pt x="20" y="0"/>
                        <a:pt x="19" y="0"/>
                      </a:cubicBezTo>
                      <a:cubicBezTo>
                        <a:pt x="4" y="0"/>
                        <a:pt x="0" y="7"/>
                        <a:pt x="0" y="12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81"/>
                        <a:pt x="1" y="87"/>
                        <a:pt x="13" y="89"/>
                      </a:cubicBezTo>
                      <a:cubicBezTo>
                        <a:pt x="8" y="91"/>
                        <a:pt x="6" y="95"/>
                        <a:pt x="6" y="101"/>
                      </a:cubicBezTo>
                      <a:cubicBezTo>
                        <a:pt x="6" y="108"/>
                        <a:pt x="11" y="114"/>
                        <a:pt x="19" y="114"/>
                      </a:cubicBezTo>
                      <a:cubicBezTo>
                        <a:pt x="20" y="114"/>
                        <a:pt x="21" y="114"/>
                        <a:pt x="22" y="114"/>
                      </a:cubicBezTo>
                      <a:cubicBezTo>
                        <a:pt x="16" y="112"/>
                        <a:pt x="12" y="107"/>
                        <a:pt x="12" y="101"/>
                      </a:cubicBezTo>
                      <a:close/>
                    </a:path>
                  </a:pathLst>
                </a:custGeom>
                <a:solidFill>
                  <a:srgbClr val="99CC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281" name="Freeform 673">
                  <a:extLst>
                    <a:ext uri="{FF2B5EF4-FFF2-40B4-BE49-F238E27FC236}">
                      <a16:creationId xmlns:a16="http://schemas.microsoft.com/office/drawing/2014/main" id="{60ED0B43-D6D1-487C-A2C8-F61D9643D053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818" y="866"/>
                  <a:ext cx="96" cy="286"/>
                </a:xfrm>
                <a:custGeom>
                  <a:avLst/>
                  <a:gdLst>
                    <a:gd name="T0" fmla="*/ 205 w 38"/>
                    <a:gd name="T1" fmla="*/ 635 h 114"/>
                    <a:gd name="T2" fmla="*/ 159 w 38"/>
                    <a:gd name="T3" fmla="*/ 559 h 114"/>
                    <a:gd name="T4" fmla="*/ 243 w 38"/>
                    <a:gd name="T5" fmla="*/ 492 h 114"/>
                    <a:gd name="T6" fmla="*/ 243 w 38"/>
                    <a:gd name="T7" fmla="*/ 492 h 114"/>
                    <a:gd name="T8" fmla="*/ 243 w 38"/>
                    <a:gd name="T9" fmla="*/ 75 h 114"/>
                    <a:gd name="T10" fmla="*/ 121 w 38"/>
                    <a:gd name="T11" fmla="*/ 0 h 114"/>
                    <a:gd name="T12" fmla="*/ 0 w 38"/>
                    <a:gd name="T13" fmla="*/ 75 h 114"/>
                    <a:gd name="T14" fmla="*/ 0 w 38"/>
                    <a:gd name="T15" fmla="*/ 492 h 114"/>
                    <a:gd name="T16" fmla="*/ 0 w 38"/>
                    <a:gd name="T17" fmla="*/ 492 h 114"/>
                    <a:gd name="T18" fmla="*/ 83 w 38"/>
                    <a:gd name="T19" fmla="*/ 559 h 114"/>
                    <a:gd name="T20" fmla="*/ 38 w 38"/>
                    <a:gd name="T21" fmla="*/ 635 h 114"/>
                    <a:gd name="T22" fmla="*/ 121 w 38"/>
                    <a:gd name="T23" fmla="*/ 718 h 114"/>
                    <a:gd name="T24" fmla="*/ 205 w 38"/>
                    <a:gd name="T25" fmla="*/ 635 h 11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38"/>
                    <a:gd name="T40" fmla="*/ 0 h 114"/>
                    <a:gd name="T41" fmla="*/ 38 w 38"/>
                    <a:gd name="T42" fmla="*/ 114 h 114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38" h="114">
                      <a:moveTo>
                        <a:pt x="32" y="101"/>
                      </a:moveTo>
                      <a:cubicBezTo>
                        <a:pt x="32" y="95"/>
                        <a:pt x="29" y="91"/>
                        <a:pt x="25" y="89"/>
                      </a:cubicBezTo>
                      <a:cubicBezTo>
                        <a:pt x="37" y="87"/>
                        <a:pt x="38" y="81"/>
                        <a:pt x="38" y="78"/>
                      </a:cubicBezTo>
                      <a:cubicBezTo>
                        <a:pt x="38" y="78"/>
                        <a:pt x="38" y="78"/>
                        <a:pt x="38" y="78"/>
                      </a:cubicBezTo>
                      <a:cubicBezTo>
                        <a:pt x="38" y="12"/>
                        <a:pt x="38" y="12"/>
                        <a:pt x="38" y="12"/>
                      </a:cubicBezTo>
                      <a:cubicBezTo>
                        <a:pt x="38" y="7"/>
                        <a:pt x="34" y="0"/>
                        <a:pt x="19" y="0"/>
                      </a:cubicBezTo>
                      <a:cubicBezTo>
                        <a:pt x="4" y="0"/>
                        <a:pt x="0" y="7"/>
                        <a:pt x="0" y="12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81"/>
                        <a:pt x="1" y="87"/>
                        <a:pt x="13" y="89"/>
                      </a:cubicBezTo>
                      <a:cubicBezTo>
                        <a:pt x="8" y="91"/>
                        <a:pt x="6" y="95"/>
                        <a:pt x="6" y="101"/>
                      </a:cubicBezTo>
                      <a:cubicBezTo>
                        <a:pt x="6" y="108"/>
                        <a:pt x="11" y="114"/>
                        <a:pt x="19" y="114"/>
                      </a:cubicBezTo>
                      <a:cubicBezTo>
                        <a:pt x="26" y="114"/>
                        <a:pt x="32" y="108"/>
                        <a:pt x="32" y="101"/>
                      </a:cubicBezTo>
                      <a:close/>
                    </a:path>
                  </a:pathLst>
                </a:custGeom>
                <a:solidFill>
                  <a:srgbClr val="99CC00"/>
                </a:solidFill>
                <a:ln w="3175">
                  <a:solidFill>
                    <a:srgbClr val="343434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</p:grpSp>
          <p:grpSp>
            <p:nvGrpSpPr>
              <p:cNvPr id="236" name="Group 674">
                <a:extLst>
                  <a:ext uri="{FF2B5EF4-FFF2-40B4-BE49-F238E27FC236}">
                    <a16:creationId xmlns:a16="http://schemas.microsoft.com/office/drawing/2014/main" id="{94665E82-6B64-4D30-8697-32007A9C136E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3379798" y="2865438"/>
                <a:ext cx="77153" cy="228600"/>
                <a:chOff x="818" y="866"/>
                <a:chExt cx="96" cy="286"/>
              </a:xfrm>
            </p:grpSpPr>
            <p:sp>
              <p:nvSpPr>
                <p:cNvPr id="274" name="Freeform 675">
                  <a:extLst>
                    <a:ext uri="{FF2B5EF4-FFF2-40B4-BE49-F238E27FC236}">
                      <a16:creationId xmlns:a16="http://schemas.microsoft.com/office/drawing/2014/main" id="{35629FEB-9E6B-46F2-9D77-3F89F57EDE65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818" y="866"/>
                  <a:ext cx="96" cy="286"/>
                </a:xfrm>
                <a:custGeom>
                  <a:avLst/>
                  <a:gdLst>
                    <a:gd name="T0" fmla="*/ 205 w 38"/>
                    <a:gd name="T1" fmla="*/ 635 h 114"/>
                    <a:gd name="T2" fmla="*/ 159 w 38"/>
                    <a:gd name="T3" fmla="*/ 559 h 114"/>
                    <a:gd name="T4" fmla="*/ 243 w 38"/>
                    <a:gd name="T5" fmla="*/ 492 h 114"/>
                    <a:gd name="T6" fmla="*/ 243 w 38"/>
                    <a:gd name="T7" fmla="*/ 492 h 114"/>
                    <a:gd name="T8" fmla="*/ 243 w 38"/>
                    <a:gd name="T9" fmla="*/ 75 h 114"/>
                    <a:gd name="T10" fmla="*/ 121 w 38"/>
                    <a:gd name="T11" fmla="*/ 0 h 114"/>
                    <a:gd name="T12" fmla="*/ 0 w 38"/>
                    <a:gd name="T13" fmla="*/ 75 h 114"/>
                    <a:gd name="T14" fmla="*/ 0 w 38"/>
                    <a:gd name="T15" fmla="*/ 492 h 114"/>
                    <a:gd name="T16" fmla="*/ 0 w 38"/>
                    <a:gd name="T17" fmla="*/ 492 h 114"/>
                    <a:gd name="T18" fmla="*/ 83 w 38"/>
                    <a:gd name="T19" fmla="*/ 559 h 114"/>
                    <a:gd name="T20" fmla="*/ 38 w 38"/>
                    <a:gd name="T21" fmla="*/ 635 h 114"/>
                    <a:gd name="T22" fmla="*/ 121 w 38"/>
                    <a:gd name="T23" fmla="*/ 718 h 114"/>
                    <a:gd name="T24" fmla="*/ 205 w 38"/>
                    <a:gd name="T25" fmla="*/ 635 h 11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38"/>
                    <a:gd name="T40" fmla="*/ 0 h 114"/>
                    <a:gd name="T41" fmla="*/ 38 w 38"/>
                    <a:gd name="T42" fmla="*/ 114 h 114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38" h="114">
                      <a:moveTo>
                        <a:pt x="32" y="101"/>
                      </a:moveTo>
                      <a:cubicBezTo>
                        <a:pt x="32" y="95"/>
                        <a:pt x="29" y="91"/>
                        <a:pt x="25" y="89"/>
                      </a:cubicBezTo>
                      <a:cubicBezTo>
                        <a:pt x="37" y="87"/>
                        <a:pt x="38" y="81"/>
                        <a:pt x="38" y="78"/>
                      </a:cubicBezTo>
                      <a:cubicBezTo>
                        <a:pt x="38" y="78"/>
                        <a:pt x="38" y="78"/>
                        <a:pt x="38" y="78"/>
                      </a:cubicBezTo>
                      <a:cubicBezTo>
                        <a:pt x="38" y="12"/>
                        <a:pt x="38" y="12"/>
                        <a:pt x="38" y="12"/>
                      </a:cubicBezTo>
                      <a:cubicBezTo>
                        <a:pt x="38" y="7"/>
                        <a:pt x="34" y="0"/>
                        <a:pt x="19" y="0"/>
                      </a:cubicBezTo>
                      <a:cubicBezTo>
                        <a:pt x="4" y="0"/>
                        <a:pt x="0" y="7"/>
                        <a:pt x="0" y="12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81"/>
                        <a:pt x="1" y="87"/>
                        <a:pt x="13" y="89"/>
                      </a:cubicBezTo>
                      <a:cubicBezTo>
                        <a:pt x="8" y="91"/>
                        <a:pt x="6" y="95"/>
                        <a:pt x="6" y="101"/>
                      </a:cubicBezTo>
                      <a:cubicBezTo>
                        <a:pt x="6" y="108"/>
                        <a:pt x="11" y="114"/>
                        <a:pt x="19" y="114"/>
                      </a:cubicBezTo>
                      <a:cubicBezTo>
                        <a:pt x="26" y="114"/>
                        <a:pt x="32" y="108"/>
                        <a:pt x="32" y="101"/>
                      </a:cubicBezTo>
                      <a:close/>
                    </a:path>
                  </a:pathLst>
                </a:custGeom>
                <a:solidFill>
                  <a:srgbClr val="99CC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275" name="Freeform 676">
                  <a:extLst>
                    <a:ext uri="{FF2B5EF4-FFF2-40B4-BE49-F238E27FC236}">
                      <a16:creationId xmlns:a16="http://schemas.microsoft.com/office/drawing/2014/main" id="{99E884A5-C84A-4011-83E1-2965571117B7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864" y="866"/>
                  <a:ext cx="50" cy="286"/>
                </a:xfrm>
                <a:custGeom>
                  <a:avLst/>
                  <a:gdLst>
                    <a:gd name="T0" fmla="*/ 112 w 20"/>
                    <a:gd name="T1" fmla="*/ 75 h 114"/>
                    <a:gd name="T2" fmla="*/ 112 w 20"/>
                    <a:gd name="T3" fmla="*/ 492 h 114"/>
                    <a:gd name="T4" fmla="*/ 112 w 20"/>
                    <a:gd name="T5" fmla="*/ 492 h 114"/>
                    <a:gd name="T6" fmla="*/ 32 w 20"/>
                    <a:gd name="T7" fmla="*/ 559 h 114"/>
                    <a:gd name="T8" fmla="*/ 75 w 20"/>
                    <a:gd name="T9" fmla="*/ 635 h 114"/>
                    <a:gd name="T10" fmla="*/ 0 w 20"/>
                    <a:gd name="T11" fmla="*/ 718 h 114"/>
                    <a:gd name="T12" fmla="*/ 7 w 20"/>
                    <a:gd name="T13" fmla="*/ 718 h 114"/>
                    <a:gd name="T14" fmla="*/ 88 w 20"/>
                    <a:gd name="T15" fmla="*/ 635 h 114"/>
                    <a:gd name="T16" fmla="*/ 43 w 20"/>
                    <a:gd name="T17" fmla="*/ 559 h 114"/>
                    <a:gd name="T18" fmla="*/ 125 w 20"/>
                    <a:gd name="T19" fmla="*/ 492 h 114"/>
                    <a:gd name="T20" fmla="*/ 125 w 20"/>
                    <a:gd name="T21" fmla="*/ 492 h 114"/>
                    <a:gd name="T22" fmla="*/ 125 w 20"/>
                    <a:gd name="T23" fmla="*/ 75 h 114"/>
                    <a:gd name="T24" fmla="*/ 7 w 20"/>
                    <a:gd name="T25" fmla="*/ 0 h 114"/>
                    <a:gd name="T26" fmla="*/ 0 w 20"/>
                    <a:gd name="T27" fmla="*/ 0 h 114"/>
                    <a:gd name="T28" fmla="*/ 112 w 20"/>
                    <a:gd name="T29" fmla="*/ 75 h 114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w 20"/>
                    <a:gd name="T46" fmla="*/ 0 h 114"/>
                    <a:gd name="T47" fmla="*/ 20 w 20"/>
                    <a:gd name="T48" fmla="*/ 114 h 114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T45" t="T46" r="T47" b="T48"/>
                  <a:pathLst>
                    <a:path w="20" h="114">
                      <a:moveTo>
                        <a:pt x="18" y="12"/>
                      </a:moveTo>
                      <a:cubicBezTo>
                        <a:pt x="18" y="78"/>
                        <a:pt x="18" y="78"/>
                        <a:pt x="18" y="78"/>
                      </a:cubicBezTo>
                      <a:cubicBezTo>
                        <a:pt x="18" y="78"/>
                        <a:pt x="18" y="78"/>
                        <a:pt x="18" y="78"/>
                      </a:cubicBezTo>
                      <a:cubicBezTo>
                        <a:pt x="18" y="81"/>
                        <a:pt x="17" y="87"/>
                        <a:pt x="5" y="89"/>
                      </a:cubicBezTo>
                      <a:cubicBezTo>
                        <a:pt x="9" y="91"/>
                        <a:pt x="12" y="95"/>
                        <a:pt x="12" y="101"/>
                      </a:cubicBezTo>
                      <a:cubicBezTo>
                        <a:pt x="12" y="108"/>
                        <a:pt x="7" y="113"/>
                        <a:pt x="0" y="114"/>
                      </a:cubicBezTo>
                      <a:cubicBezTo>
                        <a:pt x="0" y="114"/>
                        <a:pt x="0" y="114"/>
                        <a:pt x="1" y="114"/>
                      </a:cubicBezTo>
                      <a:cubicBezTo>
                        <a:pt x="8" y="114"/>
                        <a:pt x="14" y="108"/>
                        <a:pt x="14" y="101"/>
                      </a:cubicBezTo>
                      <a:cubicBezTo>
                        <a:pt x="14" y="95"/>
                        <a:pt x="11" y="91"/>
                        <a:pt x="7" y="89"/>
                      </a:cubicBezTo>
                      <a:cubicBezTo>
                        <a:pt x="19" y="87"/>
                        <a:pt x="20" y="81"/>
                        <a:pt x="20" y="78"/>
                      </a:cubicBezTo>
                      <a:cubicBezTo>
                        <a:pt x="20" y="78"/>
                        <a:pt x="20" y="78"/>
                        <a:pt x="20" y="78"/>
                      </a:cubicBezTo>
                      <a:cubicBezTo>
                        <a:pt x="20" y="12"/>
                        <a:pt x="20" y="12"/>
                        <a:pt x="20" y="12"/>
                      </a:cubicBezTo>
                      <a:cubicBezTo>
                        <a:pt x="20" y="7"/>
                        <a:pt x="16" y="0"/>
                        <a:pt x="1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4" y="1"/>
                        <a:pt x="18" y="8"/>
                        <a:pt x="18" y="12"/>
                      </a:cubicBezTo>
                      <a:close/>
                    </a:path>
                  </a:pathLst>
                </a:custGeom>
                <a:solidFill>
                  <a:srgbClr val="99CC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276" name="Freeform 677">
                  <a:extLst>
                    <a:ext uri="{FF2B5EF4-FFF2-40B4-BE49-F238E27FC236}">
                      <a16:creationId xmlns:a16="http://schemas.microsoft.com/office/drawing/2014/main" id="{269BF395-D206-44FB-B489-559830F4673A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818" y="866"/>
                  <a:ext cx="56" cy="286"/>
                </a:xfrm>
                <a:custGeom>
                  <a:avLst/>
                  <a:gdLst>
                    <a:gd name="T0" fmla="*/ 79 w 22"/>
                    <a:gd name="T1" fmla="*/ 635 h 114"/>
                    <a:gd name="T2" fmla="*/ 122 w 22"/>
                    <a:gd name="T3" fmla="*/ 559 h 114"/>
                    <a:gd name="T4" fmla="*/ 38 w 22"/>
                    <a:gd name="T5" fmla="*/ 492 h 114"/>
                    <a:gd name="T6" fmla="*/ 38 w 22"/>
                    <a:gd name="T7" fmla="*/ 492 h 114"/>
                    <a:gd name="T8" fmla="*/ 38 w 22"/>
                    <a:gd name="T9" fmla="*/ 75 h 114"/>
                    <a:gd name="T10" fmla="*/ 143 w 22"/>
                    <a:gd name="T11" fmla="*/ 8 h 114"/>
                    <a:gd name="T12" fmla="*/ 122 w 22"/>
                    <a:gd name="T13" fmla="*/ 0 h 114"/>
                    <a:gd name="T14" fmla="*/ 0 w 22"/>
                    <a:gd name="T15" fmla="*/ 75 h 114"/>
                    <a:gd name="T16" fmla="*/ 0 w 22"/>
                    <a:gd name="T17" fmla="*/ 492 h 114"/>
                    <a:gd name="T18" fmla="*/ 0 w 22"/>
                    <a:gd name="T19" fmla="*/ 492 h 114"/>
                    <a:gd name="T20" fmla="*/ 84 w 22"/>
                    <a:gd name="T21" fmla="*/ 559 h 114"/>
                    <a:gd name="T22" fmla="*/ 38 w 22"/>
                    <a:gd name="T23" fmla="*/ 635 h 114"/>
                    <a:gd name="T24" fmla="*/ 122 w 22"/>
                    <a:gd name="T25" fmla="*/ 718 h 114"/>
                    <a:gd name="T26" fmla="*/ 143 w 22"/>
                    <a:gd name="T27" fmla="*/ 718 h 114"/>
                    <a:gd name="T28" fmla="*/ 79 w 22"/>
                    <a:gd name="T29" fmla="*/ 635 h 114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w 22"/>
                    <a:gd name="T46" fmla="*/ 0 h 114"/>
                    <a:gd name="T47" fmla="*/ 22 w 22"/>
                    <a:gd name="T48" fmla="*/ 114 h 114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T45" t="T46" r="T47" b="T48"/>
                  <a:pathLst>
                    <a:path w="22" h="114">
                      <a:moveTo>
                        <a:pt x="12" y="101"/>
                      </a:moveTo>
                      <a:cubicBezTo>
                        <a:pt x="12" y="95"/>
                        <a:pt x="15" y="91"/>
                        <a:pt x="19" y="89"/>
                      </a:cubicBezTo>
                      <a:cubicBezTo>
                        <a:pt x="7" y="87"/>
                        <a:pt x="6" y="81"/>
                        <a:pt x="6" y="78"/>
                      </a:cubicBezTo>
                      <a:cubicBezTo>
                        <a:pt x="6" y="78"/>
                        <a:pt x="6" y="78"/>
                        <a:pt x="6" y="78"/>
                      </a:cubicBezTo>
                      <a:cubicBezTo>
                        <a:pt x="6" y="12"/>
                        <a:pt x="6" y="12"/>
                        <a:pt x="6" y="12"/>
                      </a:cubicBezTo>
                      <a:cubicBezTo>
                        <a:pt x="6" y="8"/>
                        <a:pt x="8" y="1"/>
                        <a:pt x="22" y="1"/>
                      </a:cubicBezTo>
                      <a:cubicBezTo>
                        <a:pt x="21" y="0"/>
                        <a:pt x="20" y="0"/>
                        <a:pt x="19" y="0"/>
                      </a:cubicBezTo>
                      <a:cubicBezTo>
                        <a:pt x="4" y="0"/>
                        <a:pt x="0" y="7"/>
                        <a:pt x="0" y="12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81"/>
                        <a:pt x="1" y="87"/>
                        <a:pt x="13" y="89"/>
                      </a:cubicBezTo>
                      <a:cubicBezTo>
                        <a:pt x="8" y="91"/>
                        <a:pt x="6" y="95"/>
                        <a:pt x="6" y="101"/>
                      </a:cubicBezTo>
                      <a:cubicBezTo>
                        <a:pt x="6" y="108"/>
                        <a:pt x="11" y="114"/>
                        <a:pt x="19" y="114"/>
                      </a:cubicBezTo>
                      <a:cubicBezTo>
                        <a:pt x="20" y="114"/>
                        <a:pt x="21" y="114"/>
                        <a:pt x="22" y="114"/>
                      </a:cubicBezTo>
                      <a:cubicBezTo>
                        <a:pt x="16" y="112"/>
                        <a:pt x="12" y="107"/>
                        <a:pt x="12" y="101"/>
                      </a:cubicBezTo>
                      <a:close/>
                    </a:path>
                  </a:pathLst>
                </a:custGeom>
                <a:solidFill>
                  <a:srgbClr val="99CC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277" name="Freeform 678">
                  <a:extLst>
                    <a:ext uri="{FF2B5EF4-FFF2-40B4-BE49-F238E27FC236}">
                      <a16:creationId xmlns:a16="http://schemas.microsoft.com/office/drawing/2014/main" id="{F8C3B9B1-2CB6-4724-B6D2-398912716E99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818" y="866"/>
                  <a:ext cx="96" cy="286"/>
                </a:xfrm>
                <a:custGeom>
                  <a:avLst/>
                  <a:gdLst>
                    <a:gd name="T0" fmla="*/ 205 w 38"/>
                    <a:gd name="T1" fmla="*/ 635 h 114"/>
                    <a:gd name="T2" fmla="*/ 159 w 38"/>
                    <a:gd name="T3" fmla="*/ 559 h 114"/>
                    <a:gd name="T4" fmla="*/ 243 w 38"/>
                    <a:gd name="T5" fmla="*/ 492 h 114"/>
                    <a:gd name="T6" fmla="*/ 243 w 38"/>
                    <a:gd name="T7" fmla="*/ 492 h 114"/>
                    <a:gd name="T8" fmla="*/ 243 w 38"/>
                    <a:gd name="T9" fmla="*/ 75 h 114"/>
                    <a:gd name="T10" fmla="*/ 121 w 38"/>
                    <a:gd name="T11" fmla="*/ 0 h 114"/>
                    <a:gd name="T12" fmla="*/ 0 w 38"/>
                    <a:gd name="T13" fmla="*/ 75 h 114"/>
                    <a:gd name="T14" fmla="*/ 0 w 38"/>
                    <a:gd name="T15" fmla="*/ 492 h 114"/>
                    <a:gd name="T16" fmla="*/ 0 w 38"/>
                    <a:gd name="T17" fmla="*/ 492 h 114"/>
                    <a:gd name="T18" fmla="*/ 83 w 38"/>
                    <a:gd name="T19" fmla="*/ 559 h 114"/>
                    <a:gd name="T20" fmla="*/ 38 w 38"/>
                    <a:gd name="T21" fmla="*/ 635 h 114"/>
                    <a:gd name="T22" fmla="*/ 121 w 38"/>
                    <a:gd name="T23" fmla="*/ 718 h 114"/>
                    <a:gd name="T24" fmla="*/ 205 w 38"/>
                    <a:gd name="T25" fmla="*/ 635 h 11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38"/>
                    <a:gd name="T40" fmla="*/ 0 h 114"/>
                    <a:gd name="T41" fmla="*/ 38 w 38"/>
                    <a:gd name="T42" fmla="*/ 114 h 114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38" h="114">
                      <a:moveTo>
                        <a:pt x="32" y="101"/>
                      </a:moveTo>
                      <a:cubicBezTo>
                        <a:pt x="32" y="95"/>
                        <a:pt x="29" y="91"/>
                        <a:pt x="25" y="89"/>
                      </a:cubicBezTo>
                      <a:cubicBezTo>
                        <a:pt x="37" y="87"/>
                        <a:pt x="38" y="81"/>
                        <a:pt x="38" y="78"/>
                      </a:cubicBezTo>
                      <a:cubicBezTo>
                        <a:pt x="38" y="78"/>
                        <a:pt x="38" y="78"/>
                        <a:pt x="38" y="78"/>
                      </a:cubicBezTo>
                      <a:cubicBezTo>
                        <a:pt x="38" y="12"/>
                        <a:pt x="38" y="12"/>
                        <a:pt x="38" y="12"/>
                      </a:cubicBezTo>
                      <a:cubicBezTo>
                        <a:pt x="38" y="7"/>
                        <a:pt x="34" y="0"/>
                        <a:pt x="19" y="0"/>
                      </a:cubicBezTo>
                      <a:cubicBezTo>
                        <a:pt x="4" y="0"/>
                        <a:pt x="0" y="7"/>
                        <a:pt x="0" y="12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81"/>
                        <a:pt x="1" y="87"/>
                        <a:pt x="13" y="89"/>
                      </a:cubicBezTo>
                      <a:cubicBezTo>
                        <a:pt x="8" y="91"/>
                        <a:pt x="6" y="95"/>
                        <a:pt x="6" y="101"/>
                      </a:cubicBezTo>
                      <a:cubicBezTo>
                        <a:pt x="6" y="108"/>
                        <a:pt x="11" y="114"/>
                        <a:pt x="19" y="114"/>
                      </a:cubicBezTo>
                      <a:cubicBezTo>
                        <a:pt x="26" y="114"/>
                        <a:pt x="32" y="108"/>
                        <a:pt x="32" y="101"/>
                      </a:cubicBezTo>
                      <a:close/>
                    </a:path>
                  </a:pathLst>
                </a:custGeom>
                <a:solidFill>
                  <a:srgbClr val="99CC00"/>
                </a:solidFill>
                <a:ln w="3175">
                  <a:solidFill>
                    <a:srgbClr val="343434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</p:grpSp>
          <p:grpSp>
            <p:nvGrpSpPr>
              <p:cNvPr id="237" name="Group 679">
                <a:extLst>
                  <a:ext uri="{FF2B5EF4-FFF2-40B4-BE49-F238E27FC236}">
                    <a16:creationId xmlns:a16="http://schemas.microsoft.com/office/drawing/2014/main" id="{92BECCEB-4EBA-4287-8D01-EE3796512D05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 rot="10800000">
                <a:off x="3802708" y="2865438"/>
                <a:ext cx="75724" cy="222885"/>
                <a:chOff x="1203" y="861"/>
                <a:chExt cx="95" cy="279"/>
              </a:xfrm>
            </p:grpSpPr>
            <p:sp>
              <p:nvSpPr>
                <p:cNvPr id="270" name="Freeform 680">
                  <a:extLst>
                    <a:ext uri="{FF2B5EF4-FFF2-40B4-BE49-F238E27FC236}">
                      <a16:creationId xmlns:a16="http://schemas.microsoft.com/office/drawing/2014/main" id="{5244CF90-E330-4F28-B533-4E830B5C6129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1203" y="861"/>
                  <a:ext cx="95" cy="279"/>
                </a:xfrm>
                <a:custGeom>
                  <a:avLst/>
                  <a:gdLst>
                    <a:gd name="T0" fmla="*/ 237 w 38"/>
                    <a:gd name="T1" fmla="*/ 618 h 111"/>
                    <a:gd name="T2" fmla="*/ 237 w 38"/>
                    <a:gd name="T3" fmla="*/ 0 h 111"/>
                    <a:gd name="T4" fmla="*/ 155 w 38"/>
                    <a:gd name="T5" fmla="*/ 63 h 111"/>
                    <a:gd name="T6" fmla="*/ 200 w 38"/>
                    <a:gd name="T7" fmla="*/ 138 h 111"/>
                    <a:gd name="T8" fmla="*/ 120 w 38"/>
                    <a:gd name="T9" fmla="*/ 226 h 111"/>
                    <a:gd name="T10" fmla="*/ 37 w 38"/>
                    <a:gd name="T11" fmla="*/ 138 h 111"/>
                    <a:gd name="T12" fmla="*/ 80 w 38"/>
                    <a:gd name="T13" fmla="*/ 63 h 111"/>
                    <a:gd name="T14" fmla="*/ 0 w 38"/>
                    <a:gd name="T15" fmla="*/ 0 h 111"/>
                    <a:gd name="T16" fmla="*/ 0 w 38"/>
                    <a:gd name="T17" fmla="*/ 618 h 111"/>
                    <a:gd name="T18" fmla="*/ 120 w 38"/>
                    <a:gd name="T19" fmla="*/ 701 h 111"/>
                    <a:gd name="T20" fmla="*/ 237 w 38"/>
                    <a:gd name="T21" fmla="*/ 618 h 111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38"/>
                    <a:gd name="T34" fmla="*/ 0 h 111"/>
                    <a:gd name="T35" fmla="*/ 38 w 38"/>
                    <a:gd name="T36" fmla="*/ 111 h 111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38" h="111">
                      <a:moveTo>
                        <a:pt x="38" y="98"/>
                      </a:moveTo>
                      <a:cubicBezTo>
                        <a:pt x="38" y="0"/>
                        <a:pt x="38" y="0"/>
                        <a:pt x="38" y="0"/>
                      </a:cubicBezTo>
                      <a:cubicBezTo>
                        <a:pt x="37" y="3"/>
                        <a:pt x="36" y="9"/>
                        <a:pt x="25" y="10"/>
                      </a:cubicBezTo>
                      <a:cubicBezTo>
                        <a:pt x="29" y="13"/>
                        <a:pt x="32" y="17"/>
                        <a:pt x="32" y="22"/>
                      </a:cubicBezTo>
                      <a:cubicBezTo>
                        <a:pt x="32" y="30"/>
                        <a:pt x="26" y="36"/>
                        <a:pt x="19" y="36"/>
                      </a:cubicBezTo>
                      <a:cubicBezTo>
                        <a:pt x="11" y="36"/>
                        <a:pt x="6" y="30"/>
                        <a:pt x="6" y="22"/>
                      </a:cubicBezTo>
                      <a:cubicBezTo>
                        <a:pt x="6" y="17"/>
                        <a:pt x="9" y="13"/>
                        <a:pt x="13" y="10"/>
                      </a:cubicBezTo>
                      <a:cubicBezTo>
                        <a:pt x="1" y="9"/>
                        <a:pt x="0" y="3"/>
                        <a:pt x="0" y="0"/>
                      </a:cubicBezTo>
                      <a:cubicBezTo>
                        <a:pt x="0" y="98"/>
                        <a:pt x="0" y="98"/>
                        <a:pt x="0" y="98"/>
                      </a:cubicBezTo>
                      <a:cubicBezTo>
                        <a:pt x="0" y="105"/>
                        <a:pt x="4" y="111"/>
                        <a:pt x="19" y="111"/>
                      </a:cubicBezTo>
                      <a:cubicBezTo>
                        <a:pt x="34" y="111"/>
                        <a:pt x="38" y="105"/>
                        <a:pt x="38" y="98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rot="10800000"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271" name="Freeform 681">
                  <a:extLst>
                    <a:ext uri="{FF2B5EF4-FFF2-40B4-BE49-F238E27FC236}">
                      <a16:creationId xmlns:a16="http://schemas.microsoft.com/office/drawing/2014/main" id="{F7A5C9BE-FC70-451D-AF85-FD43F87B5B82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1248" y="861"/>
                  <a:ext cx="50" cy="279"/>
                </a:xfrm>
                <a:custGeom>
                  <a:avLst/>
                  <a:gdLst>
                    <a:gd name="T0" fmla="*/ 125 w 20"/>
                    <a:gd name="T1" fmla="*/ 618 h 111"/>
                    <a:gd name="T2" fmla="*/ 125 w 20"/>
                    <a:gd name="T3" fmla="*/ 0 h 111"/>
                    <a:gd name="T4" fmla="*/ 107 w 20"/>
                    <a:gd name="T5" fmla="*/ 38 h 111"/>
                    <a:gd name="T6" fmla="*/ 107 w 20"/>
                    <a:gd name="T7" fmla="*/ 618 h 111"/>
                    <a:gd name="T8" fmla="*/ 0 w 20"/>
                    <a:gd name="T9" fmla="*/ 701 h 111"/>
                    <a:gd name="T10" fmla="*/ 7 w 20"/>
                    <a:gd name="T11" fmla="*/ 701 h 111"/>
                    <a:gd name="T12" fmla="*/ 125 w 20"/>
                    <a:gd name="T13" fmla="*/ 618 h 11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0"/>
                    <a:gd name="T22" fmla="*/ 0 h 111"/>
                    <a:gd name="T23" fmla="*/ 20 w 20"/>
                    <a:gd name="T24" fmla="*/ 111 h 11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0" h="111">
                      <a:moveTo>
                        <a:pt x="20" y="98"/>
                      </a:moveTo>
                      <a:cubicBezTo>
                        <a:pt x="20" y="0"/>
                        <a:pt x="20" y="0"/>
                        <a:pt x="20" y="0"/>
                      </a:cubicBezTo>
                      <a:cubicBezTo>
                        <a:pt x="20" y="1"/>
                        <a:pt x="19" y="5"/>
                        <a:pt x="17" y="6"/>
                      </a:cubicBezTo>
                      <a:cubicBezTo>
                        <a:pt x="17" y="98"/>
                        <a:pt x="17" y="98"/>
                        <a:pt x="17" y="98"/>
                      </a:cubicBezTo>
                      <a:cubicBezTo>
                        <a:pt x="17" y="105"/>
                        <a:pt x="14" y="111"/>
                        <a:pt x="0" y="111"/>
                      </a:cubicBezTo>
                      <a:cubicBezTo>
                        <a:pt x="0" y="111"/>
                        <a:pt x="0" y="111"/>
                        <a:pt x="1" y="111"/>
                      </a:cubicBezTo>
                      <a:cubicBezTo>
                        <a:pt x="16" y="111"/>
                        <a:pt x="20" y="105"/>
                        <a:pt x="20" y="98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rot="10800000"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272" name="Freeform 682">
                  <a:extLst>
                    <a:ext uri="{FF2B5EF4-FFF2-40B4-BE49-F238E27FC236}">
                      <a16:creationId xmlns:a16="http://schemas.microsoft.com/office/drawing/2014/main" id="{0263B89D-1081-4B2D-89FF-16B93201B8C2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1203" y="861"/>
                  <a:ext cx="95" cy="279"/>
                </a:xfrm>
                <a:custGeom>
                  <a:avLst/>
                  <a:gdLst>
                    <a:gd name="T0" fmla="*/ 155 w 38"/>
                    <a:gd name="T1" fmla="*/ 63 h 111"/>
                    <a:gd name="T2" fmla="*/ 200 w 38"/>
                    <a:gd name="T3" fmla="*/ 138 h 111"/>
                    <a:gd name="T4" fmla="*/ 137 w 38"/>
                    <a:gd name="T5" fmla="*/ 221 h 111"/>
                    <a:gd name="T6" fmla="*/ 150 w 38"/>
                    <a:gd name="T7" fmla="*/ 226 h 111"/>
                    <a:gd name="T8" fmla="*/ 220 w 38"/>
                    <a:gd name="T9" fmla="*/ 138 h 111"/>
                    <a:gd name="T10" fmla="*/ 180 w 38"/>
                    <a:gd name="T11" fmla="*/ 63 h 111"/>
                    <a:gd name="T12" fmla="*/ 237 w 38"/>
                    <a:gd name="T13" fmla="*/ 8 h 111"/>
                    <a:gd name="T14" fmla="*/ 237 w 38"/>
                    <a:gd name="T15" fmla="*/ 0 h 111"/>
                    <a:gd name="T16" fmla="*/ 155 w 38"/>
                    <a:gd name="T17" fmla="*/ 63 h 111"/>
                    <a:gd name="T18" fmla="*/ 137 w 38"/>
                    <a:gd name="T19" fmla="*/ 701 h 111"/>
                    <a:gd name="T20" fmla="*/ 30 w 38"/>
                    <a:gd name="T21" fmla="*/ 618 h 111"/>
                    <a:gd name="T22" fmla="*/ 30 w 38"/>
                    <a:gd name="T23" fmla="*/ 50 h 111"/>
                    <a:gd name="T24" fmla="*/ 0 w 38"/>
                    <a:gd name="T25" fmla="*/ 0 h 111"/>
                    <a:gd name="T26" fmla="*/ 0 w 38"/>
                    <a:gd name="T27" fmla="*/ 618 h 111"/>
                    <a:gd name="T28" fmla="*/ 120 w 38"/>
                    <a:gd name="T29" fmla="*/ 701 h 111"/>
                    <a:gd name="T30" fmla="*/ 137 w 38"/>
                    <a:gd name="T31" fmla="*/ 701 h 111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38"/>
                    <a:gd name="T49" fmla="*/ 0 h 111"/>
                    <a:gd name="T50" fmla="*/ 38 w 38"/>
                    <a:gd name="T51" fmla="*/ 111 h 111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38" h="111">
                      <a:moveTo>
                        <a:pt x="25" y="10"/>
                      </a:moveTo>
                      <a:cubicBezTo>
                        <a:pt x="29" y="13"/>
                        <a:pt x="32" y="17"/>
                        <a:pt x="32" y="22"/>
                      </a:cubicBezTo>
                      <a:cubicBezTo>
                        <a:pt x="32" y="29"/>
                        <a:pt x="28" y="34"/>
                        <a:pt x="22" y="35"/>
                      </a:cubicBezTo>
                      <a:cubicBezTo>
                        <a:pt x="22" y="36"/>
                        <a:pt x="23" y="36"/>
                        <a:pt x="24" y="36"/>
                      </a:cubicBezTo>
                      <a:cubicBezTo>
                        <a:pt x="31" y="35"/>
                        <a:pt x="35" y="30"/>
                        <a:pt x="35" y="22"/>
                      </a:cubicBezTo>
                      <a:cubicBezTo>
                        <a:pt x="35" y="17"/>
                        <a:pt x="33" y="13"/>
                        <a:pt x="29" y="10"/>
                      </a:cubicBezTo>
                      <a:cubicBezTo>
                        <a:pt x="35" y="9"/>
                        <a:pt x="38" y="6"/>
                        <a:pt x="38" y="1"/>
                      </a:cubicBezTo>
                      <a:cubicBezTo>
                        <a:pt x="38" y="0"/>
                        <a:pt x="38" y="0"/>
                        <a:pt x="38" y="0"/>
                      </a:cubicBezTo>
                      <a:cubicBezTo>
                        <a:pt x="37" y="3"/>
                        <a:pt x="36" y="9"/>
                        <a:pt x="25" y="10"/>
                      </a:cubicBezTo>
                      <a:close/>
                      <a:moveTo>
                        <a:pt x="22" y="111"/>
                      </a:moveTo>
                      <a:cubicBezTo>
                        <a:pt x="8" y="110"/>
                        <a:pt x="5" y="105"/>
                        <a:pt x="5" y="98"/>
                      </a:cubicBezTo>
                      <a:cubicBezTo>
                        <a:pt x="5" y="8"/>
                        <a:pt x="5" y="8"/>
                        <a:pt x="5" y="8"/>
                      </a:cubicBezTo>
                      <a:cubicBezTo>
                        <a:pt x="1" y="6"/>
                        <a:pt x="0" y="1"/>
                        <a:pt x="0" y="0"/>
                      </a:cubicBezTo>
                      <a:cubicBezTo>
                        <a:pt x="0" y="98"/>
                        <a:pt x="0" y="98"/>
                        <a:pt x="0" y="98"/>
                      </a:cubicBezTo>
                      <a:cubicBezTo>
                        <a:pt x="0" y="105"/>
                        <a:pt x="4" y="111"/>
                        <a:pt x="19" y="111"/>
                      </a:cubicBezTo>
                      <a:cubicBezTo>
                        <a:pt x="20" y="111"/>
                        <a:pt x="21" y="111"/>
                        <a:pt x="22" y="111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rot="10800000"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273" name="Freeform 683">
                  <a:extLst>
                    <a:ext uri="{FF2B5EF4-FFF2-40B4-BE49-F238E27FC236}">
                      <a16:creationId xmlns:a16="http://schemas.microsoft.com/office/drawing/2014/main" id="{7012039F-03F0-450E-BED7-C0A3625554B8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1203" y="861"/>
                  <a:ext cx="95" cy="279"/>
                </a:xfrm>
                <a:custGeom>
                  <a:avLst/>
                  <a:gdLst>
                    <a:gd name="T0" fmla="*/ 237 w 38"/>
                    <a:gd name="T1" fmla="*/ 618 h 111"/>
                    <a:gd name="T2" fmla="*/ 237 w 38"/>
                    <a:gd name="T3" fmla="*/ 0 h 111"/>
                    <a:gd name="T4" fmla="*/ 155 w 38"/>
                    <a:gd name="T5" fmla="*/ 63 h 111"/>
                    <a:gd name="T6" fmla="*/ 200 w 38"/>
                    <a:gd name="T7" fmla="*/ 138 h 111"/>
                    <a:gd name="T8" fmla="*/ 120 w 38"/>
                    <a:gd name="T9" fmla="*/ 226 h 111"/>
                    <a:gd name="T10" fmla="*/ 37 w 38"/>
                    <a:gd name="T11" fmla="*/ 138 h 111"/>
                    <a:gd name="T12" fmla="*/ 80 w 38"/>
                    <a:gd name="T13" fmla="*/ 63 h 111"/>
                    <a:gd name="T14" fmla="*/ 0 w 38"/>
                    <a:gd name="T15" fmla="*/ 0 h 111"/>
                    <a:gd name="T16" fmla="*/ 0 w 38"/>
                    <a:gd name="T17" fmla="*/ 618 h 111"/>
                    <a:gd name="T18" fmla="*/ 120 w 38"/>
                    <a:gd name="T19" fmla="*/ 701 h 111"/>
                    <a:gd name="T20" fmla="*/ 237 w 38"/>
                    <a:gd name="T21" fmla="*/ 618 h 111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38"/>
                    <a:gd name="T34" fmla="*/ 0 h 111"/>
                    <a:gd name="T35" fmla="*/ 38 w 38"/>
                    <a:gd name="T36" fmla="*/ 111 h 111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38" h="111">
                      <a:moveTo>
                        <a:pt x="38" y="98"/>
                      </a:moveTo>
                      <a:cubicBezTo>
                        <a:pt x="38" y="0"/>
                        <a:pt x="38" y="0"/>
                        <a:pt x="38" y="0"/>
                      </a:cubicBezTo>
                      <a:cubicBezTo>
                        <a:pt x="37" y="3"/>
                        <a:pt x="36" y="9"/>
                        <a:pt x="25" y="10"/>
                      </a:cubicBezTo>
                      <a:cubicBezTo>
                        <a:pt x="29" y="13"/>
                        <a:pt x="32" y="17"/>
                        <a:pt x="32" y="22"/>
                      </a:cubicBezTo>
                      <a:cubicBezTo>
                        <a:pt x="32" y="30"/>
                        <a:pt x="26" y="36"/>
                        <a:pt x="19" y="36"/>
                      </a:cubicBezTo>
                      <a:cubicBezTo>
                        <a:pt x="11" y="36"/>
                        <a:pt x="6" y="30"/>
                        <a:pt x="6" y="22"/>
                      </a:cubicBezTo>
                      <a:cubicBezTo>
                        <a:pt x="6" y="17"/>
                        <a:pt x="9" y="13"/>
                        <a:pt x="13" y="10"/>
                      </a:cubicBezTo>
                      <a:cubicBezTo>
                        <a:pt x="1" y="9"/>
                        <a:pt x="0" y="3"/>
                        <a:pt x="0" y="0"/>
                      </a:cubicBezTo>
                      <a:cubicBezTo>
                        <a:pt x="0" y="98"/>
                        <a:pt x="0" y="98"/>
                        <a:pt x="0" y="98"/>
                      </a:cubicBezTo>
                      <a:cubicBezTo>
                        <a:pt x="0" y="105"/>
                        <a:pt x="4" y="111"/>
                        <a:pt x="19" y="111"/>
                      </a:cubicBezTo>
                      <a:cubicBezTo>
                        <a:pt x="34" y="111"/>
                        <a:pt x="38" y="105"/>
                        <a:pt x="38" y="98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 w="4763">
                  <a:solidFill>
                    <a:srgbClr val="343434"/>
                  </a:solidFill>
                  <a:miter lim="800000"/>
                  <a:headEnd/>
                  <a:tailEnd/>
                </a:ln>
              </p:spPr>
              <p:txBody>
                <a:bodyPr rot="10800000"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</p:grpSp>
          <p:grpSp>
            <p:nvGrpSpPr>
              <p:cNvPr id="238" name="Group 684">
                <a:extLst>
                  <a:ext uri="{FF2B5EF4-FFF2-40B4-BE49-F238E27FC236}">
                    <a16:creationId xmlns:a16="http://schemas.microsoft.com/office/drawing/2014/main" id="{99B90873-1CB7-417B-9599-44AF86A8AC5F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4215616" y="2865438"/>
                <a:ext cx="77153" cy="228600"/>
                <a:chOff x="818" y="866"/>
                <a:chExt cx="96" cy="286"/>
              </a:xfrm>
            </p:grpSpPr>
            <p:sp>
              <p:nvSpPr>
                <p:cNvPr id="266" name="Freeform 685">
                  <a:extLst>
                    <a:ext uri="{FF2B5EF4-FFF2-40B4-BE49-F238E27FC236}">
                      <a16:creationId xmlns:a16="http://schemas.microsoft.com/office/drawing/2014/main" id="{56F5A13B-D17F-49A8-B3FC-8F5E677A7DF5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818" y="866"/>
                  <a:ext cx="96" cy="286"/>
                </a:xfrm>
                <a:custGeom>
                  <a:avLst/>
                  <a:gdLst>
                    <a:gd name="T0" fmla="*/ 205 w 38"/>
                    <a:gd name="T1" fmla="*/ 635 h 114"/>
                    <a:gd name="T2" fmla="*/ 159 w 38"/>
                    <a:gd name="T3" fmla="*/ 559 h 114"/>
                    <a:gd name="T4" fmla="*/ 243 w 38"/>
                    <a:gd name="T5" fmla="*/ 492 h 114"/>
                    <a:gd name="T6" fmla="*/ 243 w 38"/>
                    <a:gd name="T7" fmla="*/ 492 h 114"/>
                    <a:gd name="T8" fmla="*/ 243 w 38"/>
                    <a:gd name="T9" fmla="*/ 75 h 114"/>
                    <a:gd name="T10" fmla="*/ 121 w 38"/>
                    <a:gd name="T11" fmla="*/ 0 h 114"/>
                    <a:gd name="T12" fmla="*/ 0 w 38"/>
                    <a:gd name="T13" fmla="*/ 75 h 114"/>
                    <a:gd name="T14" fmla="*/ 0 w 38"/>
                    <a:gd name="T15" fmla="*/ 492 h 114"/>
                    <a:gd name="T16" fmla="*/ 0 w 38"/>
                    <a:gd name="T17" fmla="*/ 492 h 114"/>
                    <a:gd name="T18" fmla="*/ 83 w 38"/>
                    <a:gd name="T19" fmla="*/ 559 h 114"/>
                    <a:gd name="T20" fmla="*/ 38 w 38"/>
                    <a:gd name="T21" fmla="*/ 635 h 114"/>
                    <a:gd name="T22" fmla="*/ 121 w 38"/>
                    <a:gd name="T23" fmla="*/ 718 h 114"/>
                    <a:gd name="T24" fmla="*/ 205 w 38"/>
                    <a:gd name="T25" fmla="*/ 635 h 11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38"/>
                    <a:gd name="T40" fmla="*/ 0 h 114"/>
                    <a:gd name="T41" fmla="*/ 38 w 38"/>
                    <a:gd name="T42" fmla="*/ 114 h 114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38" h="114">
                      <a:moveTo>
                        <a:pt x="32" y="101"/>
                      </a:moveTo>
                      <a:cubicBezTo>
                        <a:pt x="32" y="95"/>
                        <a:pt x="29" y="91"/>
                        <a:pt x="25" y="89"/>
                      </a:cubicBezTo>
                      <a:cubicBezTo>
                        <a:pt x="37" y="87"/>
                        <a:pt x="38" y="81"/>
                        <a:pt x="38" y="78"/>
                      </a:cubicBezTo>
                      <a:cubicBezTo>
                        <a:pt x="38" y="78"/>
                        <a:pt x="38" y="78"/>
                        <a:pt x="38" y="78"/>
                      </a:cubicBezTo>
                      <a:cubicBezTo>
                        <a:pt x="38" y="12"/>
                        <a:pt x="38" y="12"/>
                        <a:pt x="38" y="12"/>
                      </a:cubicBezTo>
                      <a:cubicBezTo>
                        <a:pt x="38" y="7"/>
                        <a:pt x="34" y="0"/>
                        <a:pt x="19" y="0"/>
                      </a:cubicBezTo>
                      <a:cubicBezTo>
                        <a:pt x="4" y="0"/>
                        <a:pt x="0" y="7"/>
                        <a:pt x="0" y="12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81"/>
                        <a:pt x="1" y="87"/>
                        <a:pt x="13" y="89"/>
                      </a:cubicBezTo>
                      <a:cubicBezTo>
                        <a:pt x="8" y="91"/>
                        <a:pt x="6" y="95"/>
                        <a:pt x="6" y="101"/>
                      </a:cubicBezTo>
                      <a:cubicBezTo>
                        <a:pt x="6" y="108"/>
                        <a:pt x="11" y="114"/>
                        <a:pt x="19" y="114"/>
                      </a:cubicBezTo>
                      <a:cubicBezTo>
                        <a:pt x="26" y="114"/>
                        <a:pt x="32" y="108"/>
                        <a:pt x="32" y="101"/>
                      </a:cubicBezTo>
                      <a:close/>
                    </a:path>
                  </a:pathLst>
                </a:custGeom>
                <a:solidFill>
                  <a:srgbClr val="99CC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267" name="Freeform 686">
                  <a:extLst>
                    <a:ext uri="{FF2B5EF4-FFF2-40B4-BE49-F238E27FC236}">
                      <a16:creationId xmlns:a16="http://schemas.microsoft.com/office/drawing/2014/main" id="{84D80985-4A7E-4275-9805-AC2ED87549D7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864" y="866"/>
                  <a:ext cx="50" cy="286"/>
                </a:xfrm>
                <a:custGeom>
                  <a:avLst/>
                  <a:gdLst>
                    <a:gd name="T0" fmla="*/ 112 w 20"/>
                    <a:gd name="T1" fmla="*/ 75 h 114"/>
                    <a:gd name="T2" fmla="*/ 112 w 20"/>
                    <a:gd name="T3" fmla="*/ 492 h 114"/>
                    <a:gd name="T4" fmla="*/ 112 w 20"/>
                    <a:gd name="T5" fmla="*/ 492 h 114"/>
                    <a:gd name="T6" fmla="*/ 32 w 20"/>
                    <a:gd name="T7" fmla="*/ 559 h 114"/>
                    <a:gd name="T8" fmla="*/ 75 w 20"/>
                    <a:gd name="T9" fmla="*/ 635 h 114"/>
                    <a:gd name="T10" fmla="*/ 0 w 20"/>
                    <a:gd name="T11" fmla="*/ 718 h 114"/>
                    <a:gd name="T12" fmla="*/ 7 w 20"/>
                    <a:gd name="T13" fmla="*/ 718 h 114"/>
                    <a:gd name="T14" fmla="*/ 88 w 20"/>
                    <a:gd name="T15" fmla="*/ 635 h 114"/>
                    <a:gd name="T16" fmla="*/ 43 w 20"/>
                    <a:gd name="T17" fmla="*/ 559 h 114"/>
                    <a:gd name="T18" fmla="*/ 125 w 20"/>
                    <a:gd name="T19" fmla="*/ 492 h 114"/>
                    <a:gd name="T20" fmla="*/ 125 w 20"/>
                    <a:gd name="T21" fmla="*/ 492 h 114"/>
                    <a:gd name="T22" fmla="*/ 125 w 20"/>
                    <a:gd name="T23" fmla="*/ 75 h 114"/>
                    <a:gd name="T24" fmla="*/ 7 w 20"/>
                    <a:gd name="T25" fmla="*/ 0 h 114"/>
                    <a:gd name="T26" fmla="*/ 0 w 20"/>
                    <a:gd name="T27" fmla="*/ 0 h 114"/>
                    <a:gd name="T28" fmla="*/ 112 w 20"/>
                    <a:gd name="T29" fmla="*/ 75 h 114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w 20"/>
                    <a:gd name="T46" fmla="*/ 0 h 114"/>
                    <a:gd name="T47" fmla="*/ 20 w 20"/>
                    <a:gd name="T48" fmla="*/ 114 h 114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T45" t="T46" r="T47" b="T48"/>
                  <a:pathLst>
                    <a:path w="20" h="114">
                      <a:moveTo>
                        <a:pt x="18" y="12"/>
                      </a:moveTo>
                      <a:cubicBezTo>
                        <a:pt x="18" y="78"/>
                        <a:pt x="18" y="78"/>
                        <a:pt x="18" y="78"/>
                      </a:cubicBezTo>
                      <a:cubicBezTo>
                        <a:pt x="18" y="78"/>
                        <a:pt x="18" y="78"/>
                        <a:pt x="18" y="78"/>
                      </a:cubicBezTo>
                      <a:cubicBezTo>
                        <a:pt x="18" y="81"/>
                        <a:pt x="17" y="87"/>
                        <a:pt x="5" y="89"/>
                      </a:cubicBezTo>
                      <a:cubicBezTo>
                        <a:pt x="9" y="91"/>
                        <a:pt x="12" y="95"/>
                        <a:pt x="12" y="101"/>
                      </a:cubicBezTo>
                      <a:cubicBezTo>
                        <a:pt x="12" y="108"/>
                        <a:pt x="7" y="113"/>
                        <a:pt x="0" y="114"/>
                      </a:cubicBezTo>
                      <a:cubicBezTo>
                        <a:pt x="0" y="114"/>
                        <a:pt x="0" y="114"/>
                        <a:pt x="1" y="114"/>
                      </a:cubicBezTo>
                      <a:cubicBezTo>
                        <a:pt x="8" y="114"/>
                        <a:pt x="14" y="108"/>
                        <a:pt x="14" y="101"/>
                      </a:cubicBezTo>
                      <a:cubicBezTo>
                        <a:pt x="14" y="95"/>
                        <a:pt x="11" y="91"/>
                        <a:pt x="7" y="89"/>
                      </a:cubicBezTo>
                      <a:cubicBezTo>
                        <a:pt x="19" y="87"/>
                        <a:pt x="20" y="81"/>
                        <a:pt x="20" y="78"/>
                      </a:cubicBezTo>
                      <a:cubicBezTo>
                        <a:pt x="20" y="78"/>
                        <a:pt x="20" y="78"/>
                        <a:pt x="20" y="78"/>
                      </a:cubicBezTo>
                      <a:cubicBezTo>
                        <a:pt x="20" y="12"/>
                        <a:pt x="20" y="12"/>
                        <a:pt x="20" y="12"/>
                      </a:cubicBezTo>
                      <a:cubicBezTo>
                        <a:pt x="20" y="7"/>
                        <a:pt x="16" y="0"/>
                        <a:pt x="1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4" y="1"/>
                        <a:pt x="18" y="8"/>
                        <a:pt x="18" y="12"/>
                      </a:cubicBezTo>
                      <a:close/>
                    </a:path>
                  </a:pathLst>
                </a:custGeom>
                <a:solidFill>
                  <a:srgbClr val="99CC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268" name="Freeform 687">
                  <a:extLst>
                    <a:ext uri="{FF2B5EF4-FFF2-40B4-BE49-F238E27FC236}">
                      <a16:creationId xmlns:a16="http://schemas.microsoft.com/office/drawing/2014/main" id="{781F7BDB-98E9-47F7-8CC0-746A9D2AD81D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818" y="866"/>
                  <a:ext cx="56" cy="286"/>
                </a:xfrm>
                <a:custGeom>
                  <a:avLst/>
                  <a:gdLst>
                    <a:gd name="T0" fmla="*/ 79 w 22"/>
                    <a:gd name="T1" fmla="*/ 635 h 114"/>
                    <a:gd name="T2" fmla="*/ 122 w 22"/>
                    <a:gd name="T3" fmla="*/ 559 h 114"/>
                    <a:gd name="T4" fmla="*/ 38 w 22"/>
                    <a:gd name="T5" fmla="*/ 492 h 114"/>
                    <a:gd name="T6" fmla="*/ 38 w 22"/>
                    <a:gd name="T7" fmla="*/ 492 h 114"/>
                    <a:gd name="T8" fmla="*/ 38 w 22"/>
                    <a:gd name="T9" fmla="*/ 75 h 114"/>
                    <a:gd name="T10" fmla="*/ 143 w 22"/>
                    <a:gd name="T11" fmla="*/ 8 h 114"/>
                    <a:gd name="T12" fmla="*/ 122 w 22"/>
                    <a:gd name="T13" fmla="*/ 0 h 114"/>
                    <a:gd name="T14" fmla="*/ 0 w 22"/>
                    <a:gd name="T15" fmla="*/ 75 h 114"/>
                    <a:gd name="T16" fmla="*/ 0 w 22"/>
                    <a:gd name="T17" fmla="*/ 492 h 114"/>
                    <a:gd name="T18" fmla="*/ 0 w 22"/>
                    <a:gd name="T19" fmla="*/ 492 h 114"/>
                    <a:gd name="T20" fmla="*/ 84 w 22"/>
                    <a:gd name="T21" fmla="*/ 559 h 114"/>
                    <a:gd name="T22" fmla="*/ 38 w 22"/>
                    <a:gd name="T23" fmla="*/ 635 h 114"/>
                    <a:gd name="T24" fmla="*/ 122 w 22"/>
                    <a:gd name="T25" fmla="*/ 718 h 114"/>
                    <a:gd name="T26" fmla="*/ 143 w 22"/>
                    <a:gd name="T27" fmla="*/ 718 h 114"/>
                    <a:gd name="T28" fmla="*/ 79 w 22"/>
                    <a:gd name="T29" fmla="*/ 635 h 114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w 22"/>
                    <a:gd name="T46" fmla="*/ 0 h 114"/>
                    <a:gd name="T47" fmla="*/ 22 w 22"/>
                    <a:gd name="T48" fmla="*/ 114 h 114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T45" t="T46" r="T47" b="T48"/>
                  <a:pathLst>
                    <a:path w="22" h="114">
                      <a:moveTo>
                        <a:pt x="12" y="101"/>
                      </a:moveTo>
                      <a:cubicBezTo>
                        <a:pt x="12" y="95"/>
                        <a:pt x="15" y="91"/>
                        <a:pt x="19" y="89"/>
                      </a:cubicBezTo>
                      <a:cubicBezTo>
                        <a:pt x="7" y="87"/>
                        <a:pt x="6" y="81"/>
                        <a:pt x="6" y="78"/>
                      </a:cubicBezTo>
                      <a:cubicBezTo>
                        <a:pt x="6" y="78"/>
                        <a:pt x="6" y="78"/>
                        <a:pt x="6" y="78"/>
                      </a:cubicBezTo>
                      <a:cubicBezTo>
                        <a:pt x="6" y="12"/>
                        <a:pt x="6" y="12"/>
                        <a:pt x="6" y="12"/>
                      </a:cubicBezTo>
                      <a:cubicBezTo>
                        <a:pt x="6" y="8"/>
                        <a:pt x="8" y="1"/>
                        <a:pt x="22" y="1"/>
                      </a:cubicBezTo>
                      <a:cubicBezTo>
                        <a:pt x="21" y="0"/>
                        <a:pt x="20" y="0"/>
                        <a:pt x="19" y="0"/>
                      </a:cubicBezTo>
                      <a:cubicBezTo>
                        <a:pt x="4" y="0"/>
                        <a:pt x="0" y="7"/>
                        <a:pt x="0" y="12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81"/>
                        <a:pt x="1" y="87"/>
                        <a:pt x="13" y="89"/>
                      </a:cubicBezTo>
                      <a:cubicBezTo>
                        <a:pt x="8" y="91"/>
                        <a:pt x="6" y="95"/>
                        <a:pt x="6" y="101"/>
                      </a:cubicBezTo>
                      <a:cubicBezTo>
                        <a:pt x="6" y="108"/>
                        <a:pt x="11" y="114"/>
                        <a:pt x="19" y="114"/>
                      </a:cubicBezTo>
                      <a:cubicBezTo>
                        <a:pt x="20" y="114"/>
                        <a:pt x="21" y="114"/>
                        <a:pt x="22" y="114"/>
                      </a:cubicBezTo>
                      <a:cubicBezTo>
                        <a:pt x="16" y="112"/>
                        <a:pt x="12" y="107"/>
                        <a:pt x="12" y="101"/>
                      </a:cubicBezTo>
                      <a:close/>
                    </a:path>
                  </a:pathLst>
                </a:custGeom>
                <a:solidFill>
                  <a:srgbClr val="99CC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269" name="Freeform 688">
                  <a:extLst>
                    <a:ext uri="{FF2B5EF4-FFF2-40B4-BE49-F238E27FC236}">
                      <a16:creationId xmlns:a16="http://schemas.microsoft.com/office/drawing/2014/main" id="{804C8827-1238-48A4-B449-B0078C6C893B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818" y="866"/>
                  <a:ext cx="96" cy="286"/>
                </a:xfrm>
                <a:custGeom>
                  <a:avLst/>
                  <a:gdLst>
                    <a:gd name="T0" fmla="*/ 205 w 38"/>
                    <a:gd name="T1" fmla="*/ 635 h 114"/>
                    <a:gd name="T2" fmla="*/ 159 w 38"/>
                    <a:gd name="T3" fmla="*/ 559 h 114"/>
                    <a:gd name="T4" fmla="*/ 243 w 38"/>
                    <a:gd name="T5" fmla="*/ 492 h 114"/>
                    <a:gd name="T6" fmla="*/ 243 w 38"/>
                    <a:gd name="T7" fmla="*/ 492 h 114"/>
                    <a:gd name="T8" fmla="*/ 243 w 38"/>
                    <a:gd name="T9" fmla="*/ 75 h 114"/>
                    <a:gd name="T10" fmla="*/ 121 w 38"/>
                    <a:gd name="T11" fmla="*/ 0 h 114"/>
                    <a:gd name="T12" fmla="*/ 0 w 38"/>
                    <a:gd name="T13" fmla="*/ 75 h 114"/>
                    <a:gd name="T14" fmla="*/ 0 w 38"/>
                    <a:gd name="T15" fmla="*/ 492 h 114"/>
                    <a:gd name="T16" fmla="*/ 0 w 38"/>
                    <a:gd name="T17" fmla="*/ 492 h 114"/>
                    <a:gd name="T18" fmla="*/ 83 w 38"/>
                    <a:gd name="T19" fmla="*/ 559 h 114"/>
                    <a:gd name="T20" fmla="*/ 38 w 38"/>
                    <a:gd name="T21" fmla="*/ 635 h 114"/>
                    <a:gd name="T22" fmla="*/ 121 w 38"/>
                    <a:gd name="T23" fmla="*/ 718 h 114"/>
                    <a:gd name="T24" fmla="*/ 205 w 38"/>
                    <a:gd name="T25" fmla="*/ 635 h 11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38"/>
                    <a:gd name="T40" fmla="*/ 0 h 114"/>
                    <a:gd name="T41" fmla="*/ 38 w 38"/>
                    <a:gd name="T42" fmla="*/ 114 h 114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38" h="114">
                      <a:moveTo>
                        <a:pt x="32" y="101"/>
                      </a:moveTo>
                      <a:cubicBezTo>
                        <a:pt x="32" y="95"/>
                        <a:pt x="29" y="91"/>
                        <a:pt x="25" y="89"/>
                      </a:cubicBezTo>
                      <a:cubicBezTo>
                        <a:pt x="37" y="87"/>
                        <a:pt x="38" y="81"/>
                        <a:pt x="38" y="78"/>
                      </a:cubicBezTo>
                      <a:cubicBezTo>
                        <a:pt x="38" y="78"/>
                        <a:pt x="38" y="78"/>
                        <a:pt x="38" y="78"/>
                      </a:cubicBezTo>
                      <a:cubicBezTo>
                        <a:pt x="38" y="12"/>
                        <a:pt x="38" y="12"/>
                        <a:pt x="38" y="12"/>
                      </a:cubicBezTo>
                      <a:cubicBezTo>
                        <a:pt x="38" y="7"/>
                        <a:pt x="34" y="0"/>
                        <a:pt x="19" y="0"/>
                      </a:cubicBezTo>
                      <a:cubicBezTo>
                        <a:pt x="4" y="0"/>
                        <a:pt x="0" y="7"/>
                        <a:pt x="0" y="12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81"/>
                        <a:pt x="1" y="87"/>
                        <a:pt x="13" y="89"/>
                      </a:cubicBezTo>
                      <a:cubicBezTo>
                        <a:pt x="8" y="91"/>
                        <a:pt x="6" y="95"/>
                        <a:pt x="6" y="101"/>
                      </a:cubicBezTo>
                      <a:cubicBezTo>
                        <a:pt x="6" y="108"/>
                        <a:pt x="11" y="114"/>
                        <a:pt x="19" y="114"/>
                      </a:cubicBezTo>
                      <a:cubicBezTo>
                        <a:pt x="26" y="114"/>
                        <a:pt x="32" y="108"/>
                        <a:pt x="32" y="101"/>
                      </a:cubicBezTo>
                      <a:close/>
                    </a:path>
                  </a:pathLst>
                </a:custGeom>
                <a:solidFill>
                  <a:srgbClr val="99CC00"/>
                </a:solidFill>
                <a:ln w="3175">
                  <a:solidFill>
                    <a:srgbClr val="343434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</p:grpSp>
          <p:grpSp>
            <p:nvGrpSpPr>
              <p:cNvPr id="239" name="Group 689">
                <a:extLst>
                  <a:ext uri="{FF2B5EF4-FFF2-40B4-BE49-F238E27FC236}">
                    <a16:creationId xmlns:a16="http://schemas.microsoft.com/office/drawing/2014/main" id="{7CD19FD3-9718-4990-BE28-7A89FF9FD5FD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4667101" y="2865438"/>
                <a:ext cx="77153" cy="228600"/>
                <a:chOff x="818" y="866"/>
                <a:chExt cx="96" cy="286"/>
              </a:xfrm>
            </p:grpSpPr>
            <p:sp>
              <p:nvSpPr>
                <p:cNvPr id="262" name="Freeform 690">
                  <a:extLst>
                    <a:ext uri="{FF2B5EF4-FFF2-40B4-BE49-F238E27FC236}">
                      <a16:creationId xmlns:a16="http://schemas.microsoft.com/office/drawing/2014/main" id="{06A61A01-A0AB-4D77-AF6C-C4EE51944424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818" y="866"/>
                  <a:ext cx="96" cy="286"/>
                </a:xfrm>
                <a:custGeom>
                  <a:avLst/>
                  <a:gdLst>
                    <a:gd name="T0" fmla="*/ 205 w 38"/>
                    <a:gd name="T1" fmla="*/ 635 h 114"/>
                    <a:gd name="T2" fmla="*/ 159 w 38"/>
                    <a:gd name="T3" fmla="*/ 559 h 114"/>
                    <a:gd name="T4" fmla="*/ 243 w 38"/>
                    <a:gd name="T5" fmla="*/ 492 h 114"/>
                    <a:gd name="T6" fmla="*/ 243 w 38"/>
                    <a:gd name="T7" fmla="*/ 492 h 114"/>
                    <a:gd name="T8" fmla="*/ 243 w 38"/>
                    <a:gd name="T9" fmla="*/ 75 h 114"/>
                    <a:gd name="T10" fmla="*/ 121 w 38"/>
                    <a:gd name="T11" fmla="*/ 0 h 114"/>
                    <a:gd name="T12" fmla="*/ 0 w 38"/>
                    <a:gd name="T13" fmla="*/ 75 h 114"/>
                    <a:gd name="T14" fmla="*/ 0 w 38"/>
                    <a:gd name="T15" fmla="*/ 492 h 114"/>
                    <a:gd name="T16" fmla="*/ 0 w 38"/>
                    <a:gd name="T17" fmla="*/ 492 h 114"/>
                    <a:gd name="T18" fmla="*/ 83 w 38"/>
                    <a:gd name="T19" fmla="*/ 559 h 114"/>
                    <a:gd name="T20" fmla="*/ 38 w 38"/>
                    <a:gd name="T21" fmla="*/ 635 h 114"/>
                    <a:gd name="T22" fmla="*/ 121 w 38"/>
                    <a:gd name="T23" fmla="*/ 718 h 114"/>
                    <a:gd name="T24" fmla="*/ 205 w 38"/>
                    <a:gd name="T25" fmla="*/ 635 h 11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38"/>
                    <a:gd name="T40" fmla="*/ 0 h 114"/>
                    <a:gd name="T41" fmla="*/ 38 w 38"/>
                    <a:gd name="T42" fmla="*/ 114 h 114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38" h="114">
                      <a:moveTo>
                        <a:pt x="32" y="101"/>
                      </a:moveTo>
                      <a:cubicBezTo>
                        <a:pt x="32" y="95"/>
                        <a:pt x="29" y="91"/>
                        <a:pt x="25" y="89"/>
                      </a:cubicBezTo>
                      <a:cubicBezTo>
                        <a:pt x="37" y="87"/>
                        <a:pt x="38" y="81"/>
                        <a:pt x="38" y="78"/>
                      </a:cubicBezTo>
                      <a:cubicBezTo>
                        <a:pt x="38" y="78"/>
                        <a:pt x="38" y="78"/>
                        <a:pt x="38" y="78"/>
                      </a:cubicBezTo>
                      <a:cubicBezTo>
                        <a:pt x="38" y="12"/>
                        <a:pt x="38" y="12"/>
                        <a:pt x="38" y="12"/>
                      </a:cubicBezTo>
                      <a:cubicBezTo>
                        <a:pt x="38" y="7"/>
                        <a:pt x="34" y="0"/>
                        <a:pt x="19" y="0"/>
                      </a:cubicBezTo>
                      <a:cubicBezTo>
                        <a:pt x="4" y="0"/>
                        <a:pt x="0" y="7"/>
                        <a:pt x="0" y="12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81"/>
                        <a:pt x="1" y="87"/>
                        <a:pt x="13" y="89"/>
                      </a:cubicBezTo>
                      <a:cubicBezTo>
                        <a:pt x="8" y="91"/>
                        <a:pt x="6" y="95"/>
                        <a:pt x="6" y="101"/>
                      </a:cubicBezTo>
                      <a:cubicBezTo>
                        <a:pt x="6" y="108"/>
                        <a:pt x="11" y="114"/>
                        <a:pt x="19" y="114"/>
                      </a:cubicBezTo>
                      <a:cubicBezTo>
                        <a:pt x="26" y="114"/>
                        <a:pt x="32" y="108"/>
                        <a:pt x="32" y="101"/>
                      </a:cubicBezTo>
                      <a:close/>
                    </a:path>
                  </a:pathLst>
                </a:custGeom>
                <a:solidFill>
                  <a:srgbClr val="99CC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263" name="Freeform 691">
                  <a:extLst>
                    <a:ext uri="{FF2B5EF4-FFF2-40B4-BE49-F238E27FC236}">
                      <a16:creationId xmlns:a16="http://schemas.microsoft.com/office/drawing/2014/main" id="{A9F93A2D-64FE-4DA9-8C27-FDEDD7E640BA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864" y="866"/>
                  <a:ext cx="50" cy="286"/>
                </a:xfrm>
                <a:custGeom>
                  <a:avLst/>
                  <a:gdLst>
                    <a:gd name="T0" fmla="*/ 112 w 20"/>
                    <a:gd name="T1" fmla="*/ 75 h 114"/>
                    <a:gd name="T2" fmla="*/ 112 w 20"/>
                    <a:gd name="T3" fmla="*/ 492 h 114"/>
                    <a:gd name="T4" fmla="*/ 112 w 20"/>
                    <a:gd name="T5" fmla="*/ 492 h 114"/>
                    <a:gd name="T6" fmla="*/ 32 w 20"/>
                    <a:gd name="T7" fmla="*/ 559 h 114"/>
                    <a:gd name="T8" fmla="*/ 75 w 20"/>
                    <a:gd name="T9" fmla="*/ 635 h 114"/>
                    <a:gd name="T10" fmla="*/ 0 w 20"/>
                    <a:gd name="T11" fmla="*/ 718 h 114"/>
                    <a:gd name="T12" fmla="*/ 7 w 20"/>
                    <a:gd name="T13" fmla="*/ 718 h 114"/>
                    <a:gd name="T14" fmla="*/ 88 w 20"/>
                    <a:gd name="T15" fmla="*/ 635 h 114"/>
                    <a:gd name="T16" fmla="*/ 43 w 20"/>
                    <a:gd name="T17" fmla="*/ 559 h 114"/>
                    <a:gd name="T18" fmla="*/ 125 w 20"/>
                    <a:gd name="T19" fmla="*/ 492 h 114"/>
                    <a:gd name="T20" fmla="*/ 125 w 20"/>
                    <a:gd name="T21" fmla="*/ 492 h 114"/>
                    <a:gd name="T22" fmla="*/ 125 w 20"/>
                    <a:gd name="T23" fmla="*/ 75 h 114"/>
                    <a:gd name="T24" fmla="*/ 7 w 20"/>
                    <a:gd name="T25" fmla="*/ 0 h 114"/>
                    <a:gd name="T26" fmla="*/ 0 w 20"/>
                    <a:gd name="T27" fmla="*/ 0 h 114"/>
                    <a:gd name="T28" fmla="*/ 112 w 20"/>
                    <a:gd name="T29" fmla="*/ 75 h 114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w 20"/>
                    <a:gd name="T46" fmla="*/ 0 h 114"/>
                    <a:gd name="T47" fmla="*/ 20 w 20"/>
                    <a:gd name="T48" fmla="*/ 114 h 114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T45" t="T46" r="T47" b="T48"/>
                  <a:pathLst>
                    <a:path w="20" h="114">
                      <a:moveTo>
                        <a:pt x="18" y="12"/>
                      </a:moveTo>
                      <a:cubicBezTo>
                        <a:pt x="18" y="78"/>
                        <a:pt x="18" y="78"/>
                        <a:pt x="18" y="78"/>
                      </a:cubicBezTo>
                      <a:cubicBezTo>
                        <a:pt x="18" y="78"/>
                        <a:pt x="18" y="78"/>
                        <a:pt x="18" y="78"/>
                      </a:cubicBezTo>
                      <a:cubicBezTo>
                        <a:pt x="18" y="81"/>
                        <a:pt x="17" y="87"/>
                        <a:pt x="5" y="89"/>
                      </a:cubicBezTo>
                      <a:cubicBezTo>
                        <a:pt x="9" y="91"/>
                        <a:pt x="12" y="95"/>
                        <a:pt x="12" y="101"/>
                      </a:cubicBezTo>
                      <a:cubicBezTo>
                        <a:pt x="12" y="108"/>
                        <a:pt x="7" y="113"/>
                        <a:pt x="0" y="114"/>
                      </a:cubicBezTo>
                      <a:cubicBezTo>
                        <a:pt x="0" y="114"/>
                        <a:pt x="0" y="114"/>
                        <a:pt x="1" y="114"/>
                      </a:cubicBezTo>
                      <a:cubicBezTo>
                        <a:pt x="8" y="114"/>
                        <a:pt x="14" y="108"/>
                        <a:pt x="14" y="101"/>
                      </a:cubicBezTo>
                      <a:cubicBezTo>
                        <a:pt x="14" y="95"/>
                        <a:pt x="11" y="91"/>
                        <a:pt x="7" y="89"/>
                      </a:cubicBezTo>
                      <a:cubicBezTo>
                        <a:pt x="19" y="87"/>
                        <a:pt x="20" y="81"/>
                        <a:pt x="20" y="78"/>
                      </a:cubicBezTo>
                      <a:cubicBezTo>
                        <a:pt x="20" y="78"/>
                        <a:pt x="20" y="78"/>
                        <a:pt x="20" y="78"/>
                      </a:cubicBezTo>
                      <a:cubicBezTo>
                        <a:pt x="20" y="12"/>
                        <a:pt x="20" y="12"/>
                        <a:pt x="20" y="12"/>
                      </a:cubicBezTo>
                      <a:cubicBezTo>
                        <a:pt x="20" y="7"/>
                        <a:pt x="16" y="0"/>
                        <a:pt x="1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4" y="1"/>
                        <a:pt x="18" y="8"/>
                        <a:pt x="18" y="12"/>
                      </a:cubicBezTo>
                      <a:close/>
                    </a:path>
                  </a:pathLst>
                </a:custGeom>
                <a:solidFill>
                  <a:srgbClr val="99CC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264" name="Freeform 692">
                  <a:extLst>
                    <a:ext uri="{FF2B5EF4-FFF2-40B4-BE49-F238E27FC236}">
                      <a16:creationId xmlns:a16="http://schemas.microsoft.com/office/drawing/2014/main" id="{E0F7451B-4900-4D9A-BD43-FFC12D7D7E40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818" y="866"/>
                  <a:ext cx="56" cy="286"/>
                </a:xfrm>
                <a:custGeom>
                  <a:avLst/>
                  <a:gdLst>
                    <a:gd name="T0" fmla="*/ 79 w 22"/>
                    <a:gd name="T1" fmla="*/ 635 h 114"/>
                    <a:gd name="T2" fmla="*/ 122 w 22"/>
                    <a:gd name="T3" fmla="*/ 559 h 114"/>
                    <a:gd name="T4" fmla="*/ 38 w 22"/>
                    <a:gd name="T5" fmla="*/ 492 h 114"/>
                    <a:gd name="T6" fmla="*/ 38 w 22"/>
                    <a:gd name="T7" fmla="*/ 492 h 114"/>
                    <a:gd name="T8" fmla="*/ 38 w 22"/>
                    <a:gd name="T9" fmla="*/ 75 h 114"/>
                    <a:gd name="T10" fmla="*/ 143 w 22"/>
                    <a:gd name="T11" fmla="*/ 8 h 114"/>
                    <a:gd name="T12" fmla="*/ 122 w 22"/>
                    <a:gd name="T13" fmla="*/ 0 h 114"/>
                    <a:gd name="T14" fmla="*/ 0 w 22"/>
                    <a:gd name="T15" fmla="*/ 75 h 114"/>
                    <a:gd name="T16" fmla="*/ 0 w 22"/>
                    <a:gd name="T17" fmla="*/ 492 h 114"/>
                    <a:gd name="T18" fmla="*/ 0 w 22"/>
                    <a:gd name="T19" fmla="*/ 492 h 114"/>
                    <a:gd name="T20" fmla="*/ 84 w 22"/>
                    <a:gd name="T21" fmla="*/ 559 h 114"/>
                    <a:gd name="T22" fmla="*/ 38 w 22"/>
                    <a:gd name="T23" fmla="*/ 635 h 114"/>
                    <a:gd name="T24" fmla="*/ 122 w 22"/>
                    <a:gd name="T25" fmla="*/ 718 h 114"/>
                    <a:gd name="T26" fmla="*/ 143 w 22"/>
                    <a:gd name="T27" fmla="*/ 718 h 114"/>
                    <a:gd name="T28" fmla="*/ 79 w 22"/>
                    <a:gd name="T29" fmla="*/ 635 h 114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w 22"/>
                    <a:gd name="T46" fmla="*/ 0 h 114"/>
                    <a:gd name="T47" fmla="*/ 22 w 22"/>
                    <a:gd name="T48" fmla="*/ 114 h 114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T45" t="T46" r="T47" b="T48"/>
                  <a:pathLst>
                    <a:path w="22" h="114">
                      <a:moveTo>
                        <a:pt x="12" y="101"/>
                      </a:moveTo>
                      <a:cubicBezTo>
                        <a:pt x="12" y="95"/>
                        <a:pt x="15" y="91"/>
                        <a:pt x="19" y="89"/>
                      </a:cubicBezTo>
                      <a:cubicBezTo>
                        <a:pt x="7" y="87"/>
                        <a:pt x="6" y="81"/>
                        <a:pt x="6" y="78"/>
                      </a:cubicBezTo>
                      <a:cubicBezTo>
                        <a:pt x="6" y="78"/>
                        <a:pt x="6" y="78"/>
                        <a:pt x="6" y="78"/>
                      </a:cubicBezTo>
                      <a:cubicBezTo>
                        <a:pt x="6" y="12"/>
                        <a:pt x="6" y="12"/>
                        <a:pt x="6" y="12"/>
                      </a:cubicBezTo>
                      <a:cubicBezTo>
                        <a:pt x="6" y="8"/>
                        <a:pt x="8" y="1"/>
                        <a:pt x="22" y="1"/>
                      </a:cubicBezTo>
                      <a:cubicBezTo>
                        <a:pt x="21" y="0"/>
                        <a:pt x="20" y="0"/>
                        <a:pt x="19" y="0"/>
                      </a:cubicBezTo>
                      <a:cubicBezTo>
                        <a:pt x="4" y="0"/>
                        <a:pt x="0" y="7"/>
                        <a:pt x="0" y="12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81"/>
                        <a:pt x="1" y="87"/>
                        <a:pt x="13" y="89"/>
                      </a:cubicBezTo>
                      <a:cubicBezTo>
                        <a:pt x="8" y="91"/>
                        <a:pt x="6" y="95"/>
                        <a:pt x="6" y="101"/>
                      </a:cubicBezTo>
                      <a:cubicBezTo>
                        <a:pt x="6" y="108"/>
                        <a:pt x="11" y="114"/>
                        <a:pt x="19" y="114"/>
                      </a:cubicBezTo>
                      <a:cubicBezTo>
                        <a:pt x="20" y="114"/>
                        <a:pt x="21" y="114"/>
                        <a:pt x="22" y="114"/>
                      </a:cubicBezTo>
                      <a:cubicBezTo>
                        <a:pt x="16" y="112"/>
                        <a:pt x="12" y="107"/>
                        <a:pt x="12" y="101"/>
                      </a:cubicBezTo>
                      <a:close/>
                    </a:path>
                  </a:pathLst>
                </a:custGeom>
                <a:solidFill>
                  <a:srgbClr val="99CC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265" name="Freeform 693">
                  <a:extLst>
                    <a:ext uri="{FF2B5EF4-FFF2-40B4-BE49-F238E27FC236}">
                      <a16:creationId xmlns:a16="http://schemas.microsoft.com/office/drawing/2014/main" id="{C21400C5-88E9-4834-B714-A64647C0C7E9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818" y="866"/>
                  <a:ext cx="96" cy="286"/>
                </a:xfrm>
                <a:custGeom>
                  <a:avLst/>
                  <a:gdLst>
                    <a:gd name="T0" fmla="*/ 205 w 38"/>
                    <a:gd name="T1" fmla="*/ 635 h 114"/>
                    <a:gd name="T2" fmla="*/ 159 w 38"/>
                    <a:gd name="T3" fmla="*/ 559 h 114"/>
                    <a:gd name="T4" fmla="*/ 243 w 38"/>
                    <a:gd name="T5" fmla="*/ 492 h 114"/>
                    <a:gd name="T6" fmla="*/ 243 w 38"/>
                    <a:gd name="T7" fmla="*/ 492 h 114"/>
                    <a:gd name="T8" fmla="*/ 243 w 38"/>
                    <a:gd name="T9" fmla="*/ 75 h 114"/>
                    <a:gd name="T10" fmla="*/ 121 w 38"/>
                    <a:gd name="T11" fmla="*/ 0 h 114"/>
                    <a:gd name="T12" fmla="*/ 0 w 38"/>
                    <a:gd name="T13" fmla="*/ 75 h 114"/>
                    <a:gd name="T14" fmla="*/ 0 w 38"/>
                    <a:gd name="T15" fmla="*/ 492 h 114"/>
                    <a:gd name="T16" fmla="*/ 0 w 38"/>
                    <a:gd name="T17" fmla="*/ 492 h 114"/>
                    <a:gd name="T18" fmla="*/ 83 w 38"/>
                    <a:gd name="T19" fmla="*/ 559 h 114"/>
                    <a:gd name="T20" fmla="*/ 38 w 38"/>
                    <a:gd name="T21" fmla="*/ 635 h 114"/>
                    <a:gd name="T22" fmla="*/ 121 w 38"/>
                    <a:gd name="T23" fmla="*/ 718 h 114"/>
                    <a:gd name="T24" fmla="*/ 205 w 38"/>
                    <a:gd name="T25" fmla="*/ 635 h 11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38"/>
                    <a:gd name="T40" fmla="*/ 0 h 114"/>
                    <a:gd name="T41" fmla="*/ 38 w 38"/>
                    <a:gd name="T42" fmla="*/ 114 h 114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38" h="114">
                      <a:moveTo>
                        <a:pt x="32" y="101"/>
                      </a:moveTo>
                      <a:cubicBezTo>
                        <a:pt x="32" y="95"/>
                        <a:pt x="29" y="91"/>
                        <a:pt x="25" y="89"/>
                      </a:cubicBezTo>
                      <a:cubicBezTo>
                        <a:pt x="37" y="87"/>
                        <a:pt x="38" y="81"/>
                        <a:pt x="38" y="78"/>
                      </a:cubicBezTo>
                      <a:cubicBezTo>
                        <a:pt x="38" y="78"/>
                        <a:pt x="38" y="78"/>
                        <a:pt x="38" y="78"/>
                      </a:cubicBezTo>
                      <a:cubicBezTo>
                        <a:pt x="38" y="12"/>
                        <a:pt x="38" y="12"/>
                        <a:pt x="38" y="12"/>
                      </a:cubicBezTo>
                      <a:cubicBezTo>
                        <a:pt x="38" y="7"/>
                        <a:pt x="34" y="0"/>
                        <a:pt x="19" y="0"/>
                      </a:cubicBezTo>
                      <a:cubicBezTo>
                        <a:pt x="4" y="0"/>
                        <a:pt x="0" y="7"/>
                        <a:pt x="0" y="12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81"/>
                        <a:pt x="1" y="87"/>
                        <a:pt x="13" y="89"/>
                      </a:cubicBezTo>
                      <a:cubicBezTo>
                        <a:pt x="8" y="91"/>
                        <a:pt x="6" y="95"/>
                        <a:pt x="6" y="101"/>
                      </a:cubicBezTo>
                      <a:cubicBezTo>
                        <a:pt x="6" y="108"/>
                        <a:pt x="11" y="114"/>
                        <a:pt x="19" y="114"/>
                      </a:cubicBezTo>
                      <a:cubicBezTo>
                        <a:pt x="26" y="114"/>
                        <a:pt x="32" y="108"/>
                        <a:pt x="32" y="101"/>
                      </a:cubicBezTo>
                      <a:close/>
                    </a:path>
                  </a:pathLst>
                </a:custGeom>
                <a:solidFill>
                  <a:srgbClr val="99CC00"/>
                </a:solidFill>
                <a:ln w="3175">
                  <a:solidFill>
                    <a:srgbClr val="343434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</p:grpSp>
          <p:grpSp>
            <p:nvGrpSpPr>
              <p:cNvPr id="240" name="Group 694">
                <a:extLst>
                  <a:ext uri="{FF2B5EF4-FFF2-40B4-BE49-F238E27FC236}">
                    <a16:creationId xmlns:a16="http://schemas.microsoft.com/office/drawing/2014/main" id="{6300E4C8-4410-4D85-827A-7E73916DA3A7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5268605" y="2865438"/>
                <a:ext cx="75724" cy="228600"/>
                <a:chOff x="818" y="866"/>
                <a:chExt cx="96" cy="286"/>
              </a:xfrm>
            </p:grpSpPr>
            <p:sp>
              <p:nvSpPr>
                <p:cNvPr id="258" name="Freeform 695">
                  <a:extLst>
                    <a:ext uri="{FF2B5EF4-FFF2-40B4-BE49-F238E27FC236}">
                      <a16:creationId xmlns:a16="http://schemas.microsoft.com/office/drawing/2014/main" id="{C19D1558-BC8A-4415-B4AC-3C4A23ADD5C3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818" y="866"/>
                  <a:ext cx="96" cy="286"/>
                </a:xfrm>
                <a:custGeom>
                  <a:avLst/>
                  <a:gdLst>
                    <a:gd name="T0" fmla="*/ 205 w 38"/>
                    <a:gd name="T1" fmla="*/ 635 h 114"/>
                    <a:gd name="T2" fmla="*/ 159 w 38"/>
                    <a:gd name="T3" fmla="*/ 559 h 114"/>
                    <a:gd name="T4" fmla="*/ 243 w 38"/>
                    <a:gd name="T5" fmla="*/ 492 h 114"/>
                    <a:gd name="T6" fmla="*/ 243 w 38"/>
                    <a:gd name="T7" fmla="*/ 492 h 114"/>
                    <a:gd name="T8" fmla="*/ 243 w 38"/>
                    <a:gd name="T9" fmla="*/ 75 h 114"/>
                    <a:gd name="T10" fmla="*/ 121 w 38"/>
                    <a:gd name="T11" fmla="*/ 0 h 114"/>
                    <a:gd name="T12" fmla="*/ 0 w 38"/>
                    <a:gd name="T13" fmla="*/ 75 h 114"/>
                    <a:gd name="T14" fmla="*/ 0 w 38"/>
                    <a:gd name="T15" fmla="*/ 492 h 114"/>
                    <a:gd name="T16" fmla="*/ 0 w 38"/>
                    <a:gd name="T17" fmla="*/ 492 h 114"/>
                    <a:gd name="T18" fmla="*/ 83 w 38"/>
                    <a:gd name="T19" fmla="*/ 559 h 114"/>
                    <a:gd name="T20" fmla="*/ 38 w 38"/>
                    <a:gd name="T21" fmla="*/ 635 h 114"/>
                    <a:gd name="T22" fmla="*/ 121 w 38"/>
                    <a:gd name="T23" fmla="*/ 718 h 114"/>
                    <a:gd name="T24" fmla="*/ 205 w 38"/>
                    <a:gd name="T25" fmla="*/ 635 h 11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38"/>
                    <a:gd name="T40" fmla="*/ 0 h 114"/>
                    <a:gd name="T41" fmla="*/ 38 w 38"/>
                    <a:gd name="T42" fmla="*/ 114 h 114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38" h="114">
                      <a:moveTo>
                        <a:pt x="32" y="101"/>
                      </a:moveTo>
                      <a:cubicBezTo>
                        <a:pt x="32" y="95"/>
                        <a:pt x="29" y="91"/>
                        <a:pt x="25" y="89"/>
                      </a:cubicBezTo>
                      <a:cubicBezTo>
                        <a:pt x="37" y="87"/>
                        <a:pt x="38" y="81"/>
                        <a:pt x="38" y="78"/>
                      </a:cubicBezTo>
                      <a:cubicBezTo>
                        <a:pt x="38" y="78"/>
                        <a:pt x="38" y="78"/>
                        <a:pt x="38" y="78"/>
                      </a:cubicBezTo>
                      <a:cubicBezTo>
                        <a:pt x="38" y="12"/>
                        <a:pt x="38" y="12"/>
                        <a:pt x="38" y="12"/>
                      </a:cubicBezTo>
                      <a:cubicBezTo>
                        <a:pt x="38" y="7"/>
                        <a:pt x="34" y="0"/>
                        <a:pt x="19" y="0"/>
                      </a:cubicBezTo>
                      <a:cubicBezTo>
                        <a:pt x="4" y="0"/>
                        <a:pt x="0" y="7"/>
                        <a:pt x="0" y="12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81"/>
                        <a:pt x="1" y="87"/>
                        <a:pt x="13" y="89"/>
                      </a:cubicBezTo>
                      <a:cubicBezTo>
                        <a:pt x="8" y="91"/>
                        <a:pt x="6" y="95"/>
                        <a:pt x="6" y="101"/>
                      </a:cubicBezTo>
                      <a:cubicBezTo>
                        <a:pt x="6" y="108"/>
                        <a:pt x="11" y="114"/>
                        <a:pt x="19" y="114"/>
                      </a:cubicBezTo>
                      <a:cubicBezTo>
                        <a:pt x="26" y="114"/>
                        <a:pt x="32" y="108"/>
                        <a:pt x="32" y="101"/>
                      </a:cubicBezTo>
                      <a:close/>
                    </a:path>
                  </a:pathLst>
                </a:custGeom>
                <a:solidFill>
                  <a:srgbClr val="99CC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259" name="Freeform 696">
                  <a:extLst>
                    <a:ext uri="{FF2B5EF4-FFF2-40B4-BE49-F238E27FC236}">
                      <a16:creationId xmlns:a16="http://schemas.microsoft.com/office/drawing/2014/main" id="{5B7B6639-F25C-4C44-9022-300D509B516C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864" y="866"/>
                  <a:ext cx="50" cy="286"/>
                </a:xfrm>
                <a:custGeom>
                  <a:avLst/>
                  <a:gdLst>
                    <a:gd name="T0" fmla="*/ 112 w 20"/>
                    <a:gd name="T1" fmla="*/ 75 h 114"/>
                    <a:gd name="T2" fmla="*/ 112 w 20"/>
                    <a:gd name="T3" fmla="*/ 492 h 114"/>
                    <a:gd name="T4" fmla="*/ 112 w 20"/>
                    <a:gd name="T5" fmla="*/ 492 h 114"/>
                    <a:gd name="T6" fmla="*/ 32 w 20"/>
                    <a:gd name="T7" fmla="*/ 559 h 114"/>
                    <a:gd name="T8" fmla="*/ 75 w 20"/>
                    <a:gd name="T9" fmla="*/ 635 h 114"/>
                    <a:gd name="T10" fmla="*/ 0 w 20"/>
                    <a:gd name="T11" fmla="*/ 718 h 114"/>
                    <a:gd name="T12" fmla="*/ 7 w 20"/>
                    <a:gd name="T13" fmla="*/ 718 h 114"/>
                    <a:gd name="T14" fmla="*/ 88 w 20"/>
                    <a:gd name="T15" fmla="*/ 635 h 114"/>
                    <a:gd name="T16" fmla="*/ 43 w 20"/>
                    <a:gd name="T17" fmla="*/ 559 h 114"/>
                    <a:gd name="T18" fmla="*/ 125 w 20"/>
                    <a:gd name="T19" fmla="*/ 492 h 114"/>
                    <a:gd name="T20" fmla="*/ 125 w 20"/>
                    <a:gd name="T21" fmla="*/ 492 h 114"/>
                    <a:gd name="T22" fmla="*/ 125 w 20"/>
                    <a:gd name="T23" fmla="*/ 75 h 114"/>
                    <a:gd name="T24" fmla="*/ 7 w 20"/>
                    <a:gd name="T25" fmla="*/ 0 h 114"/>
                    <a:gd name="T26" fmla="*/ 0 w 20"/>
                    <a:gd name="T27" fmla="*/ 0 h 114"/>
                    <a:gd name="T28" fmla="*/ 112 w 20"/>
                    <a:gd name="T29" fmla="*/ 75 h 114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w 20"/>
                    <a:gd name="T46" fmla="*/ 0 h 114"/>
                    <a:gd name="T47" fmla="*/ 20 w 20"/>
                    <a:gd name="T48" fmla="*/ 114 h 114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T45" t="T46" r="T47" b="T48"/>
                  <a:pathLst>
                    <a:path w="20" h="114">
                      <a:moveTo>
                        <a:pt x="18" y="12"/>
                      </a:moveTo>
                      <a:cubicBezTo>
                        <a:pt x="18" y="78"/>
                        <a:pt x="18" y="78"/>
                        <a:pt x="18" y="78"/>
                      </a:cubicBezTo>
                      <a:cubicBezTo>
                        <a:pt x="18" y="78"/>
                        <a:pt x="18" y="78"/>
                        <a:pt x="18" y="78"/>
                      </a:cubicBezTo>
                      <a:cubicBezTo>
                        <a:pt x="18" y="81"/>
                        <a:pt x="17" y="87"/>
                        <a:pt x="5" y="89"/>
                      </a:cubicBezTo>
                      <a:cubicBezTo>
                        <a:pt x="9" y="91"/>
                        <a:pt x="12" y="95"/>
                        <a:pt x="12" y="101"/>
                      </a:cubicBezTo>
                      <a:cubicBezTo>
                        <a:pt x="12" y="108"/>
                        <a:pt x="7" y="113"/>
                        <a:pt x="0" y="114"/>
                      </a:cubicBezTo>
                      <a:cubicBezTo>
                        <a:pt x="0" y="114"/>
                        <a:pt x="0" y="114"/>
                        <a:pt x="1" y="114"/>
                      </a:cubicBezTo>
                      <a:cubicBezTo>
                        <a:pt x="8" y="114"/>
                        <a:pt x="14" y="108"/>
                        <a:pt x="14" y="101"/>
                      </a:cubicBezTo>
                      <a:cubicBezTo>
                        <a:pt x="14" y="95"/>
                        <a:pt x="11" y="91"/>
                        <a:pt x="7" y="89"/>
                      </a:cubicBezTo>
                      <a:cubicBezTo>
                        <a:pt x="19" y="87"/>
                        <a:pt x="20" y="81"/>
                        <a:pt x="20" y="78"/>
                      </a:cubicBezTo>
                      <a:cubicBezTo>
                        <a:pt x="20" y="78"/>
                        <a:pt x="20" y="78"/>
                        <a:pt x="20" y="78"/>
                      </a:cubicBezTo>
                      <a:cubicBezTo>
                        <a:pt x="20" y="12"/>
                        <a:pt x="20" y="12"/>
                        <a:pt x="20" y="12"/>
                      </a:cubicBezTo>
                      <a:cubicBezTo>
                        <a:pt x="20" y="7"/>
                        <a:pt x="16" y="0"/>
                        <a:pt x="1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4" y="1"/>
                        <a:pt x="18" y="8"/>
                        <a:pt x="18" y="12"/>
                      </a:cubicBezTo>
                      <a:close/>
                    </a:path>
                  </a:pathLst>
                </a:custGeom>
                <a:solidFill>
                  <a:srgbClr val="99CC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260" name="Freeform 697">
                  <a:extLst>
                    <a:ext uri="{FF2B5EF4-FFF2-40B4-BE49-F238E27FC236}">
                      <a16:creationId xmlns:a16="http://schemas.microsoft.com/office/drawing/2014/main" id="{6C03EAF1-0025-4660-ADD3-0244D0891946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818" y="866"/>
                  <a:ext cx="56" cy="286"/>
                </a:xfrm>
                <a:custGeom>
                  <a:avLst/>
                  <a:gdLst>
                    <a:gd name="T0" fmla="*/ 79 w 22"/>
                    <a:gd name="T1" fmla="*/ 635 h 114"/>
                    <a:gd name="T2" fmla="*/ 122 w 22"/>
                    <a:gd name="T3" fmla="*/ 559 h 114"/>
                    <a:gd name="T4" fmla="*/ 38 w 22"/>
                    <a:gd name="T5" fmla="*/ 492 h 114"/>
                    <a:gd name="T6" fmla="*/ 38 w 22"/>
                    <a:gd name="T7" fmla="*/ 492 h 114"/>
                    <a:gd name="T8" fmla="*/ 38 w 22"/>
                    <a:gd name="T9" fmla="*/ 75 h 114"/>
                    <a:gd name="T10" fmla="*/ 143 w 22"/>
                    <a:gd name="T11" fmla="*/ 8 h 114"/>
                    <a:gd name="T12" fmla="*/ 122 w 22"/>
                    <a:gd name="T13" fmla="*/ 0 h 114"/>
                    <a:gd name="T14" fmla="*/ 0 w 22"/>
                    <a:gd name="T15" fmla="*/ 75 h 114"/>
                    <a:gd name="T16" fmla="*/ 0 w 22"/>
                    <a:gd name="T17" fmla="*/ 492 h 114"/>
                    <a:gd name="T18" fmla="*/ 0 w 22"/>
                    <a:gd name="T19" fmla="*/ 492 h 114"/>
                    <a:gd name="T20" fmla="*/ 84 w 22"/>
                    <a:gd name="T21" fmla="*/ 559 h 114"/>
                    <a:gd name="T22" fmla="*/ 38 w 22"/>
                    <a:gd name="T23" fmla="*/ 635 h 114"/>
                    <a:gd name="T24" fmla="*/ 122 w 22"/>
                    <a:gd name="T25" fmla="*/ 718 h 114"/>
                    <a:gd name="T26" fmla="*/ 143 w 22"/>
                    <a:gd name="T27" fmla="*/ 718 h 114"/>
                    <a:gd name="T28" fmla="*/ 79 w 22"/>
                    <a:gd name="T29" fmla="*/ 635 h 114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w 22"/>
                    <a:gd name="T46" fmla="*/ 0 h 114"/>
                    <a:gd name="T47" fmla="*/ 22 w 22"/>
                    <a:gd name="T48" fmla="*/ 114 h 114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T45" t="T46" r="T47" b="T48"/>
                  <a:pathLst>
                    <a:path w="22" h="114">
                      <a:moveTo>
                        <a:pt x="12" y="101"/>
                      </a:moveTo>
                      <a:cubicBezTo>
                        <a:pt x="12" y="95"/>
                        <a:pt x="15" y="91"/>
                        <a:pt x="19" y="89"/>
                      </a:cubicBezTo>
                      <a:cubicBezTo>
                        <a:pt x="7" y="87"/>
                        <a:pt x="6" y="81"/>
                        <a:pt x="6" y="78"/>
                      </a:cubicBezTo>
                      <a:cubicBezTo>
                        <a:pt x="6" y="78"/>
                        <a:pt x="6" y="78"/>
                        <a:pt x="6" y="78"/>
                      </a:cubicBezTo>
                      <a:cubicBezTo>
                        <a:pt x="6" y="12"/>
                        <a:pt x="6" y="12"/>
                        <a:pt x="6" y="12"/>
                      </a:cubicBezTo>
                      <a:cubicBezTo>
                        <a:pt x="6" y="8"/>
                        <a:pt x="8" y="1"/>
                        <a:pt x="22" y="1"/>
                      </a:cubicBezTo>
                      <a:cubicBezTo>
                        <a:pt x="21" y="0"/>
                        <a:pt x="20" y="0"/>
                        <a:pt x="19" y="0"/>
                      </a:cubicBezTo>
                      <a:cubicBezTo>
                        <a:pt x="4" y="0"/>
                        <a:pt x="0" y="7"/>
                        <a:pt x="0" y="12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81"/>
                        <a:pt x="1" y="87"/>
                        <a:pt x="13" y="89"/>
                      </a:cubicBezTo>
                      <a:cubicBezTo>
                        <a:pt x="8" y="91"/>
                        <a:pt x="6" y="95"/>
                        <a:pt x="6" y="101"/>
                      </a:cubicBezTo>
                      <a:cubicBezTo>
                        <a:pt x="6" y="108"/>
                        <a:pt x="11" y="114"/>
                        <a:pt x="19" y="114"/>
                      </a:cubicBezTo>
                      <a:cubicBezTo>
                        <a:pt x="20" y="114"/>
                        <a:pt x="21" y="114"/>
                        <a:pt x="22" y="114"/>
                      </a:cubicBezTo>
                      <a:cubicBezTo>
                        <a:pt x="16" y="112"/>
                        <a:pt x="12" y="107"/>
                        <a:pt x="12" y="101"/>
                      </a:cubicBezTo>
                      <a:close/>
                    </a:path>
                  </a:pathLst>
                </a:custGeom>
                <a:solidFill>
                  <a:srgbClr val="99CC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261" name="Freeform 698">
                  <a:extLst>
                    <a:ext uri="{FF2B5EF4-FFF2-40B4-BE49-F238E27FC236}">
                      <a16:creationId xmlns:a16="http://schemas.microsoft.com/office/drawing/2014/main" id="{FCA559F0-9B26-4A91-B119-2509652D37FF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818" y="866"/>
                  <a:ext cx="96" cy="286"/>
                </a:xfrm>
                <a:custGeom>
                  <a:avLst/>
                  <a:gdLst>
                    <a:gd name="T0" fmla="*/ 205 w 38"/>
                    <a:gd name="T1" fmla="*/ 635 h 114"/>
                    <a:gd name="T2" fmla="*/ 159 w 38"/>
                    <a:gd name="T3" fmla="*/ 559 h 114"/>
                    <a:gd name="T4" fmla="*/ 243 w 38"/>
                    <a:gd name="T5" fmla="*/ 492 h 114"/>
                    <a:gd name="T6" fmla="*/ 243 w 38"/>
                    <a:gd name="T7" fmla="*/ 492 h 114"/>
                    <a:gd name="T8" fmla="*/ 243 w 38"/>
                    <a:gd name="T9" fmla="*/ 75 h 114"/>
                    <a:gd name="T10" fmla="*/ 121 w 38"/>
                    <a:gd name="T11" fmla="*/ 0 h 114"/>
                    <a:gd name="T12" fmla="*/ 0 w 38"/>
                    <a:gd name="T13" fmla="*/ 75 h 114"/>
                    <a:gd name="T14" fmla="*/ 0 w 38"/>
                    <a:gd name="T15" fmla="*/ 492 h 114"/>
                    <a:gd name="T16" fmla="*/ 0 w 38"/>
                    <a:gd name="T17" fmla="*/ 492 h 114"/>
                    <a:gd name="T18" fmla="*/ 83 w 38"/>
                    <a:gd name="T19" fmla="*/ 559 h 114"/>
                    <a:gd name="T20" fmla="*/ 38 w 38"/>
                    <a:gd name="T21" fmla="*/ 635 h 114"/>
                    <a:gd name="T22" fmla="*/ 121 w 38"/>
                    <a:gd name="T23" fmla="*/ 718 h 114"/>
                    <a:gd name="T24" fmla="*/ 205 w 38"/>
                    <a:gd name="T25" fmla="*/ 635 h 11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38"/>
                    <a:gd name="T40" fmla="*/ 0 h 114"/>
                    <a:gd name="T41" fmla="*/ 38 w 38"/>
                    <a:gd name="T42" fmla="*/ 114 h 114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38" h="114">
                      <a:moveTo>
                        <a:pt x="32" y="101"/>
                      </a:moveTo>
                      <a:cubicBezTo>
                        <a:pt x="32" y="95"/>
                        <a:pt x="29" y="91"/>
                        <a:pt x="25" y="89"/>
                      </a:cubicBezTo>
                      <a:cubicBezTo>
                        <a:pt x="37" y="87"/>
                        <a:pt x="38" y="81"/>
                        <a:pt x="38" y="78"/>
                      </a:cubicBezTo>
                      <a:cubicBezTo>
                        <a:pt x="38" y="78"/>
                        <a:pt x="38" y="78"/>
                        <a:pt x="38" y="78"/>
                      </a:cubicBezTo>
                      <a:cubicBezTo>
                        <a:pt x="38" y="12"/>
                        <a:pt x="38" y="12"/>
                        <a:pt x="38" y="12"/>
                      </a:cubicBezTo>
                      <a:cubicBezTo>
                        <a:pt x="38" y="7"/>
                        <a:pt x="34" y="0"/>
                        <a:pt x="19" y="0"/>
                      </a:cubicBezTo>
                      <a:cubicBezTo>
                        <a:pt x="4" y="0"/>
                        <a:pt x="0" y="7"/>
                        <a:pt x="0" y="12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81"/>
                        <a:pt x="1" y="87"/>
                        <a:pt x="13" y="89"/>
                      </a:cubicBezTo>
                      <a:cubicBezTo>
                        <a:pt x="8" y="91"/>
                        <a:pt x="6" y="95"/>
                        <a:pt x="6" y="101"/>
                      </a:cubicBezTo>
                      <a:cubicBezTo>
                        <a:pt x="6" y="108"/>
                        <a:pt x="11" y="114"/>
                        <a:pt x="19" y="114"/>
                      </a:cubicBezTo>
                      <a:cubicBezTo>
                        <a:pt x="26" y="114"/>
                        <a:pt x="32" y="108"/>
                        <a:pt x="32" y="101"/>
                      </a:cubicBezTo>
                      <a:close/>
                    </a:path>
                  </a:pathLst>
                </a:custGeom>
                <a:solidFill>
                  <a:srgbClr val="99CC00"/>
                </a:solidFill>
                <a:ln w="3175">
                  <a:solidFill>
                    <a:srgbClr val="343434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</p:grpSp>
          <p:grpSp>
            <p:nvGrpSpPr>
              <p:cNvPr id="241" name="Group 699">
                <a:extLst>
                  <a:ext uri="{FF2B5EF4-FFF2-40B4-BE49-F238E27FC236}">
                    <a16:creationId xmlns:a16="http://schemas.microsoft.com/office/drawing/2014/main" id="{A48DF87B-7FD8-42A4-8386-B2D43155DBC5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5728663" y="2865438"/>
                <a:ext cx="77153" cy="228600"/>
                <a:chOff x="818" y="866"/>
                <a:chExt cx="96" cy="286"/>
              </a:xfrm>
            </p:grpSpPr>
            <p:sp>
              <p:nvSpPr>
                <p:cNvPr id="254" name="Freeform 700">
                  <a:extLst>
                    <a:ext uri="{FF2B5EF4-FFF2-40B4-BE49-F238E27FC236}">
                      <a16:creationId xmlns:a16="http://schemas.microsoft.com/office/drawing/2014/main" id="{41E097C9-E692-48B3-AD8A-069CD5A4F95D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818" y="866"/>
                  <a:ext cx="96" cy="286"/>
                </a:xfrm>
                <a:custGeom>
                  <a:avLst/>
                  <a:gdLst>
                    <a:gd name="T0" fmla="*/ 205 w 38"/>
                    <a:gd name="T1" fmla="*/ 635 h 114"/>
                    <a:gd name="T2" fmla="*/ 159 w 38"/>
                    <a:gd name="T3" fmla="*/ 559 h 114"/>
                    <a:gd name="T4" fmla="*/ 243 w 38"/>
                    <a:gd name="T5" fmla="*/ 492 h 114"/>
                    <a:gd name="T6" fmla="*/ 243 w 38"/>
                    <a:gd name="T7" fmla="*/ 492 h 114"/>
                    <a:gd name="T8" fmla="*/ 243 w 38"/>
                    <a:gd name="T9" fmla="*/ 75 h 114"/>
                    <a:gd name="T10" fmla="*/ 121 w 38"/>
                    <a:gd name="T11" fmla="*/ 0 h 114"/>
                    <a:gd name="T12" fmla="*/ 0 w 38"/>
                    <a:gd name="T13" fmla="*/ 75 h 114"/>
                    <a:gd name="T14" fmla="*/ 0 w 38"/>
                    <a:gd name="T15" fmla="*/ 492 h 114"/>
                    <a:gd name="T16" fmla="*/ 0 w 38"/>
                    <a:gd name="T17" fmla="*/ 492 h 114"/>
                    <a:gd name="T18" fmla="*/ 83 w 38"/>
                    <a:gd name="T19" fmla="*/ 559 h 114"/>
                    <a:gd name="T20" fmla="*/ 38 w 38"/>
                    <a:gd name="T21" fmla="*/ 635 h 114"/>
                    <a:gd name="T22" fmla="*/ 121 w 38"/>
                    <a:gd name="T23" fmla="*/ 718 h 114"/>
                    <a:gd name="T24" fmla="*/ 205 w 38"/>
                    <a:gd name="T25" fmla="*/ 635 h 11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38"/>
                    <a:gd name="T40" fmla="*/ 0 h 114"/>
                    <a:gd name="T41" fmla="*/ 38 w 38"/>
                    <a:gd name="T42" fmla="*/ 114 h 114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38" h="114">
                      <a:moveTo>
                        <a:pt x="32" y="101"/>
                      </a:moveTo>
                      <a:cubicBezTo>
                        <a:pt x="32" y="95"/>
                        <a:pt x="29" y="91"/>
                        <a:pt x="25" y="89"/>
                      </a:cubicBezTo>
                      <a:cubicBezTo>
                        <a:pt x="37" y="87"/>
                        <a:pt x="38" y="81"/>
                        <a:pt x="38" y="78"/>
                      </a:cubicBezTo>
                      <a:cubicBezTo>
                        <a:pt x="38" y="78"/>
                        <a:pt x="38" y="78"/>
                        <a:pt x="38" y="78"/>
                      </a:cubicBezTo>
                      <a:cubicBezTo>
                        <a:pt x="38" y="12"/>
                        <a:pt x="38" y="12"/>
                        <a:pt x="38" y="12"/>
                      </a:cubicBezTo>
                      <a:cubicBezTo>
                        <a:pt x="38" y="7"/>
                        <a:pt x="34" y="0"/>
                        <a:pt x="19" y="0"/>
                      </a:cubicBezTo>
                      <a:cubicBezTo>
                        <a:pt x="4" y="0"/>
                        <a:pt x="0" y="7"/>
                        <a:pt x="0" y="12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81"/>
                        <a:pt x="1" y="87"/>
                        <a:pt x="13" y="89"/>
                      </a:cubicBezTo>
                      <a:cubicBezTo>
                        <a:pt x="8" y="91"/>
                        <a:pt x="6" y="95"/>
                        <a:pt x="6" y="101"/>
                      </a:cubicBezTo>
                      <a:cubicBezTo>
                        <a:pt x="6" y="108"/>
                        <a:pt x="11" y="114"/>
                        <a:pt x="19" y="114"/>
                      </a:cubicBezTo>
                      <a:cubicBezTo>
                        <a:pt x="26" y="114"/>
                        <a:pt x="32" y="108"/>
                        <a:pt x="32" y="101"/>
                      </a:cubicBezTo>
                      <a:close/>
                    </a:path>
                  </a:pathLst>
                </a:custGeom>
                <a:solidFill>
                  <a:srgbClr val="99CC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255" name="Freeform 701">
                  <a:extLst>
                    <a:ext uri="{FF2B5EF4-FFF2-40B4-BE49-F238E27FC236}">
                      <a16:creationId xmlns:a16="http://schemas.microsoft.com/office/drawing/2014/main" id="{9A86BEC0-41E6-47BC-853B-8C2AD94CA484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864" y="866"/>
                  <a:ext cx="50" cy="286"/>
                </a:xfrm>
                <a:custGeom>
                  <a:avLst/>
                  <a:gdLst>
                    <a:gd name="T0" fmla="*/ 112 w 20"/>
                    <a:gd name="T1" fmla="*/ 75 h 114"/>
                    <a:gd name="T2" fmla="*/ 112 w 20"/>
                    <a:gd name="T3" fmla="*/ 492 h 114"/>
                    <a:gd name="T4" fmla="*/ 112 w 20"/>
                    <a:gd name="T5" fmla="*/ 492 h 114"/>
                    <a:gd name="T6" fmla="*/ 32 w 20"/>
                    <a:gd name="T7" fmla="*/ 559 h 114"/>
                    <a:gd name="T8" fmla="*/ 75 w 20"/>
                    <a:gd name="T9" fmla="*/ 635 h 114"/>
                    <a:gd name="T10" fmla="*/ 0 w 20"/>
                    <a:gd name="T11" fmla="*/ 718 h 114"/>
                    <a:gd name="T12" fmla="*/ 7 w 20"/>
                    <a:gd name="T13" fmla="*/ 718 h 114"/>
                    <a:gd name="T14" fmla="*/ 88 w 20"/>
                    <a:gd name="T15" fmla="*/ 635 h 114"/>
                    <a:gd name="T16" fmla="*/ 43 w 20"/>
                    <a:gd name="T17" fmla="*/ 559 h 114"/>
                    <a:gd name="T18" fmla="*/ 125 w 20"/>
                    <a:gd name="T19" fmla="*/ 492 h 114"/>
                    <a:gd name="T20" fmla="*/ 125 w 20"/>
                    <a:gd name="T21" fmla="*/ 492 h 114"/>
                    <a:gd name="T22" fmla="*/ 125 w 20"/>
                    <a:gd name="T23" fmla="*/ 75 h 114"/>
                    <a:gd name="T24" fmla="*/ 7 w 20"/>
                    <a:gd name="T25" fmla="*/ 0 h 114"/>
                    <a:gd name="T26" fmla="*/ 0 w 20"/>
                    <a:gd name="T27" fmla="*/ 0 h 114"/>
                    <a:gd name="T28" fmla="*/ 112 w 20"/>
                    <a:gd name="T29" fmla="*/ 75 h 114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w 20"/>
                    <a:gd name="T46" fmla="*/ 0 h 114"/>
                    <a:gd name="T47" fmla="*/ 20 w 20"/>
                    <a:gd name="T48" fmla="*/ 114 h 114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T45" t="T46" r="T47" b="T48"/>
                  <a:pathLst>
                    <a:path w="20" h="114">
                      <a:moveTo>
                        <a:pt x="18" y="12"/>
                      </a:moveTo>
                      <a:cubicBezTo>
                        <a:pt x="18" y="78"/>
                        <a:pt x="18" y="78"/>
                        <a:pt x="18" y="78"/>
                      </a:cubicBezTo>
                      <a:cubicBezTo>
                        <a:pt x="18" y="78"/>
                        <a:pt x="18" y="78"/>
                        <a:pt x="18" y="78"/>
                      </a:cubicBezTo>
                      <a:cubicBezTo>
                        <a:pt x="18" y="81"/>
                        <a:pt x="17" y="87"/>
                        <a:pt x="5" y="89"/>
                      </a:cubicBezTo>
                      <a:cubicBezTo>
                        <a:pt x="9" y="91"/>
                        <a:pt x="12" y="95"/>
                        <a:pt x="12" y="101"/>
                      </a:cubicBezTo>
                      <a:cubicBezTo>
                        <a:pt x="12" y="108"/>
                        <a:pt x="7" y="113"/>
                        <a:pt x="0" y="114"/>
                      </a:cubicBezTo>
                      <a:cubicBezTo>
                        <a:pt x="0" y="114"/>
                        <a:pt x="0" y="114"/>
                        <a:pt x="1" y="114"/>
                      </a:cubicBezTo>
                      <a:cubicBezTo>
                        <a:pt x="8" y="114"/>
                        <a:pt x="14" y="108"/>
                        <a:pt x="14" y="101"/>
                      </a:cubicBezTo>
                      <a:cubicBezTo>
                        <a:pt x="14" y="95"/>
                        <a:pt x="11" y="91"/>
                        <a:pt x="7" y="89"/>
                      </a:cubicBezTo>
                      <a:cubicBezTo>
                        <a:pt x="19" y="87"/>
                        <a:pt x="20" y="81"/>
                        <a:pt x="20" y="78"/>
                      </a:cubicBezTo>
                      <a:cubicBezTo>
                        <a:pt x="20" y="78"/>
                        <a:pt x="20" y="78"/>
                        <a:pt x="20" y="78"/>
                      </a:cubicBezTo>
                      <a:cubicBezTo>
                        <a:pt x="20" y="12"/>
                        <a:pt x="20" y="12"/>
                        <a:pt x="20" y="12"/>
                      </a:cubicBezTo>
                      <a:cubicBezTo>
                        <a:pt x="20" y="7"/>
                        <a:pt x="16" y="0"/>
                        <a:pt x="1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4" y="1"/>
                        <a:pt x="18" y="8"/>
                        <a:pt x="18" y="12"/>
                      </a:cubicBezTo>
                      <a:close/>
                    </a:path>
                  </a:pathLst>
                </a:custGeom>
                <a:solidFill>
                  <a:srgbClr val="99CC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256" name="Freeform 702">
                  <a:extLst>
                    <a:ext uri="{FF2B5EF4-FFF2-40B4-BE49-F238E27FC236}">
                      <a16:creationId xmlns:a16="http://schemas.microsoft.com/office/drawing/2014/main" id="{BD9CC592-80AF-4EF6-8CB5-C18ABFE53EE2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818" y="866"/>
                  <a:ext cx="56" cy="286"/>
                </a:xfrm>
                <a:custGeom>
                  <a:avLst/>
                  <a:gdLst>
                    <a:gd name="T0" fmla="*/ 79 w 22"/>
                    <a:gd name="T1" fmla="*/ 635 h 114"/>
                    <a:gd name="T2" fmla="*/ 122 w 22"/>
                    <a:gd name="T3" fmla="*/ 559 h 114"/>
                    <a:gd name="T4" fmla="*/ 38 w 22"/>
                    <a:gd name="T5" fmla="*/ 492 h 114"/>
                    <a:gd name="T6" fmla="*/ 38 w 22"/>
                    <a:gd name="T7" fmla="*/ 492 h 114"/>
                    <a:gd name="T8" fmla="*/ 38 w 22"/>
                    <a:gd name="T9" fmla="*/ 75 h 114"/>
                    <a:gd name="T10" fmla="*/ 143 w 22"/>
                    <a:gd name="T11" fmla="*/ 8 h 114"/>
                    <a:gd name="T12" fmla="*/ 122 w 22"/>
                    <a:gd name="T13" fmla="*/ 0 h 114"/>
                    <a:gd name="T14" fmla="*/ 0 w 22"/>
                    <a:gd name="T15" fmla="*/ 75 h 114"/>
                    <a:gd name="T16" fmla="*/ 0 w 22"/>
                    <a:gd name="T17" fmla="*/ 492 h 114"/>
                    <a:gd name="T18" fmla="*/ 0 w 22"/>
                    <a:gd name="T19" fmla="*/ 492 h 114"/>
                    <a:gd name="T20" fmla="*/ 84 w 22"/>
                    <a:gd name="T21" fmla="*/ 559 h 114"/>
                    <a:gd name="T22" fmla="*/ 38 w 22"/>
                    <a:gd name="T23" fmla="*/ 635 h 114"/>
                    <a:gd name="T24" fmla="*/ 122 w 22"/>
                    <a:gd name="T25" fmla="*/ 718 h 114"/>
                    <a:gd name="T26" fmla="*/ 143 w 22"/>
                    <a:gd name="T27" fmla="*/ 718 h 114"/>
                    <a:gd name="T28" fmla="*/ 79 w 22"/>
                    <a:gd name="T29" fmla="*/ 635 h 114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w 22"/>
                    <a:gd name="T46" fmla="*/ 0 h 114"/>
                    <a:gd name="T47" fmla="*/ 22 w 22"/>
                    <a:gd name="T48" fmla="*/ 114 h 114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T45" t="T46" r="T47" b="T48"/>
                  <a:pathLst>
                    <a:path w="22" h="114">
                      <a:moveTo>
                        <a:pt x="12" y="101"/>
                      </a:moveTo>
                      <a:cubicBezTo>
                        <a:pt x="12" y="95"/>
                        <a:pt x="15" y="91"/>
                        <a:pt x="19" y="89"/>
                      </a:cubicBezTo>
                      <a:cubicBezTo>
                        <a:pt x="7" y="87"/>
                        <a:pt x="6" y="81"/>
                        <a:pt x="6" y="78"/>
                      </a:cubicBezTo>
                      <a:cubicBezTo>
                        <a:pt x="6" y="78"/>
                        <a:pt x="6" y="78"/>
                        <a:pt x="6" y="78"/>
                      </a:cubicBezTo>
                      <a:cubicBezTo>
                        <a:pt x="6" y="12"/>
                        <a:pt x="6" y="12"/>
                        <a:pt x="6" y="12"/>
                      </a:cubicBezTo>
                      <a:cubicBezTo>
                        <a:pt x="6" y="8"/>
                        <a:pt x="8" y="1"/>
                        <a:pt x="22" y="1"/>
                      </a:cubicBezTo>
                      <a:cubicBezTo>
                        <a:pt x="21" y="0"/>
                        <a:pt x="20" y="0"/>
                        <a:pt x="19" y="0"/>
                      </a:cubicBezTo>
                      <a:cubicBezTo>
                        <a:pt x="4" y="0"/>
                        <a:pt x="0" y="7"/>
                        <a:pt x="0" y="12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81"/>
                        <a:pt x="1" y="87"/>
                        <a:pt x="13" y="89"/>
                      </a:cubicBezTo>
                      <a:cubicBezTo>
                        <a:pt x="8" y="91"/>
                        <a:pt x="6" y="95"/>
                        <a:pt x="6" y="101"/>
                      </a:cubicBezTo>
                      <a:cubicBezTo>
                        <a:pt x="6" y="108"/>
                        <a:pt x="11" y="114"/>
                        <a:pt x="19" y="114"/>
                      </a:cubicBezTo>
                      <a:cubicBezTo>
                        <a:pt x="20" y="114"/>
                        <a:pt x="21" y="114"/>
                        <a:pt x="22" y="114"/>
                      </a:cubicBezTo>
                      <a:cubicBezTo>
                        <a:pt x="16" y="112"/>
                        <a:pt x="12" y="107"/>
                        <a:pt x="12" y="101"/>
                      </a:cubicBezTo>
                      <a:close/>
                    </a:path>
                  </a:pathLst>
                </a:custGeom>
                <a:solidFill>
                  <a:srgbClr val="99CC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257" name="Freeform 703">
                  <a:extLst>
                    <a:ext uri="{FF2B5EF4-FFF2-40B4-BE49-F238E27FC236}">
                      <a16:creationId xmlns:a16="http://schemas.microsoft.com/office/drawing/2014/main" id="{E4482CF1-0B5D-4414-B3B6-2394271851AB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818" y="866"/>
                  <a:ext cx="96" cy="286"/>
                </a:xfrm>
                <a:custGeom>
                  <a:avLst/>
                  <a:gdLst>
                    <a:gd name="T0" fmla="*/ 205 w 38"/>
                    <a:gd name="T1" fmla="*/ 635 h 114"/>
                    <a:gd name="T2" fmla="*/ 159 w 38"/>
                    <a:gd name="T3" fmla="*/ 559 h 114"/>
                    <a:gd name="T4" fmla="*/ 243 w 38"/>
                    <a:gd name="T5" fmla="*/ 492 h 114"/>
                    <a:gd name="T6" fmla="*/ 243 w 38"/>
                    <a:gd name="T7" fmla="*/ 492 h 114"/>
                    <a:gd name="T8" fmla="*/ 243 w 38"/>
                    <a:gd name="T9" fmla="*/ 75 h 114"/>
                    <a:gd name="T10" fmla="*/ 121 w 38"/>
                    <a:gd name="T11" fmla="*/ 0 h 114"/>
                    <a:gd name="T12" fmla="*/ 0 w 38"/>
                    <a:gd name="T13" fmla="*/ 75 h 114"/>
                    <a:gd name="T14" fmla="*/ 0 w 38"/>
                    <a:gd name="T15" fmla="*/ 492 h 114"/>
                    <a:gd name="T16" fmla="*/ 0 w 38"/>
                    <a:gd name="T17" fmla="*/ 492 h 114"/>
                    <a:gd name="T18" fmla="*/ 83 w 38"/>
                    <a:gd name="T19" fmla="*/ 559 h 114"/>
                    <a:gd name="T20" fmla="*/ 38 w 38"/>
                    <a:gd name="T21" fmla="*/ 635 h 114"/>
                    <a:gd name="T22" fmla="*/ 121 w 38"/>
                    <a:gd name="T23" fmla="*/ 718 h 114"/>
                    <a:gd name="T24" fmla="*/ 205 w 38"/>
                    <a:gd name="T25" fmla="*/ 635 h 11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38"/>
                    <a:gd name="T40" fmla="*/ 0 h 114"/>
                    <a:gd name="T41" fmla="*/ 38 w 38"/>
                    <a:gd name="T42" fmla="*/ 114 h 114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38" h="114">
                      <a:moveTo>
                        <a:pt x="32" y="101"/>
                      </a:moveTo>
                      <a:cubicBezTo>
                        <a:pt x="32" y="95"/>
                        <a:pt x="29" y="91"/>
                        <a:pt x="25" y="89"/>
                      </a:cubicBezTo>
                      <a:cubicBezTo>
                        <a:pt x="37" y="87"/>
                        <a:pt x="38" y="81"/>
                        <a:pt x="38" y="78"/>
                      </a:cubicBezTo>
                      <a:cubicBezTo>
                        <a:pt x="38" y="78"/>
                        <a:pt x="38" y="78"/>
                        <a:pt x="38" y="78"/>
                      </a:cubicBezTo>
                      <a:cubicBezTo>
                        <a:pt x="38" y="12"/>
                        <a:pt x="38" y="12"/>
                        <a:pt x="38" y="12"/>
                      </a:cubicBezTo>
                      <a:cubicBezTo>
                        <a:pt x="38" y="7"/>
                        <a:pt x="34" y="0"/>
                        <a:pt x="19" y="0"/>
                      </a:cubicBezTo>
                      <a:cubicBezTo>
                        <a:pt x="4" y="0"/>
                        <a:pt x="0" y="7"/>
                        <a:pt x="0" y="12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81"/>
                        <a:pt x="1" y="87"/>
                        <a:pt x="13" y="89"/>
                      </a:cubicBezTo>
                      <a:cubicBezTo>
                        <a:pt x="8" y="91"/>
                        <a:pt x="6" y="95"/>
                        <a:pt x="6" y="101"/>
                      </a:cubicBezTo>
                      <a:cubicBezTo>
                        <a:pt x="6" y="108"/>
                        <a:pt x="11" y="114"/>
                        <a:pt x="19" y="114"/>
                      </a:cubicBezTo>
                      <a:cubicBezTo>
                        <a:pt x="26" y="114"/>
                        <a:pt x="32" y="108"/>
                        <a:pt x="32" y="101"/>
                      </a:cubicBezTo>
                      <a:close/>
                    </a:path>
                  </a:pathLst>
                </a:custGeom>
                <a:solidFill>
                  <a:srgbClr val="99CC00"/>
                </a:solidFill>
                <a:ln w="3175">
                  <a:solidFill>
                    <a:srgbClr val="343434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</p:grpSp>
          <p:grpSp>
            <p:nvGrpSpPr>
              <p:cNvPr id="242" name="Group 704">
                <a:extLst>
                  <a:ext uri="{FF2B5EF4-FFF2-40B4-BE49-F238E27FC236}">
                    <a16:creationId xmlns:a16="http://schemas.microsoft.com/office/drawing/2014/main" id="{5E4867AF-F85B-4E3A-93D3-717CC5968345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 rot="10800000">
                <a:off x="4518511" y="2865438"/>
                <a:ext cx="75724" cy="222885"/>
                <a:chOff x="627" y="867"/>
                <a:chExt cx="95" cy="279"/>
              </a:xfrm>
            </p:grpSpPr>
            <p:sp>
              <p:nvSpPr>
                <p:cNvPr id="249" name="Freeform 705">
                  <a:extLst>
                    <a:ext uri="{FF2B5EF4-FFF2-40B4-BE49-F238E27FC236}">
                      <a16:creationId xmlns:a16="http://schemas.microsoft.com/office/drawing/2014/main" id="{B98280A3-777C-445A-9E68-0DAE7967B1A2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27" y="867"/>
                  <a:ext cx="95" cy="279"/>
                </a:xfrm>
                <a:custGeom>
                  <a:avLst/>
                  <a:gdLst>
                    <a:gd name="T0" fmla="*/ 237 w 38"/>
                    <a:gd name="T1" fmla="*/ 0 h 112"/>
                    <a:gd name="T2" fmla="*/ 120 w 38"/>
                    <a:gd name="T3" fmla="*/ 229 h 112"/>
                    <a:gd name="T4" fmla="*/ 0 w 38"/>
                    <a:gd name="T5" fmla="*/ 0 h 112"/>
                    <a:gd name="T6" fmla="*/ 0 w 38"/>
                    <a:gd name="T7" fmla="*/ 5 h 112"/>
                    <a:gd name="T8" fmla="*/ 0 w 38"/>
                    <a:gd name="T9" fmla="*/ 620 h 112"/>
                    <a:gd name="T10" fmla="*/ 120 w 38"/>
                    <a:gd name="T11" fmla="*/ 695 h 112"/>
                    <a:gd name="T12" fmla="*/ 237 w 38"/>
                    <a:gd name="T13" fmla="*/ 620 h 112"/>
                    <a:gd name="T14" fmla="*/ 237 w 38"/>
                    <a:gd name="T15" fmla="*/ 620 h 112"/>
                    <a:gd name="T16" fmla="*/ 237 w 38"/>
                    <a:gd name="T17" fmla="*/ 5 h 112"/>
                    <a:gd name="T18" fmla="*/ 237 w 38"/>
                    <a:gd name="T19" fmla="*/ 0 h 112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38"/>
                    <a:gd name="T31" fmla="*/ 0 h 112"/>
                    <a:gd name="T32" fmla="*/ 38 w 38"/>
                    <a:gd name="T33" fmla="*/ 112 h 112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38" h="112">
                      <a:moveTo>
                        <a:pt x="38" y="0"/>
                      </a:moveTo>
                      <a:cubicBezTo>
                        <a:pt x="19" y="37"/>
                        <a:pt x="19" y="37"/>
                        <a:pt x="19" y="37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00"/>
                        <a:pt x="0" y="100"/>
                        <a:pt x="0" y="100"/>
                      </a:cubicBezTo>
                      <a:cubicBezTo>
                        <a:pt x="0" y="105"/>
                        <a:pt x="4" y="112"/>
                        <a:pt x="19" y="112"/>
                      </a:cubicBezTo>
                      <a:cubicBezTo>
                        <a:pt x="34" y="112"/>
                        <a:pt x="38" y="105"/>
                        <a:pt x="38" y="100"/>
                      </a:cubicBezTo>
                      <a:cubicBezTo>
                        <a:pt x="38" y="100"/>
                        <a:pt x="38" y="100"/>
                        <a:pt x="38" y="100"/>
                      </a:cubicBezTo>
                      <a:cubicBezTo>
                        <a:pt x="38" y="1"/>
                        <a:pt x="38" y="1"/>
                        <a:pt x="38" y="1"/>
                      </a:cubicBezTo>
                      <a:lnTo>
                        <a:pt x="38" y="0"/>
                      </a:lnTo>
                      <a:close/>
                    </a:path>
                  </a:pathLst>
                </a:custGeom>
                <a:solidFill>
                  <a:srgbClr val="FE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rot="10800000"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250" name="Freeform 706">
                  <a:extLst>
                    <a:ext uri="{FF2B5EF4-FFF2-40B4-BE49-F238E27FC236}">
                      <a16:creationId xmlns:a16="http://schemas.microsoft.com/office/drawing/2014/main" id="{FA4797A8-49B4-48EF-937D-0DC0909570E7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72" y="867"/>
                  <a:ext cx="50" cy="279"/>
                </a:xfrm>
                <a:custGeom>
                  <a:avLst/>
                  <a:gdLst>
                    <a:gd name="T0" fmla="*/ 125 w 20"/>
                    <a:gd name="T1" fmla="*/ 620 h 112"/>
                    <a:gd name="T2" fmla="*/ 125 w 20"/>
                    <a:gd name="T3" fmla="*/ 0 h 112"/>
                    <a:gd name="T4" fmla="*/ 112 w 20"/>
                    <a:gd name="T5" fmla="*/ 30 h 112"/>
                    <a:gd name="T6" fmla="*/ 112 w 20"/>
                    <a:gd name="T7" fmla="*/ 620 h 112"/>
                    <a:gd name="T8" fmla="*/ 0 w 20"/>
                    <a:gd name="T9" fmla="*/ 695 h 112"/>
                    <a:gd name="T10" fmla="*/ 7 w 20"/>
                    <a:gd name="T11" fmla="*/ 695 h 112"/>
                    <a:gd name="T12" fmla="*/ 125 w 20"/>
                    <a:gd name="T13" fmla="*/ 620 h 11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0"/>
                    <a:gd name="T22" fmla="*/ 0 h 112"/>
                    <a:gd name="T23" fmla="*/ 20 w 20"/>
                    <a:gd name="T24" fmla="*/ 112 h 11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0" h="112">
                      <a:moveTo>
                        <a:pt x="20" y="100"/>
                      </a:moveTo>
                      <a:cubicBezTo>
                        <a:pt x="20" y="0"/>
                        <a:pt x="20" y="0"/>
                        <a:pt x="20" y="0"/>
                      </a:cubicBezTo>
                      <a:cubicBezTo>
                        <a:pt x="18" y="5"/>
                        <a:pt x="18" y="5"/>
                        <a:pt x="18" y="5"/>
                      </a:cubicBezTo>
                      <a:cubicBezTo>
                        <a:pt x="18" y="100"/>
                        <a:pt x="18" y="100"/>
                        <a:pt x="18" y="100"/>
                      </a:cubicBezTo>
                      <a:cubicBezTo>
                        <a:pt x="18" y="105"/>
                        <a:pt x="14" y="111"/>
                        <a:pt x="0" y="112"/>
                      </a:cubicBezTo>
                      <a:cubicBezTo>
                        <a:pt x="0" y="112"/>
                        <a:pt x="1" y="112"/>
                        <a:pt x="1" y="112"/>
                      </a:cubicBezTo>
                      <a:cubicBezTo>
                        <a:pt x="16" y="112"/>
                        <a:pt x="20" y="105"/>
                        <a:pt x="20" y="100"/>
                      </a:cubicBezTo>
                      <a:close/>
                    </a:path>
                  </a:pathLst>
                </a:custGeom>
                <a:solidFill>
                  <a:srgbClr val="FE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rot="10800000"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251" name="Freeform 707">
                  <a:extLst>
                    <a:ext uri="{FF2B5EF4-FFF2-40B4-BE49-F238E27FC236}">
                      <a16:creationId xmlns:a16="http://schemas.microsoft.com/office/drawing/2014/main" id="{FD7E634F-979D-4A64-9D22-F767463D12F6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27" y="867"/>
                  <a:ext cx="55" cy="279"/>
                </a:xfrm>
                <a:custGeom>
                  <a:avLst/>
                  <a:gdLst>
                    <a:gd name="T0" fmla="*/ 137 w 22"/>
                    <a:gd name="T1" fmla="*/ 695 h 112"/>
                    <a:gd name="T2" fmla="*/ 37 w 22"/>
                    <a:gd name="T3" fmla="*/ 620 h 112"/>
                    <a:gd name="T4" fmla="*/ 37 w 22"/>
                    <a:gd name="T5" fmla="*/ 67 h 112"/>
                    <a:gd name="T6" fmla="*/ 0 w 22"/>
                    <a:gd name="T7" fmla="*/ 0 h 112"/>
                    <a:gd name="T8" fmla="*/ 0 w 22"/>
                    <a:gd name="T9" fmla="*/ 5 h 112"/>
                    <a:gd name="T10" fmla="*/ 0 w 22"/>
                    <a:gd name="T11" fmla="*/ 620 h 112"/>
                    <a:gd name="T12" fmla="*/ 120 w 22"/>
                    <a:gd name="T13" fmla="*/ 695 h 112"/>
                    <a:gd name="T14" fmla="*/ 137 w 22"/>
                    <a:gd name="T15" fmla="*/ 695 h 112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22"/>
                    <a:gd name="T25" fmla="*/ 0 h 112"/>
                    <a:gd name="T26" fmla="*/ 22 w 22"/>
                    <a:gd name="T27" fmla="*/ 112 h 112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22" h="112">
                      <a:moveTo>
                        <a:pt x="22" y="112"/>
                      </a:moveTo>
                      <a:cubicBezTo>
                        <a:pt x="8" y="111"/>
                        <a:pt x="6" y="104"/>
                        <a:pt x="6" y="100"/>
                      </a:cubicBezTo>
                      <a:cubicBezTo>
                        <a:pt x="6" y="11"/>
                        <a:pt x="6" y="11"/>
                        <a:pt x="6" y="11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00"/>
                        <a:pt x="0" y="100"/>
                        <a:pt x="0" y="100"/>
                      </a:cubicBezTo>
                      <a:cubicBezTo>
                        <a:pt x="0" y="105"/>
                        <a:pt x="4" y="112"/>
                        <a:pt x="19" y="112"/>
                      </a:cubicBezTo>
                      <a:cubicBezTo>
                        <a:pt x="20" y="112"/>
                        <a:pt x="21" y="112"/>
                        <a:pt x="22" y="112"/>
                      </a:cubicBezTo>
                      <a:close/>
                    </a:path>
                  </a:pathLst>
                </a:custGeom>
                <a:solidFill>
                  <a:srgbClr val="FE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rot="10800000"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252" name="Freeform 708">
                  <a:extLst>
                    <a:ext uri="{FF2B5EF4-FFF2-40B4-BE49-F238E27FC236}">
                      <a16:creationId xmlns:a16="http://schemas.microsoft.com/office/drawing/2014/main" id="{A71403F5-BD77-4F6C-8EFE-FC9A5E266BA1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27" y="867"/>
                  <a:ext cx="95" cy="279"/>
                </a:xfrm>
                <a:custGeom>
                  <a:avLst/>
                  <a:gdLst>
                    <a:gd name="T0" fmla="*/ 237 w 38"/>
                    <a:gd name="T1" fmla="*/ 0 h 112"/>
                    <a:gd name="T2" fmla="*/ 120 w 38"/>
                    <a:gd name="T3" fmla="*/ 229 h 112"/>
                    <a:gd name="T4" fmla="*/ 0 w 38"/>
                    <a:gd name="T5" fmla="*/ 0 h 112"/>
                    <a:gd name="T6" fmla="*/ 0 w 38"/>
                    <a:gd name="T7" fmla="*/ 5 h 112"/>
                    <a:gd name="T8" fmla="*/ 0 w 38"/>
                    <a:gd name="T9" fmla="*/ 620 h 112"/>
                    <a:gd name="T10" fmla="*/ 120 w 38"/>
                    <a:gd name="T11" fmla="*/ 695 h 112"/>
                    <a:gd name="T12" fmla="*/ 237 w 38"/>
                    <a:gd name="T13" fmla="*/ 620 h 112"/>
                    <a:gd name="T14" fmla="*/ 237 w 38"/>
                    <a:gd name="T15" fmla="*/ 620 h 112"/>
                    <a:gd name="T16" fmla="*/ 237 w 38"/>
                    <a:gd name="T17" fmla="*/ 5 h 112"/>
                    <a:gd name="T18" fmla="*/ 237 w 38"/>
                    <a:gd name="T19" fmla="*/ 0 h 112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38"/>
                    <a:gd name="T31" fmla="*/ 0 h 112"/>
                    <a:gd name="T32" fmla="*/ 38 w 38"/>
                    <a:gd name="T33" fmla="*/ 112 h 112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38" h="112">
                      <a:moveTo>
                        <a:pt x="38" y="0"/>
                      </a:moveTo>
                      <a:cubicBezTo>
                        <a:pt x="19" y="37"/>
                        <a:pt x="19" y="37"/>
                        <a:pt x="19" y="37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00"/>
                        <a:pt x="0" y="100"/>
                        <a:pt x="0" y="100"/>
                      </a:cubicBezTo>
                      <a:cubicBezTo>
                        <a:pt x="0" y="105"/>
                        <a:pt x="4" y="112"/>
                        <a:pt x="19" y="112"/>
                      </a:cubicBezTo>
                      <a:cubicBezTo>
                        <a:pt x="34" y="112"/>
                        <a:pt x="38" y="105"/>
                        <a:pt x="38" y="100"/>
                      </a:cubicBezTo>
                      <a:cubicBezTo>
                        <a:pt x="38" y="100"/>
                        <a:pt x="38" y="100"/>
                        <a:pt x="38" y="100"/>
                      </a:cubicBezTo>
                      <a:cubicBezTo>
                        <a:pt x="38" y="1"/>
                        <a:pt x="38" y="1"/>
                        <a:pt x="38" y="1"/>
                      </a:cubicBezTo>
                      <a:lnTo>
                        <a:pt x="38" y="0"/>
                      </a:lnTo>
                      <a:close/>
                    </a:path>
                  </a:pathLst>
                </a:custGeom>
                <a:solidFill>
                  <a:srgbClr val="FE0000"/>
                </a:solidFill>
                <a:ln w="4763">
                  <a:solidFill>
                    <a:srgbClr val="343434"/>
                  </a:solidFill>
                  <a:miter lim="800000"/>
                  <a:headEnd/>
                  <a:tailEnd/>
                </a:ln>
              </p:spPr>
              <p:txBody>
                <a:bodyPr rot="10800000"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253" name="Freeform 709">
                  <a:extLst>
                    <a:ext uri="{FF2B5EF4-FFF2-40B4-BE49-F238E27FC236}">
                      <a16:creationId xmlns:a16="http://schemas.microsoft.com/office/drawing/2014/main" id="{BA86F508-02E3-42F8-B8D5-4A3789F37DF5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57" y="917"/>
                  <a:ext cx="42" cy="52"/>
                </a:xfrm>
                <a:custGeom>
                  <a:avLst/>
                  <a:gdLst>
                    <a:gd name="T0" fmla="*/ 42 w 42"/>
                    <a:gd name="T1" fmla="*/ 0 h 52"/>
                    <a:gd name="T2" fmla="*/ 17 w 42"/>
                    <a:gd name="T3" fmla="*/ 47 h 52"/>
                    <a:gd name="T4" fmla="*/ 0 w 42"/>
                    <a:gd name="T5" fmla="*/ 10 h 52"/>
                    <a:gd name="T6" fmla="*/ 17 w 42"/>
                    <a:gd name="T7" fmla="*/ 52 h 52"/>
                    <a:gd name="T8" fmla="*/ 42 w 42"/>
                    <a:gd name="T9" fmla="*/ 0 h 5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42"/>
                    <a:gd name="T16" fmla="*/ 0 h 52"/>
                    <a:gd name="T17" fmla="*/ 42 w 42"/>
                    <a:gd name="T18" fmla="*/ 52 h 5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42" h="52">
                      <a:moveTo>
                        <a:pt x="42" y="0"/>
                      </a:moveTo>
                      <a:lnTo>
                        <a:pt x="17" y="47"/>
                      </a:lnTo>
                      <a:lnTo>
                        <a:pt x="0" y="10"/>
                      </a:lnTo>
                      <a:lnTo>
                        <a:pt x="17" y="52"/>
                      </a:lnTo>
                      <a:lnTo>
                        <a:pt x="42" y="0"/>
                      </a:lnTo>
                      <a:close/>
                    </a:path>
                  </a:pathLst>
                </a:custGeom>
                <a:solidFill>
                  <a:srgbClr val="FE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rot="10800000"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</p:grpSp>
          <p:grpSp>
            <p:nvGrpSpPr>
              <p:cNvPr id="243" name="Group 710">
                <a:extLst>
                  <a:ext uri="{FF2B5EF4-FFF2-40B4-BE49-F238E27FC236}">
                    <a16:creationId xmlns:a16="http://schemas.microsoft.com/office/drawing/2014/main" id="{189922B3-0131-4629-8D15-4E947C4BB10D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 rot="10800000">
                <a:off x="4975711" y="2865438"/>
                <a:ext cx="75724" cy="222885"/>
                <a:chOff x="627" y="867"/>
                <a:chExt cx="95" cy="279"/>
              </a:xfrm>
            </p:grpSpPr>
            <p:sp>
              <p:nvSpPr>
                <p:cNvPr id="244" name="Freeform 711">
                  <a:extLst>
                    <a:ext uri="{FF2B5EF4-FFF2-40B4-BE49-F238E27FC236}">
                      <a16:creationId xmlns:a16="http://schemas.microsoft.com/office/drawing/2014/main" id="{F9F4F975-7913-49A1-8920-86CB444E5702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27" y="867"/>
                  <a:ext cx="95" cy="279"/>
                </a:xfrm>
                <a:custGeom>
                  <a:avLst/>
                  <a:gdLst>
                    <a:gd name="T0" fmla="*/ 237 w 38"/>
                    <a:gd name="T1" fmla="*/ 0 h 112"/>
                    <a:gd name="T2" fmla="*/ 120 w 38"/>
                    <a:gd name="T3" fmla="*/ 229 h 112"/>
                    <a:gd name="T4" fmla="*/ 0 w 38"/>
                    <a:gd name="T5" fmla="*/ 0 h 112"/>
                    <a:gd name="T6" fmla="*/ 0 w 38"/>
                    <a:gd name="T7" fmla="*/ 5 h 112"/>
                    <a:gd name="T8" fmla="*/ 0 w 38"/>
                    <a:gd name="T9" fmla="*/ 620 h 112"/>
                    <a:gd name="T10" fmla="*/ 120 w 38"/>
                    <a:gd name="T11" fmla="*/ 695 h 112"/>
                    <a:gd name="T12" fmla="*/ 237 w 38"/>
                    <a:gd name="T13" fmla="*/ 620 h 112"/>
                    <a:gd name="T14" fmla="*/ 237 w 38"/>
                    <a:gd name="T15" fmla="*/ 620 h 112"/>
                    <a:gd name="T16" fmla="*/ 237 w 38"/>
                    <a:gd name="T17" fmla="*/ 5 h 112"/>
                    <a:gd name="T18" fmla="*/ 237 w 38"/>
                    <a:gd name="T19" fmla="*/ 0 h 112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38"/>
                    <a:gd name="T31" fmla="*/ 0 h 112"/>
                    <a:gd name="T32" fmla="*/ 38 w 38"/>
                    <a:gd name="T33" fmla="*/ 112 h 112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38" h="112">
                      <a:moveTo>
                        <a:pt x="38" y="0"/>
                      </a:moveTo>
                      <a:cubicBezTo>
                        <a:pt x="19" y="37"/>
                        <a:pt x="19" y="37"/>
                        <a:pt x="19" y="37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00"/>
                        <a:pt x="0" y="100"/>
                        <a:pt x="0" y="100"/>
                      </a:cubicBezTo>
                      <a:cubicBezTo>
                        <a:pt x="0" y="105"/>
                        <a:pt x="4" y="112"/>
                        <a:pt x="19" y="112"/>
                      </a:cubicBezTo>
                      <a:cubicBezTo>
                        <a:pt x="34" y="112"/>
                        <a:pt x="38" y="105"/>
                        <a:pt x="38" y="100"/>
                      </a:cubicBezTo>
                      <a:cubicBezTo>
                        <a:pt x="38" y="100"/>
                        <a:pt x="38" y="100"/>
                        <a:pt x="38" y="100"/>
                      </a:cubicBezTo>
                      <a:cubicBezTo>
                        <a:pt x="38" y="1"/>
                        <a:pt x="38" y="1"/>
                        <a:pt x="38" y="1"/>
                      </a:cubicBezTo>
                      <a:lnTo>
                        <a:pt x="38" y="0"/>
                      </a:lnTo>
                      <a:close/>
                    </a:path>
                  </a:pathLst>
                </a:custGeom>
                <a:solidFill>
                  <a:srgbClr val="FE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rot="10800000"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245" name="Freeform 712">
                  <a:extLst>
                    <a:ext uri="{FF2B5EF4-FFF2-40B4-BE49-F238E27FC236}">
                      <a16:creationId xmlns:a16="http://schemas.microsoft.com/office/drawing/2014/main" id="{C01FF868-8ABF-4ED5-BF0D-BE4EE03FDF78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72" y="867"/>
                  <a:ext cx="50" cy="279"/>
                </a:xfrm>
                <a:custGeom>
                  <a:avLst/>
                  <a:gdLst>
                    <a:gd name="T0" fmla="*/ 125 w 20"/>
                    <a:gd name="T1" fmla="*/ 620 h 112"/>
                    <a:gd name="T2" fmla="*/ 125 w 20"/>
                    <a:gd name="T3" fmla="*/ 0 h 112"/>
                    <a:gd name="T4" fmla="*/ 112 w 20"/>
                    <a:gd name="T5" fmla="*/ 30 h 112"/>
                    <a:gd name="T6" fmla="*/ 112 w 20"/>
                    <a:gd name="T7" fmla="*/ 620 h 112"/>
                    <a:gd name="T8" fmla="*/ 0 w 20"/>
                    <a:gd name="T9" fmla="*/ 695 h 112"/>
                    <a:gd name="T10" fmla="*/ 7 w 20"/>
                    <a:gd name="T11" fmla="*/ 695 h 112"/>
                    <a:gd name="T12" fmla="*/ 125 w 20"/>
                    <a:gd name="T13" fmla="*/ 620 h 11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0"/>
                    <a:gd name="T22" fmla="*/ 0 h 112"/>
                    <a:gd name="T23" fmla="*/ 20 w 20"/>
                    <a:gd name="T24" fmla="*/ 112 h 11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0" h="112">
                      <a:moveTo>
                        <a:pt x="20" y="100"/>
                      </a:moveTo>
                      <a:cubicBezTo>
                        <a:pt x="20" y="0"/>
                        <a:pt x="20" y="0"/>
                        <a:pt x="20" y="0"/>
                      </a:cubicBezTo>
                      <a:cubicBezTo>
                        <a:pt x="18" y="5"/>
                        <a:pt x="18" y="5"/>
                        <a:pt x="18" y="5"/>
                      </a:cubicBezTo>
                      <a:cubicBezTo>
                        <a:pt x="18" y="100"/>
                        <a:pt x="18" y="100"/>
                        <a:pt x="18" y="100"/>
                      </a:cubicBezTo>
                      <a:cubicBezTo>
                        <a:pt x="18" y="105"/>
                        <a:pt x="14" y="111"/>
                        <a:pt x="0" y="112"/>
                      </a:cubicBezTo>
                      <a:cubicBezTo>
                        <a:pt x="0" y="112"/>
                        <a:pt x="1" y="112"/>
                        <a:pt x="1" y="112"/>
                      </a:cubicBezTo>
                      <a:cubicBezTo>
                        <a:pt x="16" y="112"/>
                        <a:pt x="20" y="105"/>
                        <a:pt x="20" y="100"/>
                      </a:cubicBezTo>
                      <a:close/>
                    </a:path>
                  </a:pathLst>
                </a:custGeom>
                <a:solidFill>
                  <a:srgbClr val="FE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rot="10800000"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246" name="Freeform 713">
                  <a:extLst>
                    <a:ext uri="{FF2B5EF4-FFF2-40B4-BE49-F238E27FC236}">
                      <a16:creationId xmlns:a16="http://schemas.microsoft.com/office/drawing/2014/main" id="{59B22BAD-698A-4580-98AE-D7E1370640AA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27" y="867"/>
                  <a:ext cx="55" cy="279"/>
                </a:xfrm>
                <a:custGeom>
                  <a:avLst/>
                  <a:gdLst>
                    <a:gd name="T0" fmla="*/ 137 w 22"/>
                    <a:gd name="T1" fmla="*/ 695 h 112"/>
                    <a:gd name="T2" fmla="*/ 37 w 22"/>
                    <a:gd name="T3" fmla="*/ 620 h 112"/>
                    <a:gd name="T4" fmla="*/ 37 w 22"/>
                    <a:gd name="T5" fmla="*/ 67 h 112"/>
                    <a:gd name="T6" fmla="*/ 0 w 22"/>
                    <a:gd name="T7" fmla="*/ 0 h 112"/>
                    <a:gd name="T8" fmla="*/ 0 w 22"/>
                    <a:gd name="T9" fmla="*/ 5 h 112"/>
                    <a:gd name="T10" fmla="*/ 0 w 22"/>
                    <a:gd name="T11" fmla="*/ 620 h 112"/>
                    <a:gd name="T12" fmla="*/ 120 w 22"/>
                    <a:gd name="T13" fmla="*/ 695 h 112"/>
                    <a:gd name="T14" fmla="*/ 137 w 22"/>
                    <a:gd name="T15" fmla="*/ 695 h 112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22"/>
                    <a:gd name="T25" fmla="*/ 0 h 112"/>
                    <a:gd name="T26" fmla="*/ 22 w 22"/>
                    <a:gd name="T27" fmla="*/ 112 h 112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22" h="112">
                      <a:moveTo>
                        <a:pt x="22" y="112"/>
                      </a:moveTo>
                      <a:cubicBezTo>
                        <a:pt x="8" y="111"/>
                        <a:pt x="6" y="104"/>
                        <a:pt x="6" y="100"/>
                      </a:cubicBezTo>
                      <a:cubicBezTo>
                        <a:pt x="6" y="11"/>
                        <a:pt x="6" y="11"/>
                        <a:pt x="6" y="11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00"/>
                        <a:pt x="0" y="100"/>
                        <a:pt x="0" y="100"/>
                      </a:cubicBezTo>
                      <a:cubicBezTo>
                        <a:pt x="0" y="105"/>
                        <a:pt x="4" y="112"/>
                        <a:pt x="19" y="112"/>
                      </a:cubicBezTo>
                      <a:cubicBezTo>
                        <a:pt x="20" y="112"/>
                        <a:pt x="21" y="112"/>
                        <a:pt x="22" y="112"/>
                      </a:cubicBezTo>
                      <a:close/>
                    </a:path>
                  </a:pathLst>
                </a:custGeom>
                <a:solidFill>
                  <a:srgbClr val="FE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rot="10800000"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247" name="Freeform 714">
                  <a:extLst>
                    <a:ext uri="{FF2B5EF4-FFF2-40B4-BE49-F238E27FC236}">
                      <a16:creationId xmlns:a16="http://schemas.microsoft.com/office/drawing/2014/main" id="{E96B2A93-BB31-4C2E-AFB9-16D022672D09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27" y="867"/>
                  <a:ext cx="95" cy="279"/>
                </a:xfrm>
                <a:custGeom>
                  <a:avLst/>
                  <a:gdLst>
                    <a:gd name="T0" fmla="*/ 237 w 38"/>
                    <a:gd name="T1" fmla="*/ 0 h 112"/>
                    <a:gd name="T2" fmla="*/ 120 w 38"/>
                    <a:gd name="T3" fmla="*/ 229 h 112"/>
                    <a:gd name="T4" fmla="*/ 0 w 38"/>
                    <a:gd name="T5" fmla="*/ 0 h 112"/>
                    <a:gd name="T6" fmla="*/ 0 w 38"/>
                    <a:gd name="T7" fmla="*/ 5 h 112"/>
                    <a:gd name="T8" fmla="*/ 0 w 38"/>
                    <a:gd name="T9" fmla="*/ 620 h 112"/>
                    <a:gd name="T10" fmla="*/ 120 w 38"/>
                    <a:gd name="T11" fmla="*/ 695 h 112"/>
                    <a:gd name="T12" fmla="*/ 237 w 38"/>
                    <a:gd name="T13" fmla="*/ 620 h 112"/>
                    <a:gd name="T14" fmla="*/ 237 w 38"/>
                    <a:gd name="T15" fmla="*/ 620 h 112"/>
                    <a:gd name="T16" fmla="*/ 237 w 38"/>
                    <a:gd name="T17" fmla="*/ 5 h 112"/>
                    <a:gd name="T18" fmla="*/ 237 w 38"/>
                    <a:gd name="T19" fmla="*/ 0 h 112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38"/>
                    <a:gd name="T31" fmla="*/ 0 h 112"/>
                    <a:gd name="T32" fmla="*/ 38 w 38"/>
                    <a:gd name="T33" fmla="*/ 112 h 112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38" h="112">
                      <a:moveTo>
                        <a:pt x="38" y="0"/>
                      </a:moveTo>
                      <a:cubicBezTo>
                        <a:pt x="19" y="37"/>
                        <a:pt x="19" y="37"/>
                        <a:pt x="19" y="37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00"/>
                        <a:pt x="0" y="100"/>
                        <a:pt x="0" y="100"/>
                      </a:cubicBezTo>
                      <a:cubicBezTo>
                        <a:pt x="0" y="105"/>
                        <a:pt x="4" y="112"/>
                        <a:pt x="19" y="112"/>
                      </a:cubicBezTo>
                      <a:cubicBezTo>
                        <a:pt x="34" y="112"/>
                        <a:pt x="38" y="105"/>
                        <a:pt x="38" y="100"/>
                      </a:cubicBezTo>
                      <a:cubicBezTo>
                        <a:pt x="38" y="100"/>
                        <a:pt x="38" y="100"/>
                        <a:pt x="38" y="100"/>
                      </a:cubicBezTo>
                      <a:cubicBezTo>
                        <a:pt x="38" y="1"/>
                        <a:pt x="38" y="1"/>
                        <a:pt x="38" y="1"/>
                      </a:cubicBezTo>
                      <a:lnTo>
                        <a:pt x="38" y="0"/>
                      </a:lnTo>
                      <a:close/>
                    </a:path>
                  </a:pathLst>
                </a:custGeom>
                <a:solidFill>
                  <a:srgbClr val="FE0000"/>
                </a:solidFill>
                <a:ln w="4763">
                  <a:solidFill>
                    <a:srgbClr val="343434"/>
                  </a:solidFill>
                  <a:miter lim="800000"/>
                  <a:headEnd/>
                  <a:tailEnd/>
                </a:ln>
              </p:spPr>
              <p:txBody>
                <a:bodyPr rot="10800000"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248" name="Freeform 715">
                  <a:extLst>
                    <a:ext uri="{FF2B5EF4-FFF2-40B4-BE49-F238E27FC236}">
                      <a16:creationId xmlns:a16="http://schemas.microsoft.com/office/drawing/2014/main" id="{26457BCE-D86C-4CC8-8AE1-5FD5A30C79B5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57" y="917"/>
                  <a:ext cx="42" cy="52"/>
                </a:xfrm>
                <a:custGeom>
                  <a:avLst/>
                  <a:gdLst>
                    <a:gd name="T0" fmla="*/ 42 w 42"/>
                    <a:gd name="T1" fmla="*/ 0 h 52"/>
                    <a:gd name="T2" fmla="*/ 17 w 42"/>
                    <a:gd name="T3" fmla="*/ 47 h 52"/>
                    <a:gd name="T4" fmla="*/ 0 w 42"/>
                    <a:gd name="T5" fmla="*/ 10 h 52"/>
                    <a:gd name="T6" fmla="*/ 17 w 42"/>
                    <a:gd name="T7" fmla="*/ 52 h 52"/>
                    <a:gd name="T8" fmla="*/ 42 w 42"/>
                    <a:gd name="T9" fmla="*/ 0 h 5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42"/>
                    <a:gd name="T16" fmla="*/ 0 h 52"/>
                    <a:gd name="T17" fmla="*/ 42 w 42"/>
                    <a:gd name="T18" fmla="*/ 52 h 5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42" h="52">
                      <a:moveTo>
                        <a:pt x="42" y="0"/>
                      </a:moveTo>
                      <a:lnTo>
                        <a:pt x="17" y="47"/>
                      </a:lnTo>
                      <a:lnTo>
                        <a:pt x="0" y="10"/>
                      </a:lnTo>
                      <a:lnTo>
                        <a:pt x="17" y="52"/>
                      </a:lnTo>
                      <a:lnTo>
                        <a:pt x="42" y="0"/>
                      </a:lnTo>
                      <a:close/>
                    </a:path>
                  </a:pathLst>
                </a:custGeom>
                <a:solidFill>
                  <a:srgbClr val="FE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rot="10800000"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</p:grpSp>
        </p:grpSp>
      </p:grpSp>
      <p:grpSp>
        <p:nvGrpSpPr>
          <p:cNvPr id="322" name="Group 321">
            <a:extLst>
              <a:ext uri="{FF2B5EF4-FFF2-40B4-BE49-F238E27FC236}">
                <a16:creationId xmlns:a16="http://schemas.microsoft.com/office/drawing/2014/main" id="{A37A3D1F-E1BE-4097-8BDE-9D9D2A3DE18C}"/>
              </a:ext>
            </a:extLst>
          </p:cNvPr>
          <p:cNvGrpSpPr/>
          <p:nvPr/>
        </p:nvGrpSpPr>
        <p:grpSpPr>
          <a:xfrm>
            <a:off x="5710582" y="3425268"/>
            <a:ext cx="1750596" cy="535318"/>
            <a:chOff x="4690007" y="3020066"/>
            <a:chExt cx="1838126" cy="562084"/>
          </a:xfrm>
        </p:grpSpPr>
        <p:grpSp>
          <p:nvGrpSpPr>
            <p:cNvPr id="323" name="Group 322">
              <a:extLst>
                <a:ext uri="{FF2B5EF4-FFF2-40B4-BE49-F238E27FC236}">
                  <a16:creationId xmlns:a16="http://schemas.microsoft.com/office/drawing/2014/main" id="{95992577-3B72-400F-8AF3-1DE2FB977C93}"/>
                </a:ext>
              </a:extLst>
            </p:cNvPr>
            <p:cNvGrpSpPr/>
            <p:nvPr/>
          </p:nvGrpSpPr>
          <p:grpSpPr>
            <a:xfrm>
              <a:off x="5277955" y="3020066"/>
              <a:ext cx="537210" cy="222885"/>
              <a:chOff x="5277955" y="3020066"/>
              <a:chExt cx="537210" cy="222885"/>
            </a:xfrm>
          </p:grpSpPr>
          <p:grpSp>
            <p:nvGrpSpPr>
              <p:cNvPr id="326" name="Group 718">
                <a:extLst>
                  <a:ext uri="{FF2B5EF4-FFF2-40B4-BE49-F238E27FC236}">
                    <a16:creationId xmlns:a16="http://schemas.microsoft.com/office/drawing/2014/main" id="{3C960D44-AA0B-48B6-9839-20D7878B3DCF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5432260" y="3020066"/>
                <a:ext cx="75724" cy="222885"/>
                <a:chOff x="627" y="867"/>
                <a:chExt cx="95" cy="279"/>
              </a:xfrm>
            </p:grpSpPr>
            <p:sp>
              <p:nvSpPr>
                <p:cNvPr id="342" name="Freeform 719">
                  <a:extLst>
                    <a:ext uri="{FF2B5EF4-FFF2-40B4-BE49-F238E27FC236}">
                      <a16:creationId xmlns:a16="http://schemas.microsoft.com/office/drawing/2014/main" id="{434F4E42-3A77-4A59-B698-6912C5FA4738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27" y="867"/>
                  <a:ext cx="95" cy="279"/>
                </a:xfrm>
                <a:custGeom>
                  <a:avLst/>
                  <a:gdLst>
                    <a:gd name="T0" fmla="*/ 237 w 38"/>
                    <a:gd name="T1" fmla="*/ 0 h 112"/>
                    <a:gd name="T2" fmla="*/ 120 w 38"/>
                    <a:gd name="T3" fmla="*/ 229 h 112"/>
                    <a:gd name="T4" fmla="*/ 0 w 38"/>
                    <a:gd name="T5" fmla="*/ 0 h 112"/>
                    <a:gd name="T6" fmla="*/ 0 w 38"/>
                    <a:gd name="T7" fmla="*/ 5 h 112"/>
                    <a:gd name="T8" fmla="*/ 0 w 38"/>
                    <a:gd name="T9" fmla="*/ 620 h 112"/>
                    <a:gd name="T10" fmla="*/ 120 w 38"/>
                    <a:gd name="T11" fmla="*/ 695 h 112"/>
                    <a:gd name="T12" fmla="*/ 237 w 38"/>
                    <a:gd name="T13" fmla="*/ 620 h 112"/>
                    <a:gd name="T14" fmla="*/ 237 w 38"/>
                    <a:gd name="T15" fmla="*/ 620 h 112"/>
                    <a:gd name="T16" fmla="*/ 237 w 38"/>
                    <a:gd name="T17" fmla="*/ 5 h 112"/>
                    <a:gd name="T18" fmla="*/ 237 w 38"/>
                    <a:gd name="T19" fmla="*/ 0 h 112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38"/>
                    <a:gd name="T31" fmla="*/ 0 h 112"/>
                    <a:gd name="T32" fmla="*/ 38 w 38"/>
                    <a:gd name="T33" fmla="*/ 112 h 112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38" h="112">
                      <a:moveTo>
                        <a:pt x="38" y="0"/>
                      </a:moveTo>
                      <a:cubicBezTo>
                        <a:pt x="19" y="37"/>
                        <a:pt x="19" y="37"/>
                        <a:pt x="19" y="37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00"/>
                        <a:pt x="0" y="100"/>
                        <a:pt x="0" y="100"/>
                      </a:cubicBezTo>
                      <a:cubicBezTo>
                        <a:pt x="0" y="105"/>
                        <a:pt x="4" y="112"/>
                        <a:pt x="19" y="112"/>
                      </a:cubicBezTo>
                      <a:cubicBezTo>
                        <a:pt x="34" y="112"/>
                        <a:pt x="38" y="105"/>
                        <a:pt x="38" y="100"/>
                      </a:cubicBezTo>
                      <a:cubicBezTo>
                        <a:pt x="38" y="100"/>
                        <a:pt x="38" y="100"/>
                        <a:pt x="38" y="100"/>
                      </a:cubicBezTo>
                      <a:cubicBezTo>
                        <a:pt x="38" y="1"/>
                        <a:pt x="38" y="1"/>
                        <a:pt x="38" y="1"/>
                      </a:cubicBezTo>
                      <a:lnTo>
                        <a:pt x="38" y="0"/>
                      </a:lnTo>
                      <a:close/>
                    </a:path>
                  </a:pathLst>
                </a:custGeom>
                <a:solidFill>
                  <a:srgbClr val="FE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343" name="Freeform 720">
                  <a:extLst>
                    <a:ext uri="{FF2B5EF4-FFF2-40B4-BE49-F238E27FC236}">
                      <a16:creationId xmlns:a16="http://schemas.microsoft.com/office/drawing/2014/main" id="{6900B3EF-7EF8-4674-97C7-BDEA07B91B7E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72" y="867"/>
                  <a:ext cx="50" cy="279"/>
                </a:xfrm>
                <a:custGeom>
                  <a:avLst/>
                  <a:gdLst>
                    <a:gd name="T0" fmla="*/ 125 w 20"/>
                    <a:gd name="T1" fmla="*/ 620 h 112"/>
                    <a:gd name="T2" fmla="*/ 125 w 20"/>
                    <a:gd name="T3" fmla="*/ 0 h 112"/>
                    <a:gd name="T4" fmla="*/ 112 w 20"/>
                    <a:gd name="T5" fmla="*/ 30 h 112"/>
                    <a:gd name="T6" fmla="*/ 112 w 20"/>
                    <a:gd name="T7" fmla="*/ 620 h 112"/>
                    <a:gd name="T8" fmla="*/ 0 w 20"/>
                    <a:gd name="T9" fmla="*/ 695 h 112"/>
                    <a:gd name="T10" fmla="*/ 7 w 20"/>
                    <a:gd name="T11" fmla="*/ 695 h 112"/>
                    <a:gd name="T12" fmla="*/ 125 w 20"/>
                    <a:gd name="T13" fmla="*/ 620 h 11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0"/>
                    <a:gd name="T22" fmla="*/ 0 h 112"/>
                    <a:gd name="T23" fmla="*/ 20 w 20"/>
                    <a:gd name="T24" fmla="*/ 112 h 11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0" h="112">
                      <a:moveTo>
                        <a:pt x="20" y="100"/>
                      </a:moveTo>
                      <a:cubicBezTo>
                        <a:pt x="20" y="0"/>
                        <a:pt x="20" y="0"/>
                        <a:pt x="20" y="0"/>
                      </a:cubicBezTo>
                      <a:cubicBezTo>
                        <a:pt x="18" y="5"/>
                        <a:pt x="18" y="5"/>
                        <a:pt x="18" y="5"/>
                      </a:cubicBezTo>
                      <a:cubicBezTo>
                        <a:pt x="18" y="100"/>
                        <a:pt x="18" y="100"/>
                        <a:pt x="18" y="100"/>
                      </a:cubicBezTo>
                      <a:cubicBezTo>
                        <a:pt x="18" y="105"/>
                        <a:pt x="14" y="111"/>
                        <a:pt x="0" y="112"/>
                      </a:cubicBezTo>
                      <a:cubicBezTo>
                        <a:pt x="0" y="112"/>
                        <a:pt x="1" y="112"/>
                        <a:pt x="1" y="112"/>
                      </a:cubicBezTo>
                      <a:cubicBezTo>
                        <a:pt x="16" y="112"/>
                        <a:pt x="20" y="105"/>
                        <a:pt x="20" y="100"/>
                      </a:cubicBezTo>
                      <a:close/>
                    </a:path>
                  </a:pathLst>
                </a:custGeom>
                <a:solidFill>
                  <a:srgbClr val="FE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344" name="Freeform 721">
                  <a:extLst>
                    <a:ext uri="{FF2B5EF4-FFF2-40B4-BE49-F238E27FC236}">
                      <a16:creationId xmlns:a16="http://schemas.microsoft.com/office/drawing/2014/main" id="{8719021E-4CE4-42B1-A077-A9E3B30C8EF1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27" y="867"/>
                  <a:ext cx="55" cy="279"/>
                </a:xfrm>
                <a:custGeom>
                  <a:avLst/>
                  <a:gdLst>
                    <a:gd name="T0" fmla="*/ 137 w 22"/>
                    <a:gd name="T1" fmla="*/ 695 h 112"/>
                    <a:gd name="T2" fmla="*/ 37 w 22"/>
                    <a:gd name="T3" fmla="*/ 620 h 112"/>
                    <a:gd name="T4" fmla="*/ 37 w 22"/>
                    <a:gd name="T5" fmla="*/ 67 h 112"/>
                    <a:gd name="T6" fmla="*/ 0 w 22"/>
                    <a:gd name="T7" fmla="*/ 0 h 112"/>
                    <a:gd name="T8" fmla="*/ 0 w 22"/>
                    <a:gd name="T9" fmla="*/ 5 h 112"/>
                    <a:gd name="T10" fmla="*/ 0 w 22"/>
                    <a:gd name="T11" fmla="*/ 620 h 112"/>
                    <a:gd name="T12" fmla="*/ 120 w 22"/>
                    <a:gd name="T13" fmla="*/ 695 h 112"/>
                    <a:gd name="T14" fmla="*/ 137 w 22"/>
                    <a:gd name="T15" fmla="*/ 695 h 112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22"/>
                    <a:gd name="T25" fmla="*/ 0 h 112"/>
                    <a:gd name="T26" fmla="*/ 22 w 22"/>
                    <a:gd name="T27" fmla="*/ 112 h 112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22" h="112">
                      <a:moveTo>
                        <a:pt x="22" y="112"/>
                      </a:moveTo>
                      <a:cubicBezTo>
                        <a:pt x="8" y="111"/>
                        <a:pt x="6" y="104"/>
                        <a:pt x="6" y="100"/>
                      </a:cubicBezTo>
                      <a:cubicBezTo>
                        <a:pt x="6" y="11"/>
                        <a:pt x="6" y="11"/>
                        <a:pt x="6" y="11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00"/>
                        <a:pt x="0" y="100"/>
                        <a:pt x="0" y="100"/>
                      </a:cubicBezTo>
                      <a:cubicBezTo>
                        <a:pt x="0" y="105"/>
                        <a:pt x="4" y="112"/>
                        <a:pt x="19" y="112"/>
                      </a:cubicBezTo>
                      <a:cubicBezTo>
                        <a:pt x="20" y="112"/>
                        <a:pt x="21" y="112"/>
                        <a:pt x="22" y="112"/>
                      </a:cubicBezTo>
                      <a:close/>
                    </a:path>
                  </a:pathLst>
                </a:custGeom>
                <a:solidFill>
                  <a:srgbClr val="FE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345" name="Freeform 722">
                  <a:extLst>
                    <a:ext uri="{FF2B5EF4-FFF2-40B4-BE49-F238E27FC236}">
                      <a16:creationId xmlns:a16="http://schemas.microsoft.com/office/drawing/2014/main" id="{3822F00E-9911-4308-869E-CC8E948D3D17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27" y="867"/>
                  <a:ext cx="95" cy="279"/>
                </a:xfrm>
                <a:custGeom>
                  <a:avLst/>
                  <a:gdLst>
                    <a:gd name="T0" fmla="*/ 237 w 38"/>
                    <a:gd name="T1" fmla="*/ 0 h 112"/>
                    <a:gd name="T2" fmla="*/ 120 w 38"/>
                    <a:gd name="T3" fmla="*/ 229 h 112"/>
                    <a:gd name="T4" fmla="*/ 0 w 38"/>
                    <a:gd name="T5" fmla="*/ 0 h 112"/>
                    <a:gd name="T6" fmla="*/ 0 w 38"/>
                    <a:gd name="T7" fmla="*/ 5 h 112"/>
                    <a:gd name="T8" fmla="*/ 0 w 38"/>
                    <a:gd name="T9" fmla="*/ 620 h 112"/>
                    <a:gd name="T10" fmla="*/ 120 w 38"/>
                    <a:gd name="T11" fmla="*/ 695 h 112"/>
                    <a:gd name="T12" fmla="*/ 237 w 38"/>
                    <a:gd name="T13" fmla="*/ 620 h 112"/>
                    <a:gd name="T14" fmla="*/ 237 w 38"/>
                    <a:gd name="T15" fmla="*/ 620 h 112"/>
                    <a:gd name="T16" fmla="*/ 237 w 38"/>
                    <a:gd name="T17" fmla="*/ 5 h 112"/>
                    <a:gd name="T18" fmla="*/ 237 w 38"/>
                    <a:gd name="T19" fmla="*/ 0 h 112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38"/>
                    <a:gd name="T31" fmla="*/ 0 h 112"/>
                    <a:gd name="T32" fmla="*/ 38 w 38"/>
                    <a:gd name="T33" fmla="*/ 112 h 112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38" h="112">
                      <a:moveTo>
                        <a:pt x="38" y="0"/>
                      </a:moveTo>
                      <a:cubicBezTo>
                        <a:pt x="19" y="37"/>
                        <a:pt x="19" y="37"/>
                        <a:pt x="19" y="37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00"/>
                        <a:pt x="0" y="100"/>
                        <a:pt x="0" y="100"/>
                      </a:cubicBezTo>
                      <a:cubicBezTo>
                        <a:pt x="0" y="105"/>
                        <a:pt x="4" y="112"/>
                        <a:pt x="19" y="112"/>
                      </a:cubicBezTo>
                      <a:cubicBezTo>
                        <a:pt x="34" y="112"/>
                        <a:pt x="38" y="105"/>
                        <a:pt x="38" y="100"/>
                      </a:cubicBezTo>
                      <a:cubicBezTo>
                        <a:pt x="38" y="100"/>
                        <a:pt x="38" y="100"/>
                        <a:pt x="38" y="100"/>
                      </a:cubicBezTo>
                      <a:cubicBezTo>
                        <a:pt x="38" y="1"/>
                        <a:pt x="38" y="1"/>
                        <a:pt x="38" y="1"/>
                      </a:cubicBezTo>
                      <a:lnTo>
                        <a:pt x="38" y="0"/>
                      </a:lnTo>
                      <a:close/>
                    </a:path>
                  </a:pathLst>
                </a:custGeom>
                <a:solidFill>
                  <a:srgbClr val="FE0000"/>
                </a:solidFill>
                <a:ln w="4763">
                  <a:solidFill>
                    <a:srgbClr val="343434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346" name="Freeform 723">
                  <a:extLst>
                    <a:ext uri="{FF2B5EF4-FFF2-40B4-BE49-F238E27FC236}">
                      <a16:creationId xmlns:a16="http://schemas.microsoft.com/office/drawing/2014/main" id="{A577BEDF-6352-4C02-8138-6ED0371ED38E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57" y="917"/>
                  <a:ext cx="42" cy="52"/>
                </a:xfrm>
                <a:custGeom>
                  <a:avLst/>
                  <a:gdLst>
                    <a:gd name="T0" fmla="*/ 42 w 42"/>
                    <a:gd name="T1" fmla="*/ 0 h 52"/>
                    <a:gd name="T2" fmla="*/ 17 w 42"/>
                    <a:gd name="T3" fmla="*/ 47 h 52"/>
                    <a:gd name="T4" fmla="*/ 0 w 42"/>
                    <a:gd name="T5" fmla="*/ 10 h 52"/>
                    <a:gd name="T6" fmla="*/ 17 w 42"/>
                    <a:gd name="T7" fmla="*/ 52 h 52"/>
                    <a:gd name="T8" fmla="*/ 42 w 42"/>
                    <a:gd name="T9" fmla="*/ 0 h 5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42"/>
                    <a:gd name="T16" fmla="*/ 0 h 52"/>
                    <a:gd name="T17" fmla="*/ 42 w 42"/>
                    <a:gd name="T18" fmla="*/ 52 h 5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42" h="52">
                      <a:moveTo>
                        <a:pt x="42" y="0"/>
                      </a:moveTo>
                      <a:lnTo>
                        <a:pt x="17" y="47"/>
                      </a:lnTo>
                      <a:lnTo>
                        <a:pt x="0" y="10"/>
                      </a:lnTo>
                      <a:lnTo>
                        <a:pt x="17" y="52"/>
                      </a:lnTo>
                      <a:lnTo>
                        <a:pt x="42" y="0"/>
                      </a:lnTo>
                      <a:close/>
                    </a:path>
                  </a:pathLst>
                </a:custGeom>
                <a:solidFill>
                  <a:srgbClr val="FE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</p:grpSp>
          <p:grpSp>
            <p:nvGrpSpPr>
              <p:cNvPr id="327" name="Group 724">
                <a:extLst>
                  <a:ext uri="{FF2B5EF4-FFF2-40B4-BE49-F238E27FC236}">
                    <a16:creationId xmlns:a16="http://schemas.microsoft.com/office/drawing/2014/main" id="{CF2A6C62-33C8-498D-8A3C-ABAAD6BF4C01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5585136" y="3021495"/>
                <a:ext cx="77153" cy="221456"/>
                <a:chOff x="1008" y="867"/>
                <a:chExt cx="95" cy="278"/>
              </a:xfrm>
            </p:grpSpPr>
            <p:sp>
              <p:nvSpPr>
                <p:cNvPr id="338" name="Freeform 725">
                  <a:extLst>
                    <a:ext uri="{FF2B5EF4-FFF2-40B4-BE49-F238E27FC236}">
                      <a16:creationId xmlns:a16="http://schemas.microsoft.com/office/drawing/2014/main" id="{ED0E4C2F-FB1C-4FD3-AB82-A5FD5642D609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1008" y="867"/>
                  <a:ext cx="95" cy="278"/>
                </a:xfrm>
                <a:custGeom>
                  <a:avLst/>
                  <a:gdLst>
                    <a:gd name="T0" fmla="*/ 237 w 38"/>
                    <a:gd name="T1" fmla="*/ 621 h 111"/>
                    <a:gd name="T2" fmla="*/ 237 w 38"/>
                    <a:gd name="T3" fmla="*/ 0 h 111"/>
                    <a:gd name="T4" fmla="*/ 155 w 38"/>
                    <a:gd name="T5" fmla="*/ 70 h 111"/>
                    <a:gd name="T6" fmla="*/ 200 w 38"/>
                    <a:gd name="T7" fmla="*/ 138 h 111"/>
                    <a:gd name="T8" fmla="*/ 120 w 38"/>
                    <a:gd name="T9" fmla="*/ 225 h 111"/>
                    <a:gd name="T10" fmla="*/ 37 w 38"/>
                    <a:gd name="T11" fmla="*/ 138 h 111"/>
                    <a:gd name="T12" fmla="*/ 80 w 38"/>
                    <a:gd name="T13" fmla="*/ 70 h 111"/>
                    <a:gd name="T14" fmla="*/ 0 w 38"/>
                    <a:gd name="T15" fmla="*/ 0 h 111"/>
                    <a:gd name="T16" fmla="*/ 0 w 38"/>
                    <a:gd name="T17" fmla="*/ 621 h 111"/>
                    <a:gd name="T18" fmla="*/ 120 w 38"/>
                    <a:gd name="T19" fmla="*/ 696 h 111"/>
                    <a:gd name="T20" fmla="*/ 237 w 38"/>
                    <a:gd name="T21" fmla="*/ 621 h 111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38"/>
                    <a:gd name="T34" fmla="*/ 0 h 111"/>
                    <a:gd name="T35" fmla="*/ 38 w 38"/>
                    <a:gd name="T36" fmla="*/ 111 h 111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38" h="111">
                      <a:moveTo>
                        <a:pt x="38" y="99"/>
                      </a:moveTo>
                      <a:cubicBezTo>
                        <a:pt x="38" y="0"/>
                        <a:pt x="38" y="0"/>
                        <a:pt x="38" y="0"/>
                      </a:cubicBezTo>
                      <a:cubicBezTo>
                        <a:pt x="37" y="3"/>
                        <a:pt x="36" y="9"/>
                        <a:pt x="25" y="11"/>
                      </a:cubicBezTo>
                      <a:cubicBezTo>
                        <a:pt x="29" y="13"/>
                        <a:pt x="32" y="17"/>
                        <a:pt x="32" y="22"/>
                      </a:cubicBezTo>
                      <a:cubicBezTo>
                        <a:pt x="32" y="30"/>
                        <a:pt x="26" y="36"/>
                        <a:pt x="19" y="36"/>
                      </a:cubicBezTo>
                      <a:cubicBezTo>
                        <a:pt x="11" y="36"/>
                        <a:pt x="6" y="30"/>
                        <a:pt x="6" y="22"/>
                      </a:cubicBezTo>
                      <a:cubicBezTo>
                        <a:pt x="6" y="17"/>
                        <a:pt x="8" y="13"/>
                        <a:pt x="13" y="11"/>
                      </a:cubicBezTo>
                      <a:cubicBezTo>
                        <a:pt x="1" y="9"/>
                        <a:pt x="0" y="3"/>
                        <a:pt x="0" y="0"/>
                      </a:cubicBezTo>
                      <a:cubicBezTo>
                        <a:pt x="0" y="99"/>
                        <a:pt x="0" y="99"/>
                        <a:pt x="0" y="99"/>
                      </a:cubicBezTo>
                      <a:cubicBezTo>
                        <a:pt x="0" y="106"/>
                        <a:pt x="4" y="111"/>
                        <a:pt x="19" y="111"/>
                      </a:cubicBezTo>
                      <a:cubicBezTo>
                        <a:pt x="34" y="111"/>
                        <a:pt x="38" y="106"/>
                        <a:pt x="38" y="99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339" name="Freeform 726">
                  <a:extLst>
                    <a:ext uri="{FF2B5EF4-FFF2-40B4-BE49-F238E27FC236}">
                      <a16:creationId xmlns:a16="http://schemas.microsoft.com/office/drawing/2014/main" id="{9637CE84-67EE-48E7-8E48-C4011071A2AA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1053" y="867"/>
                  <a:ext cx="50" cy="278"/>
                </a:xfrm>
                <a:custGeom>
                  <a:avLst/>
                  <a:gdLst>
                    <a:gd name="T0" fmla="*/ 125 w 20"/>
                    <a:gd name="T1" fmla="*/ 621 h 111"/>
                    <a:gd name="T2" fmla="*/ 125 w 20"/>
                    <a:gd name="T3" fmla="*/ 0 h 111"/>
                    <a:gd name="T4" fmla="*/ 107 w 20"/>
                    <a:gd name="T5" fmla="*/ 38 h 111"/>
                    <a:gd name="T6" fmla="*/ 107 w 20"/>
                    <a:gd name="T7" fmla="*/ 621 h 111"/>
                    <a:gd name="T8" fmla="*/ 0 w 20"/>
                    <a:gd name="T9" fmla="*/ 696 h 111"/>
                    <a:gd name="T10" fmla="*/ 7 w 20"/>
                    <a:gd name="T11" fmla="*/ 696 h 111"/>
                    <a:gd name="T12" fmla="*/ 125 w 20"/>
                    <a:gd name="T13" fmla="*/ 621 h 11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0"/>
                    <a:gd name="T22" fmla="*/ 0 h 111"/>
                    <a:gd name="T23" fmla="*/ 20 w 20"/>
                    <a:gd name="T24" fmla="*/ 111 h 11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0" h="111">
                      <a:moveTo>
                        <a:pt x="20" y="99"/>
                      </a:moveTo>
                      <a:cubicBezTo>
                        <a:pt x="20" y="0"/>
                        <a:pt x="20" y="0"/>
                        <a:pt x="20" y="0"/>
                      </a:cubicBezTo>
                      <a:cubicBezTo>
                        <a:pt x="20" y="1"/>
                        <a:pt x="19" y="5"/>
                        <a:pt x="17" y="6"/>
                      </a:cubicBezTo>
                      <a:cubicBezTo>
                        <a:pt x="17" y="99"/>
                        <a:pt x="17" y="99"/>
                        <a:pt x="17" y="99"/>
                      </a:cubicBezTo>
                      <a:cubicBezTo>
                        <a:pt x="17" y="105"/>
                        <a:pt x="14" y="111"/>
                        <a:pt x="0" y="111"/>
                      </a:cubicBezTo>
                      <a:cubicBezTo>
                        <a:pt x="0" y="111"/>
                        <a:pt x="0" y="111"/>
                        <a:pt x="1" y="111"/>
                      </a:cubicBezTo>
                      <a:cubicBezTo>
                        <a:pt x="16" y="111"/>
                        <a:pt x="20" y="106"/>
                        <a:pt x="20" y="99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340" name="Freeform 727">
                  <a:extLst>
                    <a:ext uri="{FF2B5EF4-FFF2-40B4-BE49-F238E27FC236}">
                      <a16:creationId xmlns:a16="http://schemas.microsoft.com/office/drawing/2014/main" id="{3D8E0ECC-A362-4764-90F7-C4F89B8195C1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1008" y="867"/>
                  <a:ext cx="95" cy="278"/>
                </a:xfrm>
                <a:custGeom>
                  <a:avLst/>
                  <a:gdLst>
                    <a:gd name="T0" fmla="*/ 155 w 38"/>
                    <a:gd name="T1" fmla="*/ 70 h 111"/>
                    <a:gd name="T2" fmla="*/ 200 w 38"/>
                    <a:gd name="T3" fmla="*/ 138 h 111"/>
                    <a:gd name="T4" fmla="*/ 137 w 38"/>
                    <a:gd name="T5" fmla="*/ 225 h 111"/>
                    <a:gd name="T6" fmla="*/ 150 w 38"/>
                    <a:gd name="T7" fmla="*/ 225 h 111"/>
                    <a:gd name="T8" fmla="*/ 220 w 38"/>
                    <a:gd name="T9" fmla="*/ 138 h 111"/>
                    <a:gd name="T10" fmla="*/ 180 w 38"/>
                    <a:gd name="T11" fmla="*/ 70 h 111"/>
                    <a:gd name="T12" fmla="*/ 237 w 38"/>
                    <a:gd name="T13" fmla="*/ 8 h 111"/>
                    <a:gd name="T14" fmla="*/ 237 w 38"/>
                    <a:gd name="T15" fmla="*/ 0 h 111"/>
                    <a:gd name="T16" fmla="*/ 155 w 38"/>
                    <a:gd name="T17" fmla="*/ 70 h 111"/>
                    <a:gd name="T18" fmla="*/ 137 w 38"/>
                    <a:gd name="T19" fmla="*/ 696 h 111"/>
                    <a:gd name="T20" fmla="*/ 30 w 38"/>
                    <a:gd name="T21" fmla="*/ 621 h 111"/>
                    <a:gd name="T22" fmla="*/ 30 w 38"/>
                    <a:gd name="T23" fmla="*/ 50 h 111"/>
                    <a:gd name="T24" fmla="*/ 0 w 38"/>
                    <a:gd name="T25" fmla="*/ 0 h 111"/>
                    <a:gd name="T26" fmla="*/ 0 w 38"/>
                    <a:gd name="T27" fmla="*/ 621 h 111"/>
                    <a:gd name="T28" fmla="*/ 120 w 38"/>
                    <a:gd name="T29" fmla="*/ 696 h 111"/>
                    <a:gd name="T30" fmla="*/ 137 w 38"/>
                    <a:gd name="T31" fmla="*/ 696 h 111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38"/>
                    <a:gd name="T49" fmla="*/ 0 h 111"/>
                    <a:gd name="T50" fmla="*/ 38 w 38"/>
                    <a:gd name="T51" fmla="*/ 111 h 111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38" h="111">
                      <a:moveTo>
                        <a:pt x="25" y="11"/>
                      </a:moveTo>
                      <a:cubicBezTo>
                        <a:pt x="29" y="13"/>
                        <a:pt x="32" y="17"/>
                        <a:pt x="32" y="22"/>
                      </a:cubicBezTo>
                      <a:cubicBezTo>
                        <a:pt x="32" y="29"/>
                        <a:pt x="28" y="34"/>
                        <a:pt x="22" y="36"/>
                      </a:cubicBezTo>
                      <a:cubicBezTo>
                        <a:pt x="22" y="36"/>
                        <a:pt x="23" y="36"/>
                        <a:pt x="24" y="36"/>
                      </a:cubicBezTo>
                      <a:cubicBezTo>
                        <a:pt x="31" y="35"/>
                        <a:pt x="35" y="30"/>
                        <a:pt x="35" y="22"/>
                      </a:cubicBezTo>
                      <a:cubicBezTo>
                        <a:pt x="35" y="17"/>
                        <a:pt x="33" y="13"/>
                        <a:pt x="29" y="11"/>
                      </a:cubicBezTo>
                      <a:cubicBezTo>
                        <a:pt x="35" y="10"/>
                        <a:pt x="38" y="5"/>
                        <a:pt x="38" y="1"/>
                      </a:cubicBezTo>
                      <a:cubicBezTo>
                        <a:pt x="38" y="0"/>
                        <a:pt x="38" y="0"/>
                        <a:pt x="38" y="0"/>
                      </a:cubicBezTo>
                      <a:cubicBezTo>
                        <a:pt x="37" y="3"/>
                        <a:pt x="36" y="9"/>
                        <a:pt x="25" y="11"/>
                      </a:cubicBezTo>
                      <a:close/>
                      <a:moveTo>
                        <a:pt x="22" y="111"/>
                      </a:moveTo>
                      <a:cubicBezTo>
                        <a:pt x="8" y="110"/>
                        <a:pt x="5" y="105"/>
                        <a:pt x="5" y="99"/>
                      </a:cubicBezTo>
                      <a:cubicBezTo>
                        <a:pt x="5" y="8"/>
                        <a:pt x="5" y="8"/>
                        <a:pt x="5" y="8"/>
                      </a:cubicBezTo>
                      <a:cubicBezTo>
                        <a:pt x="1" y="6"/>
                        <a:pt x="0" y="2"/>
                        <a:pt x="0" y="0"/>
                      </a:cubicBezTo>
                      <a:cubicBezTo>
                        <a:pt x="0" y="99"/>
                        <a:pt x="0" y="99"/>
                        <a:pt x="0" y="99"/>
                      </a:cubicBezTo>
                      <a:cubicBezTo>
                        <a:pt x="0" y="106"/>
                        <a:pt x="4" y="111"/>
                        <a:pt x="19" y="111"/>
                      </a:cubicBezTo>
                      <a:cubicBezTo>
                        <a:pt x="20" y="111"/>
                        <a:pt x="21" y="111"/>
                        <a:pt x="22" y="111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341" name="Freeform 728">
                  <a:extLst>
                    <a:ext uri="{FF2B5EF4-FFF2-40B4-BE49-F238E27FC236}">
                      <a16:creationId xmlns:a16="http://schemas.microsoft.com/office/drawing/2014/main" id="{5395C65F-FA08-4A13-98A4-25DF515634B6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1008" y="867"/>
                  <a:ext cx="95" cy="278"/>
                </a:xfrm>
                <a:custGeom>
                  <a:avLst/>
                  <a:gdLst>
                    <a:gd name="T0" fmla="*/ 237 w 38"/>
                    <a:gd name="T1" fmla="*/ 621 h 111"/>
                    <a:gd name="T2" fmla="*/ 237 w 38"/>
                    <a:gd name="T3" fmla="*/ 0 h 111"/>
                    <a:gd name="T4" fmla="*/ 155 w 38"/>
                    <a:gd name="T5" fmla="*/ 70 h 111"/>
                    <a:gd name="T6" fmla="*/ 200 w 38"/>
                    <a:gd name="T7" fmla="*/ 138 h 111"/>
                    <a:gd name="T8" fmla="*/ 120 w 38"/>
                    <a:gd name="T9" fmla="*/ 225 h 111"/>
                    <a:gd name="T10" fmla="*/ 37 w 38"/>
                    <a:gd name="T11" fmla="*/ 138 h 111"/>
                    <a:gd name="T12" fmla="*/ 80 w 38"/>
                    <a:gd name="T13" fmla="*/ 70 h 111"/>
                    <a:gd name="T14" fmla="*/ 0 w 38"/>
                    <a:gd name="T15" fmla="*/ 0 h 111"/>
                    <a:gd name="T16" fmla="*/ 0 w 38"/>
                    <a:gd name="T17" fmla="*/ 621 h 111"/>
                    <a:gd name="T18" fmla="*/ 120 w 38"/>
                    <a:gd name="T19" fmla="*/ 696 h 111"/>
                    <a:gd name="T20" fmla="*/ 237 w 38"/>
                    <a:gd name="T21" fmla="*/ 621 h 111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38"/>
                    <a:gd name="T34" fmla="*/ 0 h 111"/>
                    <a:gd name="T35" fmla="*/ 38 w 38"/>
                    <a:gd name="T36" fmla="*/ 111 h 111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38" h="111">
                      <a:moveTo>
                        <a:pt x="38" y="99"/>
                      </a:moveTo>
                      <a:cubicBezTo>
                        <a:pt x="38" y="0"/>
                        <a:pt x="38" y="0"/>
                        <a:pt x="38" y="0"/>
                      </a:cubicBezTo>
                      <a:cubicBezTo>
                        <a:pt x="37" y="3"/>
                        <a:pt x="36" y="9"/>
                        <a:pt x="25" y="11"/>
                      </a:cubicBezTo>
                      <a:cubicBezTo>
                        <a:pt x="29" y="13"/>
                        <a:pt x="32" y="17"/>
                        <a:pt x="32" y="22"/>
                      </a:cubicBezTo>
                      <a:cubicBezTo>
                        <a:pt x="32" y="30"/>
                        <a:pt x="26" y="36"/>
                        <a:pt x="19" y="36"/>
                      </a:cubicBezTo>
                      <a:cubicBezTo>
                        <a:pt x="11" y="36"/>
                        <a:pt x="6" y="30"/>
                        <a:pt x="6" y="22"/>
                      </a:cubicBezTo>
                      <a:cubicBezTo>
                        <a:pt x="6" y="17"/>
                        <a:pt x="8" y="13"/>
                        <a:pt x="13" y="11"/>
                      </a:cubicBezTo>
                      <a:cubicBezTo>
                        <a:pt x="1" y="9"/>
                        <a:pt x="0" y="3"/>
                        <a:pt x="0" y="0"/>
                      </a:cubicBezTo>
                      <a:cubicBezTo>
                        <a:pt x="0" y="99"/>
                        <a:pt x="0" y="99"/>
                        <a:pt x="0" y="99"/>
                      </a:cubicBezTo>
                      <a:cubicBezTo>
                        <a:pt x="0" y="106"/>
                        <a:pt x="4" y="111"/>
                        <a:pt x="19" y="111"/>
                      </a:cubicBezTo>
                      <a:cubicBezTo>
                        <a:pt x="34" y="111"/>
                        <a:pt x="38" y="106"/>
                        <a:pt x="38" y="99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 w="4763">
                  <a:solidFill>
                    <a:srgbClr val="343434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</p:grpSp>
          <p:grpSp>
            <p:nvGrpSpPr>
              <p:cNvPr id="328" name="Group 729">
                <a:extLst>
                  <a:ext uri="{FF2B5EF4-FFF2-40B4-BE49-F238E27FC236}">
                    <a16:creationId xmlns:a16="http://schemas.microsoft.com/office/drawing/2014/main" id="{F237A453-1365-41A0-8071-2B7444F2C343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5277955" y="3020066"/>
                <a:ext cx="77153" cy="222885"/>
                <a:chOff x="1203" y="861"/>
                <a:chExt cx="95" cy="279"/>
              </a:xfrm>
            </p:grpSpPr>
            <p:sp>
              <p:nvSpPr>
                <p:cNvPr id="334" name="Freeform 730">
                  <a:extLst>
                    <a:ext uri="{FF2B5EF4-FFF2-40B4-BE49-F238E27FC236}">
                      <a16:creationId xmlns:a16="http://schemas.microsoft.com/office/drawing/2014/main" id="{38F468DA-BFE6-40B3-8361-0C0D03E56CD7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1203" y="861"/>
                  <a:ext cx="95" cy="279"/>
                </a:xfrm>
                <a:custGeom>
                  <a:avLst/>
                  <a:gdLst>
                    <a:gd name="T0" fmla="*/ 237 w 38"/>
                    <a:gd name="T1" fmla="*/ 618 h 111"/>
                    <a:gd name="T2" fmla="*/ 237 w 38"/>
                    <a:gd name="T3" fmla="*/ 0 h 111"/>
                    <a:gd name="T4" fmla="*/ 155 w 38"/>
                    <a:gd name="T5" fmla="*/ 63 h 111"/>
                    <a:gd name="T6" fmla="*/ 200 w 38"/>
                    <a:gd name="T7" fmla="*/ 138 h 111"/>
                    <a:gd name="T8" fmla="*/ 120 w 38"/>
                    <a:gd name="T9" fmla="*/ 226 h 111"/>
                    <a:gd name="T10" fmla="*/ 37 w 38"/>
                    <a:gd name="T11" fmla="*/ 138 h 111"/>
                    <a:gd name="T12" fmla="*/ 80 w 38"/>
                    <a:gd name="T13" fmla="*/ 63 h 111"/>
                    <a:gd name="T14" fmla="*/ 0 w 38"/>
                    <a:gd name="T15" fmla="*/ 0 h 111"/>
                    <a:gd name="T16" fmla="*/ 0 w 38"/>
                    <a:gd name="T17" fmla="*/ 618 h 111"/>
                    <a:gd name="T18" fmla="*/ 120 w 38"/>
                    <a:gd name="T19" fmla="*/ 701 h 111"/>
                    <a:gd name="T20" fmla="*/ 237 w 38"/>
                    <a:gd name="T21" fmla="*/ 618 h 111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38"/>
                    <a:gd name="T34" fmla="*/ 0 h 111"/>
                    <a:gd name="T35" fmla="*/ 38 w 38"/>
                    <a:gd name="T36" fmla="*/ 111 h 111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38" h="111">
                      <a:moveTo>
                        <a:pt x="38" y="98"/>
                      </a:moveTo>
                      <a:cubicBezTo>
                        <a:pt x="38" y="0"/>
                        <a:pt x="38" y="0"/>
                        <a:pt x="38" y="0"/>
                      </a:cubicBezTo>
                      <a:cubicBezTo>
                        <a:pt x="37" y="3"/>
                        <a:pt x="36" y="9"/>
                        <a:pt x="25" y="10"/>
                      </a:cubicBezTo>
                      <a:cubicBezTo>
                        <a:pt x="29" y="13"/>
                        <a:pt x="32" y="17"/>
                        <a:pt x="32" y="22"/>
                      </a:cubicBezTo>
                      <a:cubicBezTo>
                        <a:pt x="32" y="30"/>
                        <a:pt x="26" y="36"/>
                        <a:pt x="19" y="36"/>
                      </a:cubicBezTo>
                      <a:cubicBezTo>
                        <a:pt x="11" y="36"/>
                        <a:pt x="6" y="30"/>
                        <a:pt x="6" y="22"/>
                      </a:cubicBezTo>
                      <a:cubicBezTo>
                        <a:pt x="6" y="17"/>
                        <a:pt x="9" y="13"/>
                        <a:pt x="13" y="10"/>
                      </a:cubicBezTo>
                      <a:cubicBezTo>
                        <a:pt x="1" y="9"/>
                        <a:pt x="0" y="3"/>
                        <a:pt x="0" y="0"/>
                      </a:cubicBezTo>
                      <a:cubicBezTo>
                        <a:pt x="0" y="98"/>
                        <a:pt x="0" y="98"/>
                        <a:pt x="0" y="98"/>
                      </a:cubicBezTo>
                      <a:cubicBezTo>
                        <a:pt x="0" y="105"/>
                        <a:pt x="4" y="111"/>
                        <a:pt x="19" y="111"/>
                      </a:cubicBezTo>
                      <a:cubicBezTo>
                        <a:pt x="34" y="111"/>
                        <a:pt x="38" y="105"/>
                        <a:pt x="38" y="98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335" name="Freeform 731">
                  <a:extLst>
                    <a:ext uri="{FF2B5EF4-FFF2-40B4-BE49-F238E27FC236}">
                      <a16:creationId xmlns:a16="http://schemas.microsoft.com/office/drawing/2014/main" id="{ABFC4DFB-CFC9-431A-BBB2-7ADA29842E38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1248" y="861"/>
                  <a:ext cx="50" cy="279"/>
                </a:xfrm>
                <a:custGeom>
                  <a:avLst/>
                  <a:gdLst>
                    <a:gd name="T0" fmla="*/ 125 w 20"/>
                    <a:gd name="T1" fmla="*/ 618 h 111"/>
                    <a:gd name="T2" fmla="*/ 125 w 20"/>
                    <a:gd name="T3" fmla="*/ 0 h 111"/>
                    <a:gd name="T4" fmla="*/ 107 w 20"/>
                    <a:gd name="T5" fmla="*/ 38 h 111"/>
                    <a:gd name="T6" fmla="*/ 107 w 20"/>
                    <a:gd name="T7" fmla="*/ 618 h 111"/>
                    <a:gd name="T8" fmla="*/ 0 w 20"/>
                    <a:gd name="T9" fmla="*/ 701 h 111"/>
                    <a:gd name="T10" fmla="*/ 7 w 20"/>
                    <a:gd name="T11" fmla="*/ 701 h 111"/>
                    <a:gd name="T12" fmla="*/ 125 w 20"/>
                    <a:gd name="T13" fmla="*/ 618 h 11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0"/>
                    <a:gd name="T22" fmla="*/ 0 h 111"/>
                    <a:gd name="T23" fmla="*/ 20 w 20"/>
                    <a:gd name="T24" fmla="*/ 111 h 11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0" h="111">
                      <a:moveTo>
                        <a:pt x="20" y="98"/>
                      </a:moveTo>
                      <a:cubicBezTo>
                        <a:pt x="20" y="0"/>
                        <a:pt x="20" y="0"/>
                        <a:pt x="20" y="0"/>
                      </a:cubicBezTo>
                      <a:cubicBezTo>
                        <a:pt x="20" y="1"/>
                        <a:pt x="19" y="5"/>
                        <a:pt x="17" y="6"/>
                      </a:cubicBezTo>
                      <a:cubicBezTo>
                        <a:pt x="17" y="98"/>
                        <a:pt x="17" y="98"/>
                        <a:pt x="17" y="98"/>
                      </a:cubicBezTo>
                      <a:cubicBezTo>
                        <a:pt x="17" y="105"/>
                        <a:pt x="14" y="111"/>
                        <a:pt x="0" y="111"/>
                      </a:cubicBezTo>
                      <a:cubicBezTo>
                        <a:pt x="0" y="111"/>
                        <a:pt x="0" y="111"/>
                        <a:pt x="1" y="111"/>
                      </a:cubicBezTo>
                      <a:cubicBezTo>
                        <a:pt x="16" y="111"/>
                        <a:pt x="20" y="105"/>
                        <a:pt x="20" y="98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336" name="Freeform 732">
                  <a:extLst>
                    <a:ext uri="{FF2B5EF4-FFF2-40B4-BE49-F238E27FC236}">
                      <a16:creationId xmlns:a16="http://schemas.microsoft.com/office/drawing/2014/main" id="{CC97BA23-C8CD-44D8-B537-B7C8FE7CEA52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1203" y="861"/>
                  <a:ext cx="95" cy="279"/>
                </a:xfrm>
                <a:custGeom>
                  <a:avLst/>
                  <a:gdLst>
                    <a:gd name="T0" fmla="*/ 155 w 38"/>
                    <a:gd name="T1" fmla="*/ 63 h 111"/>
                    <a:gd name="T2" fmla="*/ 200 w 38"/>
                    <a:gd name="T3" fmla="*/ 138 h 111"/>
                    <a:gd name="T4" fmla="*/ 137 w 38"/>
                    <a:gd name="T5" fmla="*/ 221 h 111"/>
                    <a:gd name="T6" fmla="*/ 150 w 38"/>
                    <a:gd name="T7" fmla="*/ 226 h 111"/>
                    <a:gd name="T8" fmla="*/ 220 w 38"/>
                    <a:gd name="T9" fmla="*/ 138 h 111"/>
                    <a:gd name="T10" fmla="*/ 180 w 38"/>
                    <a:gd name="T11" fmla="*/ 63 h 111"/>
                    <a:gd name="T12" fmla="*/ 237 w 38"/>
                    <a:gd name="T13" fmla="*/ 8 h 111"/>
                    <a:gd name="T14" fmla="*/ 237 w 38"/>
                    <a:gd name="T15" fmla="*/ 0 h 111"/>
                    <a:gd name="T16" fmla="*/ 155 w 38"/>
                    <a:gd name="T17" fmla="*/ 63 h 111"/>
                    <a:gd name="T18" fmla="*/ 137 w 38"/>
                    <a:gd name="T19" fmla="*/ 701 h 111"/>
                    <a:gd name="T20" fmla="*/ 30 w 38"/>
                    <a:gd name="T21" fmla="*/ 618 h 111"/>
                    <a:gd name="T22" fmla="*/ 30 w 38"/>
                    <a:gd name="T23" fmla="*/ 50 h 111"/>
                    <a:gd name="T24" fmla="*/ 0 w 38"/>
                    <a:gd name="T25" fmla="*/ 0 h 111"/>
                    <a:gd name="T26" fmla="*/ 0 w 38"/>
                    <a:gd name="T27" fmla="*/ 618 h 111"/>
                    <a:gd name="T28" fmla="*/ 120 w 38"/>
                    <a:gd name="T29" fmla="*/ 701 h 111"/>
                    <a:gd name="T30" fmla="*/ 137 w 38"/>
                    <a:gd name="T31" fmla="*/ 701 h 111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38"/>
                    <a:gd name="T49" fmla="*/ 0 h 111"/>
                    <a:gd name="T50" fmla="*/ 38 w 38"/>
                    <a:gd name="T51" fmla="*/ 111 h 111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38" h="111">
                      <a:moveTo>
                        <a:pt x="25" y="10"/>
                      </a:moveTo>
                      <a:cubicBezTo>
                        <a:pt x="29" y="13"/>
                        <a:pt x="32" y="17"/>
                        <a:pt x="32" y="22"/>
                      </a:cubicBezTo>
                      <a:cubicBezTo>
                        <a:pt x="32" y="29"/>
                        <a:pt x="28" y="34"/>
                        <a:pt x="22" y="35"/>
                      </a:cubicBezTo>
                      <a:cubicBezTo>
                        <a:pt x="22" y="36"/>
                        <a:pt x="23" y="36"/>
                        <a:pt x="24" y="36"/>
                      </a:cubicBezTo>
                      <a:cubicBezTo>
                        <a:pt x="31" y="35"/>
                        <a:pt x="35" y="30"/>
                        <a:pt x="35" y="22"/>
                      </a:cubicBezTo>
                      <a:cubicBezTo>
                        <a:pt x="35" y="17"/>
                        <a:pt x="33" y="13"/>
                        <a:pt x="29" y="10"/>
                      </a:cubicBezTo>
                      <a:cubicBezTo>
                        <a:pt x="35" y="9"/>
                        <a:pt x="38" y="6"/>
                        <a:pt x="38" y="1"/>
                      </a:cubicBezTo>
                      <a:cubicBezTo>
                        <a:pt x="38" y="0"/>
                        <a:pt x="38" y="0"/>
                        <a:pt x="38" y="0"/>
                      </a:cubicBezTo>
                      <a:cubicBezTo>
                        <a:pt x="37" y="3"/>
                        <a:pt x="36" y="9"/>
                        <a:pt x="25" y="10"/>
                      </a:cubicBezTo>
                      <a:close/>
                      <a:moveTo>
                        <a:pt x="22" y="111"/>
                      </a:moveTo>
                      <a:cubicBezTo>
                        <a:pt x="8" y="110"/>
                        <a:pt x="5" y="105"/>
                        <a:pt x="5" y="98"/>
                      </a:cubicBezTo>
                      <a:cubicBezTo>
                        <a:pt x="5" y="8"/>
                        <a:pt x="5" y="8"/>
                        <a:pt x="5" y="8"/>
                      </a:cubicBezTo>
                      <a:cubicBezTo>
                        <a:pt x="1" y="6"/>
                        <a:pt x="0" y="1"/>
                        <a:pt x="0" y="0"/>
                      </a:cubicBezTo>
                      <a:cubicBezTo>
                        <a:pt x="0" y="98"/>
                        <a:pt x="0" y="98"/>
                        <a:pt x="0" y="98"/>
                      </a:cubicBezTo>
                      <a:cubicBezTo>
                        <a:pt x="0" y="105"/>
                        <a:pt x="4" y="111"/>
                        <a:pt x="19" y="111"/>
                      </a:cubicBezTo>
                      <a:cubicBezTo>
                        <a:pt x="20" y="111"/>
                        <a:pt x="21" y="111"/>
                        <a:pt x="22" y="111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337" name="Freeform 733">
                  <a:extLst>
                    <a:ext uri="{FF2B5EF4-FFF2-40B4-BE49-F238E27FC236}">
                      <a16:creationId xmlns:a16="http://schemas.microsoft.com/office/drawing/2014/main" id="{457D060B-DBF9-4D4A-B9DC-74841FD2947A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1203" y="861"/>
                  <a:ext cx="95" cy="279"/>
                </a:xfrm>
                <a:custGeom>
                  <a:avLst/>
                  <a:gdLst>
                    <a:gd name="T0" fmla="*/ 237 w 38"/>
                    <a:gd name="T1" fmla="*/ 618 h 111"/>
                    <a:gd name="T2" fmla="*/ 237 w 38"/>
                    <a:gd name="T3" fmla="*/ 0 h 111"/>
                    <a:gd name="T4" fmla="*/ 155 w 38"/>
                    <a:gd name="T5" fmla="*/ 63 h 111"/>
                    <a:gd name="T6" fmla="*/ 200 w 38"/>
                    <a:gd name="T7" fmla="*/ 138 h 111"/>
                    <a:gd name="T8" fmla="*/ 120 w 38"/>
                    <a:gd name="T9" fmla="*/ 226 h 111"/>
                    <a:gd name="T10" fmla="*/ 37 w 38"/>
                    <a:gd name="T11" fmla="*/ 138 h 111"/>
                    <a:gd name="T12" fmla="*/ 80 w 38"/>
                    <a:gd name="T13" fmla="*/ 63 h 111"/>
                    <a:gd name="T14" fmla="*/ 0 w 38"/>
                    <a:gd name="T15" fmla="*/ 0 h 111"/>
                    <a:gd name="T16" fmla="*/ 0 w 38"/>
                    <a:gd name="T17" fmla="*/ 618 h 111"/>
                    <a:gd name="T18" fmla="*/ 120 w 38"/>
                    <a:gd name="T19" fmla="*/ 701 h 111"/>
                    <a:gd name="T20" fmla="*/ 237 w 38"/>
                    <a:gd name="T21" fmla="*/ 618 h 111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38"/>
                    <a:gd name="T34" fmla="*/ 0 h 111"/>
                    <a:gd name="T35" fmla="*/ 38 w 38"/>
                    <a:gd name="T36" fmla="*/ 111 h 111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38" h="111">
                      <a:moveTo>
                        <a:pt x="38" y="98"/>
                      </a:moveTo>
                      <a:cubicBezTo>
                        <a:pt x="38" y="0"/>
                        <a:pt x="38" y="0"/>
                        <a:pt x="38" y="0"/>
                      </a:cubicBezTo>
                      <a:cubicBezTo>
                        <a:pt x="37" y="3"/>
                        <a:pt x="36" y="9"/>
                        <a:pt x="25" y="10"/>
                      </a:cubicBezTo>
                      <a:cubicBezTo>
                        <a:pt x="29" y="13"/>
                        <a:pt x="32" y="17"/>
                        <a:pt x="32" y="22"/>
                      </a:cubicBezTo>
                      <a:cubicBezTo>
                        <a:pt x="32" y="30"/>
                        <a:pt x="26" y="36"/>
                        <a:pt x="19" y="36"/>
                      </a:cubicBezTo>
                      <a:cubicBezTo>
                        <a:pt x="11" y="36"/>
                        <a:pt x="6" y="30"/>
                        <a:pt x="6" y="22"/>
                      </a:cubicBezTo>
                      <a:cubicBezTo>
                        <a:pt x="6" y="17"/>
                        <a:pt x="9" y="13"/>
                        <a:pt x="13" y="10"/>
                      </a:cubicBezTo>
                      <a:cubicBezTo>
                        <a:pt x="1" y="9"/>
                        <a:pt x="0" y="3"/>
                        <a:pt x="0" y="0"/>
                      </a:cubicBezTo>
                      <a:cubicBezTo>
                        <a:pt x="0" y="98"/>
                        <a:pt x="0" y="98"/>
                        <a:pt x="0" y="98"/>
                      </a:cubicBezTo>
                      <a:cubicBezTo>
                        <a:pt x="0" y="105"/>
                        <a:pt x="4" y="111"/>
                        <a:pt x="19" y="111"/>
                      </a:cubicBezTo>
                      <a:cubicBezTo>
                        <a:pt x="34" y="111"/>
                        <a:pt x="38" y="105"/>
                        <a:pt x="38" y="98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 w="4763">
                  <a:solidFill>
                    <a:srgbClr val="343434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</p:grpSp>
          <p:grpSp>
            <p:nvGrpSpPr>
              <p:cNvPr id="329" name="Group 734">
                <a:extLst>
                  <a:ext uri="{FF2B5EF4-FFF2-40B4-BE49-F238E27FC236}">
                    <a16:creationId xmlns:a16="http://schemas.microsoft.com/office/drawing/2014/main" id="{4B1F7643-FE09-4D00-B4C4-B07A3BAD6123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5739441" y="3020066"/>
                <a:ext cx="75724" cy="222885"/>
                <a:chOff x="1203" y="861"/>
                <a:chExt cx="95" cy="279"/>
              </a:xfrm>
            </p:grpSpPr>
            <p:sp>
              <p:nvSpPr>
                <p:cNvPr id="330" name="Freeform 735">
                  <a:extLst>
                    <a:ext uri="{FF2B5EF4-FFF2-40B4-BE49-F238E27FC236}">
                      <a16:creationId xmlns:a16="http://schemas.microsoft.com/office/drawing/2014/main" id="{52634315-1488-4C2F-9795-C577D576B4BA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1203" y="861"/>
                  <a:ext cx="95" cy="279"/>
                </a:xfrm>
                <a:custGeom>
                  <a:avLst/>
                  <a:gdLst>
                    <a:gd name="T0" fmla="*/ 237 w 38"/>
                    <a:gd name="T1" fmla="*/ 618 h 111"/>
                    <a:gd name="T2" fmla="*/ 237 w 38"/>
                    <a:gd name="T3" fmla="*/ 0 h 111"/>
                    <a:gd name="T4" fmla="*/ 155 w 38"/>
                    <a:gd name="T5" fmla="*/ 63 h 111"/>
                    <a:gd name="T6" fmla="*/ 200 w 38"/>
                    <a:gd name="T7" fmla="*/ 138 h 111"/>
                    <a:gd name="T8" fmla="*/ 120 w 38"/>
                    <a:gd name="T9" fmla="*/ 226 h 111"/>
                    <a:gd name="T10" fmla="*/ 37 w 38"/>
                    <a:gd name="T11" fmla="*/ 138 h 111"/>
                    <a:gd name="T12" fmla="*/ 80 w 38"/>
                    <a:gd name="T13" fmla="*/ 63 h 111"/>
                    <a:gd name="T14" fmla="*/ 0 w 38"/>
                    <a:gd name="T15" fmla="*/ 0 h 111"/>
                    <a:gd name="T16" fmla="*/ 0 w 38"/>
                    <a:gd name="T17" fmla="*/ 618 h 111"/>
                    <a:gd name="T18" fmla="*/ 120 w 38"/>
                    <a:gd name="T19" fmla="*/ 701 h 111"/>
                    <a:gd name="T20" fmla="*/ 237 w 38"/>
                    <a:gd name="T21" fmla="*/ 618 h 111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38"/>
                    <a:gd name="T34" fmla="*/ 0 h 111"/>
                    <a:gd name="T35" fmla="*/ 38 w 38"/>
                    <a:gd name="T36" fmla="*/ 111 h 111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38" h="111">
                      <a:moveTo>
                        <a:pt x="38" y="98"/>
                      </a:moveTo>
                      <a:cubicBezTo>
                        <a:pt x="38" y="0"/>
                        <a:pt x="38" y="0"/>
                        <a:pt x="38" y="0"/>
                      </a:cubicBezTo>
                      <a:cubicBezTo>
                        <a:pt x="37" y="3"/>
                        <a:pt x="36" y="9"/>
                        <a:pt x="25" y="10"/>
                      </a:cubicBezTo>
                      <a:cubicBezTo>
                        <a:pt x="29" y="13"/>
                        <a:pt x="32" y="17"/>
                        <a:pt x="32" y="22"/>
                      </a:cubicBezTo>
                      <a:cubicBezTo>
                        <a:pt x="32" y="30"/>
                        <a:pt x="26" y="36"/>
                        <a:pt x="19" y="36"/>
                      </a:cubicBezTo>
                      <a:cubicBezTo>
                        <a:pt x="11" y="36"/>
                        <a:pt x="6" y="30"/>
                        <a:pt x="6" y="22"/>
                      </a:cubicBezTo>
                      <a:cubicBezTo>
                        <a:pt x="6" y="17"/>
                        <a:pt x="9" y="13"/>
                        <a:pt x="13" y="10"/>
                      </a:cubicBezTo>
                      <a:cubicBezTo>
                        <a:pt x="1" y="9"/>
                        <a:pt x="0" y="3"/>
                        <a:pt x="0" y="0"/>
                      </a:cubicBezTo>
                      <a:cubicBezTo>
                        <a:pt x="0" y="98"/>
                        <a:pt x="0" y="98"/>
                        <a:pt x="0" y="98"/>
                      </a:cubicBezTo>
                      <a:cubicBezTo>
                        <a:pt x="0" y="105"/>
                        <a:pt x="4" y="111"/>
                        <a:pt x="19" y="111"/>
                      </a:cubicBezTo>
                      <a:cubicBezTo>
                        <a:pt x="34" y="111"/>
                        <a:pt x="38" y="105"/>
                        <a:pt x="38" y="98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331" name="Freeform 736">
                  <a:extLst>
                    <a:ext uri="{FF2B5EF4-FFF2-40B4-BE49-F238E27FC236}">
                      <a16:creationId xmlns:a16="http://schemas.microsoft.com/office/drawing/2014/main" id="{632B9197-A68E-402F-9309-E53A0FAF3E22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1248" y="861"/>
                  <a:ext cx="50" cy="279"/>
                </a:xfrm>
                <a:custGeom>
                  <a:avLst/>
                  <a:gdLst>
                    <a:gd name="T0" fmla="*/ 125 w 20"/>
                    <a:gd name="T1" fmla="*/ 618 h 111"/>
                    <a:gd name="T2" fmla="*/ 125 w 20"/>
                    <a:gd name="T3" fmla="*/ 0 h 111"/>
                    <a:gd name="T4" fmla="*/ 107 w 20"/>
                    <a:gd name="T5" fmla="*/ 38 h 111"/>
                    <a:gd name="T6" fmla="*/ 107 w 20"/>
                    <a:gd name="T7" fmla="*/ 618 h 111"/>
                    <a:gd name="T8" fmla="*/ 0 w 20"/>
                    <a:gd name="T9" fmla="*/ 701 h 111"/>
                    <a:gd name="T10" fmla="*/ 7 w 20"/>
                    <a:gd name="T11" fmla="*/ 701 h 111"/>
                    <a:gd name="T12" fmla="*/ 125 w 20"/>
                    <a:gd name="T13" fmla="*/ 618 h 11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0"/>
                    <a:gd name="T22" fmla="*/ 0 h 111"/>
                    <a:gd name="T23" fmla="*/ 20 w 20"/>
                    <a:gd name="T24" fmla="*/ 111 h 11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0" h="111">
                      <a:moveTo>
                        <a:pt x="20" y="98"/>
                      </a:moveTo>
                      <a:cubicBezTo>
                        <a:pt x="20" y="0"/>
                        <a:pt x="20" y="0"/>
                        <a:pt x="20" y="0"/>
                      </a:cubicBezTo>
                      <a:cubicBezTo>
                        <a:pt x="20" y="1"/>
                        <a:pt x="19" y="5"/>
                        <a:pt x="17" y="6"/>
                      </a:cubicBezTo>
                      <a:cubicBezTo>
                        <a:pt x="17" y="98"/>
                        <a:pt x="17" y="98"/>
                        <a:pt x="17" y="98"/>
                      </a:cubicBezTo>
                      <a:cubicBezTo>
                        <a:pt x="17" y="105"/>
                        <a:pt x="14" y="111"/>
                        <a:pt x="0" y="111"/>
                      </a:cubicBezTo>
                      <a:cubicBezTo>
                        <a:pt x="0" y="111"/>
                        <a:pt x="0" y="111"/>
                        <a:pt x="1" y="111"/>
                      </a:cubicBezTo>
                      <a:cubicBezTo>
                        <a:pt x="16" y="111"/>
                        <a:pt x="20" y="105"/>
                        <a:pt x="20" y="98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332" name="Freeform 737">
                  <a:extLst>
                    <a:ext uri="{FF2B5EF4-FFF2-40B4-BE49-F238E27FC236}">
                      <a16:creationId xmlns:a16="http://schemas.microsoft.com/office/drawing/2014/main" id="{DAE6C620-F830-485F-A288-BCE69F3616A8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1203" y="861"/>
                  <a:ext cx="95" cy="279"/>
                </a:xfrm>
                <a:custGeom>
                  <a:avLst/>
                  <a:gdLst>
                    <a:gd name="T0" fmla="*/ 155 w 38"/>
                    <a:gd name="T1" fmla="*/ 63 h 111"/>
                    <a:gd name="T2" fmla="*/ 200 w 38"/>
                    <a:gd name="T3" fmla="*/ 138 h 111"/>
                    <a:gd name="T4" fmla="*/ 137 w 38"/>
                    <a:gd name="T5" fmla="*/ 221 h 111"/>
                    <a:gd name="T6" fmla="*/ 150 w 38"/>
                    <a:gd name="T7" fmla="*/ 226 h 111"/>
                    <a:gd name="T8" fmla="*/ 220 w 38"/>
                    <a:gd name="T9" fmla="*/ 138 h 111"/>
                    <a:gd name="T10" fmla="*/ 180 w 38"/>
                    <a:gd name="T11" fmla="*/ 63 h 111"/>
                    <a:gd name="T12" fmla="*/ 237 w 38"/>
                    <a:gd name="T13" fmla="*/ 8 h 111"/>
                    <a:gd name="T14" fmla="*/ 237 w 38"/>
                    <a:gd name="T15" fmla="*/ 0 h 111"/>
                    <a:gd name="T16" fmla="*/ 155 w 38"/>
                    <a:gd name="T17" fmla="*/ 63 h 111"/>
                    <a:gd name="T18" fmla="*/ 137 w 38"/>
                    <a:gd name="T19" fmla="*/ 701 h 111"/>
                    <a:gd name="T20" fmla="*/ 30 w 38"/>
                    <a:gd name="T21" fmla="*/ 618 h 111"/>
                    <a:gd name="T22" fmla="*/ 30 w 38"/>
                    <a:gd name="T23" fmla="*/ 50 h 111"/>
                    <a:gd name="T24" fmla="*/ 0 w 38"/>
                    <a:gd name="T25" fmla="*/ 0 h 111"/>
                    <a:gd name="T26" fmla="*/ 0 w 38"/>
                    <a:gd name="T27" fmla="*/ 618 h 111"/>
                    <a:gd name="T28" fmla="*/ 120 w 38"/>
                    <a:gd name="T29" fmla="*/ 701 h 111"/>
                    <a:gd name="T30" fmla="*/ 137 w 38"/>
                    <a:gd name="T31" fmla="*/ 701 h 111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38"/>
                    <a:gd name="T49" fmla="*/ 0 h 111"/>
                    <a:gd name="T50" fmla="*/ 38 w 38"/>
                    <a:gd name="T51" fmla="*/ 111 h 111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38" h="111">
                      <a:moveTo>
                        <a:pt x="25" y="10"/>
                      </a:moveTo>
                      <a:cubicBezTo>
                        <a:pt x="29" y="13"/>
                        <a:pt x="32" y="17"/>
                        <a:pt x="32" y="22"/>
                      </a:cubicBezTo>
                      <a:cubicBezTo>
                        <a:pt x="32" y="29"/>
                        <a:pt x="28" y="34"/>
                        <a:pt x="22" y="35"/>
                      </a:cubicBezTo>
                      <a:cubicBezTo>
                        <a:pt x="22" y="36"/>
                        <a:pt x="23" y="36"/>
                        <a:pt x="24" y="36"/>
                      </a:cubicBezTo>
                      <a:cubicBezTo>
                        <a:pt x="31" y="35"/>
                        <a:pt x="35" y="30"/>
                        <a:pt x="35" y="22"/>
                      </a:cubicBezTo>
                      <a:cubicBezTo>
                        <a:pt x="35" y="17"/>
                        <a:pt x="33" y="13"/>
                        <a:pt x="29" y="10"/>
                      </a:cubicBezTo>
                      <a:cubicBezTo>
                        <a:pt x="35" y="9"/>
                        <a:pt x="38" y="6"/>
                        <a:pt x="38" y="1"/>
                      </a:cubicBezTo>
                      <a:cubicBezTo>
                        <a:pt x="38" y="0"/>
                        <a:pt x="38" y="0"/>
                        <a:pt x="38" y="0"/>
                      </a:cubicBezTo>
                      <a:cubicBezTo>
                        <a:pt x="37" y="3"/>
                        <a:pt x="36" y="9"/>
                        <a:pt x="25" y="10"/>
                      </a:cubicBezTo>
                      <a:close/>
                      <a:moveTo>
                        <a:pt x="22" y="111"/>
                      </a:moveTo>
                      <a:cubicBezTo>
                        <a:pt x="8" y="110"/>
                        <a:pt x="5" y="105"/>
                        <a:pt x="5" y="98"/>
                      </a:cubicBezTo>
                      <a:cubicBezTo>
                        <a:pt x="5" y="8"/>
                        <a:pt x="5" y="8"/>
                        <a:pt x="5" y="8"/>
                      </a:cubicBezTo>
                      <a:cubicBezTo>
                        <a:pt x="1" y="6"/>
                        <a:pt x="0" y="1"/>
                        <a:pt x="0" y="0"/>
                      </a:cubicBezTo>
                      <a:cubicBezTo>
                        <a:pt x="0" y="98"/>
                        <a:pt x="0" y="98"/>
                        <a:pt x="0" y="98"/>
                      </a:cubicBezTo>
                      <a:cubicBezTo>
                        <a:pt x="0" y="105"/>
                        <a:pt x="4" y="111"/>
                        <a:pt x="19" y="111"/>
                      </a:cubicBezTo>
                      <a:cubicBezTo>
                        <a:pt x="20" y="111"/>
                        <a:pt x="21" y="111"/>
                        <a:pt x="22" y="111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333" name="Freeform 738">
                  <a:extLst>
                    <a:ext uri="{FF2B5EF4-FFF2-40B4-BE49-F238E27FC236}">
                      <a16:creationId xmlns:a16="http://schemas.microsoft.com/office/drawing/2014/main" id="{B429A3D4-3B71-4315-BD77-ED65C84EE2F4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1203" y="861"/>
                  <a:ext cx="95" cy="279"/>
                </a:xfrm>
                <a:custGeom>
                  <a:avLst/>
                  <a:gdLst>
                    <a:gd name="T0" fmla="*/ 237 w 38"/>
                    <a:gd name="T1" fmla="*/ 618 h 111"/>
                    <a:gd name="T2" fmla="*/ 237 w 38"/>
                    <a:gd name="T3" fmla="*/ 0 h 111"/>
                    <a:gd name="T4" fmla="*/ 155 w 38"/>
                    <a:gd name="T5" fmla="*/ 63 h 111"/>
                    <a:gd name="T6" fmla="*/ 200 w 38"/>
                    <a:gd name="T7" fmla="*/ 138 h 111"/>
                    <a:gd name="T8" fmla="*/ 120 w 38"/>
                    <a:gd name="T9" fmla="*/ 226 h 111"/>
                    <a:gd name="T10" fmla="*/ 37 w 38"/>
                    <a:gd name="T11" fmla="*/ 138 h 111"/>
                    <a:gd name="T12" fmla="*/ 80 w 38"/>
                    <a:gd name="T13" fmla="*/ 63 h 111"/>
                    <a:gd name="T14" fmla="*/ 0 w 38"/>
                    <a:gd name="T15" fmla="*/ 0 h 111"/>
                    <a:gd name="T16" fmla="*/ 0 w 38"/>
                    <a:gd name="T17" fmla="*/ 618 h 111"/>
                    <a:gd name="T18" fmla="*/ 120 w 38"/>
                    <a:gd name="T19" fmla="*/ 701 h 111"/>
                    <a:gd name="T20" fmla="*/ 237 w 38"/>
                    <a:gd name="T21" fmla="*/ 618 h 111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38"/>
                    <a:gd name="T34" fmla="*/ 0 h 111"/>
                    <a:gd name="T35" fmla="*/ 38 w 38"/>
                    <a:gd name="T36" fmla="*/ 111 h 111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38" h="111">
                      <a:moveTo>
                        <a:pt x="38" y="98"/>
                      </a:moveTo>
                      <a:cubicBezTo>
                        <a:pt x="38" y="0"/>
                        <a:pt x="38" y="0"/>
                        <a:pt x="38" y="0"/>
                      </a:cubicBezTo>
                      <a:cubicBezTo>
                        <a:pt x="37" y="3"/>
                        <a:pt x="36" y="9"/>
                        <a:pt x="25" y="10"/>
                      </a:cubicBezTo>
                      <a:cubicBezTo>
                        <a:pt x="29" y="13"/>
                        <a:pt x="32" y="17"/>
                        <a:pt x="32" y="22"/>
                      </a:cubicBezTo>
                      <a:cubicBezTo>
                        <a:pt x="32" y="30"/>
                        <a:pt x="26" y="36"/>
                        <a:pt x="19" y="36"/>
                      </a:cubicBezTo>
                      <a:cubicBezTo>
                        <a:pt x="11" y="36"/>
                        <a:pt x="6" y="30"/>
                        <a:pt x="6" y="22"/>
                      </a:cubicBezTo>
                      <a:cubicBezTo>
                        <a:pt x="6" y="17"/>
                        <a:pt x="9" y="13"/>
                        <a:pt x="13" y="10"/>
                      </a:cubicBezTo>
                      <a:cubicBezTo>
                        <a:pt x="1" y="9"/>
                        <a:pt x="0" y="3"/>
                        <a:pt x="0" y="0"/>
                      </a:cubicBezTo>
                      <a:cubicBezTo>
                        <a:pt x="0" y="98"/>
                        <a:pt x="0" y="98"/>
                        <a:pt x="0" y="98"/>
                      </a:cubicBezTo>
                      <a:cubicBezTo>
                        <a:pt x="0" y="105"/>
                        <a:pt x="4" y="111"/>
                        <a:pt x="19" y="111"/>
                      </a:cubicBezTo>
                      <a:cubicBezTo>
                        <a:pt x="34" y="111"/>
                        <a:pt x="38" y="105"/>
                        <a:pt x="38" y="98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 w="4763">
                  <a:solidFill>
                    <a:srgbClr val="343434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</p:grpSp>
        </p:grpSp>
        <p:sp>
          <p:nvSpPr>
            <p:cNvPr id="324" name="Line 739">
              <a:extLst>
                <a:ext uri="{FF2B5EF4-FFF2-40B4-BE49-F238E27FC236}">
                  <a16:creationId xmlns:a16="http://schemas.microsoft.com/office/drawing/2014/main" id="{BF4B313E-5DBA-4588-8C77-3AFB6DCCB7C9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0800000">
              <a:off x="5182387" y="3287713"/>
              <a:ext cx="782955" cy="0"/>
            </a:xfrm>
            <a:prstGeom prst="line">
              <a:avLst/>
            </a:prstGeom>
            <a:noFill/>
            <a:ln w="44450">
              <a:solidFill>
                <a:srgbClr val="0066FF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325" name="ZoneTexte 1216">
              <a:extLst>
                <a:ext uri="{FF2B5EF4-FFF2-40B4-BE49-F238E27FC236}">
                  <a16:creationId xmlns:a16="http://schemas.microsoft.com/office/drawing/2014/main" id="{348BED0C-9BF6-4724-80BF-C74FE8F17D7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90007" y="3305153"/>
              <a:ext cx="1838126" cy="276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78376" tIns="39188" rIns="78376" bIns="39188">
              <a:spAutoFit/>
            </a:bodyPr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sz="1200" b="1" dirty="0">
                  <a:solidFill>
                    <a:srgbClr val="000000"/>
                  </a:solidFill>
                  <a:latin typeface="Arial"/>
                  <a:cs typeface="Times New Roman" pitchFamily="68" charset="0"/>
                </a:rPr>
                <a:t>Primer  2</a:t>
              </a:r>
            </a:p>
          </p:txBody>
        </p:sp>
      </p:grpSp>
      <p:grpSp>
        <p:nvGrpSpPr>
          <p:cNvPr id="347" name="Group 346">
            <a:extLst>
              <a:ext uri="{FF2B5EF4-FFF2-40B4-BE49-F238E27FC236}">
                <a16:creationId xmlns:a16="http://schemas.microsoft.com/office/drawing/2014/main" id="{00A33C24-B85F-4E7A-B134-E4E1A67C421D}"/>
              </a:ext>
            </a:extLst>
          </p:cNvPr>
          <p:cNvGrpSpPr/>
          <p:nvPr/>
        </p:nvGrpSpPr>
        <p:grpSpPr>
          <a:xfrm>
            <a:off x="1935915" y="3104971"/>
            <a:ext cx="1257340" cy="506713"/>
            <a:chOff x="2786610" y="3540366"/>
            <a:chExt cx="1320207" cy="532049"/>
          </a:xfrm>
        </p:grpSpPr>
        <p:grpSp>
          <p:nvGrpSpPr>
            <p:cNvPr id="348" name="Group 347">
              <a:extLst>
                <a:ext uri="{FF2B5EF4-FFF2-40B4-BE49-F238E27FC236}">
                  <a16:creationId xmlns:a16="http://schemas.microsoft.com/office/drawing/2014/main" id="{3848C7A5-B608-4BD4-BBD4-B18CC29B36BB}"/>
                </a:ext>
              </a:extLst>
            </p:cNvPr>
            <p:cNvGrpSpPr/>
            <p:nvPr/>
          </p:nvGrpSpPr>
          <p:grpSpPr>
            <a:xfrm>
              <a:off x="3071193" y="3833813"/>
              <a:ext cx="777240" cy="238602"/>
              <a:chOff x="3071193" y="3833813"/>
              <a:chExt cx="777240" cy="238602"/>
            </a:xfrm>
          </p:grpSpPr>
          <p:grpSp>
            <p:nvGrpSpPr>
              <p:cNvPr id="350" name="Group 590">
                <a:extLst>
                  <a:ext uri="{FF2B5EF4-FFF2-40B4-BE49-F238E27FC236}">
                    <a16:creationId xmlns:a16="http://schemas.microsoft.com/office/drawing/2014/main" id="{F3417634-2898-48CF-A8C2-AF7B925A772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92637" y="3840957"/>
                <a:ext cx="492919" cy="231458"/>
                <a:chOff x="1837" y="3564"/>
                <a:chExt cx="345" cy="162"/>
              </a:xfrm>
            </p:grpSpPr>
            <p:grpSp>
              <p:nvGrpSpPr>
                <p:cNvPr id="352" name="Group 591">
                  <a:extLst>
                    <a:ext uri="{FF2B5EF4-FFF2-40B4-BE49-F238E27FC236}">
                      <a16:creationId xmlns:a16="http://schemas.microsoft.com/office/drawing/2014/main" id="{DAE35CB7-5BC7-4420-836E-A65ECB5205B1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>
                  <a:off x="1837" y="3564"/>
                  <a:ext cx="53" cy="162"/>
                  <a:chOff x="435" y="866"/>
                  <a:chExt cx="95" cy="289"/>
                </a:xfrm>
              </p:grpSpPr>
              <p:sp>
                <p:nvSpPr>
                  <p:cNvPr id="368" name="Freeform 4348">
                    <a:extLst>
                      <a:ext uri="{FF2B5EF4-FFF2-40B4-BE49-F238E27FC236}">
                        <a16:creationId xmlns:a16="http://schemas.microsoft.com/office/drawing/2014/main" id="{86CDDAE0-296C-4695-8E20-73115BC6FAD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435" y="866"/>
                    <a:ext cx="95" cy="289"/>
                  </a:xfrm>
                  <a:custGeom>
                    <a:avLst/>
                    <a:gdLst>
                      <a:gd name="T0" fmla="*/ 237 w 38"/>
                      <a:gd name="T1" fmla="*/ 493 h 115"/>
                      <a:gd name="T2" fmla="*/ 237 w 38"/>
                      <a:gd name="T3" fmla="*/ 75 h 115"/>
                      <a:gd name="T4" fmla="*/ 120 w 38"/>
                      <a:gd name="T5" fmla="*/ 0 h 115"/>
                      <a:gd name="T6" fmla="*/ 0 w 38"/>
                      <a:gd name="T7" fmla="*/ 75 h 115"/>
                      <a:gd name="T8" fmla="*/ 0 w 38"/>
                      <a:gd name="T9" fmla="*/ 493 h 115"/>
                      <a:gd name="T10" fmla="*/ 120 w 38"/>
                      <a:gd name="T11" fmla="*/ 726 h 115"/>
                      <a:gd name="T12" fmla="*/ 237 w 38"/>
                      <a:gd name="T13" fmla="*/ 493 h 115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38"/>
                      <a:gd name="T22" fmla="*/ 0 h 115"/>
                      <a:gd name="T23" fmla="*/ 38 w 38"/>
                      <a:gd name="T24" fmla="*/ 115 h 115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38" h="115">
                        <a:moveTo>
                          <a:pt x="38" y="78"/>
                        </a:moveTo>
                        <a:cubicBezTo>
                          <a:pt x="38" y="12"/>
                          <a:pt x="38" y="12"/>
                          <a:pt x="38" y="12"/>
                        </a:cubicBezTo>
                        <a:cubicBezTo>
                          <a:pt x="38" y="7"/>
                          <a:pt x="34" y="0"/>
                          <a:pt x="19" y="0"/>
                        </a:cubicBezTo>
                        <a:cubicBezTo>
                          <a:pt x="4" y="0"/>
                          <a:pt x="0" y="7"/>
                          <a:pt x="0" y="12"/>
                        </a:cubicBezTo>
                        <a:cubicBezTo>
                          <a:pt x="0" y="78"/>
                          <a:pt x="0" y="78"/>
                          <a:pt x="0" y="78"/>
                        </a:cubicBezTo>
                        <a:cubicBezTo>
                          <a:pt x="19" y="115"/>
                          <a:pt x="19" y="115"/>
                          <a:pt x="19" y="115"/>
                        </a:cubicBezTo>
                        <a:lnTo>
                          <a:pt x="38" y="78"/>
                        </a:lnTo>
                        <a:close/>
                      </a:path>
                    </a:pathLst>
                  </a:custGeom>
                  <a:solidFill>
                    <a:srgbClr val="9900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69" name="Freeform 4349">
                    <a:extLst>
                      <a:ext uri="{FF2B5EF4-FFF2-40B4-BE49-F238E27FC236}">
                        <a16:creationId xmlns:a16="http://schemas.microsoft.com/office/drawing/2014/main" id="{74DF6D57-7544-4A28-AC55-149379BEF2E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435" y="866"/>
                    <a:ext cx="55" cy="289"/>
                  </a:xfrm>
                  <a:custGeom>
                    <a:avLst/>
                    <a:gdLst>
                      <a:gd name="T0" fmla="*/ 37 w 22"/>
                      <a:gd name="T1" fmla="*/ 493 h 115"/>
                      <a:gd name="T2" fmla="*/ 37 w 22"/>
                      <a:gd name="T3" fmla="*/ 75 h 115"/>
                      <a:gd name="T4" fmla="*/ 137 w 22"/>
                      <a:gd name="T5" fmla="*/ 8 h 115"/>
                      <a:gd name="T6" fmla="*/ 120 w 22"/>
                      <a:gd name="T7" fmla="*/ 0 h 115"/>
                      <a:gd name="T8" fmla="*/ 0 w 22"/>
                      <a:gd name="T9" fmla="*/ 75 h 115"/>
                      <a:gd name="T10" fmla="*/ 0 w 22"/>
                      <a:gd name="T11" fmla="*/ 493 h 115"/>
                      <a:gd name="T12" fmla="*/ 120 w 22"/>
                      <a:gd name="T13" fmla="*/ 726 h 115"/>
                      <a:gd name="T14" fmla="*/ 137 w 22"/>
                      <a:gd name="T15" fmla="*/ 701 h 115"/>
                      <a:gd name="T16" fmla="*/ 37 w 22"/>
                      <a:gd name="T17" fmla="*/ 493 h 115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22"/>
                      <a:gd name="T28" fmla="*/ 0 h 115"/>
                      <a:gd name="T29" fmla="*/ 22 w 22"/>
                      <a:gd name="T30" fmla="*/ 115 h 115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22" h="115">
                        <a:moveTo>
                          <a:pt x="6" y="78"/>
                        </a:moveTo>
                        <a:cubicBezTo>
                          <a:pt x="6" y="12"/>
                          <a:pt x="6" y="12"/>
                          <a:pt x="6" y="12"/>
                        </a:cubicBezTo>
                        <a:cubicBezTo>
                          <a:pt x="6" y="8"/>
                          <a:pt x="9" y="1"/>
                          <a:pt x="22" y="1"/>
                        </a:cubicBezTo>
                        <a:cubicBezTo>
                          <a:pt x="21" y="0"/>
                          <a:pt x="20" y="0"/>
                          <a:pt x="19" y="0"/>
                        </a:cubicBezTo>
                        <a:cubicBezTo>
                          <a:pt x="4" y="0"/>
                          <a:pt x="0" y="7"/>
                          <a:pt x="0" y="12"/>
                        </a:cubicBezTo>
                        <a:cubicBezTo>
                          <a:pt x="0" y="78"/>
                          <a:pt x="0" y="78"/>
                          <a:pt x="0" y="78"/>
                        </a:cubicBezTo>
                        <a:cubicBezTo>
                          <a:pt x="19" y="115"/>
                          <a:pt x="19" y="115"/>
                          <a:pt x="19" y="115"/>
                        </a:cubicBezTo>
                        <a:cubicBezTo>
                          <a:pt x="22" y="111"/>
                          <a:pt x="22" y="111"/>
                          <a:pt x="22" y="111"/>
                        </a:cubicBezTo>
                        <a:lnTo>
                          <a:pt x="6" y="78"/>
                        </a:lnTo>
                        <a:close/>
                      </a:path>
                    </a:pathLst>
                  </a:custGeom>
                  <a:solidFill>
                    <a:srgbClr val="9900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70" name="Freeform 4350">
                    <a:extLst>
                      <a:ext uri="{FF2B5EF4-FFF2-40B4-BE49-F238E27FC236}">
                        <a16:creationId xmlns:a16="http://schemas.microsoft.com/office/drawing/2014/main" id="{57606258-A506-4536-923F-F08AE455BFA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480" y="866"/>
                    <a:ext cx="50" cy="289"/>
                  </a:xfrm>
                  <a:custGeom>
                    <a:avLst/>
                    <a:gdLst>
                      <a:gd name="T0" fmla="*/ 112 w 20"/>
                      <a:gd name="T1" fmla="*/ 75 h 115"/>
                      <a:gd name="T2" fmla="*/ 112 w 20"/>
                      <a:gd name="T3" fmla="*/ 493 h 115"/>
                      <a:gd name="T4" fmla="*/ 7 w 20"/>
                      <a:gd name="T5" fmla="*/ 726 h 115"/>
                      <a:gd name="T6" fmla="*/ 7 w 20"/>
                      <a:gd name="T7" fmla="*/ 726 h 115"/>
                      <a:gd name="T8" fmla="*/ 125 w 20"/>
                      <a:gd name="T9" fmla="*/ 493 h 115"/>
                      <a:gd name="T10" fmla="*/ 125 w 20"/>
                      <a:gd name="T11" fmla="*/ 75 h 115"/>
                      <a:gd name="T12" fmla="*/ 7 w 20"/>
                      <a:gd name="T13" fmla="*/ 0 h 115"/>
                      <a:gd name="T14" fmla="*/ 0 w 20"/>
                      <a:gd name="T15" fmla="*/ 0 h 115"/>
                      <a:gd name="T16" fmla="*/ 112 w 20"/>
                      <a:gd name="T17" fmla="*/ 75 h 115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20"/>
                      <a:gd name="T28" fmla="*/ 0 h 115"/>
                      <a:gd name="T29" fmla="*/ 20 w 20"/>
                      <a:gd name="T30" fmla="*/ 115 h 115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20" h="115">
                        <a:moveTo>
                          <a:pt x="18" y="12"/>
                        </a:moveTo>
                        <a:cubicBezTo>
                          <a:pt x="18" y="78"/>
                          <a:pt x="18" y="78"/>
                          <a:pt x="18" y="78"/>
                        </a:cubicBezTo>
                        <a:cubicBezTo>
                          <a:pt x="1" y="115"/>
                          <a:pt x="1" y="115"/>
                          <a:pt x="1" y="115"/>
                        </a:cubicBezTo>
                        <a:cubicBezTo>
                          <a:pt x="1" y="115"/>
                          <a:pt x="1" y="115"/>
                          <a:pt x="1" y="115"/>
                        </a:cubicBezTo>
                        <a:cubicBezTo>
                          <a:pt x="20" y="78"/>
                          <a:pt x="20" y="78"/>
                          <a:pt x="20" y="78"/>
                        </a:cubicBezTo>
                        <a:cubicBezTo>
                          <a:pt x="20" y="12"/>
                          <a:pt x="20" y="12"/>
                          <a:pt x="20" y="12"/>
                        </a:cubicBezTo>
                        <a:cubicBezTo>
                          <a:pt x="20" y="7"/>
                          <a:pt x="16" y="0"/>
                          <a:pt x="1" y="0"/>
                        </a:cubicBezTo>
                        <a:cubicBezTo>
                          <a:pt x="1" y="0"/>
                          <a:pt x="0" y="0"/>
                          <a:pt x="0" y="0"/>
                        </a:cubicBezTo>
                        <a:cubicBezTo>
                          <a:pt x="14" y="1"/>
                          <a:pt x="18" y="8"/>
                          <a:pt x="18" y="12"/>
                        </a:cubicBezTo>
                        <a:close/>
                      </a:path>
                    </a:pathLst>
                  </a:custGeom>
                  <a:solidFill>
                    <a:srgbClr val="9900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71" name="Freeform 4351">
                    <a:extLst>
                      <a:ext uri="{FF2B5EF4-FFF2-40B4-BE49-F238E27FC236}">
                        <a16:creationId xmlns:a16="http://schemas.microsoft.com/office/drawing/2014/main" id="{888A566C-5D2D-4F60-BD41-4060601F209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435" y="866"/>
                    <a:ext cx="95" cy="289"/>
                  </a:xfrm>
                  <a:custGeom>
                    <a:avLst/>
                    <a:gdLst>
                      <a:gd name="T0" fmla="*/ 237 w 38"/>
                      <a:gd name="T1" fmla="*/ 493 h 115"/>
                      <a:gd name="T2" fmla="*/ 237 w 38"/>
                      <a:gd name="T3" fmla="*/ 75 h 115"/>
                      <a:gd name="T4" fmla="*/ 120 w 38"/>
                      <a:gd name="T5" fmla="*/ 0 h 115"/>
                      <a:gd name="T6" fmla="*/ 0 w 38"/>
                      <a:gd name="T7" fmla="*/ 75 h 115"/>
                      <a:gd name="T8" fmla="*/ 0 w 38"/>
                      <a:gd name="T9" fmla="*/ 493 h 115"/>
                      <a:gd name="T10" fmla="*/ 120 w 38"/>
                      <a:gd name="T11" fmla="*/ 726 h 115"/>
                      <a:gd name="T12" fmla="*/ 237 w 38"/>
                      <a:gd name="T13" fmla="*/ 493 h 115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38"/>
                      <a:gd name="T22" fmla="*/ 0 h 115"/>
                      <a:gd name="T23" fmla="*/ 38 w 38"/>
                      <a:gd name="T24" fmla="*/ 115 h 115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38" h="115">
                        <a:moveTo>
                          <a:pt x="38" y="78"/>
                        </a:moveTo>
                        <a:cubicBezTo>
                          <a:pt x="38" y="12"/>
                          <a:pt x="38" y="12"/>
                          <a:pt x="38" y="12"/>
                        </a:cubicBezTo>
                        <a:cubicBezTo>
                          <a:pt x="38" y="7"/>
                          <a:pt x="34" y="0"/>
                          <a:pt x="19" y="0"/>
                        </a:cubicBezTo>
                        <a:cubicBezTo>
                          <a:pt x="4" y="0"/>
                          <a:pt x="0" y="7"/>
                          <a:pt x="0" y="12"/>
                        </a:cubicBezTo>
                        <a:cubicBezTo>
                          <a:pt x="0" y="78"/>
                          <a:pt x="0" y="78"/>
                          <a:pt x="0" y="78"/>
                        </a:cubicBezTo>
                        <a:cubicBezTo>
                          <a:pt x="19" y="115"/>
                          <a:pt x="19" y="115"/>
                          <a:pt x="19" y="115"/>
                        </a:cubicBezTo>
                        <a:lnTo>
                          <a:pt x="38" y="78"/>
                        </a:lnTo>
                        <a:close/>
                      </a:path>
                    </a:pathLst>
                  </a:custGeom>
                  <a:solidFill>
                    <a:srgbClr val="9900FF"/>
                  </a:solidFill>
                  <a:ln w="4763">
                    <a:solidFill>
                      <a:srgbClr val="343434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353" name="Group 596">
                  <a:extLst>
                    <a:ext uri="{FF2B5EF4-FFF2-40B4-BE49-F238E27FC236}">
                      <a16:creationId xmlns:a16="http://schemas.microsoft.com/office/drawing/2014/main" id="{00D7A407-5F40-4A4B-BA14-3C43D88D7D03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>
                  <a:off x="2129" y="3564"/>
                  <a:ext cx="53" cy="162"/>
                  <a:chOff x="435" y="866"/>
                  <a:chExt cx="95" cy="289"/>
                </a:xfrm>
              </p:grpSpPr>
              <p:sp>
                <p:nvSpPr>
                  <p:cNvPr id="364" name="Freeform 597">
                    <a:extLst>
                      <a:ext uri="{FF2B5EF4-FFF2-40B4-BE49-F238E27FC236}">
                        <a16:creationId xmlns:a16="http://schemas.microsoft.com/office/drawing/2014/main" id="{BF135D3C-AF34-4871-B0DA-E23B9DFDFF3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435" y="866"/>
                    <a:ext cx="95" cy="289"/>
                  </a:xfrm>
                  <a:custGeom>
                    <a:avLst/>
                    <a:gdLst>
                      <a:gd name="T0" fmla="*/ 237 w 38"/>
                      <a:gd name="T1" fmla="*/ 493 h 115"/>
                      <a:gd name="T2" fmla="*/ 237 w 38"/>
                      <a:gd name="T3" fmla="*/ 75 h 115"/>
                      <a:gd name="T4" fmla="*/ 120 w 38"/>
                      <a:gd name="T5" fmla="*/ 0 h 115"/>
                      <a:gd name="T6" fmla="*/ 0 w 38"/>
                      <a:gd name="T7" fmla="*/ 75 h 115"/>
                      <a:gd name="T8" fmla="*/ 0 w 38"/>
                      <a:gd name="T9" fmla="*/ 493 h 115"/>
                      <a:gd name="T10" fmla="*/ 120 w 38"/>
                      <a:gd name="T11" fmla="*/ 726 h 115"/>
                      <a:gd name="T12" fmla="*/ 237 w 38"/>
                      <a:gd name="T13" fmla="*/ 493 h 115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38"/>
                      <a:gd name="T22" fmla="*/ 0 h 115"/>
                      <a:gd name="T23" fmla="*/ 38 w 38"/>
                      <a:gd name="T24" fmla="*/ 115 h 115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38" h="115">
                        <a:moveTo>
                          <a:pt x="38" y="78"/>
                        </a:moveTo>
                        <a:cubicBezTo>
                          <a:pt x="38" y="12"/>
                          <a:pt x="38" y="12"/>
                          <a:pt x="38" y="12"/>
                        </a:cubicBezTo>
                        <a:cubicBezTo>
                          <a:pt x="38" y="7"/>
                          <a:pt x="34" y="0"/>
                          <a:pt x="19" y="0"/>
                        </a:cubicBezTo>
                        <a:cubicBezTo>
                          <a:pt x="4" y="0"/>
                          <a:pt x="0" y="7"/>
                          <a:pt x="0" y="12"/>
                        </a:cubicBezTo>
                        <a:cubicBezTo>
                          <a:pt x="0" y="78"/>
                          <a:pt x="0" y="78"/>
                          <a:pt x="0" y="78"/>
                        </a:cubicBezTo>
                        <a:cubicBezTo>
                          <a:pt x="19" y="115"/>
                          <a:pt x="19" y="115"/>
                          <a:pt x="19" y="115"/>
                        </a:cubicBezTo>
                        <a:lnTo>
                          <a:pt x="38" y="78"/>
                        </a:lnTo>
                        <a:close/>
                      </a:path>
                    </a:pathLst>
                  </a:custGeom>
                  <a:solidFill>
                    <a:srgbClr val="9900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65" name="Freeform 598">
                    <a:extLst>
                      <a:ext uri="{FF2B5EF4-FFF2-40B4-BE49-F238E27FC236}">
                        <a16:creationId xmlns:a16="http://schemas.microsoft.com/office/drawing/2014/main" id="{617A302F-B6A9-4FF3-8C0D-38AB598CE84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435" y="866"/>
                    <a:ext cx="55" cy="289"/>
                  </a:xfrm>
                  <a:custGeom>
                    <a:avLst/>
                    <a:gdLst>
                      <a:gd name="T0" fmla="*/ 37 w 22"/>
                      <a:gd name="T1" fmla="*/ 493 h 115"/>
                      <a:gd name="T2" fmla="*/ 37 w 22"/>
                      <a:gd name="T3" fmla="*/ 75 h 115"/>
                      <a:gd name="T4" fmla="*/ 137 w 22"/>
                      <a:gd name="T5" fmla="*/ 8 h 115"/>
                      <a:gd name="T6" fmla="*/ 120 w 22"/>
                      <a:gd name="T7" fmla="*/ 0 h 115"/>
                      <a:gd name="T8" fmla="*/ 0 w 22"/>
                      <a:gd name="T9" fmla="*/ 75 h 115"/>
                      <a:gd name="T10" fmla="*/ 0 w 22"/>
                      <a:gd name="T11" fmla="*/ 493 h 115"/>
                      <a:gd name="T12" fmla="*/ 120 w 22"/>
                      <a:gd name="T13" fmla="*/ 726 h 115"/>
                      <a:gd name="T14" fmla="*/ 137 w 22"/>
                      <a:gd name="T15" fmla="*/ 701 h 115"/>
                      <a:gd name="T16" fmla="*/ 37 w 22"/>
                      <a:gd name="T17" fmla="*/ 493 h 115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22"/>
                      <a:gd name="T28" fmla="*/ 0 h 115"/>
                      <a:gd name="T29" fmla="*/ 22 w 22"/>
                      <a:gd name="T30" fmla="*/ 115 h 115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22" h="115">
                        <a:moveTo>
                          <a:pt x="6" y="78"/>
                        </a:moveTo>
                        <a:cubicBezTo>
                          <a:pt x="6" y="12"/>
                          <a:pt x="6" y="12"/>
                          <a:pt x="6" y="12"/>
                        </a:cubicBezTo>
                        <a:cubicBezTo>
                          <a:pt x="6" y="8"/>
                          <a:pt x="9" y="1"/>
                          <a:pt x="22" y="1"/>
                        </a:cubicBezTo>
                        <a:cubicBezTo>
                          <a:pt x="21" y="0"/>
                          <a:pt x="20" y="0"/>
                          <a:pt x="19" y="0"/>
                        </a:cubicBezTo>
                        <a:cubicBezTo>
                          <a:pt x="4" y="0"/>
                          <a:pt x="0" y="7"/>
                          <a:pt x="0" y="12"/>
                        </a:cubicBezTo>
                        <a:cubicBezTo>
                          <a:pt x="0" y="78"/>
                          <a:pt x="0" y="78"/>
                          <a:pt x="0" y="78"/>
                        </a:cubicBezTo>
                        <a:cubicBezTo>
                          <a:pt x="19" y="115"/>
                          <a:pt x="19" y="115"/>
                          <a:pt x="19" y="115"/>
                        </a:cubicBezTo>
                        <a:cubicBezTo>
                          <a:pt x="22" y="111"/>
                          <a:pt x="22" y="111"/>
                          <a:pt x="22" y="111"/>
                        </a:cubicBezTo>
                        <a:lnTo>
                          <a:pt x="6" y="78"/>
                        </a:lnTo>
                        <a:close/>
                      </a:path>
                    </a:pathLst>
                  </a:custGeom>
                  <a:solidFill>
                    <a:srgbClr val="9900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66" name="Freeform 599">
                    <a:extLst>
                      <a:ext uri="{FF2B5EF4-FFF2-40B4-BE49-F238E27FC236}">
                        <a16:creationId xmlns:a16="http://schemas.microsoft.com/office/drawing/2014/main" id="{1A3DFC69-0780-4007-A004-63896AB7499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480" y="866"/>
                    <a:ext cx="50" cy="289"/>
                  </a:xfrm>
                  <a:custGeom>
                    <a:avLst/>
                    <a:gdLst>
                      <a:gd name="T0" fmla="*/ 112 w 20"/>
                      <a:gd name="T1" fmla="*/ 75 h 115"/>
                      <a:gd name="T2" fmla="*/ 112 w 20"/>
                      <a:gd name="T3" fmla="*/ 493 h 115"/>
                      <a:gd name="T4" fmla="*/ 7 w 20"/>
                      <a:gd name="T5" fmla="*/ 726 h 115"/>
                      <a:gd name="T6" fmla="*/ 7 w 20"/>
                      <a:gd name="T7" fmla="*/ 726 h 115"/>
                      <a:gd name="T8" fmla="*/ 125 w 20"/>
                      <a:gd name="T9" fmla="*/ 493 h 115"/>
                      <a:gd name="T10" fmla="*/ 125 w 20"/>
                      <a:gd name="T11" fmla="*/ 75 h 115"/>
                      <a:gd name="T12" fmla="*/ 7 w 20"/>
                      <a:gd name="T13" fmla="*/ 0 h 115"/>
                      <a:gd name="T14" fmla="*/ 0 w 20"/>
                      <a:gd name="T15" fmla="*/ 0 h 115"/>
                      <a:gd name="T16" fmla="*/ 112 w 20"/>
                      <a:gd name="T17" fmla="*/ 75 h 115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20"/>
                      <a:gd name="T28" fmla="*/ 0 h 115"/>
                      <a:gd name="T29" fmla="*/ 20 w 20"/>
                      <a:gd name="T30" fmla="*/ 115 h 115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20" h="115">
                        <a:moveTo>
                          <a:pt x="18" y="12"/>
                        </a:moveTo>
                        <a:cubicBezTo>
                          <a:pt x="18" y="78"/>
                          <a:pt x="18" y="78"/>
                          <a:pt x="18" y="78"/>
                        </a:cubicBezTo>
                        <a:cubicBezTo>
                          <a:pt x="1" y="115"/>
                          <a:pt x="1" y="115"/>
                          <a:pt x="1" y="115"/>
                        </a:cubicBezTo>
                        <a:cubicBezTo>
                          <a:pt x="1" y="115"/>
                          <a:pt x="1" y="115"/>
                          <a:pt x="1" y="115"/>
                        </a:cubicBezTo>
                        <a:cubicBezTo>
                          <a:pt x="20" y="78"/>
                          <a:pt x="20" y="78"/>
                          <a:pt x="20" y="78"/>
                        </a:cubicBezTo>
                        <a:cubicBezTo>
                          <a:pt x="20" y="12"/>
                          <a:pt x="20" y="12"/>
                          <a:pt x="20" y="12"/>
                        </a:cubicBezTo>
                        <a:cubicBezTo>
                          <a:pt x="20" y="7"/>
                          <a:pt x="16" y="0"/>
                          <a:pt x="1" y="0"/>
                        </a:cubicBezTo>
                        <a:cubicBezTo>
                          <a:pt x="1" y="0"/>
                          <a:pt x="0" y="0"/>
                          <a:pt x="0" y="0"/>
                        </a:cubicBezTo>
                        <a:cubicBezTo>
                          <a:pt x="14" y="1"/>
                          <a:pt x="18" y="8"/>
                          <a:pt x="18" y="12"/>
                        </a:cubicBezTo>
                        <a:close/>
                      </a:path>
                    </a:pathLst>
                  </a:custGeom>
                  <a:solidFill>
                    <a:srgbClr val="9900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67" name="Freeform 600">
                    <a:extLst>
                      <a:ext uri="{FF2B5EF4-FFF2-40B4-BE49-F238E27FC236}">
                        <a16:creationId xmlns:a16="http://schemas.microsoft.com/office/drawing/2014/main" id="{BF24F4A5-63A5-4AEF-9AFE-EA2EF5C0876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435" y="866"/>
                    <a:ext cx="95" cy="289"/>
                  </a:xfrm>
                  <a:custGeom>
                    <a:avLst/>
                    <a:gdLst>
                      <a:gd name="T0" fmla="*/ 237 w 38"/>
                      <a:gd name="T1" fmla="*/ 493 h 115"/>
                      <a:gd name="T2" fmla="*/ 237 w 38"/>
                      <a:gd name="T3" fmla="*/ 75 h 115"/>
                      <a:gd name="T4" fmla="*/ 120 w 38"/>
                      <a:gd name="T5" fmla="*/ 0 h 115"/>
                      <a:gd name="T6" fmla="*/ 0 w 38"/>
                      <a:gd name="T7" fmla="*/ 75 h 115"/>
                      <a:gd name="T8" fmla="*/ 0 w 38"/>
                      <a:gd name="T9" fmla="*/ 493 h 115"/>
                      <a:gd name="T10" fmla="*/ 120 w 38"/>
                      <a:gd name="T11" fmla="*/ 726 h 115"/>
                      <a:gd name="T12" fmla="*/ 237 w 38"/>
                      <a:gd name="T13" fmla="*/ 493 h 115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38"/>
                      <a:gd name="T22" fmla="*/ 0 h 115"/>
                      <a:gd name="T23" fmla="*/ 38 w 38"/>
                      <a:gd name="T24" fmla="*/ 115 h 115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38" h="115">
                        <a:moveTo>
                          <a:pt x="38" y="78"/>
                        </a:moveTo>
                        <a:cubicBezTo>
                          <a:pt x="38" y="12"/>
                          <a:pt x="38" y="12"/>
                          <a:pt x="38" y="12"/>
                        </a:cubicBezTo>
                        <a:cubicBezTo>
                          <a:pt x="38" y="7"/>
                          <a:pt x="34" y="0"/>
                          <a:pt x="19" y="0"/>
                        </a:cubicBezTo>
                        <a:cubicBezTo>
                          <a:pt x="4" y="0"/>
                          <a:pt x="0" y="7"/>
                          <a:pt x="0" y="12"/>
                        </a:cubicBezTo>
                        <a:cubicBezTo>
                          <a:pt x="0" y="78"/>
                          <a:pt x="0" y="78"/>
                          <a:pt x="0" y="78"/>
                        </a:cubicBezTo>
                        <a:cubicBezTo>
                          <a:pt x="19" y="115"/>
                          <a:pt x="19" y="115"/>
                          <a:pt x="19" y="115"/>
                        </a:cubicBezTo>
                        <a:lnTo>
                          <a:pt x="38" y="78"/>
                        </a:lnTo>
                        <a:close/>
                      </a:path>
                    </a:pathLst>
                  </a:custGeom>
                  <a:solidFill>
                    <a:srgbClr val="9900FF"/>
                  </a:solidFill>
                  <a:ln w="4763">
                    <a:solidFill>
                      <a:srgbClr val="343434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354" name="Group 601">
                  <a:extLst>
                    <a:ext uri="{FF2B5EF4-FFF2-40B4-BE49-F238E27FC236}">
                      <a16:creationId xmlns:a16="http://schemas.microsoft.com/office/drawing/2014/main" id="{11291E6A-24D0-4867-8D9D-310BE633A835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>
                  <a:off x="1931" y="3564"/>
                  <a:ext cx="53" cy="160"/>
                  <a:chOff x="818" y="866"/>
                  <a:chExt cx="96" cy="286"/>
                </a:xfrm>
              </p:grpSpPr>
              <p:sp>
                <p:nvSpPr>
                  <p:cNvPr id="360" name="Freeform 602">
                    <a:extLst>
                      <a:ext uri="{FF2B5EF4-FFF2-40B4-BE49-F238E27FC236}">
                        <a16:creationId xmlns:a16="http://schemas.microsoft.com/office/drawing/2014/main" id="{7066CDB0-DE69-44C1-BC47-78C2B3C2632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18" y="866"/>
                    <a:ext cx="96" cy="286"/>
                  </a:xfrm>
                  <a:custGeom>
                    <a:avLst/>
                    <a:gdLst>
                      <a:gd name="T0" fmla="*/ 205 w 38"/>
                      <a:gd name="T1" fmla="*/ 635 h 114"/>
                      <a:gd name="T2" fmla="*/ 159 w 38"/>
                      <a:gd name="T3" fmla="*/ 559 h 114"/>
                      <a:gd name="T4" fmla="*/ 243 w 38"/>
                      <a:gd name="T5" fmla="*/ 492 h 114"/>
                      <a:gd name="T6" fmla="*/ 243 w 38"/>
                      <a:gd name="T7" fmla="*/ 492 h 114"/>
                      <a:gd name="T8" fmla="*/ 243 w 38"/>
                      <a:gd name="T9" fmla="*/ 75 h 114"/>
                      <a:gd name="T10" fmla="*/ 121 w 38"/>
                      <a:gd name="T11" fmla="*/ 0 h 114"/>
                      <a:gd name="T12" fmla="*/ 0 w 38"/>
                      <a:gd name="T13" fmla="*/ 75 h 114"/>
                      <a:gd name="T14" fmla="*/ 0 w 38"/>
                      <a:gd name="T15" fmla="*/ 492 h 114"/>
                      <a:gd name="T16" fmla="*/ 0 w 38"/>
                      <a:gd name="T17" fmla="*/ 492 h 114"/>
                      <a:gd name="T18" fmla="*/ 83 w 38"/>
                      <a:gd name="T19" fmla="*/ 559 h 114"/>
                      <a:gd name="T20" fmla="*/ 38 w 38"/>
                      <a:gd name="T21" fmla="*/ 635 h 114"/>
                      <a:gd name="T22" fmla="*/ 121 w 38"/>
                      <a:gd name="T23" fmla="*/ 718 h 114"/>
                      <a:gd name="T24" fmla="*/ 205 w 38"/>
                      <a:gd name="T25" fmla="*/ 635 h 114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w 38"/>
                      <a:gd name="T40" fmla="*/ 0 h 114"/>
                      <a:gd name="T41" fmla="*/ 38 w 38"/>
                      <a:gd name="T42" fmla="*/ 114 h 114"/>
                    </a:gdLst>
                    <a:ahLst/>
                    <a:cxnLst>
                      <a:cxn ang="T26">
                        <a:pos x="T0" y="T1"/>
                      </a:cxn>
                      <a:cxn ang="T27">
                        <a:pos x="T2" y="T3"/>
                      </a:cxn>
                      <a:cxn ang="T28">
                        <a:pos x="T4" y="T5"/>
                      </a:cxn>
                      <a:cxn ang="T29">
                        <a:pos x="T6" y="T7"/>
                      </a:cxn>
                      <a:cxn ang="T30">
                        <a:pos x="T8" y="T9"/>
                      </a:cxn>
                      <a:cxn ang="T31">
                        <a:pos x="T10" y="T11"/>
                      </a:cxn>
                      <a:cxn ang="T32">
                        <a:pos x="T12" y="T13"/>
                      </a:cxn>
                      <a:cxn ang="T33">
                        <a:pos x="T14" y="T15"/>
                      </a:cxn>
                      <a:cxn ang="T34">
                        <a:pos x="T16" y="T17"/>
                      </a:cxn>
                      <a:cxn ang="T35">
                        <a:pos x="T18" y="T19"/>
                      </a:cxn>
                      <a:cxn ang="T36">
                        <a:pos x="T20" y="T21"/>
                      </a:cxn>
                      <a:cxn ang="T37">
                        <a:pos x="T22" y="T23"/>
                      </a:cxn>
                      <a:cxn ang="T38">
                        <a:pos x="T24" y="T25"/>
                      </a:cxn>
                    </a:cxnLst>
                    <a:rect l="T39" t="T40" r="T41" b="T42"/>
                    <a:pathLst>
                      <a:path w="38" h="114">
                        <a:moveTo>
                          <a:pt x="32" y="101"/>
                        </a:moveTo>
                        <a:cubicBezTo>
                          <a:pt x="32" y="95"/>
                          <a:pt x="29" y="91"/>
                          <a:pt x="25" y="89"/>
                        </a:cubicBezTo>
                        <a:cubicBezTo>
                          <a:pt x="37" y="87"/>
                          <a:pt x="38" y="81"/>
                          <a:pt x="38" y="78"/>
                        </a:cubicBezTo>
                        <a:cubicBezTo>
                          <a:pt x="38" y="78"/>
                          <a:pt x="38" y="78"/>
                          <a:pt x="38" y="78"/>
                        </a:cubicBezTo>
                        <a:cubicBezTo>
                          <a:pt x="38" y="12"/>
                          <a:pt x="38" y="12"/>
                          <a:pt x="38" y="12"/>
                        </a:cubicBezTo>
                        <a:cubicBezTo>
                          <a:pt x="38" y="7"/>
                          <a:pt x="34" y="0"/>
                          <a:pt x="19" y="0"/>
                        </a:cubicBezTo>
                        <a:cubicBezTo>
                          <a:pt x="4" y="0"/>
                          <a:pt x="0" y="7"/>
                          <a:pt x="0" y="12"/>
                        </a:cubicBezTo>
                        <a:cubicBezTo>
                          <a:pt x="0" y="78"/>
                          <a:pt x="0" y="78"/>
                          <a:pt x="0" y="78"/>
                        </a:cubicBezTo>
                        <a:cubicBezTo>
                          <a:pt x="0" y="78"/>
                          <a:pt x="0" y="78"/>
                          <a:pt x="0" y="78"/>
                        </a:cubicBezTo>
                        <a:cubicBezTo>
                          <a:pt x="0" y="81"/>
                          <a:pt x="1" y="87"/>
                          <a:pt x="13" y="89"/>
                        </a:cubicBezTo>
                        <a:cubicBezTo>
                          <a:pt x="8" y="91"/>
                          <a:pt x="6" y="95"/>
                          <a:pt x="6" y="101"/>
                        </a:cubicBezTo>
                        <a:cubicBezTo>
                          <a:pt x="6" y="108"/>
                          <a:pt x="11" y="114"/>
                          <a:pt x="19" y="114"/>
                        </a:cubicBezTo>
                        <a:cubicBezTo>
                          <a:pt x="26" y="114"/>
                          <a:pt x="32" y="108"/>
                          <a:pt x="32" y="101"/>
                        </a:cubicBezTo>
                        <a:close/>
                      </a:path>
                    </a:pathLst>
                  </a:custGeom>
                  <a:solidFill>
                    <a:srgbClr val="99CC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61" name="Freeform 603">
                    <a:extLst>
                      <a:ext uri="{FF2B5EF4-FFF2-40B4-BE49-F238E27FC236}">
                        <a16:creationId xmlns:a16="http://schemas.microsoft.com/office/drawing/2014/main" id="{5C3CFF35-5C53-4330-813D-16616D26DA7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4" y="866"/>
                    <a:ext cx="50" cy="286"/>
                  </a:xfrm>
                  <a:custGeom>
                    <a:avLst/>
                    <a:gdLst>
                      <a:gd name="T0" fmla="*/ 112 w 20"/>
                      <a:gd name="T1" fmla="*/ 75 h 114"/>
                      <a:gd name="T2" fmla="*/ 112 w 20"/>
                      <a:gd name="T3" fmla="*/ 492 h 114"/>
                      <a:gd name="T4" fmla="*/ 112 w 20"/>
                      <a:gd name="T5" fmla="*/ 492 h 114"/>
                      <a:gd name="T6" fmla="*/ 32 w 20"/>
                      <a:gd name="T7" fmla="*/ 559 h 114"/>
                      <a:gd name="T8" fmla="*/ 75 w 20"/>
                      <a:gd name="T9" fmla="*/ 635 h 114"/>
                      <a:gd name="T10" fmla="*/ 0 w 20"/>
                      <a:gd name="T11" fmla="*/ 718 h 114"/>
                      <a:gd name="T12" fmla="*/ 7 w 20"/>
                      <a:gd name="T13" fmla="*/ 718 h 114"/>
                      <a:gd name="T14" fmla="*/ 88 w 20"/>
                      <a:gd name="T15" fmla="*/ 635 h 114"/>
                      <a:gd name="T16" fmla="*/ 43 w 20"/>
                      <a:gd name="T17" fmla="*/ 559 h 114"/>
                      <a:gd name="T18" fmla="*/ 125 w 20"/>
                      <a:gd name="T19" fmla="*/ 492 h 114"/>
                      <a:gd name="T20" fmla="*/ 125 w 20"/>
                      <a:gd name="T21" fmla="*/ 492 h 114"/>
                      <a:gd name="T22" fmla="*/ 125 w 20"/>
                      <a:gd name="T23" fmla="*/ 75 h 114"/>
                      <a:gd name="T24" fmla="*/ 7 w 20"/>
                      <a:gd name="T25" fmla="*/ 0 h 114"/>
                      <a:gd name="T26" fmla="*/ 0 w 20"/>
                      <a:gd name="T27" fmla="*/ 0 h 114"/>
                      <a:gd name="T28" fmla="*/ 112 w 20"/>
                      <a:gd name="T29" fmla="*/ 75 h 114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w 20"/>
                      <a:gd name="T46" fmla="*/ 0 h 114"/>
                      <a:gd name="T47" fmla="*/ 20 w 20"/>
                      <a:gd name="T48" fmla="*/ 114 h 114"/>
                    </a:gdLst>
                    <a:ahLst/>
                    <a:cxnLst>
                      <a:cxn ang="T30">
                        <a:pos x="T0" y="T1"/>
                      </a:cxn>
                      <a:cxn ang="T31">
                        <a:pos x="T2" y="T3"/>
                      </a:cxn>
                      <a:cxn ang="T32">
                        <a:pos x="T4" y="T5"/>
                      </a:cxn>
                      <a:cxn ang="T33">
                        <a:pos x="T6" y="T7"/>
                      </a:cxn>
                      <a:cxn ang="T34">
                        <a:pos x="T8" y="T9"/>
                      </a:cxn>
                      <a:cxn ang="T35">
                        <a:pos x="T10" y="T11"/>
                      </a:cxn>
                      <a:cxn ang="T36">
                        <a:pos x="T12" y="T13"/>
                      </a:cxn>
                      <a:cxn ang="T37">
                        <a:pos x="T14" y="T15"/>
                      </a:cxn>
                      <a:cxn ang="T38">
                        <a:pos x="T16" y="T17"/>
                      </a:cxn>
                      <a:cxn ang="T39">
                        <a:pos x="T18" y="T19"/>
                      </a:cxn>
                      <a:cxn ang="T40">
                        <a:pos x="T20" y="T21"/>
                      </a:cxn>
                      <a:cxn ang="T41">
                        <a:pos x="T22" y="T23"/>
                      </a:cxn>
                      <a:cxn ang="T42">
                        <a:pos x="T24" y="T25"/>
                      </a:cxn>
                      <a:cxn ang="T43">
                        <a:pos x="T26" y="T27"/>
                      </a:cxn>
                      <a:cxn ang="T44">
                        <a:pos x="T28" y="T29"/>
                      </a:cxn>
                    </a:cxnLst>
                    <a:rect l="T45" t="T46" r="T47" b="T48"/>
                    <a:pathLst>
                      <a:path w="20" h="114">
                        <a:moveTo>
                          <a:pt x="18" y="12"/>
                        </a:moveTo>
                        <a:cubicBezTo>
                          <a:pt x="18" y="78"/>
                          <a:pt x="18" y="78"/>
                          <a:pt x="18" y="78"/>
                        </a:cubicBezTo>
                        <a:cubicBezTo>
                          <a:pt x="18" y="78"/>
                          <a:pt x="18" y="78"/>
                          <a:pt x="18" y="78"/>
                        </a:cubicBezTo>
                        <a:cubicBezTo>
                          <a:pt x="18" y="81"/>
                          <a:pt x="17" y="87"/>
                          <a:pt x="5" y="89"/>
                        </a:cubicBezTo>
                        <a:cubicBezTo>
                          <a:pt x="9" y="91"/>
                          <a:pt x="12" y="95"/>
                          <a:pt x="12" y="101"/>
                        </a:cubicBezTo>
                        <a:cubicBezTo>
                          <a:pt x="12" y="108"/>
                          <a:pt x="7" y="113"/>
                          <a:pt x="0" y="114"/>
                        </a:cubicBezTo>
                        <a:cubicBezTo>
                          <a:pt x="0" y="114"/>
                          <a:pt x="0" y="114"/>
                          <a:pt x="1" y="114"/>
                        </a:cubicBezTo>
                        <a:cubicBezTo>
                          <a:pt x="8" y="114"/>
                          <a:pt x="14" y="108"/>
                          <a:pt x="14" y="101"/>
                        </a:cubicBezTo>
                        <a:cubicBezTo>
                          <a:pt x="14" y="95"/>
                          <a:pt x="11" y="91"/>
                          <a:pt x="7" y="89"/>
                        </a:cubicBezTo>
                        <a:cubicBezTo>
                          <a:pt x="19" y="87"/>
                          <a:pt x="20" y="81"/>
                          <a:pt x="20" y="78"/>
                        </a:cubicBezTo>
                        <a:cubicBezTo>
                          <a:pt x="20" y="78"/>
                          <a:pt x="20" y="78"/>
                          <a:pt x="20" y="78"/>
                        </a:cubicBezTo>
                        <a:cubicBezTo>
                          <a:pt x="20" y="12"/>
                          <a:pt x="20" y="12"/>
                          <a:pt x="20" y="12"/>
                        </a:cubicBezTo>
                        <a:cubicBezTo>
                          <a:pt x="20" y="7"/>
                          <a:pt x="16" y="0"/>
                          <a:pt x="1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4" y="1"/>
                          <a:pt x="18" y="8"/>
                          <a:pt x="18" y="12"/>
                        </a:cubicBezTo>
                        <a:close/>
                      </a:path>
                    </a:pathLst>
                  </a:custGeom>
                  <a:solidFill>
                    <a:srgbClr val="99CC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62" name="Freeform 604">
                    <a:extLst>
                      <a:ext uri="{FF2B5EF4-FFF2-40B4-BE49-F238E27FC236}">
                        <a16:creationId xmlns:a16="http://schemas.microsoft.com/office/drawing/2014/main" id="{43778F75-E543-481C-BD2C-9ADD9482CB5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18" y="866"/>
                    <a:ext cx="56" cy="286"/>
                  </a:xfrm>
                  <a:custGeom>
                    <a:avLst/>
                    <a:gdLst>
                      <a:gd name="T0" fmla="*/ 79 w 22"/>
                      <a:gd name="T1" fmla="*/ 635 h 114"/>
                      <a:gd name="T2" fmla="*/ 122 w 22"/>
                      <a:gd name="T3" fmla="*/ 559 h 114"/>
                      <a:gd name="T4" fmla="*/ 38 w 22"/>
                      <a:gd name="T5" fmla="*/ 492 h 114"/>
                      <a:gd name="T6" fmla="*/ 38 w 22"/>
                      <a:gd name="T7" fmla="*/ 492 h 114"/>
                      <a:gd name="T8" fmla="*/ 38 w 22"/>
                      <a:gd name="T9" fmla="*/ 75 h 114"/>
                      <a:gd name="T10" fmla="*/ 143 w 22"/>
                      <a:gd name="T11" fmla="*/ 8 h 114"/>
                      <a:gd name="T12" fmla="*/ 122 w 22"/>
                      <a:gd name="T13" fmla="*/ 0 h 114"/>
                      <a:gd name="T14" fmla="*/ 0 w 22"/>
                      <a:gd name="T15" fmla="*/ 75 h 114"/>
                      <a:gd name="T16" fmla="*/ 0 w 22"/>
                      <a:gd name="T17" fmla="*/ 492 h 114"/>
                      <a:gd name="T18" fmla="*/ 0 w 22"/>
                      <a:gd name="T19" fmla="*/ 492 h 114"/>
                      <a:gd name="T20" fmla="*/ 84 w 22"/>
                      <a:gd name="T21" fmla="*/ 559 h 114"/>
                      <a:gd name="T22" fmla="*/ 38 w 22"/>
                      <a:gd name="T23" fmla="*/ 635 h 114"/>
                      <a:gd name="T24" fmla="*/ 122 w 22"/>
                      <a:gd name="T25" fmla="*/ 718 h 114"/>
                      <a:gd name="T26" fmla="*/ 143 w 22"/>
                      <a:gd name="T27" fmla="*/ 718 h 114"/>
                      <a:gd name="T28" fmla="*/ 79 w 22"/>
                      <a:gd name="T29" fmla="*/ 635 h 114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w 22"/>
                      <a:gd name="T46" fmla="*/ 0 h 114"/>
                      <a:gd name="T47" fmla="*/ 22 w 22"/>
                      <a:gd name="T48" fmla="*/ 114 h 114"/>
                    </a:gdLst>
                    <a:ahLst/>
                    <a:cxnLst>
                      <a:cxn ang="T30">
                        <a:pos x="T0" y="T1"/>
                      </a:cxn>
                      <a:cxn ang="T31">
                        <a:pos x="T2" y="T3"/>
                      </a:cxn>
                      <a:cxn ang="T32">
                        <a:pos x="T4" y="T5"/>
                      </a:cxn>
                      <a:cxn ang="T33">
                        <a:pos x="T6" y="T7"/>
                      </a:cxn>
                      <a:cxn ang="T34">
                        <a:pos x="T8" y="T9"/>
                      </a:cxn>
                      <a:cxn ang="T35">
                        <a:pos x="T10" y="T11"/>
                      </a:cxn>
                      <a:cxn ang="T36">
                        <a:pos x="T12" y="T13"/>
                      </a:cxn>
                      <a:cxn ang="T37">
                        <a:pos x="T14" y="T15"/>
                      </a:cxn>
                      <a:cxn ang="T38">
                        <a:pos x="T16" y="T17"/>
                      </a:cxn>
                      <a:cxn ang="T39">
                        <a:pos x="T18" y="T19"/>
                      </a:cxn>
                      <a:cxn ang="T40">
                        <a:pos x="T20" y="T21"/>
                      </a:cxn>
                      <a:cxn ang="T41">
                        <a:pos x="T22" y="T23"/>
                      </a:cxn>
                      <a:cxn ang="T42">
                        <a:pos x="T24" y="T25"/>
                      </a:cxn>
                      <a:cxn ang="T43">
                        <a:pos x="T26" y="T27"/>
                      </a:cxn>
                      <a:cxn ang="T44">
                        <a:pos x="T28" y="T29"/>
                      </a:cxn>
                    </a:cxnLst>
                    <a:rect l="T45" t="T46" r="T47" b="T48"/>
                    <a:pathLst>
                      <a:path w="22" h="114">
                        <a:moveTo>
                          <a:pt x="12" y="101"/>
                        </a:moveTo>
                        <a:cubicBezTo>
                          <a:pt x="12" y="95"/>
                          <a:pt x="15" y="91"/>
                          <a:pt x="19" y="89"/>
                        </a:cubicBezTo>
                        <a:cubicBezTo>
                          <a:pt x="7" y="87"/>
                          <a:pt x="6" y="81"/>
                          <a:pt x="6" y="78"/>
                        </a:cubicBezTo>
                        <a:cubicBezTo>
                          <a:pt x="6" y="78"/>
                          <a:pt x="6" y="78"/>
                          <a:pt x="6" y="78"/>
                        </a:cubicBezTo>
                        <a:cubicBezTo>
                          <a:pt x="6" y="12"/>
                          <a:pt x="6" y="12"/>
                          <a:pt x="6" y="12"/>
                        </a:cubicBezTo>
                        <a:cubicBezTo>
                          <a:pt x="6" y="8"/>
                          <a:pt x="8" y="1"/>
                          <a:pt x="22" y="1"/>
                        </a:cubicBezTo>
                        <a:cubicBezTo>
                          <a:pt x="21" y="0"/>
                          <a:pt x="20" y="0"/>
                          <a:pt x="19" y="0"/>
                        </a:cubicBezTo>
                        <a:cubicBezTo>
                          <a:pt x="4" y="0"/>
                          <a:pt x="0" y="7"/>
                          <a:pt x="0" y="12"/>
                        </a:cubicBezTo>
                        <a:cubicBezTo>
                          <a:pt x="0" y="78"/>
                          <a:pt x="0" y="78"/>
                          <a:pt x="0" y="78"/>
                        </a:cubicBezTo>
                        <a:cubicBezTo>
                          <a:pt x="0" y="78"/>
                          <a:pt x="0" y="78"/>
                          <a:pt x="0" y="78"/>
                        </a:cubicBezTo>
                        <a:cubicBezTo>
                          <a:pt x="0" y="81"/>
                          <a:pt x="1" y="87"/>
                          <a:pt x="13" y="89"/>
                        </a:cubicBezTo>
                        <a:cubicBezTo>
                          <a:pt x="8" y="91"/>
                          <a:pt x="6" y="95"/>
                          <a:pt x="6" y="101"/>
                        </a:cubicBezTo>
                        <a:cubicBezTo>
                          <a:pt x="6" y="108"/>
                          <a:pt x="11" y="114"/>
                          <a:pt x="19" y="114"/>
                        </a:cubicBezTo>
                        <a:cubicBezTo>
                          <a:pt x="20" y="114"/>
                          <a:pt x="21" y="114"/>
                          <a:pt x="22" y="114"/>
                        </a:cubicBezTo>
                        <a:cubicBezTo>
                          <a:pt x="16" y="112"/>
                          <a:pt x="12" y="107"/>
                          <a:pt x="12" y="101"/>
                        </a:cubicBezTo>
                        <a:close/>
                      </a:path>
                    </a:pathLst>
                  </a:custGeom>
                  <a:solidFill>
                    <a:srgbClr val="99CC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63" name="Freeform 605">
                    <a:extLst>
                      <a:ext uri="{FF2B5EF4-FFF2-40B4-BE49-F238E27FC236}">
                        <a16:creationId xmlns:a16="http://schemas.microsoft.com/office/drawing/2014/main" id="{ECB9262F-1457-4354-B77B-628B8FEF67A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18" y="866"/>
                    <a:ext cx="96" cy="286"/>
                  </a:xfrm>
                  <a:custGeom>
                    <a:avLst/>
                    <a:gdLst>
                      <a:gd name="T0" fmla="*/ 205 w 38"/>
                      <a:gd name="T1" fmla="*/ 635 h 114"/>
                      <a:gd name="T2" fmla="*/ 159 w 38"/>
                      <a:gd name="T3" fmla="*/ 559 h 114"/>
                      <a:gd name="T4" fmla="*/ 243 w 38"/>
                      <a:gd name="T5" fmla="*/ 492 h 114"/>
                      <a:gd name="T6" fmla="*/ 243 w 38"/>
                      <a:gd name="T7" fmla="*/ 492 h 114"/>
                      <a:gd name="T8" fmla="*/ 243 w 38"/>
                      <a:gd name="T9" fmla="*/ 75 h 114"/>
                      <a:gd name="T10" fmla="*/ 121 w 38"/>
                      <a:gd name="T11" fmla="*/ 0 h 114"/>
                      <a:gd name="T12" fmla="*/ 0 w 38"/>
                      <a:gd name="T13" fmla="*/ 75 h 114"/>
                      <a:gd name="T14" fmla="*/ 0 w 38"/>
                      <a:gd name="T15" fmla="*/ 492 h 114"/>
                      <a:gd name="T16" fmla="*/ 0 w 38"/>
                      <a:gd name="T17" fmla="*/ 492 h 114"/>
                      <a:gd name="T18" fmla="*/ 83 w 38"/>
                      <a:gd name="T19" fmla="*/ 559 h 114"/>
                      <a:gd name="T20" fmla="*/ 38 w 38"/>
                      <a:gd name="T21" fmla="*/ 635 h 114"/>
                      <a:gd name="T22" fmla="*/ 121 w 38"/>
                      <a:gd name="T23" fmla="*/ 718 h 114"/>
                      <a:gd name="T24" fmla="*/ 205 w 38"/>
                      <a:gd name="T25" fmla="*/ 635 h 114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w 38"/>
                      <a:gd name="T40" fmla="*/ 0 h 114"/>
                      <a:gd name="T41" fmla="*/ 38 w 38"/>
                      <a:gd name="T42" fmla="*/ 114 h 114"/>
                    </a:gdLst>
                    <a:ahLst/>
                    <a:cxnLst>
                      <a:cxn ang="T26">
                        <a:pos x="T0" y="T1"/>
                      </a:cxn>
                      <a:cxn ang="T27">
                        <a:pos x="T2" y="T3"/>
                      </a:cxn>
                      <a:cxn ang="T28">
                        <a:pos x="T4" y="T5"/>
                      </a:cxn>
                      <a:cxn ang="T29">
                        <a:pos x="T6" y="T7"/>
                      </a:cxn>
                      <a:cxn ang="T30">
                        <a:pos x="T8" y="T9"/>
                      </a:cxn>
                      <a:cxn ang="T31">
                        <a:pos x="T10" y="T11"/>
                      </a:cxn>
                      <a:cxn ang="T32">
                        <a:pos x="T12" y="T13"/>
                      </a:cxn>
                      <a:cxn ang="T33">
                        <a:pos x="T14" y="T15"/>
                      </a:cxn>
                      <a:cxn ang="T34">
                        <a:pos x="T16" y="T17"/>
                      </a:cxn>
                      <a:cxn ang="T35">
                        <a:pos x="T18" y="T19"/>
                      </a:cxn>
                      <a:cxn ang="T36">
                        <a:pos x="T20" y="T21"/>
                      </a:cxn>
                      <a:cxn ang="T37">
                        <a:pos x="T22" y="T23"/>
                      </a:cxn>
                      <a:cxn ang="T38">
                        <a:pos x="T24" y="T25"/>
                      </a:cxn>
                    </a:cxnLst>
                    <a:rect l="T39" t="T40" r="T41" b="T42"/>
                    <a:pathLst>
                      <a:path w="38" h="114">
                        <a:moveTo>
                          <a:pt x="32" y="101"/>
                        </a:moveTo>
                        <a:cubicBezTo>
                          <a:pt x="32" y="95"/>
                          <a:pt x="29" y="91"/>
                          <a:pt x="25" y="89"/>
                        </a:cubicBezTo>
                        <a:cubicBezTo>
                          <a:pt x="37" y="87"/>
                          <a:pt x="38" y="81"/>
                          <a:pt x="38" y="78"/>
                        </a:cubicBezTo>
                        <a:cubicBezTo>
                          <a:pt x="38" y="78"/>
                          <a:pt x="38" y="78"/>
                          <a:pt x="38" y="78"/>
                        </a:cubicBezTo>
                        <a:cubicBezTo>
                          <a:pt x="38" y="12"/>
                          <a:pt x="38" y="12"/>
                          <a:pt x="38" y="12"/>
                        </a:cubicBezTo>
                        <a:cubicBezTo>
                          <a:pt x="38" y="7"/>
                          <a:pt x="34" y="0"/>
                          <a:pt x="19" y="0"/>
                        </a:cubicBezTo>
                        <a:cubicBezTo>
                          <a:pt x="4" y="0"/>
                          <a:pt x="0" y="7"/>
                          <a:pt x="0" y="12"/>
                        </a:cubicBezTo>
                        <a:cubicBezTo>
                          <a:pt x="0" y="78"/>
                          <a:pt x="0" y="78"/>
                          <a:pt x="0" y="78"/>
                        </a:cubicBezTo>
                        <a:cubicBezTo>
                          <a:pt x="0" y="78"/>
                          <a:pt x="0" y="78"/>
                          <a:pt x="0" y="78"/>
                        </a:cubicBezTo>
                        <a:cubicBezTo>
                          <a:pt x="0" y="81"/>
                          <a:pt x="1" y="87"/>
                          <a:pt x="13" y="89"/>
                        </a:cubicBezTo>
                        <a:cubicBezTo>
                          <a:pt x="8" y="91"/>
                          <a:pt x="6" y="95"/>
                          <a:pt x="6" y="101"/>
                        </a:cubicBezTo>
                        <a:cubicBezTo>
                          <a:pt x="6" y="108"/>
                          <a:pt x="11" y="114"/>
                          <a:pt x="19" y="114"/>
                        </a:cubicBezTo>
                        <a:cubicBezTo>
                          <a:pt x="26" y="114"/>
                          <a:pt x="32" y="108"/>
                          <a:pt x="32" y="101"/>
                        </a:cubicBezTo>
                        <a:close/>
                      </a:path>
                    </a:pathLst>
                  </a:custGeom>
                  <a:solidFill>
                    <a:srgbClr val="99CC00"/>
                  </a:solidFill>
                  <a:ln w="3175">
                    <a:solidFill>
                      <a:srgbClr val="343434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355" name="Group 606">
                  <a:extLst>
                    <a:ext uri="{FF2B5EF4-FFF2-40B4-BE49-F238E27FC236}">
                      <a16:creationId xmlns:a16="http://schemas.microsoft.com/office/drawing/2014/main" id="{2F7E0803-38CF-4A51-BD76-3B6805A678DE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>
                  <a:off x="2031" y="3564"/>
                  <a:ext cx="54" cy="160"/>
                  <a:chOff x="818" y="866"/>
                  <a:chExt cx="96" cy="286"/>
                </a:xfrm>
              </p:grpSpPr>
              <p:sp>
                <p:nvSpPr>
                  <p:cNvPr id="356" name="Freeform 607">
                    <a:extLst>
                      <a:ext uri="{FF2B5EF4-FFF2-40B4-BE49-F238E27FC236}">
                        <a16:creationId xmlns:a16="http://schemas.microsoft.com/office/drawing/2014/main" id="{4DE1A000-D013-47F6-BEA3-CFF27E24943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18" y="866"/>
                    <a:ext cx="96" cy="286"/>
                  </a:xfrm>
                  <a:custGeom>
                    <a:avLst/>
                    <a:gdLst>
                      <a:gd name="T0" fmla="*/ 205 w 38"/>
                      <a:gd name="T1" fmla="*/ 635 h 114"/>
                      <a:gd name="T2" fmla="*/ 159 w 38"/>
                      <a:gd name="T3" fmla="*/ 559 h 114"/>
                      <a:gd name="T4" fmla="*/ 243 w 38"/>
                      <a:gd name="T5" fmla="*/ 492 h 114"/>
                      <a:gd name="T6" fmla="*/ 243 w 38"/>
                      <a:gd name="T7" fmla="*/ 492 h 114"/>
                      <a:gd name="T8" fmla="*/ 243 w 38"/>
                      <a:gd name="T9" fmla="*/ 75 h 114"/>
                      <a:gd name="T10" fmla="*/ 121 w 38"/>
                      <a:gd name="T11" fmla="*/ 0 h 114"/>
                      <a:gd name="T12" fmla="*/ 0 w 38"/>
                      <a:gd name="T13" fmla="*/ 75 h 114"/>
                      <a:gd name="T14" fmla="*/ 0 w 38"/>
                      <a:gd name="T15" fmla="*/ 492 h 114"/>
                      <a:gd name="T16" fmla="*/ 0 w 38"/>
                      <a:gd name="T17" fmla="*/ 492 h 114"/>
                      <a:gd name="T18" fmla="*/ 83 w 38"/>
                      <a:gd name="T19" fmla="*/ 559 h 114"/>
                      <a:gd name="T20" fmla="*/ 38 w 38"/>
                      <a:gd name="T21" fmla="*/ 635 h 114"/>
                      <a:gd name="T22" fmla="*/ 121 w 38"/>
                      <a:gd name="T23" fmla="*/ 718 h 114"/>
                      <a:gd name="T24" fmla="*/ 205 w 38"/>
                      <a:gd name="T25" fmla="*/ 635 h 114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w 38"/>
                      <a:gd name="T40" fmla="*/ 0 h 114"/>
                      <a:gd name="T41" fmla="*/ 38 w 38"/>
                      <a:gd name="T42" fmla="*/ 114 h 114"/>
                    </a:gdLst>
                    <a:ahLst/>
                    <a:cxnLst>
                      <a:cxn ang="T26">
                        <a:pos x="T0" y="T1"/>
                      </a:cxn>
                      <a:cxn ang="T27">
                        <a:pos x="T2" y="T3"/>
                      </a:cxn>
                      <a:cxn ang="T28">
                        <a:pos x="T4" y="T5"/>
                      </a:cxn>
                      <a:cxn ang="T29">
                        <a:pos x="T6" y="T7"/>
                      </a:cxn>
                      <a:cxn ang="T30">
                        <a:pos x="T8" y="T9"/>
                      </a:cxn>
                      <a:cxn ang="T31">
                        <a:pos x="T10" y="T11"/>
                      </a:cxn>
                      <a:cxn ang="T32">
                        <a:pos x="T12" y="T13"/>
                      </a:cxn>
                      <a:cxn ang="T33">
                        <a:pos x="T14" y="T15"/>
                      </a:cxn>
                      <a:cxn ang="T34">
                        <a:pos x="T16" y="T17"/>
                      </a:cxn>
                      <a:cxn ang="T35">
                        <a:pos x="T18" y="T19"/>
                      </a:cxn>
                      <a:cxn ang="T36">
                        <a:pos x="T20" y="T21"/>
                      </a:cxn>
                      <a:cxn ang="T37">
                        <a:pos x="T22" y="T23"/>
                      </a:cxn>
                      <a:cxn ang="T38">
                        <a:pos x="T24" y="T25"/>
                      </a:cxn>
                    </a:cxnLst>
                    <a:rect l="T39" t="T40" r="T41" b="T42"/>
                    <a:pathLst>
                      <a:path w="38" h="114">
                        <a:moveTo>
                          <a:pt x="32" y="101"/>
                        </a:moveTo>
                        <a:cubicBezTo>
                          <a:pt x="32" y="95"/>
                          <a:pt x="29" y="91"/>
                          <a:pt x="25" y="89"/>
                        </a:cubicBezTo>
                        <a:cubicBezTo>
                          <a:pt x="37" y="87"/>
                          <a:pt x="38" y="81"/>
                          <a:pt x="38" y="78"/>
                        </a:cubicBezTo>
                        <a:cubicBezTo>
                          <a:pt x="38" y="78"/>
                          <a:pt x="38" y="78"/>
                          <a:pt x="38" y="78"/>
                        </a:cubicBezTo>
                        <a:cubicBezTo>
                          <a:pt x="38" y="12"/>
                          <a:pt x="38" y="12"/>
                          <a:pt x="38" y="12"/>
                        </a:cubicBezTo>
                        <a:cubicBezTo>
                          <a:pt x="38" y="7"/>
                          <a:pt x="34" y="0"/>
                          <a:pt x="19" y="0"/>
                        </a:cubicBezTo>
                        <a:cubicBezTo>
                          <a:pt x="4" y="0"/>
                          <a:pt x="0" y="7"/>
                          <a:pt x="0" y="12"/>
                        </a:cubicBezTo>
                        <a:cubicBezTo>
                          <a:pt x="0" y="78"/>
                          <a:pt x="0" y="78"/>
                          <a:pt x="0" y="78"/>
                        </a:cubicBezTo>
                        <a:cubicBezTo>
                          <a:pt x="0" y="78"/>
                          <a:pt x="0" y="78"/>
                          <a:pt x="0" y="78"/>
                        </a:cubicBezTo>
                        <a:cubicBezTo>
                          <a:pt x="0" y="81"/>
                          <a:pt x="1" y="87"/>
                          <a:pt x="13" y="89"/>
                        </a:cubicBezTo>
                        <a:cubicBezTo>
                          <a:pt x="8" y="91"/>
                          <a:pt x="6" y="95"/>
                          <a:pt x="6" y="101"/>
                        </a:cubicBezTo>
                        <a:cubicBezTo>
                          <a:pt x="6" y="108"/>
                          <a:pt x="11" y="114"/>
                          <a:pt x="19" y="114"/>
                        </a:cubicBezTo>
                        <a:cubicBezTo>
                          <a:pt x="26" y="114"/>
                          <a:pt x="32" y="108"/>
                          <a:pt x="32" y="101"/>
                        </a:cubicBezTo>
                        <a:close/>
                      </a:path>
                    </a:pathLst>
                  </a:custGeom>
                  <a:solidFill>
                    <a:srgbClr val="99CC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57" name="Freeform 608">
                    <a:extLst>
                      <a:ext uri="{FF2B5EF4-FFF2-40B4-BE49-F238E27FC236}">
                        <a16:creationId xmlns:a16="http://schemas.microsoft.com/office/drawing/2014/main" id="{288E2E56-8DE4-42CE-AD21-17C1D18C88A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4" y="866"/>
                    <a:ext cx="50" cy="286"/>
                  </a:xfrm>
                  <a:custGeom>
                    <a:avLst/>
                    <a:gdLst>
                      <a:gd name="T0" fmla="*/ 112 w 20"/>
                      <a:gd name="T1" fmla="*/ 75 h 114"/>
                      <a:gd name="T2" fmla="*/ 112 w 20"/>
                      <a:gd name="T3" fmla="*/ 492 h 114"/>
                      <a:gd name="T4" fmla="*/ 112 w 20"/>
                      <a:gd name="T5" fmla="*/ 492 h 114"/>
                      <a:gd name="T6" fmla="*/ 32 w 20"/>
                      <a:gd name="T7" fmla="*/ 559 h 114"/>
                      <a:gd name="T8" fmla="*/ 75 w 20"/>
                      <a:gd name="T9" fmla="*/ 635 h 114"/>
                      <a:gd name="T10" fmla="*/ 0 w 20"/>
                      <a:gd name="T11" fmla="*/ 718 h 114"/>
                      <a:gd name="T12" fmla="*/ 7 w 20"/>
                      <a:gd name="T13" fmla="*/ 718 h 114"/>
                      <a:gd name="T14" fmla="*/ 88 w 20"/>
                      <a:gd name="T15" fmla="*/ 635 h 114"/>
                      <a:gd name="T16" fmla="*/ 43 w 20"/>
                      <a:gd name="T17" fmla="*/ 559 h 114"/>
                      <a:gd name="T18" fmla="*/ 125 w 20"/>
                      <a:gd name="T19" fmla="*/ 492 h 114"/>
                      <a:gd name="T20" fmla="*/ 125 w 20"/>
                      <a:gd name="T21" fmla="*/ 492 h 114"/>
                      <a:gd name="T22" fmla="*/ 125 w 20"/>
                      <a:gd name="T23" fmla="*/ 75 h 114"/>
                      <a:gd name="T24" fmla="*/ 7 w 20"/>
                      <a:gd name="T25" fmla="*/ 0 h 114"/>
                      <a:gd name="T26" fmla="*/ 0 w 20"/>
                      <a:gd name="T27" fmla="*/ 0 h 114"/>
                      <a:gd name="T28" fmla="*/ 112 w 20"/>
                      <a:gd name="T29" fmla="*/ 75 h 114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w 20"/>
                      <a:gd name="T46" fmla="*/ 0 h 114"/>
                      <a:gd name="T47" fmla="*/ 20 w 20"/>
                      <a:gd name="T48" fmla="*/ 114 h 114"/>
                    </a:gdLst>
                    <a:ahLst/>
                    <a:cxnLst>
                      <a:cxn ang="T30">
                        <a:pos x="T0" y="T1"/>
                      </a:cxn>
                      <a:cxn ang="T31">
                        <a:pos x="T2" y="T3"/>
                      </a:cxn>
                      <a:cxn ang="T32">
                        <a:pos x="T4" y="T5"/>
                      </a:cxn>
                      <a:cxn ang="T33">
                        <a:pos x="T6" y="T7"/>
                      </a:cxn>
                      <a:cxn ang="T34">
                        <a:pos x="T8" y="T9"/>
                      </a:cxn>
                      <a:cxn ang="T35">
                        <a:pos x="T10" y="T11"/>
                      </a:cxn>
                      <a:cxn ang="T36">
                        <a:pos x="T12" y="T13"/>
                      </a:cxn>
                      <a:cxn ang="T37">
                        <a:pos x="T14" y="T15"/>
                      </a:cxn>
                      <a:cxn ang="T38">
                        <a:pos x="T16" y="T17"/>
                      </a:cxn>
                      <a:cxn ang="T39">
                        <a:pos x="T18" y="T19"/>
                      </a:cxn>
                      <a:cxn ang="T40">
                        <a:pos x="T20" y="T21"/>
                      </a:cxn>
                      <a:cxn ang="T41">
                        <a:pos x="T22" y="T23"/>
                      </a:cxn>
                      <a:cxn ang="T42">
                        <a:pos x="T24" y="T25"/>
                      </a:cxn>
                      <a:cxn ang="T43">
                        <a:pos x="T26" y="T27"/>
                      </a:cxn>
                      <a:cxn ang="T44">
                        <a:pos x="T28" y="T29"/>
                      </a:cxn>
                    </a:cxnLst>
                    <a:rect l="T45" t="T46" r="T47" b="T48"/>
                    <a:pathLst>
                      <a:path w="20" h="114">
                        <a:moveTo>
                          <a:pt x="18" y="12"/>
                        </a:moveTo>
                        <a:cubicBezTo>
                          <a:pt x="18" y="78"/>
                          <a:pt x="18" y="78"/>
                          <a:pt x="18" y="78"/>
                        </a:cubicBezTo>
                        <a:cubicBezTo>
                          <a:pt x="18" y="78"/>
                          <a:pt x="18" y="78"/>
                          <a:pt x="18" y="78"/>
                        </a:cubicBezTo>
                        <a:cubicBezTo>
                          <a:pt x="18" y="81"/>
                          <a:pt x="17" y="87"/>
                          <a:pt x="5" y="89"/>
                        </a:cubicBezTo>
                        <a:cubicBezTo>
                          <a:pt x="9" y="91"/>
                          <a:pt x="12" y="95"/>
                          <a:pt x="12" y="101"/>
                        </a:cubicBezTo>
                        <a:cubicBezTo>
                          <a:pt x="12" y="108"/>
                          <a:pt x="7" y="113"/>
                          <a:pt x="0" y="114"/>
                        </a:cubicBezTo>
                        <a:cubicBezTo>
                          <a:pt x="0" y="114"/>
                          <a:pt x="0" y="114"/>
                          <a:pt x="1" y="114"/>
                        </a:cubicBezTo>
                        <a:cubicBezTo>
                          <a:pt x="8" y="114"/>
                          <a:pt x="14" y="108"/>
                          <a:pt x="14" y="101"/>
                        </a:cubicBezTo>
                        <a:cubicBezTo>
                          <a:pt x="14" y="95"/>
                          <a:pt x="11" y="91"/>
                          <a:pt x="7" y="89"/>
                        </a:cubicBezTo>
                        <a:cubicBezTo>
                          <a:pt x="19" y="87"/>
                          <a:pt x="20" y="81"/>
                          <a:pt x="20" y="78"/>
                        </a:cubicBezTo>
                        <a:cubicBezTo>
                          <a:pt x="20" y="78"/>
                          <a:pt x="20" y="78"/>
                          <a:pt x="20" y="78"/>
                        </a:cubicBezTo>
                        <a:cubicBezTo>
                          <a:pt x="20" y="12"/>
                          <a:pt x="20" y="12"/>
                          <a:pt x="20" y="12"/>
                        </a:cubicBezTo>
                        <a:cubicBezTo>
                          <a:pt x="20" y="7"/>
                          <a:pt x="16" y="0"/>
                          <a:pt x="1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4" y="1"/>
                          <a:pt x="18" y="8"/>
                          <a:pt x="18" y="12"/>
                        </a:cubicBezTo>
                        <a:close/>
                      </a:path>
                    </a:pathLst>
                  </a:custGeom>
                  <a:solidFill>
                    <a:srgbClr val="99CC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58" name="Freeform 609">
                    <a:extLst>
                      <a:ext uri="{FF2B5EF4-FFF2-40B4-BE49-F238E27FC236}">
                        <a16:creationId xmlns:a16="http://schemas.microsoft.com/office/drawing/2014/main" id="{944AE145-472C-4856-8312-541E15003FE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18" y="866"/>
                    <a:ext cx="56" cy="286"/>
                  </a:xfrm>
                  <a:custGeom>
                    <a:avLst/>
                    <a:gdLst>
                      <a:gd name="T0" fmla="*/ 79 w 22"/>
                      <a:gd name="T1" fmla="*/ 635 h 114"/>
                      <a:gd name="T2" fmla="*/ 122 w 22"/>
                      <a:gd name="T3" fmla="*/ 559 h 114"/>
                      <a:gd name="T4" fmla="*/ 38 w 22"/>
                      <a:gd name="T5" fmla="*/ 492 h 114"/>
                      <a:gd name="T6" fmla="*/ 38 w 22"/>
                      <a:gd name="T7" fmla="*/ 492 h 114"/>
                      <a:gd name="T8" fmla="*/ 38 w 22"/>
                      <a:gd name="T9" fmla="*/ 75 h 114"/>
                      <a:gd name="T10" fmla="*/ 143 w 22"/>
                      <a:gd name="T11" fmla="*/ 8 h 114"/>
                      <a:gd name="T12" fmla="*/ 122 w 22"/>
                      <a:gd name="T13" fmla="*/ 0 h 114"/>
                      <a:gd name="T14" fmla="*/ 0 w 22"/>
                      <a:gd name="T15" fmla="*/ 75 h 114"/>
                      <a:gd name="T16" fmla="*/ 0 w 22"/>
                      <a:gd name="T17" fmla="*/ 492 h 114"/>
                      <a:gd name="T18" fmla="*/ 0 w 22"/>
                      <a:gd name="T19" fmla="*/ 492 h 114"/>
                      <a:gd name="T20" fmla="*/ 84 w 22"/>
                      <a:gd name="T21" fmla="*/ 559 h 114"/>
                      <a:gd name="T22" fmla="*/ 38 w 22"/>
                      <a:gd name="T23" fmla="*/ 635 h 114"/>
                      <a:gd name="T24" fmla="*/ 122 w 22"/>
                      <a:gd name="T25" fmla="*/ 718 h 114"/>
                      <a:gd name="T26" fmla="*/ 143 w 22"/>
                      <a:gd name="T27" fmla="*/ 718 h 114"/>
                      <a:gd name="T28" fmla="*/ 79 w 22"/>
                      <a:gd name="T29" fmla="*/ 635 h 114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w 22"/>
                      <a:gd name="T46" fmla="*/ 0 h 114"/>
                      <a:gd name="T47" fmla="*/ 22 w 22"/>
                      <a:gd name="T48" fmla="*/ 114 h 114"/>
                    </a:gdLst>
                    <a:ahLst/>
                    <a:cxnLst>
                      <a:cxn ang="T30">
                        <a:pos x="T0" y="T1"/>
                      </a:cxn>
                      <a:cxn ang="T31">
                        <a:pos x="T2" y="T3"/>
                      </a:cxn>
                      <a:cxn ang="T32">
                        <a:pos x="T4" y="T5"/>
                      </a:cxn>
                      <a:cxn ang="T33">
                        <a:pos x="T6" y="T7"/>
                      </a:cxn>
                      <a:cxn ang="T34">
                        <a:pos x="T8" y="T9"/>
                      </a:cxn>
                      <a:cxn ang="T35">
                        <a:pos x="T10" y="T11"/>
                      </a:cxn>
                      <a:cxn ang="T36">
                        <a:pos x="T12" y="T13"/>
                      </a:cxn>
                      <a:cxn ang="T37">
                        <a:pos x="T14" y="T15"/>
                      </a:cxn>
                      <a:cxn ang="T38">
                        <a:pos x="T16" y="T17"/>
                      </a:cxn>
                      <a:cxn ang="T39">
                        <a:pos x="T18" y="T19"/>
                      </a:cxn>
                      <a:cxn ang="T40">
                        <a:pos x="T20" y="T21"/>
                      </a:cxn>
                      <a:cxn ang="T41">
                        <a:pos x="T22" y="T23"/>
                      </a:cxn>
                      <a:cxn ang="T42">
                        <a:pos x="T24" y="T25"/>
                      </a:cxn>
                      <a:cxn ang="T43">
                        <a:pos x="T26" y="T27"/>
                      </a:cxn>
                      <a:cxn ang="T44">
                        <a:pos x="T28" y="T29"/>
                      </a:cxn>
                    </a:cxnLst>
                    <a:rect l="T45" t="T46" r="T47" b="T48"/>
                    <a:pathLst>
                      <a:path w="22" h="114">
                        <a:moveTo>
                          <a:pt x="12" y="101"/>
                        </a:moveTo>
                        <a:cubicBezTo>
                          <a:pt x="12" y="95"/>
                          <a:pt x="15" y="91"/>
                          <a:pt x="19" y="89"/>
                        </a:cubicBezTo>
                        <a:cubicBezTo>
                          <a:pt x="7" y="87"/>
                          <a:pt x="6" y="81"/>
                          <a:pt x="6" y="78"/>
                        </a:cubicBezTo>
                        <a:cubicBezTo>
                          <a:pt x="6" y="78"/>
                          <a:pt x="6" y="78"/>
                          <a:pt x="6" y="78"/>
                        </a:cubicBezTo>
                        <a:cubicBezTo>
                          <a:pt x="6" y="12"/>
                          <a:pt x="6" y="12"/>
                          <a:pt x="6" y="12"/>
                        </a:cubicBezTo>
                        <a:cubicBezTo>
                          <a:pt x="6" y="8"/>
                          <a:pt x="8" y="1"/>
                          <a:pt x="22" y="1"/>
                        </a:cubicBezTo>
                        <a:cubicBezTo>
                          <a:pt x="21" y="0"/>
                          <a:pt x="20" y="0"/>
                          <a:pt x="19" y="0"/>
                        </a:cubicBezTo>
                        <a:cubicBezTo>
                          <a:pt x="4" y="0"/>
                          <a:pt x="0" y="7"/>
                          <a:pt x="0" y="12"/>
                        </a:cubicBezTo>
                        <a:cubicBezTo>
                          <a:pt x="0" y="78"/>
                          <a:pt x="0" y="78"/>
                          <a:pt x="0" y="78"/>
                        </a:cubicBezTo>
                        <a:cubicBezTo>
                          <a:pt x="0" y="78"/>
                          <a:pt x="0" y="78"/>
                          <a:pt x="0" y="78"/>
                        </a:cubicBezTo>
                        <a:cubicBezTo>
                          <a:pt x="0" y="81"/>
                          <a:pt x="1" y="87"/>
                          <a:pt x="13" y="89"/>
                        </a:cubicBezTo>
                        <a:cubicBezTo>
                          <a:pt x="8" y="91"/>
                          <a:pt x="6" y="95"/>
                          <a:pt x="6" y="101"/>
                        </a:cubicBezTo>
                        <a:cubicBezTo>
                          <a:pt x="6" y="108"/>
                          <a:pt x="11" y="114"/>
                          <a:pt x="19" y="114"/>
                        </a:cubicBezTo>
                        <a:cubicBezTo>
                          <a:pt x="20" y="114"/>
                          <a:pt x="21" y="114"/>
                          <a:pt x="22" y="114"/>
                        </a:cubicBezTo>
                        <a:cubicBezTo>
                          <a:pt x="16" y="112"/>
                          <a:pt x="12" y="107"/>
                          <a:pt x="12" y="101"/>
                        </a:cubicBezTo>
                        <a:close/>
                      </a:path>
                    </a:pathLst>
                  </a:custGeom>
                  <a:solidFill>
                    <a:srgbClr val="99CC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59" name="Freeform 610">
                    <a:extLst>
                      <a:ext uri="{FF2B5EF4-FFF2-40B4-BE49-F238E27FC236}">
                        <a16:creationId xmlns:a16="http://schemas.microsoft.com/office/drawing/2014/main" id="{E2BC72B6-3AA0-4F36-8E9C-A25625BF8A1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18" y="866"/>
                    <a:ext cx="96" cy="286"/>
                  </a:xfrm>
                  <a:custGeom>
                    <a:avLst/>
                    <a:gdLst>
                      <a:gd name="T0" fmla="*/ 205 w 38"/>
                      <a:gd name="T1" fmla="*/ 635 h 114"/>
                      <a:gd name="T2" fmla="*/ 159 w 38"/>
                      <a:gd name="T3" fmla="*/ 559 h 114"/>
                      <a:gd name="T4" fmla="*/ 243 w 38"/>
                      <a:gd name="T5" fmla="*/ 492 h 114"/>
                      <a:gd name="T6" fmla="*/ 243 w 38"/>
                      <a:gd name="T7" fmla="*/ 492 h 114"/>
                      <a:gd name="T8" fmla="*/ 243 w 38"/>
                      <a:gd name="T9" fmla="*/ 75 h 114"/>
                      <a:gd name="T10" fmla="*/ 121 w 38"/>
                      <a:gd name="T11" fmla="*/ 0 h 114"/>
                      <a:gd name="T12" fmla="*/ 0 w 38"/>
                      <a:gd name="T13" fmla="*/ 75 h 114"/>
                      <a:gd name="T14" fmla="*/ 0 w 38"/>
                      <a:gd name="T15" fmla="*/ 492 h 114"/>
                      <a:gd name="T16" fmla="*/ 0 w 38"/>
                      <a:gd name="T17" fmla="*/ 492 h 114"/>
                      <a:gd name="T18" fmla="*/ 83 w 38"/>
                      <a:gd name="T19" fmla="*/ 559 h 114"/>
                      <a:gd name="T20" fmla="*/ 38 w 38"/>
                      <a:gd name="T21" fmla="*/ 635 h 114"/>
                      <a:gd name="T22" fmla="*/ 121 w 38"/>
                      <a:gd name="T23" fmla="*/ 718 h 114"/>
                      <a:gd name="T24" fmla="*/ 205 w 38"/>
                      <a:gd name="T25" fmla="*/ 635 h 114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w 38"/>
                      <a:gd name="T40" fmla="*/ 0 h 114"/>
                      <a:gd name="T41" fmla="*/ 38 w 38"/>
                      <a:gd name="T42" fmla="*/ 114 h 114"/>
                    </a:gdLst>
                    <a:ahLst/>
                    <a:cxnLst>
                      <a:cxn ang="T26">
                        <a:pos x="T0" y="T1"/>
                      </a:cxn>
                      <a:cxn ang="T27">
                        <a:pos x="T2" y="T3"/>
                      </a:cxn>
                      <a:cxn ang="T28">
                        <a:pos x="T4" y="T5"/>
                      </a:cxn>
                      <a:cxn ang="T29">
                        <a:pos x="T6" y="T7"/>
                      </a:cxn>
                      <a:cxn ang="T30">
                        <a:pos x="T8" y="T9"/>
                      </a:cxn>
                      <a:cxn ang="T31">
                        <a:pos x="T10" y="T11"/>
                      </a:cxn>
                      <a:cxn ang="T32">
                        <a:pos x="T12" y="T13"/>
                      </a:cxn>
                      <a:cxn ang="T33">
                        <a:pos x="T14" y="T15"/>
                      </a:cxn>
                      <a:cxn ang="T34">
                        <a:pos x="T16" y="T17"/>
                      </a:cxn>
                      <a:cxn ang="T35">
                        <a:pos x="T18" y="T19"/>
                      </a:cxn>
                      <a:cxn ang="T36">
                        <a:pos x="T20" y="T21"/>
                      </a:cxn>
                      <a:cxn ang="T37">
                        <a:pos x="T22" y="T23"/>
                      </a:cxn>
                      <a:cxn ang="T38">
                        <a:pos x="T24" y="T25"/>
                      </a:cxn>
                    </a:cxnLst>
                    <a:rect l="T39" t="T40" r="T41" b="T42"/>
                    <a:pathLst>
                      <a:path w="38" h="114">
                        <a:moveTo>
                          <a:pt x="32" y="101"/>
                        </a:moveTo>
                        <a:cubicBezTo>
                          <a:pt x="32" y="95"/>
                          <a:pt x="29" y="91"/>
                          <a:pt x="25" y="89"/>
                        </a:cubicBezTo>
                        <a:cubicBezTo>
                          <a:pt x="37" y="87"/>
                          <a:pt x="38" y="81"/>
                          <a:pt x="38" y="78"/>
                        </a:cubicBezTo>
                        <a:cubicBezTo>
                          <a:pt x="38" y="78"/>
                          <a:pt x="38" y="78"/>
                          <a:pt x="38" y="78"/>
                        </a:cubicBezTo>
                        <a:cubicBezTo>
                          <a:pt x="38" y="12"/>
                          <a:pt x="38" y="12"/>
                          <a:pt x="38" y="12"/>
                        </a:cubicBezTo>
                        <a:cubicBezTo>
                          <a:pt x="38" y="7"/>
                          <a:pt x="34" y="0"/>
                          <a:pt x="19" y="0"/>
                        </a:cubicBezTo>
                        <a:cubicBezTo>
                          <a:pt x="4" y="0"/>
                          <a:pt x="0" y="7"/>
                          <a:pt x="0" y="12"/>
                        </a:cubicBezTo>
                        <a:cubicBezTo>
                          <a:pt x="0" y="78"/>
                          <a:pt x="0" y="78"/>
                          <a:pt x="0" y="78"/>
                        </a:cubicBezTo>
                        <a:cubicBezTo>
                          <a:pt x="0" y="78"/>
                          <a:pt x="0" y="78"/>
                          <a:pt x="0" y="78"/>
                        </a:cubicBezTo>
                        <a:cubicBezTo>
                          <a:pt x="0" y="81"/>
                          <a:pt x="1" y="87"/>
                          <a:pt x="13" y="89"/>
                        </a:cubicBezTo>
                        <a:cubicBezTo>
                          <a:pt x="8" y="91"/>
                          <a:pt x="6" y="95"/>
                          <a:pt x="6" y="101"/>
                        </a:cubicBezTo>
                        <a:cubicBezTo>
                          <a:pt x="6" y="108"/>
                          <a:pt x="11" y="114"/>
                          <a:pt x="19" y="114"/>
                        </a:cubicBezTo>
                        <a:cubicBezTo>
                          <a:pt x="26" y="114"/>
                          <a:pt x="32" y="108"/>
                          <a:pt x="32" y="101"/>
                        </a:cubicBezTo>
                        <a:close/>
                      </a:path>
                    </a:pathLst>
                  </a:custGeom>
                  <a:solidFill>
                    <a:srgbClr val="99CC00"/>
                  </a:solidFill>
                  <a:ln w="3175">
                    <a:solidFill>
                      <a:srgbClr val="343434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</p:grpSp>
          <p:sp>
            <p:nvSpPr>
              <p:cNvPr id="351" name="Line 611">
                <a:extLst>
                  <a:ext uri="{FF2B5EF4-FFF2-40B4-BE49-F238E27FC236}">
                    <a16:creationId xmlns:a16="http://schemas.microsoft.com/office/drawing/2014/main" id="{B6A5D5BA-A371-488C-A05E-D92477CE2E58}"/>
                  </a:ext>
                </a:extLst>
              </p:cNvPr>
              <p:cNvSpPr>
                <a:spLocks noChangeAspect="1" noChangeShapeType="1"/>
              </p:cNvSpPr>
              <p:nvPr/>
            </p:nvSpPr>
            <p:spPr bwMode="auto">
              <a:xfrm>
                <a:off x="3071193" y="3833813"/>
                <a:ext cx="777240" cy="0"/>
              </a:xfrm>
              <a:prstGeom prst="line">
                <a:avLst/>
              </a:prstGeom>
              <a:noFill/>
              <a:ln w="44450">
                <a:solidFill>
                  <a:srgbClr val="FF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algn="ctr" defTabSz="870875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952" b="1">
                  <a:solidFill>
                    <a:srgbClr val="000000"/>
                  </a:solidFill>
                  <a:latin typeface="Arial" charset="0"/>
                  <a:cs typeface="Arial"/>
                </a:endParaRPr>
              </a:p>
            </p:txBody>
          </p:sp>
        </p:grpSp>
        <p:sp>
          <p:nvSpPr>
            <p:cNvPr id="349" name="ZoneTexte 1217">
              <a:extLst>
                <a:ext uri="{FF2B5EF4-FFF2-40B4-BE49-F238E27FC236}">
                  <a16:creationId xmlns:a16="http://schemas.microsoft.com/office/drawing/2014/main" id="{33664054-2AEA-4A98-9735-5264F280EBC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86610" y="3540366"/>
              <a:ext cx="1320207" cy="2769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78376" tIns="39188" rIns="78376" bIns="39188">
              <a:spAutoFit/>
            </a:bodyPr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sz="1200" b="1" dirty="0">
                  <a:solidFill>
                    <a:srgbClr val="000000"/>
                  </a:solidFill>
                  <a:latin typeface="Arial"/>
                  <a:cs typeface="Times New Roman" pitchFamily="68" charset="0"/>
                </a:rPr>
                <a:t>Primer 1</a:t>
              </a:r>
            </a:p>
          </p:txBody>
        </p:sp>
      </p:grpSp>
      <p:sp>
        <p:nvSpPr>
          <p:cNvPr id="372" name="ZoneTexte 1212">
            <a:extLst>
              <a:ext uri="{FF2B5EF4-FFF2-40B4-BE49-F238E27FC236}">
                <a16:creationId xmlns:a16="http://schemas.microsoft.com/office/drawing/2014/main" id="{E4A8881D-7831-4FD9-97D6-3D4492FD47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2464" y="5535965"/>
            <a:ext cx="1905000" cy="385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870875" fontAlgn="base">
              <a:spcBef>
                <a:spcPct val="0"/>
              </a:spcBef>
              <a:spcAft>
                <a:spcPct val="0"/>
              </a:spcAft>
            </a:pPr>
            <a:r>
              <a:rPr lang="en-US" sz="1905" b="1" dirty="0">
                <a:solidFill>
                  <a:srgbClr val="000000"/>
                </a:solidFill>
                <a:latin typeface="Segoe UI Semibold" pitchFamily="34" charset="0"/>
                <a:cs typeface="Arial"/>
              </a:rPr>
              <a:t>Extension</a:t>
            </a:r>
          </a:p>
        </p:txBody>
      </p:sp>
      <p:sp>
        <p:nvSpPr>
          <p:cNvPr id="373" name="Oval 2411">
            <a:extLst>
              <a:ext uri="{FF2B5EF4-FFF2-40B4-BE49-F238E27FC236}">
                <a16:creationId xmlns:a16="http://schemas.microsoft.com/office/drawing/2014/main" id="{C5663272-AB7A-462F-8B50-7C3F324197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6779" y="4974734"/>
            <a:ext cx="459242" cy="459241"/>
          </a:xfrm>
          <a:prstGeom prst="ellipse">
            <a:avLst/>
          </a:prstGeom>
          <a:solidFill>
            <a:schemeClr val="accent3"/>
          </a:solidFill>
          <a:ln w="22225">
            <a:solidFill>
              <a:schemeClr val="accent3"/>
            </a:solidFill>
            <a:round/>
            <a:headEnd/>
            <a:tailEnd/>
          </a:ln>
        </p:spPr>
        <p:txBody>
          <a:bodyPr wrap="none" lIns="65313" tIns="32656" rIns="65313" bIns="32656" anchor="ctr"/>
          <a:lstStyle/>
          <a:p>
            <a:pPr algn="ctr" defTabSz="870875" fontAlgn="base">
              <a:spcBef>
                <a:spcPct val="0"/>
              </a:spcBef>
              <a:spcAft>
                <a:spcPct val="0"/>
              </a:spcAft>
            </a:pPr>
            <a:r>
              <a:rPr lang="en-GB" sz="1714" b="1" dirty="0">
                <a:solidFill>
                  <a:srgbClr val="000000"/>
                </a:solidFill>
                <a:latin typeface="Arial" charset="0"/>
                <a:cs typeface="Arial"/>
              </a:rPr>
              <a:t>3</a:t>
            </a:r>
          </a:p>
        </p:txBody>
      </p:sp>
      <p:cxnSp>
        <p:nvCxnSpPr>
          <p:cNvPr id="374" name="Straight Connector 373">
            <a:extLst>
              <a:ext uri="{FF2B5EF4-FFF2-40B4-BE49-F238E27FC236}">
                <a16:creationId xmlns:a16="http://schemas.microsoft.com/office/drawing/2014/main" id="{9507E9B9-3454-42A3-8FEF-49B8DE2E645A}"/>
              </a:ext>
            </a:extLst>
          </p:cNvPr>
          <p:cNvCxnSpPr/>
          <p:nvPr/>
        </p:nvCxnSpPr>
        <p:spPr bwMode="auto">
          <a:xfrm>
            <a:off x="857124" y="4487760"/>
            <a:ext cx="7837711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sp>
        <p:nvSpPr>
          <p:cNvPr id="375" name="Rectangle 3">
            <a:extLst>
              <a:ext uri="{FF2B5EF4-FFF2-40B4-BE49-F238E27FC236}">
                <a16:creationId xmlns:a16="http://schemas.microsoft.com/office/drawing/2014/main" id="{95F17AD2-64D8-406F-9401-DA83D59D92A8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6732573" y="4725511"/>
            <a:ext cx="1422446" cy="80471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87086" tIns="87086" rIns="87086" bIns="87086" numCol="1" anchor="t" anchorCtr="0" compatLnSpc="1">
            <a:prstTxWarp prst="textNoShape">
              <a:avLst/>
            </a:prstTxWarp>
          </a:bodyPr>
          <a:lstStyle/>
          <a:p>
            <a:pPr marL="272148" lvl="1" indent="-163289" algn="ctr" defTabSz="870875" fontAlgn="base">
              <a:spcBef>
                <a:spcPct val="0"/>
              </a:spcBef>
              <a:spcAft>
                <a:spcPct val="0"/>
              </a:spcAft>
              <a:buClr>
                <a:srgbClr val="000063"/>
              </a:buClr>
              <a:defRPr/>
            </a:pPr>
            <a:r>
              <a:rPr lang="en-US" sz="2286" b="1" kern="0" dirty="0">
                <a:solidFill>
                  <a:srgbClr val="D9E0E7">
                    <a:lumMod val="10000"/>
                  </a:srgb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72°C</a:t>
            </a:r>
          </a:p>
        </p:txBody>
      </p:sp>
      <p:grpSp>
        <p:nvGrpSpPr>
          <p:cNvPr id="376" name="Group 375">
            <a:extLst>
              <a:ext uri="{FF2B5EF4-FFF2-40B4-BE49-F238E27FC236}">
                <a16:creationId xmlns:a16="http://schemas.microsoft.com/office/drawing/2014/main" id="{1FEFDEF3-FF9F-4CE6-A3ED-AA2B23770487}"/>
              </a:ext>
            </a:extLst>
          </p:cNvPr>
          <p:cNvGrpSpPr/>
          <p:nvPr/>
        </p:nvGrpSpPr>
        <p:grpSpPr>
          <a:xfrm>
            <a:off x="5156004" y="4983706"/>
            <a:ext cx="745671" cy="241904"/>
            <a:chOff x="5223508" y="5113339"/>
            <a:chExt cx="782955" cy="253999"/>
          </a:xfrm>
        </p:grpSpPr>
        <p:grpSp>
          <p:nvGrpSpPr>
            <p:cNvPr id="377" name="Group 953">
              <a:extLst>
                <a:ext uri="{FF2B5EF4-FFF2-40B4-BE49-F238E27FC236}">
                  <a16:creationId xmlns:a16="http://schemas.microsoft.com/office/drawing/2014/main" id="{27740383-FAA1-4C94-A9E6-83B91A5FC082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5473381" y="5113339"/>
              <a:ext cx="75724" cy="222885"/>
              <a:chOff x="627" y="867"/>
              <a:chExt cx="95" cy="279"/>
            </a:xfrm>
          </p:grpSpPr>
          <p:sp>
            <p:nvSpPr>
              <p:cNvPr id="394" name="Freeform 954">
                <a:extLst>
                  <a:ext uri="{FF2B5EF4-FFF2-40B4-BE49-F238E27FC236}">
                    <a16:creationId xmlns:a16="http://schemas.microsoft.com/office/drawing/2014/main" id="{99EA52B8-3C96-4567-B62F-75EE1A1D6AB6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627" y="867"/>
                <a:ext cx="95" cy="279"/>
              </a:xfrm>
              <a:custGeom>
                <a:avLst/>
                <a:gdLst>
                  <a:gd name="T0" fmla="*/ 237 w 38"/>
                  <a:gd name="T1" fmla="*/ 0 h 112"/>
                  <a:gd name="T2" fmla="*/ 120 w 38"/>
                  <a:gd name="T3" fmla="*/ 229 h 112"/>
                  <a:gd name="T4" fmla="*/ 0 w 38"/>
                  <a:gd name="T5" fmla="*/ 0 h 112"/>
                  <a:gd name="T6" fmla="*/ 0 w 38"/>
                  <a:gd name="T7" fmla="*/ 5 h 112"/>
                  <a:gd name="T8" fmla="*/ 0 w 38"/>
                  <a:gd name="T9" fmla="*/ 620 h 112"/>
                  <a:gd name="T10" fmla="*/ 120 w 38"/>
                  <a:gd name="T11" fmla="*/ 695 h 112"/>
                  <a:gd name="T12" fmla="*/ 237 w 38"/>
                  <a:gd name="T13" fmla="*/ 620 h 112"/>
                  <a:gd name="T14" fmla="*/ 237 w 38"/>
                  <a:gd name="T15" fmla="*/ 620 h 112"/>
                  <a:gd name="T16" fmla="*/ 237 w 38"/>
                  <a:gd name="T17" fmla="*/ 5 h 112"/>
                  <a:gd name="T18" fmla="*/ 237 w 38"/>
                  <a:gd name="T19" fmla="*/ 0 h 11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8"/>
                  <a:gd name="T31" fmla="*/ 0 h 112"/>
                  <a:gd name="T32" fmla="*/ 38 w 38"/>
                  <a:gd name="T33" fmla="*/ 112 h 11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8" h="112">
                    <a:moveTo>
                      <a:pt x="38" y="0"/>
                    </a:moveTo>
                    <a:cubicBezTo>
                      <a:pt x="19" y="37"/>
                      <a:pt x="19" y="37"/>
                      <a:pt x="19" y="37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00"/>
                      <a:pt x="0" y="100"/>
                      <a:pt x="0" y="100"/>
                    </a:cubicBezTo>
                    <a:cubicBezTo>
                      <a:pt x="0" y="105"/>
                      <a:pt x="4" y="112"/>
                      <a:pt x="19" y="112"/>
                    </a:cubicBezTo>
                    <a:cubicBezTo>
                      <a:pt x="34" y="112"/>
                      <a:pt x="38" y="105"/>
                      <a:pt x="38" y="100"/>
                    </a:cubicBezTo>
                    <a:cubicBezTo>
                      <a:pt x="38" y="100"/>
                      <a:pt x="38" y="100"/>
                      <a:pt x="38" y="100"/>
                    </a:cubicBezTo>
                    <a:cubicBezTo>
                      <a:pt x="38" y="1"/>
                      <a:pt x="38" y="1"/>
                      <a:pt x="38" y="1"/>
                    </a:cubicBez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FE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defTabSz="870875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952" b="1">
                  <a:solidFill>
                    <a:srgbClr val="000000"/>
                  </a:solidFill>
                  <a:latin typeface="Arial" charset="0"/>
                  <a:cs typeface="Arial"/>
                </a:endParaRPr>
              </a:p>
            </p:txBody>
          </p:sp>
          <p:sp>
            <p:nvSpPr>
              <p:cNvPr id="395" name="Freeform 955">
                <a:extLst>
                  <a:ext uri="{FF2B5EF4-FFF2-40B4-BE49-F238E27FC236}">
                    <a16:creationId xmlns:a16="http://schemas.microsoft.com/office/drawing/2014/main" id="{C572DCE9-E7B8-4BA9-99DF-781C08996393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672" y="867"/>
                <a:ext cx="50" cy="279"/>
              </a:xfrm>
              <a:custGeom>
                <a:avLst/>
                <a:gdLst>
                  <a:gd name="T0" fmla="*/ 125 w 20"/>
                  <a:gd name="T1" fmla="*/ 620 h 112"/>
                  <a:gd name="T2" fmla="*/ 125 w 20"/>
                  <a:gd name="T3" fmla="*/ 0 h 112"/>
                  <a:gd name="T4" fmla="*/ 112 w 20"/>
                  <a:gd name="T5" fmla="*/ 30 h 112"/>
                  <a:gd name="T6" fmla="*/ 112 w 20"/>
                  <a:gd name="T7" fmla="*/ 620 h 112"/>
                  <a:gd name="T8" fmla="*/ 0 w 20"/>
                  <a:gd name="T9" fmla="*/ 695 h 112"/>
                  <a:gd name="T10" fmla="*/ 7 w 20"/>
                  <a:gd name="T11" fmla="*/ 695 h 112"/>
                  <a:gd name="T12" fmla="*/ 125 w 20"/>
                  <a:gd name="T13" fmla="*/ 620 h 1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0"/>
                  <a:gd name="T22" fmla="*/ 0 h 112"/>
                  <a:gd name="T23" fmla="*/ 20 w 20"/>
                  <a:gd name="T24" fmla="*/ 112 h 11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0" h="112">
                    <a:moveTo>
                      <a:pt x="20" y="10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18" y="5"/>
                      <a:pt x="18" y="5"/>
                      <a:pt x="18" y="5"/>
                    </a:cubicBezTo>
                    <a:cubicBezTo>
                      <a:pt x="18" y="100"/>
                      <a:pt x="18" y="100"/>
                      <a:pt x="18" y="100"/>
                    </a:cubicBezTo>
                    <a:cubicBezTo>
                      <a:pt x="18" y="105"/>
                      <a:pt x="14" y="111"/>
                      <a:pt x="0" y="112"/>
                    </a:cubicBezTo>
                    <a:cubicBezTo>
                      <a:pt x="0" y="112"/>
                      <a:pt x="1" y="112"/>
                      <a:pt x="1" y="112"/>
                    </a:cubicBezTo>
                    <a:cubicBezTo>
                      <a:pt x="16" y="112"/>
                      <a:pt x="20" y="105"/>
                      <a:pt x="20" y="100"/>
                    </a:cubicBezTo>
                    <a:close/>
                  </a:path>
                </a:pathLst>
              </a:custGeom>
              <a:solidFill>
                <a:srgbClr val="FE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defTabSz="870875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952" b="1">
                  <a:solidFill>
                    <a:srgbClr val="000000"/>
                  </a:solidFill>
                  <a:latin typeface="Arial" charset="0"/>
                  <a:cs typeface="Arial"/>
                </a:endParaRPr>
              </a:p>
            </p:txBody>
          </p:sp>
          <p:sp>
            <p:nvSpPr>
              <p:cNvPr id="396" name="Freeform 956">
                <a:extLst>
                  <a:ext uri="{FF2B5EF4-FFF2-40B4-BE49-F238E27FC236}">
                    <a16:creationId xmlns:a16="http://schemas.microsoft.com/office/drawing/2014/main" id="{7EB4E0DB-8DDE-47E3-967B-7276C90E27FD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627" y="867"/>
                <a:ext cx="55" cy="279"/>
              </a:xfrm>
              <a:custGeom>
                <a:avLst/>
                <a:gdLst>
                  <a:gd name="T0" fmla="*/ 137 w 22"/>
                  <a:gd name="T1" fmla="*/ 695 h 112"/>
                  <a:gd name="T2" fmla="*/ 37 w 22"/>
                  <a:gd name="T3" fmla="*/ 620 h 112"/>
                  <a:gd name="T4" fmla="*/ 37 w 22"/>
                  <a:gd name="T5" fmla="*/ 67 h 112"/>
                  <a:gd name="T6" fmla="*/ 0 w 22"/>
                  <a:gd name="T7" fmla="*/ 0 h 112"/>
                  <a:gd name="T8" fmla="*/ 0 w 22"/>
                  <a:gd name="T9" fmla="*/ 5 h 112"/>
                  <a:gd name="T10" fmla="*/ 0 w 22"/>
                  <a:gd name="T11" fmla="*/ 620 h 112"/>
                  <a:gd name="T12" fmla="*/ 120 w 22"/>
                  <a:gd name="T13" fmla="*/ 695 h 112"/>
                  <a:gd name="T14" fmla="*/ 137 w 22"/>
                  <a:gd name="T15" fmla="*/ 695 h 11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2"/>
                  <a:gd name="T25" fmla="*/ 0 h 112"/>
                  <a:gd name="T26" fmla="*/ 22 w 22"/>
                  <a:gd name="T27" fmla="*/ 112 h 112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2" h="112">
                    <a:moveTo>
                      <a:pt x="22" y="112"/>
                    </a:moveTo>
                    <a:cubicBezTo>
                      <a:pt x="8" y="111"/>
                      <a:pt x="6" y="104"/>
                      <a:pt x="6" y="100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00"/>
                      <a:pt x="0" y="100"/>
                      <a:pt x="0" y="100"/>
                    </a:cubicBezTo>
                    <a:cubicBezTo>
                      <a:pt x="0" y="105"/>
                      <a:pt x="4" y="112"/>
                      <a:pt x="19" y="112"/>
                    </a:cubicBezTo>
                    <a:cubicBezTo>
                      <a:pt x="20" y="112"/>
                      <a:pt x="21" y="112"/>
                      <a:pt x="22" y="112"/>
                    </a:cubicBezTo>
                    <a:close/>
                  </a:path>
                </a:pathLst>
              </a:custGeom>
              <a:solidFill>
                <a:srgbClr val="FE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defTabSz="870875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952" b="1">
                  <a:solidFill>
                    <a:srgbClr val="000000"/>
                  </a:solidFill>
                  <a:latin typeface="Arial" charset="0"/>
                  <a:cs typeface="Arial"/>
                </a:endParaRPr>
              </a:p>
            </p:txBody>
          </p:sp>
          <p:sp>
            <p:nvSpPr>
              <p:cNvPr id="397" name="Freeform 957">
                <a:extLst>
                  <a:ext uri="{FF2B5EF4-FFF2-40B4-BE49-F238E27FC236}">
                    <a16:creationId xmlns:a16="http://schemas.microsoft.com/office/drawing/2014/main" id="{F1B87071-0CCD-4214-B186-05BB83257A30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627" y="867"/>
                <a:ext cx="95" cy="279"/>
              </a:xfrm>
              <a:custGeom>
                <a:avLst/>
                <a:gdLst>
                  <a:gd name="T0" fmla="*/ 237 w 38"/>
                  <a:gd name="T1" fmla="*/ 0 h 112"/>
                  <a:gd name="T2" fmla="*/ 120 w 38"/>
                  <a:gd name="T3" fmla="*/ 229 h 112"/>
                  <a:gd name="T4" fmla="*/ 0 w 38"/>
                  <a:gd name="T5" fmla="*/ 0 h 112"/>
                  <a:gd name="T6" fmla="*/ 0 w 38"/>
                  <a:gd name="T7" fmla="*/ 5 h 112"/>
                  <a:gd name="T8" fmla="*/ 0 w 38"/>
                  <a:gd name="T9" fmla="*/ 620 h 112"/>
                  <a:gd name="T10" fmla="*/ 120 w 38"/>
                  <a:gd name="T11" fmla="*/ 695 h 112"/>
                  <a:gd name="T12" fmla="*/ 237 w 38"/>
                  <a:gd name="T13" fmla="*/ 620 h 112"/>
                  <a:gd name="T14" fmla="*/ 237 w 38"/>
                  <a:gd name="T15" fmla="*/ 620 h 112"/>
                  <a:gd name="T16" fmla="*/ 237 w 38"/>
                  <a:gd name="T17" fmla="*/ 5 h 112"/>
                  <a:gd name="T18" fmla="*/ 237 w 38"/>
                  <a:gd name="T19" fmla="*/ 0 h 11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8"/>
                  <a:gd name="T31" fmla="*/ 0 h 112"/>
                  <a:gd name="T32" fmla="*/ 38 w 38"/>
                  <a:gd name="T33" fmla="*/ 112 h 11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8" h="112">
                    <a:moveTo>
                      <a:pt x="38" y="0"/>
                    </a:moveTo>
                    <a:cubicBezTo>
                      <a:pt x="19" y="37"/>
                      <a:pt x="19" y="37"/>
                      <a:pt x="19" y="37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00"/>
                      <a:pt x="0" y="100"/>
                      <a:pt x="0" y="100"/>
                    </a:cubicBezTo>
                    <a:cubicBezTo>
                      <a:pt x="0" y="105"/>
                      <a:pt x="4" y="112"/>
                      <a:pt x="19" y="112"/>
                    </a:cubicBezTo>
                    <a:cubicBezTo>
                      <a:pt x="34" y="112"/>
                      <a:pt x="38" y="105"/>
                      <a:pt x="38" y="100"/>
                    </a:cubicBezTo>
                    <a:cubicBezTo>
                      <a:pt x="38" y="100"/>
                      <a:pt x="38" y="100"/>
                      <a:pt x="38" y="100"/>
                    </a:cubicBezTo>
                    <a:cubicBezTo>
                      <a:pt x="38" y="1"/>
                      <a:pt x="38" y="1"/>
                      <a:pt x="38" y="1"/>
                    </a:cubicBez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FE0000"/>
              </a:solidFill>
              <a:ln w="4763">
                <a:solidFill>
                  <a:srgbClr val="343434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 defTabSz="870875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952" b="1">
                  <a:solidFill>
                    <a:srgbClr val="000000"/>
                  </a:solidFill>
                  <a:latin typeface="Arial" charset="0"/>
                  <a:cs typeface="Arial"/>
                </a:endParaRPr>
              </a:p>
            </p:txBody>
          </p:sp>
          <p:sp>
            <p:nvSpPr>
              <p:cNvPr id="398" name="Freeform 958">
                <a:extLst>
                  <a:ext uri="{FF2B5EF4-FFF2-40B4-BE49-F238E27FC236}">
                    <a16:creationId xmlns:a16="http://schemas.microsoft.com/office/drawing/2014/main" id="{2F1AFFB5-4798-48CB-9A0F-092E3D0B77CE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657" y="917"/>
                <a:ext cx="42" cy="52"/>
              </a:xfrm>
              <a:custGeom>
                <a:avLst/>
                <a:gdLst>
                  <a:gd name="T0" fmla="*/ 42 w 42"/>
                  <a:gd name="T1" fmla="*/ 0 h 52"/>
                  <a:gd name="T2" fmla="*/ 17 w 42"/>
                  <a:gd name="T3" fmla="*/ 47 h 52"/>
                  <a:gd name="T4" fmla="*/ 0 w 42"/>
                  <a:gd name="T5" fmla="*/ 10 h 52"/>
                  <a:gd name="T6" fmla="*/ 17 w 42"/>
                  <a:gd name="T7" fmla="*/ 52 h 52"/>
                  <a:gd name="T8" fmla="*/ 42 w 42"/>
                  <a:gd name="T9" fmla="*/ 0 h 5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2"/>
                  <a:gd name="T16" fmla="*/ 0 h 52"/>
                  <a:gd name="T17" fmla="*/ 42 w 42"/>
                  <a:gd name="T18" fmla="*/ 52 h 5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2" h="52">
                    <a:moveTo>
                      <a:pt x="42" y="0"/>
                    </a:moveTo>
                    <a:lnTo>
                      <a:pt x="17" y="47"/>
                    </a:lnTo>
                    <a:lnTo>
                      <a:pt x="0" y="10"/>
                    </a:lnTo>
                    <a:lnTo>
                      <a:pt x="17" y="52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FE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defTabSz="870875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952" b="1">
                  <a:solidFill>
                    <a:srgbClr val="000000"/>
                  </a:solidFill>
                  <a:latin typeface="Arial" charset="0"/>
                  <a:cs typeface="Arial"/>
                </a:endParaRPr>
              </a:p>
            </p:txBody>
          </p:sp>
        </p:grpSp>
        <p:grpSp>
          <p:nvGrpSpPr>
            <p:cNvPr id="378" name="Group 959">
              <a:extLst>
                <a:ext uri="{FF2B5EF4-FFF2-40B4-BE49-F238E27FC236}">
                  <a16:creationId xmlns:a16="http://schemas.microsoft.com/office/drawing/2014/main" id="{7383A8B9-F5E4-4AE7-B860-647A955539DB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5626257" y="5114768"/>
              <a:ext cx="77153" cy="221456"/>
              <a:chOff x="1008" y="867"/>
              <a:chExt cx="95" cy="278"/>
            </a:xfrm>
          </p:grpSpPr>
          <p:sp>
            <p:nvSpPr>
              <p:cNvPr id="390" name="Freeform 4704">
                <a:extLst>
                  <a:ext uri="{FF2B5EF4-FFF2-40B4-BE49-F238E27FC236}">
                    <a16:creationId xmlns:a16="http://schemas.microsoft.com/office/drawing/2014/main" id="{5E8FE5D3-F104-4B22-99B6-A69F36E2BF92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1008" y="867"/>
                <a:ext cx="95" cy="278"/>
              </a:xfrm>
              <a:custGeom>
                <a:avLst/>
                <a:gdLst>
                  <a:gd name="T0" fmla="*/ 237 w 38"/>
                  <a:gd name="T1" fmla="*/ 621 h 111"/>
                  <a:gd name="T2" fmla="*/ 237 w 38"/>
                  <a:gd name="T3" fmla="*/ 0 h 111"/>
                  <a:gd name="T4" fmla="*/ 155 w 38"/>
                  <a:gd name="T5" fmla="*/ 70 h 111"/>
                  <a:gd name="T6" fmla="*/ 200 w 38"/>
                  <a:gd name="T7" fmla="*/ 138 h 111"/>
                  <a:gd name="T8" fmla="*/ 120 w 38"/>
                  <a:gd name="T9" fmla="*/ 225 h 111"/>
                  <a:gd name="T10" fmla="*/ 37 w 38"/>
                  <a:gd name="T11" fmla="*/ 138 h 111"/>
                  <a:gd name="T12" fmla="*/ 80 w 38"/>
                  <a:gd name="T13" fmla="*/ 70 h 111"/>
                  <a:gd name="T14" fmla="*/ 0 w 38"/>
                  <a:gd name="T15" fmla="*/ 0 h 111"/>
                  <a:gd name="T16" fmla="*/ 0 w 38"/>
                  <a:gd name="T17" fmla="*/ 621 h 111"/>
                  <a:gd name="T18" fmla="*/ 120 w 38"/>
                  <a:gd name="T19" fmla="*/ 696 h 111"/>
                  <a:gd name="T20" fmla="*/ 237 w 38"/>
                  <a:gd name="T21" fmla="*/ 621 h 11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38"/>
                  <a:gd name="T34" fmla="*/ 0 h 111"/>
                  <a:gd name="T35" fmla="*/ 38 w 38"/>
                  <a:gd name="T36" fmla="*/ 111 h 111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38" h="111">
                    <a:moveTo>
                      <a:pt x="38" y="99"/>
                    </a:moveTo>
                    <a:cubicBezTo>
                      <a:pt x="38" y="0"/>
                      <a:pt x="38" y="0"/>
                      <a:pt x="38" y="0"/>
                    </a:cubicBezTo>
                    <a:cubicBezTo>
                      <a:pt x="37" y="3"/>
                      <a:pt x="36" y="9"/>
                      <a:pt x="25" y="11"/>
                    </a:cubicBezTo>
                    <a:cubicBezTo>
                      <a:pt x="29" y="13"/>
                      <a:pt x="32" y="17"/>
                      <a:pt x="32" y="22"/>
                    </a:cubicBezTo>
                    <a:cubicBezTo>
                      <a:pt x="32" y="30"/>
                      <a:pt x="26" y="36"/>
                      <a:pt x="19" y="36"/>
                    </a:cubicBezTo>
                    <a:cubicBezTo>
                      <a:pt x="11" y="36"/>
                      <a:pt x="6" y="30"/>
                      <a:pt x="6" y="22"/>
                    </a:cubicBezTo>
                    <a:cubicBezTo>
                      <a:pt x="6" y="17"/>
                      <a:pt x="8" y="13"/>
                      <a:pt x="13" y="11"/>
                    </a:cubicBezTo>
                    <a:cubicBezTo>
                      <a:pt x="1" y="9"/>
                      <a:pt x="0" y="3"/>
                      <a:pt x="0" y="0"/>
                    </a:cubicBezTo>
                    <a:cubicBezTo>
                      <a:pt x="0" y="99"/>
                      <a:pt x="0" y="99"/>
                      <a:pt x="0" y="99"/>
                    </a:cubicBezTo>
                    <a:cubicBezTo>
                      <a:pt x="0" y="106"/>
                      <a:pt x="4" y="111"/>
                      <a:pt x="19" y="111"/>
                    </a:cubicBezTo>
                    <a:cubicBezTo>
                      <a:pt x="34" y="111"/>
                      <a:pt x="38" y="106"/>
                      <a:pt x="38" y="99"/>
                    </a:cubicBez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defTabSz="870875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952" b="1">
                  <a:solidFill>
                    <a:srgbClr val="000000"/>
                  </a:solidFill>
                  <a:latin typeface="Arial" charset="0"/>
                  <a:cs typeface="Arial"/>
                </a:endParaRPr>
              </a:p>
            </p:txBody>
          </p:sp>
          <p:sp>
            <p:nvSpPr>
              <p:cNvPr id="391" name="Freeform 4705">
                <a:extLst>
                  <a:ext uri="{FF2B5EF4-FFF2-40B4-BE49-F238E27FC236}">
                    <a16:creationId xmlns:a16="http://schemas.microsoft.com/office/drawing/2014/main" id="{8A23B062-034F-4785-BB23-30425D3BFAF2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1053" y="867"/>
                <a:ext cx="50" cy="278"/>
              </a:xfrm>
              <a:custGeom>
                <a:avLst/>
                <a:gdLst>
                  <a:gd name="T0" fmla="*/ 125 w 20"/>
                  <a:gd name="T1" fmla="*/ 621 h 111"/>
                  <a:gd name="T2" fmla="*/ 125 w 20"/>
                  <a:gd name="T3" fmla="*/ 0 h 111"/>
                  <a:gd name="T4" fmla="*/ 107 w 20"/>
                  <a:gd name="T5" fmla="*/ 38 h 111"/>
                  <a:gd name="T6" fmla="*/ 107 w 20"/>
                  <a:gd name="T7" fmla="*/ 621 h 111"/>
                  <a:gd name="T8" fmla="*/ 0 w 20"/>
                  <a:gd name="T9" fmla="*/ 696 h 111"/>
                  <a:gd name="T10" fmla="*/ 7 w 20"/>
                  <a:gd name="T11" fmla="*/ 696 h 111"/>
                  <a:gd name="T12" fmla="*/ 125 w 20"/>
                  <a:gd name="T13" fmla="*/ 621 h 1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0"/>
                  <a:gd name="T22" fmla="*/ 0 h 111"/>
                  <a:gd name="T23" fmla="*/ 20 w 20"/>
                  <a:gd name="T24" fmla="*/ 111 h 11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0" h="111">
                    <a:moveTo>
                      <a:pt x="20" y="99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20" y="1"/>
                      <a:pt x="19" y="5"/>
                      <a:pt x="17" y="6"/>
                    </a:cubicBezTo>
                    <a:cubicBezTo>
                      <a:pt x="17" y="99"/>
                      <a:pt x="17" y="99"/>
                      <a:pt x="17" y="99"/>
                    </a:cubicBezTo>
                    <a:cubicBezTo>
                      <a:pt x="17" y="105"/>
                      <a:pt x="14" y="111"/>
                      <a:pt x="0" y="111"/>
                    </a:cubicBezTo>
                    <a:cubicBezTo>
                      <a:pt x="0" y="111"/>
                      <a:pt x="0" y="111"/>
                      <a:pt x="1" y="111"/>
                    </a:cubicBezTo>
                    <a:cubicBezTo>
                      <a:pt x="16" y="111"/>
                      <a:pt x="20" y="106"/>
                      <a:pt x="20" y="99"/>
                    </a:cubicBez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defTabSz="870875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952" b="1">
                  <a:solidFill>
                    <a:srgbClr val="000000"/>
                  </a:solidFill>
                  <a:latin typeface="Arial" charset="0"/>
                  <a:cs typeface="Arial"/>
                </a:endParaRPr>
              </a:p>
            </p:txBody>
          </p:sp>
          <p:sp>
            <p:nvSpPr>
              <p:cNvPr id="392" name="Freeform 4706">
                <a:extLst>
                  <a:ext uri="{FF2B5EF4-FFF2-40B4-BE49-F238E27FC236}">
                    <a16:creationId xmlns:a16="http://schemas.microsoft.com/office/drawing/2014/main" id="{7E566782-D2BA-4CBA-95A2-86E037728DCF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1008" y="867"/>
                <a:ext cx="95" cy="278"/>
              </a:xfrm>
              <a:custGeom>
                <a:avLst/>
                <a:gdLst>
                  <a:gd name="T0" fmla="*/ 155 w 38"/>
                  <a:gd name="T1" fmla="*/ 70 h 111"/>
                  <a:gd name="T2" fmla="*/ 200 w 38"/>
                  <a:gd name="T3" fmla="*/ 138 h 111"/>
                  <a:gd name="T4" fmla="*/ 137 w 38"/>
                  <a:gd name="T5" fmla="*/ 225 h 111"/>
                  <a:gd name="T6" fmla="*/ 150 w 38"/>
                  <a:gd name="T7" fmla="*/ 225 h 111"/>
                  <a:gd name="T8" fmla="*/ 220 w 38"/>
                  <a:gd name="T9" fmla="*/ 138 h 111"/>
                  <a:gd name="T10" fmla="*/ 180 w 38"/>
                  <a:gd name="T11" fmla="*/ 70 h 111"/>
                  <a:gd name="T12" fmla="*/ 237 w 38"/>
                  <a:gd name="T13" fmla="*/ 8 h 111"/>
                  <a:gd name="T14" fmla="*/ 237 w 38"/>
                  <a:gd name="T15" fmla="*/ 0 h 111"/>
                  <a:gd name="T16" fmla="*/ 155 w 38"/>
                  <a:gd name="T17" fmla="*/ 70 h 111"/>
                  <a:gd name="T18" fmla="*/ 137 w 38"/>
                  <a:gd name="T19" fmla="*/ 696 h 111"/>
                  <a:gd name="T20" fmla="*/ 30 w 38"/>
                  <a:gd name="T21" fmla="*/ 621 h 111"/>
                  <a:gd name="T22" fmla="*/ 30 w 38"/>
                  <a:gd name="T23" fmla="*/ 50 h 111"/>
                  <a:gd name="T24" fmla="*/ 0 w 38"/>
                  <a:gd name="T25" fmla="*/ 0 h 111"/>
                  <a:gd name="T26" fmla="*/ 0 w 38"/>
                  <a:gd name="T27" fmla="*/ 621 h 111"/>
                  <a:gd name="T28" fmla="*/ 120 w 38"/>
                  <a:gd name="T29" fmla="*/ 696 h 111"/>
                  <a:gd name="T30" fmla="*/ 137 w 38"/>
                  <a:gd name="T31" fmla="*/ 696 h 111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38"/>
                  <a:gd name="T49" fmla="*/ 0 h 111"/>
                  <a:gd name="T50" fmla="*/ 38 w 38"/>
                  <a:gd name="T51" fmla="*/ 111 h 111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38" h="111">
                    <a:moveTo>
                      <a:pt x="25" y="11"/>
                    </a:moveTo>
                    <a:cubicBezTo>
                      <a:pt x="29" y="13"/>
                      <a:pt x="32" y="17"/>
                      <a:pt x="32" y="22"/>
                    </a:cubicBezTo>
                    <a:cubicBezTo>
                      <a:pt x="32" y="29"/>
                      <a:pt x="28" y="34"/>
                      <a:pt x="22" y="36"/>
                    </a:cubicBezTo>
                    <a:cubicBezTo>
                      <a:pt x="22" y="36"/>
                      <a:pt x="23" y="36"/>
                      <a:pt x="24" y="36"/>
                    </a:cubicBezTo>
                    <a:cubicBezTo>
                      <a:pt x="31" y="35"/>
                      <a:pt x="35" y="30"/>
                      <a:pt x="35" y="22"/>
                    </a:cubicBezTo>
                    <a:cubicBezTo>
                      <a:pt x="35" y="17"/>
                      <a:pt x="33" y="13"/>
                      <a:pt x="29" y="11"/>
                    </a:cubicBezTo>
                    <a:cubicBezTo>
                      <a:pt x="35" y="10"/>
                      <a:pt x="38" y="5"/>
                      <a:pt x="38" y="1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37" y="3"/>
                      <a:pt x="36" y="9"/>
                      <a:pt x="25" y="11"/>
                    </a:cubicBezTo>
                    <a:close/>
                    <a:moveTo>
                      <a:pt x="22" y="111"/>
                    </a:moveTo>
                    <a:cubicBezTo>
                      <a:pt x="8" y="110"/>
                      <a:pt x="5" y="105"/>
                      <a:pt x="5" y="99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1" y="6"/>
                      <a:pt x="0" y="2"/>
                      <a:pt x="0" y="0"/>
                    </a:cubicBezTo>
                    <a:cubicBezTo>
                      <a:pt x="0" y="99"/>
                      <a:pt x="0" y="99"/>
                      <a:pt x="0" y="99"/>
                    </a:cubicBezTo>
                    <a:cubicBezTo>
                      <a:pt x="0" y="106"/>
                      <a:pt x="4" y="111"/>
                      <a:pt x="19" y="111"/>
                    </a:cubicBezTo>
                    <a:cubicBezTo>
                      <a:pt x="20" y="111"/>
                      <a:pt x="21" y="111"/>
                      <a:pt x="22" y="111"/>
                    </a:cubicBez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defTabSz="870875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952" b="1">
                  <a:solidFill>
                    <a:srgbClr val="000000"/>
                  </a:solidFill>
                  <a:latin typeface="Arial" charset="0"/>
                  <a:cs typeface="Arial"/>
                </a:endParaRPr>
              </a:p>
            </p:txBody>
          </p:sp>
          <p:sp>
            <p:nvSpPr>
              <p:cNvPr id="393" name="Freeform 4707">
                <a:extLst>
                  <a:ext uri="{FF2B5EF4-FFF2-40B4-BE49-F238E27FC236}">
                    <a16:creationId xmlns:a16="http://schemas.microsoft.com/office/drawing/2014/main" id="{A8173D88-2394-4F21-9C44-4C5E7142A493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1008" y="867"/>
                <a:ext cx="95" cy="278"/>
              </a:xfrm>
              <a:custGeom>
                <a:avLst/>
                <a:gdLst>
                  <a:gd name="T0" fmla="*/ 237 w 38"/>
                  <a:gd name="T1" fmla="*/ 621 h 111"/>
                  <a:gd name="T2" fmla="*/ 237 w 38"/>
                  <a:gd name="T3" fmla="*/ 0 h 111"/>
                  <a:gd name="T4" fmla="*/ 155 w 38"/>
                  <a:gd name="T5" fmla="*/ 70 h 111"/>
                  <a:gd name="T6" fmla="*/ 200 w 38"/>
                  <a:gd name="T7" fmla="*/ 138 h 111"/>
                  <a:gd name="T8" fmla="*/ 120 w 38"/>
                  <a:gd name="T9" fmla="*/ 225 h 111"/>
                  <a:gd name="T10" fmla="*/ 37 w 38"/>
                  <a:gd name="T11" fmla="*/ 138 h 111"/>
                  <a:gd name="T12" fmla="*/ 80 w 38"/>
                  <a:gd name="T13" fmla="*/ 70 h 111"/>
                  <a:gd name="T14" fmla="*/ 0 w 38"/>
                  <a:gd name="T15" fmla="*/ 0 h 111"/>
                  <a:gd name="T16" fmla="*/ 0 w 38"/>
                  <a:gd name="T17" fmla="*/ 621 h 111"/>
                  <a:gd name="T18" fmla="*/ 120 w 38"/>
                  <a:gd name="T19" fmla="*/ 696 h 111"/>
                  <a:gd name="T20" fmla="*/ 237 w 38"/>
                  <a:gd name="T21" fmla="*/ 621 h 11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38"/>
                  <a:gd name="T34" fmla="*/ 0 h 111"/>
                  <a:gd name="T35" fmla="*/ 38 w 38"/>
                  <a:gd name="T36" fmla="*/ 111 h 111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38" h="111">
                    <a:moveTo>
                      <a:pt x="38" y="99"/>
                    </a:moveTo>
                    <a:cubicBezTo>
                      <a:pt x="38" y="0"/>
                      <a:pt x="38" y="0"/>
                      <a:pt x="38" y="0"/>
                    </a:cubicBezTo>
                    <a:cubicBezTo>
                      <a:pt x="37" y="3"/>
                      <a:pt x="36" y="9"/>
                      <a:pt x="25" y="11"/>
                    </a:cubicBezTo>
                    <a:cubicBezTo>
                      <a:pt x="29" y="13"/>
                      <a:pt x="32" y="17"/>
                      <a:pt x="32" y="22"/>
                    </a:cubicBezTo>
                    <a:cubicBezTo>
                      <a:pt x="32" y="30"/>
                      <a:pt x="26" y="36"/>
                      <a:pt x="19" y="36"/>
                    </a:cubicBezTo>
                    <a:cubicBezTo>
                      <a:pt x="11" y="36"/>
                      <a:pt x="6" y="30"/>
                      <a:pt x="6" y="22"/>
                    </a:cubicBezTo>
                    <a:cubicBezTo>
                      <a:pt x="6" y="17"/>
                      <a:pt x="8" y="13"/>
                      <a:pt x="13" y="11"/>
                    </a:cubicBezTo>
                    <a:cubicBezTo>
                      <a:pt x="1" y="9"/>
                      <a:pt x="0" y="3"/>
                      <a:pt x="0" y="0"/>
                    </a:cubicBezTo>
                    <a:cubicBezTo>
                      <a:pt x="0" y="99"/>
                      <a:pt x="0" y="99"/>
                      <a:pt x="0" y="99"/>
                    </a:cubicBezTo>
                    <a:cubicBezTo>
                      <a:pt x="0" y="106"/>
                      <a:pt x="4" y="111"/>
                      <a:pt x="19" y="111"/>
                    </a:cubicBezTo>
                    <a:cubicBezTo>
                      <a:pt x="34" y="111"/>
                      <a:pt x="38" y="106"/>
                      <a:pt x="38" y="99"/>
                    </a:cubicBezTo>
                    <a:close/>
                  </a:path>
                </a:pathLst>
              </a:custGeom>
              <a:solidFill>
                <a:srgbClr val="FFFF00"/>
              </a:solidFill>
              <a:ln w="4763">
                <a:solidFill>
                  <a:srgbClr val="343434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 defTabSz="870875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952" b="1">
                  <a:solidFill>
                    <a:srgbClr val="000000"/>
                  </a:solidFill>
                  <a:latin typeface="Arial" charset="0"/>
                  <a:cs typeface="Arial"/>
                </a:endParaRPr>
              </a:p>
            </p:txBody>
          </p:sp>
        </p:grpSp>
        <p:grpSp>
          <p:nvGrpSpPr>
            <p:cNvPr id="379" name="Group 964">
              <a:extLst>
                <a:ext uri="{FF2B5EF4-FFF2-40B4-BE49-F238E27FC236}">
                  <a16:creationId xmlns:a16="http://schemas.microsoft.com/office/drawing/2014/main" id="{A8CC7FF1-9274-4C23-9A62-957712E235F5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5319076" y="5113339"/>
              <a:ext cx="77153" cy="222885"/>
              <a:chOff x="1203" y="861"/>
              <a:chExt cx="95" cy="279"/>
            </a:xfrm>
          </p:grpSpPr>
          <p:sp>
            <p:nvSpPr>
              <p:cNvPr id="386" name="Freeform 965">
                <a:extLst>
                  <a:ext uri="{FF2B5EF4-FFF2-40B4-BE49-F238E27FC236}">
                    <a16:creationId xmlns:a16="http://schemas.microsoft.com/office/drawing/2014/main" id="{28D1E146-712A-4910-96D7-28D901936A53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1203" y="861"/>
                <a:ext cx="95" cy="279"/>
              </a:xfrm>
              <a:custGeom>
                <a:avLst/>
                <a:gdLst>
                  <a:gd name="T0" fmla="*/ 237 w 38"/>
                  <a:gd name="T1" fmla="*/ 618 h 111"/>
                  <a:gd name="T2" fmla="*/ 237 w 38"/>
                  <a:gd name="T3" fmla="*/ 0 h 111"/>
                  <a:gd name="T4" fmla="*/ 155 w 38"/>
                  <a:gd name="T5" fmla="*/ 63 h 111"/>
                  <a:gd name="T6" fmla="*/ 200 w 38"/>
                  <a:gd name="T7" fmla="*/ 138 h 111"/>
                  <a:gd name="T8" fmla="*/ 120 w 38"/>
                  <a:gd name="T9" fmla="*/ 226 h 111"/>
                  <a:gd name="T10" fmla="*/ 37 w 38"/>
                  <a:gd name="T11" fmla="*/ 138 h 111"/>
                  <a:gd name="T12" fmla="*/ 80 w 38"/>
                  <a:gd name="T13" fmla="*/ 63 h 111"/>
                  <a:gd name="T14" fmla="*/ 0 w 38"/>
                  <a:gd name="T15" fmla="*/ 0 h 111"/>
                  <a:gd name="T16" fmla="*/ 0 w 38"/>
                  <a:gd name="T17" fmla="*/ 618 h 111"/>
                  <a:gd name="T18" fmla="*/ 120 w 38"/>
                  <a:gd name="T19" fmla="*/ 701 h 111"/>
                  <a:gd name="T20" fmla="*/ 237 w 38"/>
                  <a:gd name="T21" fmla="*/ 618 h 11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38"/>
                  <a:gd name="T34" fmla="*/ 0 h 111"/>
                  <a:gd name="T35" fmla="*/ 38 w 38"/>
                  <a:gd name="T36" fmla="*/ 111 h 111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38" h="111">
                    <a:moveTo>
                      <a:pt x="38" y="98"/>
                    </a:moveTo>
                    <a:cubicBezTo>
                      <a:pt x="38" y="0"/>
                      <a:pt x="38" y="0"/>
                      <a:pt x="38" y="0"/>
                    </a:cubicBezTo>
                    <a:cubicBezTo>
                      <a:pt x="37" y="3"/>
                      <a:pt x="36" y="9"/>
                      <a:pt x="25" y="10"/>
                    </a:cubicBezTo>
                    <a:cubicBezTo>
                      <a:pt x="29" y="13"/>
                      <a:pt x="32" y="17"/>
                      <a:pt x="32" y="22"/>
                    </a:cubicBezTo>
                    <a:cubicBezTo>
                      <a:pt x="32" y="30"/>
                      <a:pt x="26" y="36"/>
                      <a:pt x="19" y="36"/>
                    </a:cubicBezTo>
                    <a:cubicBezTo>
                      <a:pt x="11" y="36"/>
                      <a:pt x="6" y="30"/>
                      <a:pt x="6" y="22"/>
                    </a:cubicBezTo>
                    <a:cubicBezTo>
                      <a:pt x="6" y="17"/>
                      <a:pt x="9" y="13"/>
                      <a:pt x="13" y="10"/>
                    </a:cubicBezTo>
                    <a:cubicBezTo>
                      <a:pt x="1" y="9"/>
                      <a:pt x="0" y="3"/>
                      <a:pt x="0" y="0"/>
                    </a:cubicBezTo>
                    <a:cubicBezTo>
                      <a:pt x="0" y="98"/>
                      <a:pt x="0" y="98"/>
                      <a:pt x="0" y="98"/>
                    </a:cubicBezTo>
                    <a:cubicBezTo>
                      <a:pt x="0" y="105"/>
                      <a:pt x="4" y="111"/>
                      <a:pt x="19" y="111"/>
                    </a:cubicBezTo>
                    <a:cubicBezTo>
                      <a:pt x="34" y="111"/>
                      <a:pt x="38" y="105"/>
                      <a:pt x="38" y="98"/>
                    </a:cubicBez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defTabSz="870875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952" b="1">
                  <a:solidFill>
                    <a:srgbClr val="000000"/>
                  </a:solidFill>
                  <a:latin typeface="Arial" charset="0"/>
                  <a:cs typeface="Arial"/>
                </a:endParaRPr>
              </a:p>
            </p:txBody>
          </p:sp>
          <p:sp>
            <p:nvSpPr>
              <p:cNvPr id="387" name="Freeform 966">
                <a:extLst>
                  <a:ext uri="{FF2B5EF4-FFF2-40B4-BE49-F238E27FC236}">
                    <a16:creationId xmlns:a16="http://schemas.microsoft.com/office/drawing/2014/main" id="{31D72C61-54A7-475F-A955-78B46767524E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1248" y="861"/>
                <a:ext cx="50" cy="279"/>
              </a:xfrm>
              <a:custGeom>
                <a:avLst/>
                <a:gdLst>
                  <a:gd name="T0" fmla="*/ 125 w 20"/>
                  <a:gd name="T1" fmla="*/ 618 h 111"/>
                  <a:gd name="T2" fmla="*/ 125 w 20"/>
                  <a:gd name="T3" fmla="*/ 0 h 111"/>
                  <a:gd name="T4" fmla="*/ 107 w 20"/>
                  <a:gd name="T5" fmla="*/ 38 h 111"/>
                  <a:gd name="T6" fmla="*/ 107 w 20"/>
                  <a:gd name="T7" fmla="*/ 618 h 111"/>
                  <a:gd name="T8" fmla="*/ 0 w 20"/>
                  <a:gd name="T9" fmla="*/ 701 h 111"/>
                  <a:gd name="T10" fmla="*/ 7 w 20"/>
                  <a:gd name="T11" fmla="*/ 701 h 111"/>
                  <a:gd name="T12" fmla="*/ 125 w 20"/>
                  <a:gd name="T13" fmla="*/ 618 h 1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0"/>
                  <a:gd name="T22" fmla="*/ 0 h 111"/>
                  <a:gd name="T23" fmla="*/ 20 w 20"/>
                  <a:gd name="T24" fmla="*/ 111 h 11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0" h="111">
                    <a:moveTo>
                      <a:pt x="20" y="98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20" y="1"/>
                      <a:pt x="19" y="5"/>
                      <a:pt x="17" y="6"/>
                    </a:cubicBezTo>
                    <a:cubicBezTo>
                      <a:pt x="17" y="98"/>
                      <a:pt x="17" y="98"/>
                      <a:pt x="17" y="98"/>
                    </a:cubicBezTo>
                    <a:cubicBezTo>
                      <a:pt x="17" y="105"/>
                      <a:pt x="14" y="111"/>
                      <a:pt x="0" y="111"/>
                    </a:cubicBezTo>
                    <a:cubicBezTo>
                      <a:pt x="0" y="111"/>
                      <a:pt x="0" y="111"/>
                      <a:pt x="1" y="111"/>
                    </a:cubicBezTo>
                    <a:cubicBezTo>
                      <a:pt x="16" y="111"/>
                      <a:pt x="20" y="105"/>
                      <a:pt x="20" y="98"/>
                    </a:cubicBez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defTabSz="870875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952" b="1">
                  <a:solidFill>
                    <a:srgbClr val="000000"/>
                  </a:solidFill>
                  <a:latin typeface="Arial" charset="0"/>
                  <a:cs typeface="Arial"/>
                </a:endParaRPr>
              </a:p>
            </p:txBody>
          </p:sp>
          <p:sp>
            <p:nvSpPr>
              <p:cNvPr id="388" name="Freeform 967">
                <a:extLst>
                  <a:ext uri="{FF2B5EF4-FFF2-40B4-BE49-F238E27FC236}">
                    <a16:creationId xmlns:a16="http://schemas.microsoft.com/office/drawing/2014/main" id="{20299163-DED2-4AD6-A87B-C0C510C84B38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1203" y="861"/>
                <a:ext cx="95" cy="279"/>
              </a:xfrm>
              <a:custGeom>
                <a:avLst/>
                <a:gdLst>
                  <a:gd name="T0" fmla="*/ 155 w 38"/>
                  <a:gd name="T1" fmla="*/ 63 h 111"/>
                  <a:gd name="T2" fmla="*/ 200 w 38"/>
                  <a:gd name="T3" fmla="*/ 138 h 111"/>
                  <a:gd name="T4" fmla="*/ 137 w 38"/>
                  <a:gd name="T5" fmla="*/ 221 h 111"/>
                  <a:gd name="T6" fmla="*/ 150 w 38"/>
                  <a:gd name="T7" fmla="*/ 226 h 111"/>
                  <a:gd name="T8" fmla="*/ 220 w 38"/>
                  <a:gd name="T9" fmla="*/ 138 h 111"/>
                  <a:gd name="T10" fmla="*/ 180 w 38"/>
                  <a:gd name="T11" fmla="*/ 63 h 111"/>
                  <a:gd name="T12" fmla="*/ 237 w 38"/>
                  <a:gd name="T13" fmla="*/ 8 h 111"/>
                  <a:gd name="T14" fmla="*/ 237 w 38"/>
                  <a:gd name="T15" fmla="*/ 0 h 111"/>
                  <a:gd name="T16" fmla="*/ 155 w 38"/>
                  <a:gd name="T17" fmla="*/ 63 h 111"/>
                  <a:gd name="T18" fmla="*/ 137 w 38"/>
                  <a:gd name="T19" fmla="*/ 701 h 111"/>
                  <a:gd name="T20" fmla="*/ 30 w 38"/>
                  <a:gd name="T21" fmla="*/ 618 h 111"/>
                  <a:gd name="T22" fmla="*/ 30 w 38"/>
                  <a:gd name="T23" fmla="*/ 50 h 111"/>
                  <a:gd name="T24" fmla="*/ 0 w 38"/>
                  <a:gd name="T25" fmla="*/ 0 h 111"/>
                  <a:gd name="T26" fmla="*/ 0 w 38"/>
                  <a:gd name="T27" fmla="*/ 618 h 111"/>
                  <a:gd name="T28" fmla="*/ 120 w 38"/>
                  <a:gd name="T29" fmla="*/ 701 h 111"/>
                  <a:gd name="T30" fmla="*/ 137 w 38"/>
                  <a:gd name="T31" fmla="*/ 701 h 111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38"/>
                  <a:gd name="T49" fmla="*/ 0 h 111"/>
                  <a:gd name="T50" fmla="*/ 38 w 38"/>
                  <a:gd name="T51" fmla="*/ 111 h 111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38" h="111">
                    <a:moveTo>
                      <a:pt x="25" y="10"/>
                    </a:moveTo>
                    <a:cubicBezTo>
                      <a:pt x="29" y="13"/>
                      <a:pt x="32" y="17"/>
                      <a:pt x="32" y="22"/>
                    </a:cubicBezTo>
                    <a:cubicBezTo>
                      <a:pt x="32" y="29"/>
                      <a:pt x="28" y="34"/>
                      <a:pt x="22" y="35"/>
                    </a:cubicBezTo>
                    <a:cubicBezTo>
                      <a:pt x="22" y="36"/>
                      <a:pt x="23" y="36"/>
                      <a:pt x="24" y="36"/>
                    </a:cubicBezTo>
                    <a:cubicBezTo>
                      <a:pt x="31" y="35"/>
                      <a:pt x="35" y="30"/>
                      <a:pt x="35" y="22"/>
                    </a:cubicBezTo>
                    <a:cubicBezTo>
                      <a:pt x="35" y="17"/>
                      <a:pt x="33" y="13"/>
                      <a:pt x="29" y="10"/>
                    </a:cubicBezTo>
                    <a:cubicBezTo>
                      <a:pt x="35" y="9"/>
                      <a:pt x="38" y="6"/>
                      <a:pt x="38" y="1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37" y="3"/>
                      <a:pt x="36" y="9"/>
                      <a:pt x="25" y="10"/>
                    </a:cubicBezTo>
                    <a:close/>
                    <a:moveTo>
                      <a:pt x="22" y="111"/>
                    </a:moveTo>
                    <a:cubicBezTo>
                      <a:pt x="8" y="110"/>
                      <a:pt x="5" y="105"/>
                      <a:pt x="5" y="98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1" y="6"/>
                      <a:pt x="0" y="1"/>
                      <a:pt x="0" y="0"/>
                    </a:cubicBezTo>
                    <a:cubicBezTo>
                      <a:pt x="0" y="98"/>
                      <a:pt x="0" y="98"/>
                      <a:pt x="0" y="98"/>
                    </a:cubicBezTo>
                    <a:cubicBezTo>
                      <a:pt x="0" y="105"/>
                      <a:pt x="4" y="111"/>
                      <a:pt x="19" y="111"/>
                    </a:cubicBezTo>
                    <a:cubicBezTo>
                      <a:pt x="20" y="111"/>
                      <a:pt x="21" y="111"/>
                      <a:pt x="22" y="111"/>
                    </a:cubicBez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defTabSz="870875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952" b="1">
                  <a:solidFill>
                    <a:srgbClr val="000000"/>
                  </a:solidFill>
                  <a:latin typeface="Arial" charset="0"/>
                  <a:cs typeface="Arial"/>
                </a:endParaRPr>
              </a:p>
            </p:txBody>
          </p:sp>
          <p:sp>
            <p:nvSpPr>
              <p:cNvPr id="389" name="Freeform 968">
                <a:extLst>
                  <a:ext uri="{FF2B5EF4-FFF2-40B4-BE49-F238E27FC236}">
                    <a16:creationId xmlns:a16="http://schemas.microsoft.com/office/drawing/2014/main" id="{6E60FFB4-BC3F-4E63-BF12-D8458AF43F0F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1203" y="861"/>
                <a:ext cx="95" cy="279"/>
              </a:xfrm>
              <a:custGeom>
                <a:avLst/>
                <a:gdLst>
                  <a:gd name="T0" fmla="*/ 237 w 38"/>
                  <a:gd name="T1" fmla="*/ 618 h 111"/>
                  <a:gd name="T2" fmla="*/ 237 w 38"/>
                  <a:gd name="T3" fmla="*/ 0 h 111"/>
                  <a:gd name="T4" fmla="*/ 155 w 38"/>
                  <a:gd name="T5" fmla="*/ 63 h 111"/>
                  <a:gd name="T6" fmla="*/ 200 w 38"/>
                  <a:gd name="T7" fmla="*/ 138 h 111"/>
                  <a:gd name="T8" fmla="*/ 120 w 38"/>
                  <a:gd name="T9" fmla="*/ 226 h 111"/>
                  <a:gd name="T10" fmla="*/ 37 w 38"/>
                  <a:gd name="T11" fmla="*/ 138 h 111"/>
                  <a:gd name="T12" fmla="*/ 80 w 38"/>
                  <a:gd name="T13" fmla="*/ 63 h 111"/>
                  <a:gd name="T14" fmla="*/ 0 w 38"/>
                  <a:gd name="T15" fmla="*/ 0 h 111"/>
                  <a:gd name="T16" fmla="*/ 0 w 38"/>
                  <a:gd name="T17" fmla="*/ 618 h 111"/>
                  <a:gd name="T18" fmla="*/ 120 w 38"/>
                  <a:gd name="T19" fmla="*/ 701 h 111"/>
                  <a:gd name="T20" fmla="*/ 237 w 38"/>
                  <a:gd name="T21" fmla="*/ 618 h 11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38"/>
                  <a:gd name="T34" fmla="*/ 0 h 111"/>
                  <a:gd name="T35" fmla="*/ 38 w 38"/>
                  <a:gd name="T36" fmla="*/ 111 h 111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38" h="111">
                    <a:moveTo>
                      <a:pt x="38" y="98"/>
                    </a:moveTo>
                    <a:cubicBezTo>
                      <a:pt x="38" y="0"/>
                      <a:pt x="38" y="0"/>
                      <a:pt x="38" y="0"/>
                    </a:cubicBezTo>
                    <a:cubicBezTo>
                      <a:pt x="37" y="3"/>
                      <a:pt x="36" y="9"/>
                      <a:pt x="25" y="10"/>
                    </a:cubicBezTo>
                    <a:cubicBezTo>
                      <a:pt x="29" y="13"/>
                      <a:pt x="32" y="17"/>
                      <a:pt x="32" y="22"/>
                    </a:cubicBezTo>
                    <a:cubicBezTo>
                      <a:pt x="32" y="30"/>
                      <a:pt x="26" y="36"/>
                      <a:pt x="19" y="36"/>
                    </a:cubicBezTo>
                    <a:cubicBezTo>
                      <a:pt x="11" y="36"/>
                      <a:pt x="6" y="30"/>
                      <a:pt x="6" y="22"/>
                    </a:cubicBezTo>
                    <a:cubicBezTo>
                      <a:pt x="6" y="17"/>
                      <a:pt x="9" y="13"/>
                      <a:pt x="13" y="10"/>
                    </a:cubicBezTo>
                    <a:cubicBezTo>
                      <a:pt x="1" y="9"/>
                      <a:pt x="0" y="3"/>
                      <a:pt x="0" y="0"/>
                    </a:cubicBezTo>
                    <a:cubicBezTo>
                      <a:pt x="0" y="98"/>
                      <a:pt x="0" y="98"/>
                      <a:pt x="0" y="98"/>
                    </a:cubicBezTo>
                    <a:cubicBezTo>
                      <a:pt x="0" y="105"/>
                      <a:pt x="4" y="111"/>
                      <a:pt x="19" y="111"/>
                    </a:cubicBezTo>
                    <a:cubicBezTo>
                      <a:pt x="34" y="111"/>
                      <a:pt x="38" y="105"/>
                      <a:pt x="38" y="98"/>
                    </a:cubicBezTo>
                    <a:close/>
                  </a:path>
                </a:pathLst>
              </a:custGeom>
              <a:solidFill>
                <a:srgbClr val="FFFF00"/>
              </a:solidFill>
              <a:ln w="4763">
                <a:solidFill>
                  <a:srgbClr val="343434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 defTabSz="870875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952" b="1">
                  <a:solidFill>
                    <a:srgbClr val="000000"/>
                  </a:solidFill>
                  <a:latin typeface="Arial" charset="0"/>
                  <a:cs typeface="Arial"/>
                </a:endParaRPr>
              </a:p>
            </p:txBody>
          </p:sp>
        </p:grpSp>
        <p:grpSp>
          <p:nvGrpSpPr>
            <p:cNvPr id="380" name="Group 969">
              <a:extLst>
                <a:ext uri="{FF2B5EF4-FFF2-40B4-BE49-F238E27FC236}">
                  <a16:creationId xmlns:a16="http://schemas.microsoft.com/office/drawing/2014/main" id="{E3780EC0-F0CE-4BBF-BD0A-280C0CD5DF3A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5780562" y="5113339"/>
              <a:ext cx="75724" cy="222885"/>
              <a:chOff x="1203" y="861"/>
              <a:chExt cx="95" cy="279"/>
            </a:xfrm>
          </p:grpSpPr>
          <p:sp>
            <p:nvSpPr>
              <p:cNvPr id="382" name="Freeform 970">
                <a:extLst>
                  <a:ext uri="{FF2B5EF4-FFF2-40B4-BE49-F238E27FC236}">
                    <a16:creationId xmlns:a16="http://schemas.microsoft.com/office/drawing/2014/main" id="{41CDA8F3-7F54-40F0-B3C9-3C271801D5EE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1203" y="861"/>
                <a:ext cx="95" cy="279"/>
              </a:xfrm>
              <a:custGeom>
                <a:avLst/>
                <a:gdLst>
                  <a:gd name="T0" fmla="*/ 237 w 38"/>
                  <a:gd name="T1" fmla="*/ 618 h 111"/>
                  <a:gd name="T2" fmla="*/ 237 w 38"/>
                  <a:gd name="T3" fmla="*/ 0 h 111"/>
                  <a:gd name="T4" fmla="*/ 155 w 38"/>
                  <a:gd name="T5" fmla="*/ 63 h 111"/>
                  <a:gd name="T6" fmla="*/ 200 w 38"/>
                  <a:gd name="T7" fmla="*/ 138 h 111"/>
                  <a:gd name="T8" fmla="*/ 120 w 38"/>
                  <a:gd name="T9" fmla="*/ 226 h 111"/>
                  <a:gd name="T10" fmla="*/ 37 w 38"/>
                  <a:gd name="T11" fmla="*/ 138 h 111"/>
                  <a:gd name="T12" fmla="*/ 80 w 38"/>
                  <a:gd name="T13" fmla="*/ 63 h 111"/>
                  <a:gd name="T14" fmla="*/ 0 w 38"/>
                  <a:gd name="T15" fmla="*/ 0 h 111"/>
                  <a:gd name="T16" fmla="*/ 0 w 38"/>
                  <a:gd name="T17" fmla="*/ 618 h 111"/>
                  <a:gd name="T18" fmla="*/ 120 w 38"/>
                  <a:gd name="T19" fmla="*/ 701 h 111"/>
                  <a:gd name="T20" fmla="*/ 237 w 38"/>
                  <a:gd name="T21" fmla="*/ 618 h 11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38"/>
                  <a:gd name="T34" fmla="*/ 0 h 111"/>
                  <a:gd name="T35" fmla="*/ 38 w 38"/>
                  <a:gd name="T36" fmla="*/ 111 h 111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38" h="111">
                    <a:moveTo>
                      <a:pt x="38" y="98"/>
                    </a:moveTo>
                    <a:cubicBezTo>
                      <a:pt x="38" y="0"/>
                      <a:pt x="38" y="0"/>
                      <a:pt x="38" y="0"/>
                    </a:cubicBezTo>
                    <a:cubicBezTo>
                      <a:pt x="37" y="3"/>
                      <a:pt x="36" y="9"/>
                      <a:pt x="25" y="10"/>
                    </a:cubicBezTo>
                    <a:cubicBezTo>
                      <a:pt x="29" y="13"/>
                      <a:pt x="32" y="17"/>
                      <a:pt x="32" y="22"/>
                    </a:cubicBezTo>
                    <a:cubicBezTo>
                      <a:pt x="32" y="30"/>
                      <a:pt x="26" y="36"/>
                      <a:pt x="19" y="36"/>
                    </a:cubicBezTo>
                    <a:cubicBezTo>
                      <a:pt x="11" y="36"/>
                      <a:pt x="6" y="30"/>
                      <a:pt x="6" y="22"/>
                    </a:cubicBezTo>
                    <a:cubicBezTo>
                      <a:pt x="6" y="17"/>
                      <a:pt x="9" y="13"/>
                      <a:pt x="13" y="10"/>
                    </a:cubicBezTo>
                    <a:cubicBezTo>
                      <a:pt x="1" y="9"/>
                      <a:pt x="0" y="3"/>
                      <a:pt x="0" y="0"/>
                    </a:cubicBezTo>
                    <a:cubicBezTo>
                      <a:pt x="0" y="98"/>
                      <a:pt x="0" y="98"/>
                      <a:pt x="0" y="98"/>
                    </a:cubicBezTo>
                    <a:cubicBezTo>
                      <a:pt x="0" y="105"/>
                      <a:pt x="4" y="111"/>
                      <a:pt x="19" y="111"/>
                    </a:cubicBezTo>
                    <a:cubicBezTo>
                      <a:pt x="34" y="111"/>
                      <a:pt x="38" y="105"/>
                      <a:pt x="38" y="98"/>
                    </a:cubicBez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defTabSz="870875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952" b="1">
                  <a:solidFill>
                    <a:srgbClr val="000000"/>
                  </a:solidFill>
                  <a:latin typeface="Arial" charset="0"/>
                  <a:cs typeface="Arial"/>
                </a:endParaRPr>
              </a:p>
            </p:txBody>
          </p:sp>
          <p:sp>
            <p:nvSpPr>
              <p:cNvPr id="383" name="Freeform 971">
                <a:extLst>
                  <a:ext uri="{FF2B5EF4-FFF2-40B4-BE49-F238E27FC236}">
                    <a16:creationId xmlns:a16="http://schemas.microsoft.com/office/drawing/2014/main" id="{6C075645-0973-4791-87E6-3E38468706A8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1248" y="861"/>
                <a:ext cx="50" cy="279"/>
              </a:xfrm>
              <a:custGeom>
                <a:avLst/>
                <a:gdLst>
                  <a:gd name="T0" fmla="*/ 125 w 20"/>
                  <a:gd name="T1" fmla="*/ 618 h 111"/>
                  <a:gd name="T2" fmla="*/ 125 w 20"/>
                  <a:gd name="T3" fmla="*/ 0 h 111"/>
                  <a:gd name="T4" fmla="*/ 107 w 20"/>
                  <a:gd name="T5" fmla="*/ 38 h 111"/>
                  <a:gd name="T6" fmla="*/ 107 w 20"/>
                  <a:gd name="T7" fmla="*/ 618 h 111"/>
                  <a:gd name="T8" fmla="*/ 0 w 20"/>
                  <a:gd name="T9" fmla="*/ 701 h 111"/>
                  <a:gd name="T10" fmla="*/ 7 w 20"/>
                  <a:gd name="T11" fmla="*/ 701 h 111"/>
                  <a:gd name="T12" fmla="*/ 125 w 20"/>
                  <a:gd name="T13" fmla="*/ 618 h 1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0"/>
                  <a:gd name="T22" fmla="*/ 0 h 111"/>
                  <a:gd name="T23" fmla="*/ 20 w 20"/>
                  <a:gd name="T24" fmla="*/ 111 h 11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0" h="111">
                    <a:moveTo>
                      <a:pt x="20" y="98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20" y="1"/>
                      <a:pt x="19" y="5"/>
                      <a:pt x="17" y="6"/>
                    </a:cubicBezTo>
                    <a:cubicBezTo>
                      <a:pt x="17" y="98"/>
                      <a:pt x="17" y="98"/>
                      <a:pt x="17" y="98"/>
                    </a:cubicBezTo>
                    <a:cubicBezTo>
                      <a:pt x="17" y="105"/>
                      <a:pt x="14" y="111"/>
                      <a:pt x="0" y="111"/>
                    </a:cubicBezTo>
                    <a:cubicBezTo>
                      <a:pt x="0" y="111"/>
                      <a:pt x="0" y="111"/>
                      <a:pt x="1" y="111"/>
                    </a:cubicBezTo>
                    <a:cubicBezTo>
                      <a:pt x="16" y="111"/>
                      <a:pt x="20" y="105"/>
                      <a:pt x="20" y="98"/>
                    </a:cubicBez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defTabSz="870875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952" b="1">
                  <a:solidFill>
                    <a:srgbClr val="000000"/>
                  </a:solidFill>
                  <a:latin typeface="Arial" charset="0"/>
                  <a:cs typeface="Arial"/>
                </a:endParaRPr>
              </a:p>
            </p:txBody>
          </p:sp>
          <p:sp>
            <p:nvSpPr>
              <p:cNvPr id="384" name="Freeform 972">
                <a:extLst>
                  <a:ext uri="{FF2B5EF4-FFF2-40B4-BE49-F238E27FC236}">
                    <a16:creationId xmlns:a16="http://schemas.microsoft.com/office/drawing/2014/main" id="{D75FEE8E-4075-4B23-BC03-23783F3FC1AC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1203" y="861"/>
                <a:ext cx="95" cy="279"/>
              </a:xfrm>
              <a:custGeom>
                <a:avLst/>
                <a:gdLst>
                  <a:gd name="T0" fmla="*/ 155 w 38"/>
                  <a:gd name="T1" fmla="*/ 63 h 111"/>
                  <a:gd name="T2" fmla="*/ 200 w 38"/>
                  <a:gd name="T3" fmla="*/ 138 h 111"/>
                  <a:gd name="T4" fmla="*/ 137 w 38"/>
                  <a:gd name="T5" fmla="*/ 221 h 111"/>
                  <a:gd name="T6" fmla="*/ 150 w 38"/>
                  <a:gd name="T7" fmla="*/ 226 h 111"/>
                  <a:gd name="T8" fmla="*/ 220 w 38"/>
                  <a:gd name="T9" fmla="*/ 138 h 111"/>
                  <a:gd name="T10" fmla="*/ 180 w 38"/>
                  <a:gd name="T11" fmla="*/ 63 h 111"/>
                  <a:gd name="T12" fmla="*/ 237 w 38"/>
                  <a:gd name="T13" fmla="*/ 8 h 111"/>
                  <a:gd name="T14" fmla="*/ 237 w 38"/>
                  <a:gd name="T15" fmla="*/ 0 h 111"/>
                  <a:gd name="T16" fmla="*/ 155 w 38"/>
                  <a:gd name="T17" fmla="*/ 63 h 111"/>
                  <a:gd name="T18" fmla="*/ 137 w 38"/>
                  <a:gd name="T19" fmla="*/ 701 h 111"/>
                  <a:gd name="T20" fmla="*/ 30 w 38"/>
                  <a:gd name="T21" fmla="*/ 618 h 111"/>
                  <a:gd name="T22" fmla="*/ 30 w 38"/>
                  <a:gd name="T23" fmla="*/ 50 h 111"/>
                  <a:gd name="T24" fmla="*/ 0 w 38"/>
                  <a:gd name="T25" fmla="*/ 0 h 111"/>
                  <a:gd name="T26" fmla="*/ 0 w 38"/>
                  <a:gd name="T27" fmla="*/ 618 h 111"/>
                  <a:gd name="T28" fmla="*/ 120 w 38"/>
                  <a:gd name="T29" fmla="*/ 701 h 111"/>
                  <a:gd name="T30" fmla="*/ 137 w 38"/>
                  <a:gd name="T31" fmla="*/ 701 h 111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38"/>
                  <a:gd name="T49" fmla="*/ 0 h 111"/>
                  <a:gd name="T50" fmla="*/ 38 w 38"/>
                  <a:gd name="T51" fmla="*/ 111 h 111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38" h="111">
                    <a:moveTo>
                      <a:pt x="25" y="10"/>
                    </a:moveTo>
                    <a:cubicBezTo>
                      <a:pt x="29" y="13"/>
                      <a:pt x="32" y="17"/>
                      <a:pt x="32" y="22"/>
                    </a:cubicBezTo>
                    <a:cubicBezTo>
                      <a:pt x="32" y="29"/>
                      <a:pt x="28" y="34"/>
                      <a:pt x="22" y="35"/>
                    </a:cubicBezTo>
                    <a:cubicBezTo>
                      <a:pt x="22" y="36"/>
                      <a:pt x="23" y="36"/>
                      <a:pt x="24" y="36"/>
                    </a:cubicBezTo>
                    <a:cubicBezTo>
                      <a:pt x="31" y="35"/>
                      <a:pt x="35" y="30"/>
                      <a:pt x="35" y="22"/>
                    </a:cubicBezTo>
                    <a:cubicBezTo>
                      <a:pt x="35" y="17"/>
                      <a:pt x="33" y="13"/>
                      <a:pt x="29" y="10"/>
                    </a:cubicBezTo>
                    <a:cubicBezTo>
                      <a:pt x="35" y="9"/>
                      <a:pt x="38" y="6"/>
                      <a:pt x="38" y="1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37" y="3"/>
                      <a:pt x="36" y="9"/>
                      <a:pt x="25" y="10"/>
                    </a:cubicBezTo>
                    <a:close/>
                    <a:moveTo>
                      <a:pt x="22" y="111"/>
                    </a:moveTo>
                    <a:cubicBezTo>
                      <a:pt x="8" y="110"/>
                      <a:pt x="5" y="105"/>
                      <a:pt x="5" y="98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1" y="6"/>
                      <a:pt x="0" y="1"/>
                      <a:pt x="0" y="0"/>
                    </a:cubicBezTo>
                    <a:cubicBezTo>
                      <a:pt x="0" y="98"/>
                      <a:pt x="0" y="98"/>
                      <a:pt x="0" y="98"/>
                    </a:cubicBezTo>
                    <a:cubicBezTo>
                      <a:pt x="0" y="105"/>
                      <a:pt x="4" y="111"/>
                      <a:pt x="19" y="111"/>
                    </a:cubicBezTo>
                    <a:cubicBezTo>
                      <a:pt x="20" y="111"/>
                      <a:pt x="21" y="111"/>
                      <a:pt x="22" y="111"/>
                    </a:cubicBez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defTabSz="870875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952" b="1">
                  <a:solidFill>
                    <a:srgbClr val="000000"/>
                  </a:solidFill>
                  <a:latin typeface="Arial" charset="0"/>
                  <a:cs typeface="Arial"/>
                </a:endParaRPr>
              </a:p>
            </p:txBody>
          </p:sp>
          <p:sp>
            <p:nvSpPr>
              <p:cNvPr id="385" name="Freeform 973">
                <a:extLst>
                  <a:ext uri="{FF2B5EF4-FFF2-40B4-BE49-F238E27FC236}">
                    <a16:creationId xmlns:a16="http://schemas.microsoft.com/office/drawing/2014/main" id="{6B9F3229-4155-4B2E-A41E-2523C8504C6E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1203" y="861"/>
                <a:ext cx="95" cy="279"/>
              </a:xfrm>
              <a:custGeom>
                <a:avLst/>
                <a:gdLst>
                  <a:gd name="T0" fmla="*/ 237 w 38"/>
                  <a:gd name="T1" fmla="*/ 618 h 111"/>
                  <a:gd name="T2" fmla="*/ 237 w 38"/>
                  <a:gd name="T3" fmla="*/ 0 h 111"/>
                  <a:gd name="T4" fmla="*/ 155 w 38"/>
                  <a:gd name="T5" fmla="*/ 63 h 111"/>
                  <a:gd name="T6" fmla="*/ 200 w 38"/>
                  <a:gd name="T7" fmla="*/ 138 h 111"/>
                  <a:gd name="T8" fmla="*/ 120 w 38"/>
                  <a:gd name="T9" fmla="*/ 226 h 111"/>
                  <a:gd name="T10" fmla="*/ 37 w 38"/>
                  <a:gd name="T11" fmla="*/ 138 h 111"/>
                  <a:gd name="T12" fmla="*/ 80 w 38"/>
                  <a:gd name="T13" fmla="*/ 63 h 111"/>
                  <a:gd name="T14" fmla="*/ 0 w 38"/>
                  <a:gd name="T15" fmla="*/ 0 h 111"/>
                  <a:gd name="T16" fmla="*/ 0 w 38"/>
                  <a:gd name="T17" fmla="*/ 618 h 111"/>
                  <a:gd name="T18" fmla="*/ 120 w 38"/>
                  <a:gd name="T19" fmla="*/ 701 h 111"/>
                  <a:gd name="T20" fmla="*/ 237 w 38"/>
                  <a:gd name="T21" fmla="*/ 618 h 11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38"/>
                  <a:gd name="T34" fmla="*/ 0 h 111"/>
                  <a:gd name="T35" fmla="*/ 38 w 38"/>
                  <a:gd name="T36" fmla="*/ 111 h 111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38" h="111">
                    <a:moveTo>
                      <a:pt x="38" y="98"/>
                    </a:moveTo>
                    <a:cubicBezTo>
                      <a:pt x="38" y="0"/>
                      <a:pt x="38" y="0"/>
                      <a:pt x="38" y="0"/>
                    </a:cubicBezTo>
                    <a:cubicBezTo>
                      <a:pt x="37" y="3"/>
                      <a:pt x="36" y="9"/>
                      <a:pt x="25" y="10"/>
                    </a:cubicBezTo>
                    <a:cubicBezTo>
                      <a:pt x="29" y="13"/>
                      <a:pt x="32" y="17"/>
                      <a:pt x="32" y="22"/>
                    </a:cubicBezTo>
                    <a:cubicBezTo>
                      <a:pt x="32" y="30"/>
                      <a:pt x="26" y="36"/>
                      <a:pt x="19" y="36"/>
                    </a:cubicBezTo>
                    <a:cubicBezTo>
                      <a:pt x="11" y="36"/>
                      <a:pt x="6" y="30"/>
                      <a:pt x="6" y="22"/>
                    </a:cubicBezTo>
                    <a:cubicBezTo>
                      <a:pt x="6" y="17"/>
                      <a:pt x="9" y="13"/>
                      <a:pt x="13" y="10"/>
                    </a:cubicBezTo>
                    <a:cubicBezTo>
                      <a:pt x="1" y="9"/>
                      <a:pt x="0" y="3"/>
                      <a:pt x="0" y="0"/>
                    </a:cubicBezTo>
                    <a:cubicBezTo>
                      <a:pt x="0" y="98"/>
                      <a:pt x="0" y="98"/>
                      <a:pt x="0" y="98"/>
                    </a:cubicBezTo>
                    <a:cubicBezTo>
                      <a:pt x="0" y="105"/>
                      <a:pt x="4" y="111"/>
                      <a:pt x="19" y="111"/>
                    </a:cubicBezTo>
                    <a:cubicBezTo>
                      <a:pt x="34" y="111"/>
                      <a:pt x="38" y="105"/>
                      <a:pt x="38" y="98"/>
                    </a:cubicBezTo>
                    <a:close/>
                  </a:path>
                </a:pathLst>
              </a:custGeom>
              <a:solidFill>
                <a:srgbClr val="FFFF00"/>
              </a:solidFill>
              <a:ln w="4763">
                <a:solidFill>
                  <a:srgbClr val="343434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 defTabSz="870875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952" b="1">
                  <a:solidFill>
                    <a:srgbClr val="000000"/>
                  </a:solidFill>
                  <a:latin typeface="Arial" charset="0"/>
                  <a:cs typeface="Arial"/>
                </a:endParaRPr>
              </a:p>
            </p:txBody>
          </p:sp>
        </p:grpSp>
        <p:sp>
          <p:nvSpPr>
            <p:cNvPr id="381" name="Line 974">
              <a:extLst>
                <a:ext uri="{FF2B5EF4-FFF2-40B4-BE49-F238E27FC236}">
                  <a16:creationId xmlns:a16="http://schemas.microsoft.com/office/drawing/2014/main" id="{73781F2F-191B-4C94-992E-EC5C096EB6E2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0800000">
              <a:off x="5223508" y="5367338"/>
              <a:ext cx="782955" cy="0"/>
            </a:xfrm>
            <a:prstGeom prst="line">
              <a:avLst/>
            </a:prstGeom>
            <a:noFill/>
            <a:ln w="44450">
              <a:solidFill>
                <a:srgbClr val="0066FF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</p:grpSp>
      <p:grpSp>
        <p:nvGrpSpPr>
          <p:cNvPr id="399" name="Group 398">
            <a:extLst>
              <a:ext uri="{FF2B5EF4-FFF2-40B4-BE49-F238E27FC236}">
                <a16:creationId xmlns:a16="http://schemas.microsoft.com/office/drawing/2014/main" id="{B2B641FD-AAA7-40CC-BB8D-F031A12B20CA}"/>
              </a:ext>
            </a:extLst>
          </p:cNvPr>
          <p:cNvGrpSpPr/>
          <p:nvPr/>
        </p:nvGrpSpPr>
        <p:grpSpPr>
          <a:xfrm>
            <a:off x="3062334" y="4741801"/>
            <a:ext cx="2830286" cy="316284"/>
            <a:chOff x="3025156" y="4859339"/>
            <a:chExt cx="2971800" cy="332098"/>
          </a:xfrm>
        </p:grpSpPr>
        <p:grpSp>
          <p:nvGrpSpPr>
            <p:cNvPr id="400" name="Group 849">
              <a:extLst>
                <a:ext uri="{FF2B5EF4-FFF2-40B4-BE49-F238E27FC236}">
                  <a16:creationId xmlns:a16="http://schemas.microsoft.com/office/drawing/2014/main" id="{D3901872-CB23-4F18-8B2C-2E2C8C20C60A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3025156" y="4859339"/>
              <a:ext cx="2971800" cy="85725"/>
              <a:chOff x="1434" y="3166"/>
              <a:chExt cx="3714" cy="107"/>
            </a:xfrm>
          </p:grpSpPr>
          <p:sp>
            <p:nvSpPr>
              <p:cNvPr id="500" name="Rectangle 850">
                <a:extLst>
                  <a:ext uri="{FF2B5EF4-FFF2-40B4-BE49-F238E27FC236}">
                    <a16:creationId xmlns:a16="http://schemas.microsoft.com/office/drawing/2014/main" id="{A7CA9FD4-4221-4E56-AE32-AE355107A857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1440" y="3166"/>
                <a:ext cx="3708" cy="107"/>
              </a:xfrm>
              <a:prstGeom prst="rect">
                <a:avLst/>
              </a:prstGeom>
              <a:solidFill>
                <a:srgbClr val="3B59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defTabSz="870875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952" b="1">
                  <a:solidFill>
                    <a:srgbClr val="000000"/>
                  </a:solidFill>
                  <a:latin typeface="Arial" charset="0"/>
                  <a:cs typeface="Arial"/>
                </a:endParaRPr>
              </a:p>
            </p:txBody>
          </p:sp>
          <p:sp>
            <p:nvSpPr>
              <p:cNvPr id="501" name="Line 851">
                <a:extLst>
                  <a:ext uri="{FF2B5EF4-FFF2-40B4-BE49-F238E27FC236}">
                    <a16:creationId xmlns:a16="http://schemas.microsoft.com/office/drawing/2014/main" id="{F31CC7C5-F2FA-4764-B100-361D69CA58FC}"/>
                  </a:ext>
                </a:extLst>
              </p:cNvPr>
              <p:cNvSpPr>
                <a:spLocks noChangeAspect="1" noChangeShapeType="1"/>
              </p:cNvSpPr>
              <p:nvPr/>
            </p:nvSpPr>
            <p:spPr bwMode="auto">
              <a:xfrm>
                <a:off x="1440" y="3168"/>
                <a:ext cx="3708" cy="1"/>
              </a:xfrm>
              <a:prstGeom prst="line">
                <a:avLst/>
              </a:prstGeom>
              <a:noFill/>
              <a:ln w="7938" cap="rnd">
                <a:solidFill>
                  <a:srgbClr val="343434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 defTabSz="870875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952" b="1">
                  <a:solidFill>
                    <a:srgbClr val="000000"/>
                  </a:solidFill>
                  <a:latin typeface="Arial" charset="0"/>
                  <a:cs typeface="Arial"/>
                </a:endParaRPr>
              </a:p>
            </p:txBody>
          </p:sp>
          <p:sp>
            <p:nvSpPr>
              <p:cNvPr id="502" name="Rectangle 852">
                <a:extLst>
                  <a:ext uri="{FF2B5EF4-FFF2-40B4-BE49-F238E27FC236}">
                    <a16:creationId xmlns:a16="http://schemas.microsoft.com/office/drawing/2014/main" id="{5E9A5551-1679-4B8F-B2B3-4DBF8B1A2DD4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1458" y="3246"/>
                <a:ext cx="3677" cy="15"/>
              </a:xfrm>
              <a:prstGeom prst="rect">
                <a:avLst/>
              </a:prstGeom>
              <a:solidFill>
                <a:srgbClr val="5578B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defTabSz="870875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952" b="1">
                  <a:solidFill>
                    <a:srgbClr val="000000"/>
                  </a:solidFill>
                  <a:latin typeface="Arial" charset="0"/>
                  <a:cs typeface="Arial"/>
                </a:endParaRPr>
              </a:p>
            </p:txBody>
          </p:sp>
          <p:sp>
            <p:nvSpPr>
              <p:cNvPr id="503" name="Line 853">
                <a:extLst>
                  <a:ext uri="{FF2B5EF4-FFF2-40B4-BE49-F238E27FC236}">
                    <a16:creationId xmlns:a16="http://schemas.microsoft.com/office/drawing/2014/main" id="{037C0B31-1FBE-4584-BA11-FFE65EC45AAD}"/>
                  </a:ext>
                </a:extLst>
              </p:cNvPr>
              <p:cNvSpPr>
                <a:spLocks noChangeAspect="1" noChangeShapeType="1"/>
              </p:cNvSpPr>
              <p:nvPr/>
            </p:nvSpPr>
            <p:spPr bwMode="auto">
              <a:xfrm flipH="1">
                <a:off x="1434" y="3270"/>
                <a:ext cx="3708" cy="1"/>
              </a:xfrm>
              <a:prstGeom prst="line">
                <a:avLst/>
              </a:prstGeom>
              <a:noFill/>
              <a:ln w="7938" cap="rnd">
                <a:solidFill>
                  <a:srgbClr val="343434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 defTabSz="870875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952" b="1">
                  <a:solidFill>
                    <a:srgbClr val="000000"/>
                  </a:solidFill>
                  <a:latin typeface="Arial" charset="0"/>
                  <a:cs typeface="Arial"/>
                </a:endParaRPr>
              </a:p>
            </p:txBody>
          </p:sp>
        </p:grpSp>
        <p:grpSp>
          <p:nvGrpSpPr>
            <p:cNvPr id="401" name="Group 854">
              <a:extLst>
                <a:ext uri="{FF2B5EF4-FFF2-40B4-BE49-F238E27FC236}">
                  <a16:creationId xmlns:a16="http://schemas.microsoft.com/office/drawing/2014/main" id="{D05898B2-142C-4889-A02A-89451D43640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155172" y="4935063"/>
              <a:ext cx="2703195" cy="231457"/>
              <a:chOff x="1837" y="3007"/>
              <a:chExt cx="1892" cy="162"/>
            </a:xfrm>
          </p:grpSpPr>
          <p:grpSp>
            <p:nvGrpSpPr>
              <p:cNvPr id="403" name="Group 855">
                <a:extLst>
                  <a:ext uri="{FF2B5EF4-FFF2-40B4-BE49-F238E27FC236}">
                    <a16:creationId xmlns:a16="http://schemas.microsoft.com/office/drawing/2014/main" id="{9D8A181B-9691-4852-BE76-9D1D2D557EDA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1837" y="3007"/>
                <a:ext cx="53" cy="162"/>
                <a:chOff x="435" y="866"/>
                <a:chExt cx="95" cy="289"/>
              </a:xfrm>
            </p:grpSpPr>
            <p:sp>
              <p:nvSpPr>
                <p:cNvPr id="496" name="Freeform 856">
                  <a:extLst>
                    <a:ext uri="{FF2B5EF4-FFF2-40B4-BE49-F238E27FC236}">
                      <a16:creationId xmlns:a16="http://schemas.microsoft.com/office/drawing/2014/main" id="{8861C0F3-B899-4512-AA65-AF96890A85CC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435" y="866"/>
                  <a:ext cx="95" cy="289"/>
                </a:xfrm>
                <a:custGeom>
                  <a:avLst/>
                  <a:gdLst>
                    <a:gd name="T0" fmla="*/ 237 w 38"/>
                    <a:gd name="T1" fmla="*/ 493 h 115"/>
                    <a:gd name="T2" fmla="*/ 237 w 38"/>
                    <a:gd name="T3" fmla="*/ 75 h 115"/>
                    <a:gd name="T4" fmla="*/ 120 w 38"/>
                    <a:gd name="T5" fmla="*/ 0 h 115"/>
                    <a:gd name="T6" fmla="*/ 0 w 38"/>
                    <a:gd name="T7" fmla="*/ 75 h 115"/>
                    <a:gd name="T8" fmla="*/ 0 w 38"/>
                    <a:gd name="T9" fmla="*/ 493 h 115"/>
                    <a:gd name="T10" fmla="*/ 120 w 38"/>
                    <a:gd name="T11" fmla="*/ 726 h 115"/>
                    <a:gd name="T12" fmla="*/ 237 w 38"/>
                    <a:gd name="T13" fmla="*/ 493 h 11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8"/>
                    <a:gd name="T22" fmla="*/ 0 h 115"/>
                    <a:gd name="T23" fmla="*/ 38 w 38"/>
                    <a:gd name="T24" fmla="*/ 115 h 11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8" h="115">
                      <a:moveTo>
                        <a:pt x="38" y="78"/>
                      </a:moveTo>
                      <a:cubicBezTo>
                        <a:pt x="38" y="12"/>
                        <a:pt x="38" y="12"/>
                        <a:pt x="38" y="12"/>
                      </a:cubicBezTo>
                      <a:cubicBezTo>
                        <a:pt x="38" y="7"/>
                        <a:pt x="34" y="0"/>
                        <a:pt x="19" y="0"/>
                      </a:cubicBezTo>
                      <a:cubicBezTo>
                        <a:pt x="4" y="0"/>
                        <a:pt x="0" y="7"/>
                        <a:pt x="0" y="12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19" y="115"/>
                        <a:pt x="19" y="115"/>
                        <a:pt x="19" y="115"/>
                      </a:cubicBezTo>
                      <a:lnTo>
                        <a:pt x="38" y="78"/>
                      </a:lnTo>
                      <a:close/>
                    </a:path>
                  </a:pathLst>
                </a:custGeom>
                <a:solidFill>
                  <a:srgbClr val="9900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497" name="Freeform 857">
                  <a:extLst>
                    <a:ext uri="{FF2B5EF4-FFF2-40B4-BE49-F238E27FC236}">
                      <a16:creationId xmlns:a16="http://schemas.microsoft.com/office/drawing/2014/main" id="{3A68EF91-476E-4B9B-A30B-EE466CCC0E78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435" y="866"/>
                  <a:ext cx="55" cy="289"/>
                </a:xfrm>
                <a:custGeom>
                  <a:avLst/>
                  <a:gdLst>
                    <a:gd name="T0" fmla="*/ 37 w 22"/>
                    <a:gd name="T1" fmla="*/ 493 h 115"/>
                    <a:gd name="T2" fmla="*/ 37 w 22"/>
                    <a:gd name="T3" fmla="*/ 75 h 115"/>
                    <a:gd name="T4" fmla="*/ 137 w 22"/>
                    <a:gd name="T5" fmla="*/ 8 h 115"/>
                    <a:gd name="T6" fmla="*/ 120 w 22"/>
                    <a:gd name="T7" fmla="*/ 0 h 115"/>
                    <a:gd name="T8" fmla="*/ 0 w 22"/>
                    <a:gd name="T9" fmla="*/ 75 h 115"/>
                    <a:gd name="T10" fmla="*/ 0 w 22"/>
                    <a:gd name="T11" fmla="*/ 493 h 115"/>
                    <a:gd name="T12" fmla="*/ 120 w 22"/>
                    <a:gd name="T13" fmla="*/ 726 h 115"/>
                    <a:gd name="T14" fmla="*/ 137 w 22"/>
                    <a:gd name="T15" fmla="*/ 701 h 115"/>
                    <a:gd name="T16" fmla="*/ 37 w 22"/>
                    <a:gd name="T17" fmla="*/ 493 h 115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2"/>
                    <a:gd name="T28" fmla="*/ 0 h 115"/>
                    <a:gd name="T29" fmla="*/ 22 w 22"/>
                    <a:gd name="T30" fmla="*/ 115 h 115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2" h="115">
                      <a:moveTo>
                        <a:pt x="6" y="78"/>
                      </a:moveTo>
                      <a:cubicBezTo>
                        <a:pt x="6" y="12"/>
                        <a:pt x="6" y="12"/>
                        <a:pt x="6" y="12"/>
                      </a:cubicBezTo>
                      <a:cubicBezTo>
                        <a:pt x="6" y="8"/>
                        <a:pt x="9" y="1"/>
                        <a:pt x="22" y="1"/>
                      </a:cubicBezTo>
                      <a:cubicBezTo>
                        <a:pt x="21" y="0"/>
                        <a:pt x="20" y="0"/>
                        <a:pt x="19" y="0"/>
                      </a:cubicBezTo>
                      <a:cubicBezTo>
                        <a:pt x="4" y="0"/>
                        <a:pt x="0" y="7"/>
                        <a:pt x="0" y="12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19" y="115"/>
                        <a:pt x="19" y="115"/>
                        <a:pt x="19" y="115"/>
                      </a:cubicBezTo>
                      <a:cubicBezTo>
                        <a:pt x="22" y="111"/>
                        <a:pt x="22" y="111"/>
                        <a:pt x="22" y="111"/>
                      </a:cubicBezTo>
                      <a:lnTo>
                        <a:pt x="6" y="78"/>
                      </a:lnTo>
                      <a:close/>
                    </a:path>
                  </a:pathLst>
                </a:custGeom>
                <a:solidFill>
                  <a:srgbClr val="9900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498" name="Freeform 858">
                  <a:extLst>
                    <a:ext uri="{FF2B5EF4-FFF2-40B4-BE49-F238E27FC236}">
                      <a16:creationId xmlns:a16="http://schemas.microsoft.com/office/drawing/2014/main" id="{94859803-9747-4715-AA02-0167AB157DD3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480" y="866"/>
                  <a:ext cx="50" cy="289"/>
                </a:xfrm>
                <a:custGeom>
                  <a:avLst/>
                  <a:gdLst>
                    <a:gd name="T0" fmla="*/ 112 w 20"/>
                    <a:gd name="T1" fmla="*/ 75 h 115"/>
                    <a:gd name="T2" fmla="*/ 112 w 20"/>
                    <a:gd name="T3" fmla="*/ 493 h 115"/>
                    <a:gd name="T4" fmla="*/ 7 w 20"/>
                    <a:gd name="T5" fmla="*/ 726 h 115"/>
                    <a:gd name="T6" fmla="*/ 7 w 20"/>
                    <a:gd name="T7" fmla="*/ 726 h 115"/>
                    <a:gd name="T8" fmla="*/ 125 w 20"/>
                    <a:gd name="T9" fmla="*/ 493 h 115"/>
                    <a:gd name="T10" fmla="*/ 125 w 20"/>
                    <a:gd name="T11" fmla="*/ 75 h 115"/>
                    <a:gd name="T12" fmla="*/ 7 w 20"/>
                    <a:gd name="T13" fmla="*/ 0 h 115"/>
                    <a:gd name="T14" fmla="*/ 0 w 20"/>
                    <a:gd name="T15" fmla="*/ 0 h 115"/>
                    <a:gd name="T16" fmla="*/ 112 w 20"/>
                    <a:gd name="T17" fmla="*/ 75 h 115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0"/>
                    <a:gd name="T28" fmla="*/ 0 h 115"/>
                    <a:gd name="T29" fmla="*/ 20 w 20"/>
                    <a:gd name="T30" fmla="*/ 115 h 115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0" h="115">
                      <a:moveTo>
                        <a:pt x="18" y="12"/>
                      </a:moveTo>
                      <a:cubicBezTo>
                        <a:pt x="18" y="78"/>
                        <a:pt x="18" y="78"/>
                        <a:pt x="18" y="78"/>
                      </a:cubicBezTo>
                      <a:cubicBezTo>
                        <a:pt x="1" y="115"/>
                        <a:pt x="1" y="115"/>
                        <a:pt x="1" y="115"/>
                      </a:cubicBezTo>
                      <a:cubicBezTo>
                        <a:pt x="1" y="115"/>
                        <a:pt x="1" y="115"/>
                        <a:pt x="1" y="115"/>
                      </a:cubicBezTo>
                      <a:cubicBezTo>
                        <a:pt x="20" y="78"/>
                        <a:pt x="20" y="78"/>
                        <a:pt x="20" y="78"/>
                      </a:cubicBezTo>
                      <a:cubicBezTo>
                        <a:pt x="20" y="12"/>
                        <a:pt x="20" y="12"/>
                        <a:pt x="20" y="12"/>
                      </a:cubicBezTo>
                      <a:cubicBezTo>
                        <a:pt x="20" y="7"/>
                        <a:pt x="16" y="0"/>
                        <a:pt x="1" y="0"/>
                      </a:cubicBezTo>
                      <a:cubicBezTo>
                        <a:pt x="1" y="0"/>
                        <a:pt x="0" y="0"/>
                        <a:pt x="0" y="0"/>
                      </a:cubicBezTo>
                      <a:cubicBezTo>
                        <a:pt x="14" y="1"/>
                        <a:pt x="18" y="8"/>
                        <a:pt x="18" y="12"/>
                      </a:cubicBezTo>
                      <a:close/>
                    </a:path>
                  </a:pathLst>
                </a:custGeom>
                <a:solidFill>
                  <a:srgbClr val="9900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499" name="Freeform 859">
                  <a:extLst>
                    <a:ext uri="{FF2B5EF4-FFF2-40B4-BE49-F238E27FC236}">
                      <a16:creationId xmlns:a16="http://schemas.microsoft.com/office/drawing/2014/main" id="{AC3BC03F-F028-400E-8E2B-35BFC867C04D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435" y="866"/>
                  <a:ext cx="95" cy="289"/>
                </a:xfrm>
                <a:custGeom>
                  <a:avLst/>
                  <a:gdLst>
                    <a:gd name="T0" fmla="*/ 237 w 38"/>
                    <a:gd name="T1" fmla="*/ 493 h 115"/>
                    <a:gd name="T2" fmla="*/ 237 w 38"/>
                    <a:gd name="T3" fmla="*/ 75 h 115"/>
                    <a:gd name="T4" fmla="*/ 120 w 38"/>
                    <a:gd name="T5" fmla="*/ 0 h 115"/>
                    <a:gd name="T6" fmla="*/ 0 w 38"/>
                    <a:gd name="T7" fmla="*/ 75 h 115"/>
                    <a:gd name="T8" fmla="*/ 0 w 38"/>
                    <a:gd name="T9" fmla="*/ 493 h 115"/>
                    <a:gd name="T10" fmla="*/ 120 w 38"/>
                    <a:gd name="T11" fmla="*/ 726 h 115"/>
                    <a:gd name="T12" fmla="*/ 237 w 38"/>
                    <a:gd name="T13" fmla="*/ 493 h 11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8"/>
                    <a:gd name="T22" fmla="*/ 0 h 115"/>
                    <a:gd name="T23" fmla="*/ 38 w 38"/>
                    <a:gd name="T24" fmla="*/ 115 h 11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8" h="115">
                      <a:moveTo>
                        <a:pt x="38" y="78"/>
                      </a:moveTo>
                      <a:cubicBezTo>
                        <a:pt x="38" y="12"/>
                        <a:pt x="38" y="12"/>
                        <a:pt x="38" y="12"/>
                      </a:cubicBezTo>
                      <a:cubicBezTo>
                        <a:pt x="38" y="7"/>
                        <a:pt x="34" y="0"/>
                        <a:pt x="19" y="0"/>
                      </a:cubicBezTo>
                      <a:cubicBezTo>
                        <a:pt x="4" y="0"/>
                        <a:pt x="0" y="7"/>
                        <a:pt x="0" y="12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19" y="115"/>
                        <a:pt x="19" y="115"/>
                        <a:pt x="19" y="115"/>
                      </a:cubicBezTo>
                      <a:lnTo>
                        <a:pt x="38" y="78"/>
                      </a:lnTo>
                      <a:close/>
                    </a:path>
                  </a:pathLst>
                </a:custGeom>
                <a:solidFill>
                  <a:srgbClr val="9900FF"/>
                </a:solidFill>
                <a:ln w="4763">
                  <a:solidFill>
                    <a:srgbClr val="343434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</p:grpSp>
          <p:grpSp>
            <p:nvGrpSpPr>
              <p:cNvPr id="404" name="Group 860">
                <a:extLst>
                  <a:ext uri="{FF2B5EF4-FFF2-40B4-BE49-F238E27FC236}">
                    <a16:creationId xmlns:a16="http://schemas.microsoft.com/office/drawing/2014/main" id="{BFAE1785-1A8C-44C7-9FA9-F0E6B5C30244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2129" y="3007"/>
                <a:ext cx="53" cy="162"/>
                <a:chOff x="435" y="866"/>
                <a:chExt cx="95" cy="289"/>
              </a:xfrm>
            </p:grpSpPr>
            <p:sp>
              <p:nvSpPr>
                <p:cNvPr id="492" name="Freeform 861">
                  <a:extLst>
                    <a:ext uri="{FF2B5EF4-FFF2-40B4-BE49-F238E27FC236}">
                      <a16:creationId xmlns:a16="http://schemas.microsoft.com/office/drawing/2014/main" id="{775073E8-4818-4DE7-914B-8A6967103CDF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435" y="866"/>
                  <a:ext cx="95" cy="289"/>
                </a:xfrm>
                <a:custGeom>
                  <a:avLst/>
                  <a:gdLst>
                    <a:gd name="T0" fmla="*/ 237 w 38"/>
                    <a:gd name="T1" fmla="*/ 493 h 115"/>
                    <a:gd name="T2" fmla="*/ 237 w 38"/>
                    <a:gd name="T3" fmla="*/ 75 h 115"/>
                    <a:gd name="T4" fmla="*/ 120 w 38"/>
                    <a:gd name="T5" fmla="*/ 0 h 115"/>
                    <a:gd name="T6" fmla="*/ 0 w 38"/>
                    <a:gd name="T7" fmla="*/ 75 h 115"/>
                    <a:gd name="T8" fmla="*/ 0 w 38"/>
                    <a:gd name="T9" fmla="*/ 493 h 115"/>
                    <a:gd name="T10" fmla="*/ 120 w 38"/>
                    <a:gd name="T11" fmla="*/ 726 h 115"/>
                    <a:gd name="T12" fmla="*/ 237 w 38"/>
                    <a:gd name="T13" fmla="*/ 493 h 11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8"/>
                    <a:gd name="T22" fmla="*/ 0 h 115"/>
                    <a:gd name="T23" fmla="*/ 38 w 38"/>
                    <a:gd name="T24" fmla="*/ 115 h 11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8" h="115">
                      <a:moveTo>
                        <a:pt x="38" y="78"/>
                      </a:moveTo>
                      <a:cubicBezTo>
                        <a:pt x="38" y="12"/>
                        <a:pt x="38" y="12"/>
                        <a:pt x="38" y="12"/>
                      </a:cubicBezTo>
                      <a:cubicBezTo>
                        <a:pt x="38" y="7"/>
                        <a:pt x="34" y="0"/>
                        <a:pt x="19" y="0"/>
                      </a:cubicBezTo>
                      <a:cubicBezTo>
                        <a:pt x="4" y="0"/>
                        <a:pt x="0" y="7"/>
                        <a:pt x="0" y="12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19" y="115"/>
                        <a:pt x="19" y="115"/>
                        <a:pt x="19" y="115"/>
                      </a:cubicBezTo>
                      <a:lnTo>
                        <a:pt x="38" y="78"/>
                      </a:lnTo>
                      <a:close/>
                    </a:path>
                  </a:pathLst>
                </a:custGeom>
                <a:solidFill>
                  <a:srgbClr val="9900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493" name="Freeform 862">
                  <a:extLst>
                    <a:ext uri="{FF2B5EF4-FFF2-40B4-BE49-F238E27FC236}">
                      <a16:creationId xmlns:a16="http://schemas.microsoft.com/office/drawing/2014/main" id="{193895F6-F4C3-471E-8555-982B12648B65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435" y="866"/>
                  <a:ext cx="55" cy="289"/>
                </a:xfrm>
                <a:custGeom>
                  <a:avLst/>
                  <a:gdLst>
                    <a:gd name="T0" fmla="*/ 37 w 22"/>
                    <a:gd name="T1" fmla="*/ 493 h 115"/>
                    <a:gd name="T2" fmla="*/ 37 w 22"/>
                    <a:gd name="T3" fmla="*/ 75 h 115"/>
                    <a:gd name="T4" fmla="*/ 137 w 22"/>
                    <a:gd name="T5" fmla="*/ 8 h 115"/>
                    <a:gd name="T6" fmla="*/ 120 w 22"/>
                    <a:gd name="T7" fmla="*/ 0 h 115"/>
                    <a:gd name="T8" fmla="*/ 0 w 22"/>
                    <a:gd name="T9" fmla="*/ 75 h 115"/>
                    <a:gd name="T10" fmla="*/ 0 w 22"/>
                    <a:gd name="T11" fmla="*/ 493 h 115"/>
                    <a:gd name="T12" fmla="*/ 120 w 22"/>
                    <a:gd name="T13" fmla="*/ 726 h 115"/>
                    <a:gd name="T14" fmla="*/ 137 w 22"/>
                    <a:gd name="T15" fmla="*/ 701 h 115"/>
                    <a:gd name="T16" fmla="*/ 37 w 22"/>
                    <a:gd name="T17" fmla="*/ 493 h 115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2"/>
                    <a:gd name="T28" fmla="*/ 0 h 115"/>
                    <a:gd name="T29" fmla="*/ 22 w 22"/>
                    <a:gd name="T30" fmla="*/ 115 h 115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2" h="115">
                      <a:moveTo>
                        <a:pt x="6" y="78"/>
                      </a:moveTo>
                      <a:cubicBezTo>
                        <a:pt x="6" y="12"/>
                        <a:pt x="6" y="12"/>
                        <a:pt x="6" y="12"/>
                      </a:cubicBezTo>
                      <a:cubicBezTo>
                        <a:pt x="6" y="8"/>
                        <a:pt x="9" y="1"/>
                        <a:pt x="22" y="1"/>
                      </a:cubicBezTo>
                      <a:cubicBezTo>
                        <a:pt x="21" y="0"/>
                        <a:pt x="20" y="0"/>
                        <a:pt x="19" y="0"/>
                      </a:cubicBezTo>
                      <a:cubicBezTo>
                        <a:pt x="4" y="0"/>
                        <a:pt x="0" y="7"/>
                        <a:pt x="0" y="12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19" y="115"/>
                        <a:pt x="19" y="115"/>
                        <a:pt x="19" y="115"/>
                      </a:cubicBezTo>
                      <a:cubicBezTo>
                        <a:pt x="22" y="111"/>
                        <a:pt x="22" y="111"/>
                        <a:pt x="22" y="111"/>
                      </a:cubicBezTo>
                      <a:lnTo>
                        <a:pt x="6" y="78"/>
                      </a:lnTo>
                      <a:close/>
                    </a:path>
                  </a:pathLst>
                </a:custGeom>
                <a:solidFill>
                  <a:srgbClr val="9900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494" name="Freeform 863">
                  <a:extLst>
                    <a:ext uri="{FF2B5EF4-FFF2-40B4-BE49-F238E27FC236}">
                      <a16:creationId xmlns:a16="http://schemas.microsoft.com/office/drawing/2014/main" id="{46E2FE92-9B5C-47C8-B231-5925E4031ADD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480" y="866"/>
                  <a:ext cx="50" cy="289"/>
                </a:xfrm>
                <a:custGeom>
                  <a:avLst/>
                  <a:gdLst>
                    <a:gd name="T0" fmla="*/ 112 w 20"/>
                    <a:gd name="T1" fmla="*/ 75 h 115"/>
                    <a:gd name="T2" fmla="*/ 112 w 20"/>
                    <a:gd name="T3" fmla="*/ 493 h 115"/>
                    <a:gd name="T4" fmla="*/ 7 w 20"/>
                    <a:gd name="T5" fmla="*/ 726 h 115"/>
                    <a:gd name="T6" fmla="*/ 7 w 20"/>
                    <a:gd name="T7" fmla="*/ 726 h 115"/>
                    <a:gd name="T8" fmla="*/ 125 w 20"/>
                    <a:gd name="T9" fmla="*/ 493 h 115"/>
                    <a:gd name="T10" fmla="*/ 125 w 20"/>
                    <a:gd name="T11" fmla="*/ 75 h 115"/>
                    <a:gd name="T12" fmla="*/ 7 w 20"/>
                    <a:gd name="T13" fmla="*/ 0 h 115"/>
                    <a:gd name="T14" fmla="*/ 0 w 20"/>
                    <a:gd name="T15" fmla="*/ 0 h 115"/>
                    <a:gd name="T16" fmla="*/ 112 w 20"/>
                    <a:gd name="T17" fmla="*/ 75 h 115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0"/>
                    <a:gd name="T28" fmla="*/ 0 h 115"/>
                    <a:gd name="T29" fmla="*/ 20 w 20"/>
                    <a:gd name="T30" fmla="*/ 115 h 115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0" h="115">
                      <a:moveTo>
                        <a:pt x="18" y="12"/>
                      </a:moveTo>
                      <a:cubicBezTo>
                        <a:pt x="18" y="78"/>
                        <a:pt x="18" y="78"/>
                        <a:pt x="18" y="78"/>
                      </a:cubicBezTo>
                      <a:cubicBezTo>
                        <a:pt x="1" y="115"/>
                        <a:pt x="1" y="115"/>
                        <a:pt x="1" y="115"/>
                      </a:cubicBezTo>
                      <a:cubicBezTo>
                        <a:pt x="1" y="115"/>
                        <a:pt x="1" y="115"/>
                        <a:pt x="1" y="115"/>
                      </a:cubicBezTo>
                      <a:cubicBezTo>
                        <a:pt x="20" y="78"/>
                        <a:pt x="20" y="78"/>
                        <a:pt x="20" y="78"/>
                      </a:cubicBezTo>
                      <a:cubicBezTo>
                        <a:pt x="20" y="12"/>
                        <a:pt x="20" y="12"/>
                        <a:pt x="20" y="12"/>
                      </a:cubicBezTo>
                      <a:cubicBezTo>
                        <a:pt x="20" y="7"/>
                        <a:pt x="16" y="0"/>
                        <a:pt x="1" y="0"/>
                      </a:cubicBezTo>
                      <a:cubicBezTo>
                        <a:pt x="1" y="0"/>
                        <a:pt x="0" y="0"/>
                        <a:pt x="0" y="0"/>
                      </a:cubicBezTo>
                      <a:cubicBezTo>
                        <a:pt x="14" y="1"/>
                        <a:pt x="18" y="8"/>
                        <a:pt x="18" y="12"/>
                      </a:cubicBezTo>
                      <a:close/>
                    </a:path>
                  </a:pathLst>
                </a:custGeom>
                <a:solidFill>
                  <a:srgbClr val="9900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495" name="Freeform 864">
                  <a:extLst>
                    <a:ext uri="{FF2B5EF4-FFF2-40B4-BE49-F238E27FC236}">
                      <a16:creationId xmlns:a16="http://schemas.microsoft.com/office/drawing/2014/main" id="{A0F65804-C5DC-4CC6-8BAA-693CE214D06A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435" y="866"/>
                  <a:ext cx="95" cy="289"/>
                </a:xfrm>
                <a:custGeom>
                  <a:avLst/>
                  <a:gdLst>
                    <a:gd name="T0" fmla="*/ 237 w 38"/>
                    <a:gd name="T1" fmla="*/ 493 h 115"/>
                    <a:gd name="T2" fmla="*/ 237 w 38"/>
                    <a:gd name="T3" fmla="*/ 75 h 115"/>
                    <a:gd name="T4" fmla="*/ 120 w 38"/>
                    <a:gd name="T5" fmla="*/ 0 h 115"/>
                    <a:gd name="T6" fmla="*/ 0 w 38"/>
                    <a:gd name="T7" fmla="*/ 75 h 115"/>
                    <a:gd name="T8" fmla="*/ 0 w 38"/>
                    <a:gd name="T9" fmla="*/ 493 h 115"/>
                    <a:gd name="T10" fmla="*/ 120 w 38"/>
                    <a:gd name="T11" fmla="*/ 726 h 115"/>
                    <a:gd name="T12" fmla="*/ 237 w 38"/>
                    <a:gd name="T13" fmla="*/ 493 h 11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8"/>
                    <a:gd name="T22" fmla="*/ 0 h 115"/>
                    <a:gd name="T23" fmla="*/ 38 w 38"/>
                    <a:gd name="T24" fmla="*/ 115 h 11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8" h="115">
                      <a:moveTo>
                        <a:pt x="38" y="78"/>
                      </a:moveTo>
                      <a:cubicBezTo>
                        <a:pt x="38" y="12"/>
                        <a:pt x="38" y="12"/>
                        <a:pt x="38" y="12"/>
                      </a:cubicBezTo>
                      <a:cubicBezTo>
                        <a:pt x="38" y="7"/>
                        <a:pt x="34" y="0"/>
                        <a:pt x="19" y="0"/>
                      </a:cubicBezTo>
                      <a:cubicBezTo>
                        <a:pt x="4" y="0"/>
                        <a:pt x="0" y="7"/>
                        <a:pt x="0" y="12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19" y="115"/>
                        <a:pt x="19" y="115"/>
                        <a:pt x="19" y="115"/>
                      </a:cubicBezTo>
                      <a:lnTo>
                        <a:pt x="38" y="78"/>
                      </a:lnTo>
                      <a:close/>
                    </a:path>
                  </a:pathLst>
                </a:custGeom>
                <a:solidFill>
                  <a:srgbClr val="9900FF"/>
                </a:solidFill>
                <a:ln w="4763">
                  <a:solidFill>
                    <a:srgbClr val="343434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</p:grpSp>
          <p:grpSp>
            <p:nvGrpSpPr>
              <p:cNvPr id="405" name="Group 865">
                <a:extLst>
                  <a:ext uri="{FF2B5EF4-FFF2-40B4-BE49-F238E27FC236}">
                    <a16:creationId xmlns:a16="http://schemas.microsoft.com/office/drawing/2014/main" id="{B86CA4B1-B017-429F-9334-652F51137929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2519" y="3007"/>
                <a:ext cx="53" cy="162"/>
                <a:chOff x="435" y="866"/>
                <a:chExt cx="95" cy="289"/>
              </a:xfrm>
            </p:grpSpPr>
            <p:sp>
              <p:nvSpPr>
                <p:cNvPr id="488" name="Freeform 866">
                  <a:extLst>
                    <a:ext uri="{FF2B5EF4-FFF2-40B4-BE49-F238E27FC236}">
                      <a16:creationId xmlns:a16="http://schemas.microsoft.com/office/drawing/2014/main" id="{158AF1EE-274B-49E6-B722-D46499D5C52E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435" y="866"/>
                  <a:ext cx="95" cy="289"/>
                </a:xfrm>
                <a:custGeom>
                  <a:avLst/>
                  <a:gdLst>
                    <a:gd name="T0" fmla="*/ 237 w 38"/>
                    <a:gd name="T1" fmla="*/ 493 h 115"/>
                    <a:gd name="T2" fmla="*/ 237 w 38"/>
                    <a:gd name="T3" fmla="*/ 75 h 115"/>
                    <a:gd name="T4" fmla="*/ 120 w 38"/>
                    <a:gd name="T5" fmla="*/ 0 h 115"/>
                    <a:gd name="T6" fmla="*/ 0 w 38"/>
                    <a:gd name="T7" fmla="*/ 75 h 115"/>
                    <a:gd name="T8" fmla="*/ 0 w 38"/>
                    <a:gd name="T9" fmla="*/ 493 h 115"/>
                    <a:gd name="T10" fmla="*/ 120 w 38"/>
                    <a:gd name="T11" fmla="*/ 726 h 115"/>
                    <a:gd name="T12" fmla="*/ 237 w 38"/>
                    <a:gd name="T13" fmla="*/ 493 h 11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8"/>
                    <a:gd name="T22" fmla="*/ 0 h 115"/>
                    <a:gd name="T23" fmla="*/ 38 w 38"/>
                    <a:gd name="T24" fmla="*/ 115 h 11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8" h="115">
                      <a:moveTo>
                        <a:pt x="38" y="78"/>
                      </a:moveTo>
                      <a:cubicBezTo>
                        <a:pt x="38" y="12"/>
                        <a:pt x="38" y="12"/>
                        <a:pt x="38" y="12"/>
                      </a:cubicBezTo>
                      <a:cubicBezTo>
                        <a:pt x="38" y="7"/>
                        <a:pt x="34" y="0"/>
                        <a:pt x="19" y="0"/>
                      </a:cubicBezTo>
                      <a:cubicBezTo>
                        <a:pt x="4" y="0"/>
                        <a:pt x="0" y="7"/>
                        <a:pt x="0" y="12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19" y="115"/>
                        <a:pt x="19" y="115"/>
                        <a:pt x="19" y="115"/>
                      </a:cubicBezTo>
                      <a:lnTo>
                        <a:pt x="38" y="78"/>
                      </a:lnTo>
                      <a:close/>
                    </a:path>
                  </a:pathLst>
                </a:custGeom>
                <a:solidFill>
                  <a:srgbClr val="9900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489" name="Freeform 867">
                  <a:extLst>
                    <a:ext uri="{FF2B5EF4-FFF2-40B4-BE49-F238E27FC236}">
                      <a16:creationId xmlns:a16="http://schemas.microsoft.com/office/drawing/2014/main" id="{B9BC666B-700D-4552-8AF8-7EB2E10E0BF5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435" y="866"/>
                  <a:ext cx="55" cy="289"/>
                </a:xfrm>
                <a:custGeom>
                  <a:avLst/>
                  <a:gdLst>
                    <a:gd name="T0" fmla="*/ 37 w 22"/>
                    <a:gd name="T1" fmla="*/ 493 h 115"/>
                    <a:gd name="T2" fmla="*/ 37 w 22"/>
                    <a:gd name="T3" fmla="*/ 75 h 115"/>
                    <a:gd name="T4" fmla="*/ 137 w 22"/>
                    <a:gd name="T5" fmla="*/ 8 h 115"/>
                    <a:gd name="T6" fmla="*/ 120 w 22"/>
                    <a:gd name="T7" fmla="*/ 0 h 115"/>
                    <a:gd name="T8" fmla="*/ 0 w 22"/>
                    <a:gd name="T9" fmla="*/ 75 h 115"/>
                    <a:gd name="T10" fmla="*/ 0 w 22"/>
                    <a:gd name="T11" fmla="*/ 493 h 115"/>
                    <a:gd name="T12" fmla="*/ 120 w 22"/>
                    <a:gd name="T13" fmla="*/ 726 h 115"/>
                    <a:gd name="T14" fmla="*/ 137 w 22"/>
                    <a:gd name="T15" fmla="*/ 701 h 115"/>
                    <a:gd name="T16" fmla="*/ 37 w 22"/>
                    <a:gd name="T17" fmla="*/ 493 h 115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2"/>
                    <a:gd name="T28" fmla="*/ 0 h 115"/>
                    <a:gd name="T29" fmla="*/ 22 w 22"/>
                    <a:gd name="T30" fmla="*/ 115 h 115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2" h="115">
                      <a:moveTo>
                        <a:pt x="6" y="78"/>
                      </a:moveTo>
                      <a:cubicBezTo>
                        <a:pt x="6" y="12"/>
                        <a:pt x="6" y="12"/>
                        <a:pt x="6" y="12"/>
                      </a:cubicBezTo>
                      <a:cubicBezTo>
                        <a:pt x="6" y="8"/>
                        <a:pt x="9" y="1"/>
                        <a:pt x="22" y="1"/>
                      </a:cubicBezTo>
                      <a:cubicBezTo>
                        <a:pt x="21" y="0"/>
                        <a:pt x="20" y="0"/>
                        <a:pt x="19" y="0"/>
                      </a:cubicBezTo>
                      <a:cubicBezTo>
                        <a:pt x="4" y="0"/>
                        <a:pt x="0" y="7"/>
                        <a:pt x="0" y="12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19" y="115"/>
                        <a:pt x="19" y="115"/>
                        <a:pt x="19" y="115"/>
                      </a:cubicBezTo>
                      <a:cubicBezTo>
                        <a:pt x="22" y="111"/>
                        <a:pt x="22" y="111"/>
                        <a:pt x="22" y="111"/>
                      </a:cubicBezTo>
                      <a:lnTo>
                        <a:pt x="6" y="78"/>
                      </a:lnTo>
                      <a:close/>
                    </a:path>
                  </a:pathLst>
                </a:custGeom>
                <a:solidFill>
                  <a:srgbClr val="9900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490" name="Freeform 868">
                  <a:extLst>
                    <a:ext uri="{FF2B5EF4-FFF2-40B4-BE49-F238E27FC236}">
                      <a16:creationId xmlns:a16="http://schemas.microsoft.com/office/drawing/2014/main" id="{FDE262D8-1D39-4A37-8484-74C3E9252C20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480" y="866"/>
                  <a:ext cx="50" cy="289"/>
                </a:xfrm>
                <a:custGeom>
                  <a:avLst/>
                  <a:gdLst>
                    <a:gd name="T0" fmla="*/ 112 w 20"/>
                    <a:gd name="T1" fmla="*/ 75 h 115"/>
                    <a:gd name="T2" fmla="*/ 112 w 20"/>
                    <a:gd name="T3" fmla="*/ 493 h 115"/>
                    <a:gd name="T4" fmla="*/ 7 w 20"/>
                    <a:gd name="T5" fmla="*/ 726 h 115"/>
                    <a:gd name="T6" fmla="*/ 7 w 20"/>
                    <a:gd name="T7" fmla="*/ 726 h 115"/>
                    <a:gd name="T8" fmla="*/ 125 w 20"/>
                    <a:gd name="T9" fmla="*/ 493 h 115"/>
                    <a:gd name="T10" fmla="*/ 125 w 20"/>
                    <a:gd name="T11" fmla="*/ 75 h 115"/>
                    <a:gd name="T12" fmla="*/ 7 w 20"/>
                    <a:gd name="T13" fmla="*/ 0 h 115"/>
                    <a:gd name="T14" fmla="*/ 0 w 20"/>
                    <a:gd name="T15" fmla="*/ 0 h 115"/>
                    <a:gd name="T16" fmla="*/ 112 w 20"/>
                    <a:gd name="T17" fmla="*/ 75 h 115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0"/>
                    <a:gd name="T28" fmla="*/ 0 h 115"/>
                    <a:gd name="T29" fmla="*/ 20 w 20"/>
                    <a:gd name="T30" fmla="*/ 115 h 115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0" h="115">
                      <a:moveTo>
                        <a:pt x="18" y="12"/>
                      </a:moveTo>
                      <a:cubicBezTo>
                        <a:pt x="18" y="78"/>
                        <a:pt x="18" y="78"/>
                        <a:pt x="18" y="78"/>
                      </a:cubicBezTo>
                      <a:cubicBezTo>
                        <a:pt x="1" y="115"/>
                        <a:pt x="1" y="115"/>
                        <a:pt x="1" y="115"/>
                      </a:cubicBezTo>
                      <a:cubicBezTo>
                        <a:pt x="1" y="115"/>
                        <a:pt x="1" y="115"/>
                        <a:pt x="1" y="115"/>
                      </a:cubicBezTo>
                      <a:cubicBezTo>
                        <a:pt x="20" y="78"/>
                        <a:pt x="20" y="78"/>
                        <a:pt x="20" y="78"/>
                      </a:cubicBezTo>
                      <a:cubicBezTo>
                        <a:pt x="20" y="12"/>
                        <a:pt x="20" y="12"/>
                        <a:pt x="20" y="12"/>
                      </a:cubicBezTo>
                      <a:cubicBezTo>
                        <a:pt x="20" y="7"/>
                        <a:pt x="16" y="0"/>
                        <a:pt x="1" y="0"/>
                      </a:cubicBezTo>
                      <a:cubicBezTo>
                        <a:pt x="1" y="0"/>
                        <a:pt x="0" y="0"/>
                        <a:pt x="0" y="0"/>
                      </a:cubicBezTo>
                      <a:cubicBezTo>
                        <a:pt x="14" y="1"/>
                        <a:pt x="18" y="8"/>
                        <a:pt x="18" y="12"/>
                      </a:cubicBezTo>
                      <a:close/>
                    </a:path>
                  </a:pathLst>
                </a:custGeom>
                <a:solidFill>
                  <a:srgbClr val="9900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491" name="Freeform 869">
                  <a:extLst>
                    <a:ext uri="{FF2B5EF4-FFF2-40B4-BE49-F238E27FC236}">
                      <a16:creationId xmlns:a16="http://schemas.microsoft.com/office/drawing/2014/main" id="{E30EC4A0-53DA-4DFB-B8B7-72FB8D3CCA0B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435" y="866"/>
                  <a:ext cx="95" cy="289"/>
                </a:xfrm>
                <a:custGeom>
                  <a:avLst/>
                  <a:gdLst>
                    <a:gd name="T0" fmla="*/ 237 w 38"/>
                    <a:gd name="T1" fmla="*/ 493 h 115"/>
                    <a:gd name="T2" fmla="*/ 237 w 38"/>
                    <a:gd name="T3" fmla="*/ 75 h 115"/>
                    <a:gd name="T4" fmla="*/ 120 w 38"/>
                    <a:gd name="T5" fmla="*/ 0 h 115"/>
                    <a:gd name="T6" fmla="*/ 0 w 38"/>
                    <a:gd name="T7" fmla="*/ 75 h 115"/>
                    <a:gd name="T8" fmla="*/ 0 w 38"/>
                    <a:gd name="T9" fmla="*/ 493 h 115"/>
                    <a:gd name="T10" fmla="*/ 120 w 38"/>
                    <a:gd name="T11" fmla="*/ 726 h 115"/>
                    <a:gd name="T12" fmla="*/ 237 w 38"/>
                    <a:gd name="T13" fmla="*/ 493 h 11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8"/>
                    <a:gd name="T22" fmla="*/ 0 h 115"/>
                    <a:gd name="T23" fmla="*/ 38 w 38"/>
                    <a:gd name="T24" fmla="*/ 115 h 11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8" h="115">
                      <a:moveTo>
                        <a:pt x="38" y="78"/>
                      </a:moveTo>
                      <a:cubicBezTo>
                        <a:pt x="38" y="12"/>
                        <a:pt x="38" y="12"/>
                        <a:pt x="38" y="12"/>
                      </a:cubicBezTo>
                      <a:cubicBezTo>
                        <a:pt x="38" y="7"/>
                        <a:pt x="34" y="0"/>
                        <a:pt x="19" y="0"/>
                      </a:cubicBezTo>
                      <a:cubicBezTo>
                        <a:pt x="4" y="0"/>
                        <a:pt x="0" y="7"/>
                        <a:pt x="0" y="12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19" y="115"/>
                        <a:pt x="19" y="115"/>
                        <a:pt x="19" y="115"/>
                      </a:cubicBezTo>
                      <a:lnTo>
                        <a:pt x="38" y="78"/>
                      </a:lnTo>
                      <a:close/>
                    </a:path>
                  </a:pathLst>
                </a:custGeom>
                <a:solidFill>
                  <a:srgbClr val="9900FF"/>
                </a:solidFill>
                <a:ln w="4763">
                  <a:solidFill>
                    <a:srgbClr val="343434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</p:grpSp>
          <p:grpSp>
            <p:nvGrpSpPr>
              <p:cNvPr id="406" name="Group 870">
                <a:extLst>
                  <a:ext uri="{FF2B5EF4-FFF2-40B4-BE49-F238E27FC236}">
                    <a16:creationId xmlns:a16="http://schemas.microsoft.com/office/drawing/2014/main" id="{690BAD80-BE65-4CBF-B7E8-6558701806A9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2717" y="3007"/>
                <a:ext cx="53" cy="162"/>
                <a:chOff x="435" y="866"/>
                <a:chExt cx="95" cy="289"/>
              </a:xfrm>
            </p:grpSpPr>
            <p:sp>
              <p:nvSpPr>
                <p:cNvPr id="484" name="Freeform 871">
                  <a:extLst>
                    <a:ext uri="{FF2B5EF4-FFF2-40B4-BE49-F238E27FC236}">
                      <a16:creationId xmlns:a16="http://schemas.microsoft.com/office/drawing/2014/main" id="{A401F330-4F2E-40AF-BB5B-66DFD7786907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435" y="866"/>
                  <a:ext cx="95" cy="289"/>
                </a:xfrm>
                <a:custGeom>
                  <a:avLst/>
                  <a:gdLst>
                    <a:gd name="T0" fmla="*/ 237 w 38"/>
                    <a:gd name="T1" fmla="*/ 493 h 115"/>
                    <a:gd name="T2" fmla="*/ 237 w 38"/>
                    <a:gd name="T3" fmla="*/ 75 h 115"/>
                    <a:gd name="T4" fmla="*/ 120 w 38"/>
                    <a:gd name="T5" fmla="*/ 0 h 115"/>
                    <a:gd name="T6" fmla="*/ 0 w 38"/>
                    <a:gd name="T7" fmla="*/ 75 h 115"/>
                    <a:gd name="T8" fmla="*/ 0 w 38"/>
                    <a:gd name="T9" fmla="*/ 493 h 115"/>
                    <a:gd name="T10" fmla="*/ 120 w 38"/>
                    <a:gd name="T11" fmla="*/ 726 h 115"/>
                    <a:gd name="T12" fmla="*/ 237 w 38"/>
                    <a:gd name="T13" fmla="*/ 493 h 11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8"/>
                    <a:gd name="T22" fmla="*/ 0 h 115"/>
                    <a:gd name="T23" fmla="*/ 38 w 38"/>
                    <a:gd name="T24" fmla="*/ 115 h 11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8" h="115">
                      <a:moveTo>
                        <a:pt x="38" y="78"/>
                      </a:moveTo>
                      <a:cubicBezTo>
                        <a:pt x="38" y="12"/>
                        <a:pt x="38" y="12"/>
                        <a:pt x="38" y="12"/>
                      </a:cubicBezTo>
                      <a:cubicBezTo>
                        <a:pt x="38" y="7"/>
                        <a:pt x="34" y="0"/>
                        <a:pt x="19" y="0"/>
                      </a:cubicBezTo>
                      <a:cubicBezTo>
                        <a:pt x="4" y="0"/>
                        <a:pt x="0" y="7"/>
                        <a:pt x="0" y="12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19" y="115"/>
                        <a:pt x="19" y="115"/>
                        <a:pt x="19" y="115"/>
                      </a:cubicBezTo>
                      <a:lnTo>
                        <a:pt x="38" y="78"/>
                      </a:lnTo>
                      <a:close/>
                    </a:path>
                  </a:pathLst>
                </a:custGeom>
                <a:solidFill>
                  <a:srgbClr val="9900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485" name="Freeform 872">
                  <a:extLst>
                    <a:ext uri="{FF2B5EF4-FFF2-40B4-BE49-F238E27FC236}">
                      <a16:creationId xmlns:a16="http://schemas.microsoft.com/office/drawing/2014/main" id="{F66087DF-8667-4240-8014-59F895C14D3C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435" y="866"/>
                  <a:ext cx="55" cy="289"/>
                </a:xfrm>
                <a:custGeom>
                  <a:avLst/>
                  <a:gdLst>
                    <a:gd name="T0" fmla="*/ 37 w 22"/>
                    <a:gd name="T1" fmla="*/ 493 h 115"/>
                    <a:gd name="T2" fmla="*/ 37 w 22"/>
                    <a:gd name="T3" fmla="*/ 75 h 115"/>
                    <a:gd name="T4" fmla="*/ 137 w 22"/>
                    <a:gd name="T5" fmla="*/ 8 h 115"/>
                    <a:gd name="T6" fmla="*/ 120 w 22"/>
                    <a:gd name="T7" fmla="*/ 0 h 115"/>
                    <a:gd name="T8" fmla="*/ 0 w 22"/>
                    <a:gd name="T9" fmla="*/ 75 h 115"/>
                    <a:gd name="T10" fmla="*/ 0 w 22"/>
                    <a:gd name="T11" fmla="*/ 493 h 115"/>
                    <a:gd name="T12" fmla="*/ 120 w 22"/>
                    <a:gd name="T13" fmla="*/ 726 h 115"/>
                    <a:gd name="T14" fmla="*/ 137 w 22"/>
                    <a:gd name="T15" fmla="*/ 701 h 115"/>
                    <a:gd name="T16" fmla="*/ 37 w 22"/>
                    <a:gd name="T17" fmla="*/ 493 h 115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2"/>
                    <a:gd name="T28" fmla="*/ 0 h 115"/>
                    <a:gd name="T29" fmla="*/ 22 w 22"/>
                    <a:gd name="T30" fmla="*/ 115 h 115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2" h="115">
                      <a:moveTo>
                        <a:pt x="6" y="78"/>
                      </a:moveTo>
                      <a:cubicBezTo>
                        <a:pt x="6" y="12"/>
                        <a:pt x="6" y="12"/>
                        <a:pt x="6" y="12"/>
                      </a:cubicBezTo>
                      <a:cubicBezTo>
                        <a:pt x="6" y="8"/>
                        <a:pt x="9" y="1"/>
                        <a:pt x="22" y="1"/>
                      </a:cubicBezTo>
                      <a:cubicBezTo>
                        <a:pt x="21" y="0"/>
                        <a:pt x="20" y="0"/>
                        <a:pt x="19" y="0"/>
                      </a:cubicBezTo>
                      <a:cubicBezTo>
                        <a:pt x="4" y="0"/>
                        <a:pt x="0" y="7"/>
                        <a:pt x="0" y="12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19" y="115"/>
                        <a:pt x="19" y="115"/>
                        <a:pt x="19" y="115"/>
                      </a:cubicBezTo>
                      <a:cubicBezTo>
                        <a:pt x="22" y="111"/>
                        <a:pt x="22" y="111"/>
                        <a:pt x="22" y="111"/>
                      </a:cubicBezTo>
                      <a:lnTo>
                        <a:pt x="6" y="78"/>
                      </a:lnTo>
                      <a:close/>
                    </a:path>
                  </a:pathLst>
                </a:custGeom>
                <a:solidFill>
                  <a:srgbClr val="9900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486" name="Freeform 873">
                  <a:extLst>
                    <a:ext uri="{FF2B5EF4-FFF2-40B4-BE49-F238E27FC236}">
                      <a16:creationId xmlns:a16="http://schemas.microsoft.com/office/drawing/2014/main" id="{5058942B-9FB4-4B01-8637-164DD511FF4A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480" y="866"/>
                  <a:ext cx="50" cy="289"/>
                </a:xfrm>
                <a:custGeom>
                  <a:avLst/>
                  <a:gdLst>
                    <a:gd name="T0" fmla="*/ 112 w 20"/>
                    <a:gd name="T1" fmla="*/ 75 h 115"/>
                    <a:gd name="T2" fmla="*/ 112 w 20"/>
                    <a:gd name="T3" fmla="*/ 493 h 115"/>
                    <a:gd name="T4" fmla="*/ 7 w 20"/>
                    <a:gd name="T5" fmla="*/ 726 h 115"/>
                    <a:gd name="T6" fmla="*/ 7 w 20"/>
                    <a:gd name="T7" fmla="*/ 726 h 115"/>
                    <a:gd name="T8" fmla="*/ 125 w 20"/>
                    <a:gd name="T9" fmla="*/ 493 h 115"/>
                    <a:gd name="T10" fmla="*/ 125 w 20"/>
                    <a:gd name="T11" fmla="*/ 75 h 115"/>
                    <a:gd name="T12" fmla="*/ 7 w 20"/>
                    <a:gd name="T13" fmla="*/ 0 h 115"/>
                    <a:gd name="T14" fmla="*/ 0 w 20"/>
                    <a:gd name="T15" fmla="*/ 0 h 115"/>
                    <a:gd name="T16" fmla="*/ 112 w 20"/>
                    <a:gd name="T17" fmla="*/ 75 h 115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0"/>
                    <a:gd name="T28" fmla="*/ 0 h 115"/>
                    <a:gd name="T29" fmla="*/ 20 w 20"/>
                    <a:gd name="T30" fmla="*/ 115 h 115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0" h="115">
                      <a:moveTo>
                        <a:pt x="18" y="12"/>
                      </a:moveTo>
                      <a:cubicBezTo>
                        <a:pt x="18" y="78"/>
                        <a:pt x="18" y="78"/>
                        <a:pt x="18" y="78"/>
                      </a:cubicBezTo>
                      <a:cubicBezTo>
                        <a:pt x="1" y="115"/>
                        <a:pt x="1" y="115"/>
                        <a:pt x="1" y="115"/>
                      </a:cubicBezTo>
                      <a:cubicBezTo>
                        <a:pt x="1" y="115"/>
                        <a:pt x="1" y="115"/>
                        <a:pt x="1" y="115"/>
                      </a:cubicBezTo>
                      <a:cubicBezTo>
                        <a:pt x="20" y="78"/>
                        <a:pt x="20" y="78"/>
                        <a:pt x="20" y="78"/>
                      </a:cubicBezTo>
                      <a:cubicBezTo>
                        <a:pt x="20" y="12"/>
                        <a:pt x="20" y="12"/>
                        <a:pt x="20" y="12"/>
                      </a:cubicBezTo>
                      <a:cubicBezTo>
                        <a:pt x="20" y="7"/>
                        <a:pt x="16" y="0"/>
                        <a:pt x="1" y="0"/>
                      </a:cubicBezTo>
                      <a:cubicBezTo>
                        <a:pt x="1" y="0"/>
                        <a:pt x="0" y="0"/>
                        <a:pt x="0" y="0"/>
                      </a:cubicBezTo>
                      <a:cubicBezTo>
                        <a:pt x="14" y="1"/>
                        <a:pt x="18" y="8"/>
                        <a:pt x="18" y="12"/>
                      </a:cubicBezTo>
                      <a:close/>
                    </a:path>
                  </a:pathLst>
                </a:custGeom>
                <a:solidFill>
                  <a:srgbClr val="9900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487" name="Freeform 874">
                  <a:extLst>
                    <a:ext uri="{FF2B5EF4-FFF2-40B4-BE49-F238E27FC236}">
                      <a16:creationId xmlns:a16="http://schemas.microsoft.com/office/drawing/2014/main" id="{1D228B01-FCFC-4CFD-97E8-79647E590471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435" y="866"/>
                  <a:ext cx="95" cy="289"/>
                </a:xfrm>
                <a:custGeom>
                  <a:avLst/>
                  <a:gdLst>
                    <a:gd name="T0" fmla="*/ 237 w 38"/>
                    <a:gd name="T1" fmla="*/ 493 h 115"/>
                    <a:gd name="T2" fmla="*/ 237 w 38"/>
                    <a:gd name="T3" fmla="*/ 75 h 115"/>
                    <a:gd name="T4" fmla="*/ 120 w 38"/>
                    <a:gd name="T5" fmla="*/ 0 h 115"/>
                    <a:gd name="T6" fmla="*/ 0 w 38"/>
                    <a:gd name="T7" fmla="*/ 75 h 115"/>
                    <a:gd name="T8" fmla="*/ 0 w 38"/>
                    <a:gd name="T9" fmla="*/ 493 h 115"/>
                    <a:gd name="T10" fmla="*/ 120 w 38"/>
                    <a:gd name="T11" fmla="*/ 726 h 115"/>
                    <a:gd name="T12" fmla="*/ 237 w 38"/>
                    <a:gd name="T13" fmla="*/ 493 h 11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8"/>
                    <a:gd name="T22" fmla="*/ 0 h 115"/>
                    <a:gd name="T23" fmla="*/ 38 w 38"/>
                    <a:gd name="T24" fmla="*/ 115 h 11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8" h="115">
                      <a:moveTo>
                        <a:pt x="38" y="78"/>
                      </a:moveTo>
                      <a:cubicBezTo>
                        <a:pt x="38" y="12"/>
                        <a:pt x="38" y="12"/>
                        <a:pt x="38" y="12"/>
                      </a:cubicBezTo>
                      <a:cubicBezTo>
                        <a:pt x="38" y="7"/>
                        <a:pt x="34" y="0"/>
                        <a:pt x="19" y="0"/>
                      </a:cubicBezTo>
                      <a:cubicBezTo>
                        <a:pt x="4" y="0"/>
                        <a:pt x="0" y="7"/>
                        <a:pt x="0" y="12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19" y="115"/>
                        <a:pt x="19" y="115"/>
                        <a:pt x="19" y="115"/>
                      </a:cubicBezTo>
                      <a:lnTo>
                        <a:pt x="38" y="78"/>
                      </a:lnTo>
                      <a:close/>
                    </a:path>
                  </a:pathLst>
                </a:custGeom>
                <a:solidFill>
                  <a:srgbClr val="9900FF"/>
                </a:solidFill>
                <a:ln w="4763">
                  <a:solidFill>
                    <a:srgbClr val="343434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</p:grpSp>
          <p:grpSp>
            <p:nvGrpSpPr>
              <p:cNvPr id="407" name="Group 875">
                <a:extLst>
                  <a:ext uri="{FF2B5EF4-FFF2-40B4-BE49-F238E27FC236}">
                    <a16:creationId xmlns:a16="http://schemas.microsoft.com/office/drawing/2014/main" id="{060BE51A-FFEA-475B-9AFC-D72C6C254021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3047" y="3007"/>
                <a:ext cx="53" cy="162"/>
                <a:chOff x="435" y="866"/>
                <a:chExt cx="95" cy="289"/>
              </a:xfrm>
            </p:grpSpPr>
            <p:sp>
              <p:nvSpPr>
                <p:cNvPr id="480" name="Freeform 876">
                  <a:extLst>
                    <a:ext uri="{FF2B5EF4-FFF2-40B4-BE49-F238E27FC236}">
                      <a16:creationId xmlns:a16="http://schemas.microsoft.com/office/drawing/2014/main" id="{076BD901-636E-423F-8CAC-B2AB6D029F87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435" y="866"/>
                  <a:ext cx="95" cy="289"/>
                </a:xfrm>
                <a:custGeom>
                  <a:avLst/>
                  <a:gdLst>
                    <a:gd name="T0" fmla="*/ 237 w 38"/>
                    <a:gd name="T1" fmla="*/ 493 h 115"/>
                    <a:gd name="T2" fmla="*/ 237 w 38"/>
                    <a:gd name="T3" fmla="*/ 75 h 115"/>
                    <a:gd name="T4" fmla="*/ 120 w 38"/>
                    <a:gd name="T5" fmla="*/ 0 h 115"/>
                    <a:gd name="T6" fmla="*/ 0 w 38"/>
                    <a:gd name="T7" fmla="*/ 75 h 115"/>
                    <a:gd name="T8" fmla="*/ 0 w 38"/>
                    <a:gd name="T9" fmla="*/ 493 h 115"/>
                    <a:gd name="T10" fmla="*/ 120 w 38"/>
                    <a:gd name="T11" fmla="*/ 726 h 115"/>
                    <a:gd name="T12" fmla="*/ 237 w 38"/>
                    <a:gd name="T13" fmla="*/ 493 h 11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8"/>
                    <a:gd name="T22" fmla="*/ 0 h 115"/>
                    <a:gd name="T23" fmla="*/ 38 w 38"/>
                    <a:gd name="T24" fmla="*/ 115 h 11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8" h="115">
                      <a:moveTo>
                        <a:pt x="38" y="78"/>
                      </a:moveTo>
                      <a:cubicBezTo>
                        <a:pt x="38" y="12"/>
                        <a:pt x="38" y="12"/>
                        <a:pt x="38" y="12"/>
                      </a:cubicBezTo>
                      <a:cubicBezTo>
                        <a:pt x="38" y="7"/>
                        <a:pt x="34" y="0"/>
                        <a:pt x="19" y="0"/>
                      </a:cubicBezTo>
                      <a:cubicBezTo>
                        <a:pt x="4" y="0"/>
                        <a:pt x="0" y="7"/>
                        <a:pt x="0" y="12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19" y="115"/>
                        <a:pt x="19" y="115"/>
                        <a:pt x="19" y="115"/>
                      </a:cubicBezTo>
                      <a:lnTo>
                        <a:pt x="38" y="78"/>
                      </a:lnTo>
                      <a:close/>
                    </a:path>
                  </a:pathLst>
                </a:custGeom>
                <a:solidFill>
                  <a:srgbClr val="9900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481" name="Freeform 877">
                  <a:extLst>
                    <a:ext uri="{FF2B5EF4-FFF2-40B4-BE49-F238E27FC236}">
                      <a16:creationId xmlns:a16="http://schemas.microsoft.com/office/drawing/2014/main" id="{E5277D71-1203-4C7C-A5B2-9D41C0A9F355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435" y="866"/>
                  <a:ext cx="55" cy="289"/>
                </a:xfrm>
                <a:custGeom>
                  <a:avLst/>
                  <a:gdLst>
                    <a:gd name="T0" fmla="*/ 37 w 22"/>
                    <a:gd name="T1" fmla="*/ 493 h 115"/>
                    <a:gd name="T2" fmla="*/ 37 w 22"/>
                    <a:gd name="T3" fmla="*/ 75 h 115"/>
                    <a:gd name="T4" fmla="*/ 137 w 22"/>
                    <a:gd name="T5" fmla="*/ 8 h 115"/>
                    <a:gd name="T6" fmla="*/ 120 w 22"/>
                    <a:gd name="T7" fmla="*/ 0 h 115"/>
                    <a:gd name="T8" fmla="*/ 0 w 22"/>
                    <a:gd name="T9" fmla="*/ 75 h 115"/>
                    <a:gd name="T10" fmla="*/ 0 w 22"/>
                    <a:gd name="T11" fmla="*/ 493 h 115"/>
                    <a:gd name="T12" fmla="*/ 120 w 22"/>
                    <a:gd name="T13" fmla="*/ 726 h 115"/>
                    <a:gd name="T14" fmla="*/ 137 w 22"/>
                    <a:gd name="T15" fmla="*/ 701 h 115"/>
                    <a:gd name="T16" fmla="*/ 37 w 22"/>
                    <a:gd name="T17" fmla="*/ 493 h 115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2"/>
                    <a:gd name="T28" fmla="*/ 0 h 115"/>
                    <a:gd name="T29" fmla="*/ 22 w 22"/>
                    <a:gd name="T30" fmla="*/ 115 h 115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2" h="115">
                      <a:moveTo>
                        <a:pt x="6" y="78"/>
                      </a:moveTo>
                      <a:cubicBezTo>
                        <a:pt x="6" y="12"/>
                        <a:pt x="6" y="12"/>
                        <a:pt x="6" y="12"/>
                      </a:cubicBezTo>
                      <a:cubicBezTo>
                        <a:pt x="6" y="8"/>
                        <a:pt x="9" y="1"/>
                        <a:pt x="22" y="1"/>
                      </a:cubicBezTo>
                      <a:cubicBezTo>
                        <a:pt x="21" y="0"/>
                        <a:pt x="20" y="0"/>
                        <a:pt x="19" y="0"/>
                      </a:cubicBezTo>
                      <a:cubicBezTo>
                        <a:pt x="4" y="0"/>
                        <a:pt x="0" y="7"/>
                        <a:pt x="0" y="12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19" y="115"/>
                        <a:pt x="19" y="115"/>
                        <a:pt x="19" y="115"/>
                      </a:cubicBezTo>
                      <a:cubicBezTo>
                        <a:pt x="22" y="111"/>
                        <a:pt x="22" y="111"/>
                        <a:pt x="22" y="111"/>
                      </a:cubicBezTo>
                      <a:lnTo>
                        <a:pt x="6" y="78"/>
                      </a:lnTo>
                      <a:close/>
                    </a:path>
                  </a:pathLst>
                </a:custGeom>
                <a:solidFill>
                  <a:srgbClr val="9900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482" name="Freeform 878">
                  <a:extLst>
                    <a:ext uri="{FF2B5EF4-FFF2-40B4-BE49-F238E27FC236}">
                      <a16:creationId xmlns:a16="http://schemas.microsoft.com/office/drawing/2014/main" id="{A1BDF2E5-AF37-48B2-932A-E3BC4E22611A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480" y="866"/>
                  <a:ext cx="50" cy="289"/>
                </a:xfrm>
                <a:custGeom>
                  <a:avLst/>
                  <a:gdLst>
                    <a:gd name="T0" fmla="*/ 112 w 20"/>
                    <a:gd name="T1" fmla="*/ 75 h 115"/>
                    <a:gd name="T2" fmla="*/ 112 w 20"/>
                    <a:gd name="T3" fmla="*/ 493 h 115"/>
                    <a:gd name="T4" fmla="*/ 7 w 20"/>
                    <a:gd name="T5" fmla="*/ 726 h 115"/>
                    <a:gd name="T6" fmla="*/ 7 w 20"/>
                    <a:gd name="T7" fmla="*/ 726 h 115"/>
                    <a:gd name="T8" fmla="*/ 125 w 20"/>
                    <a:gd name="T9" fmla="*/ 493 h 115"/>
                    <a:gd name="T10" fmla="*/ 125 w 20"/>
                    <a:gd name="T11" fmla="*/ 75 h 115"/>
                    <a:gd name="T12" fmla="*/ 7 w 20"/>
                    <a:gd name="T13" fmla="*/ 0 h 115"/>
                    <a:gd name="T14" fmla="*/ 0 w 20"/>
                    <a:gd name="T15" fmla="*/ 0 h 115"/>
                    <a:gd name="T16" fmla="*/ 112 w 20"/>
                    <a:gd name="T17" fmla="*/ 75 h 115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0"/>
                    <a:gd name="T28" fmla="*/ 0 h 115"/>
                    <a:gd name="T29" fmla="*/ 20 w 20"/>
                    <a:gd name="T30" fmla="*/ 115 h 115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0" h="115">
                      <a:moveTo>
                        <a:pt x="18" y="12"/>
                      </a:moveTo>
                      <a:cubicBezTo>
                        <a:pt x="18" y="78"/>
                        <a:pt x="18" y="78"/>
                        <a:pt x="18" y="78"/>
                      </a:cubicBezTo>
                      <a:cubicBezTo>
                        <a:pt x="1" y="115"/>
                        <a:pt x="1" y="115"/>
                        <a:pt x="1" y="115"/>
                      </a:cubicBezTo>
                      <a:cubicBezTo>
                        <a:pt x="1" y="115"/>
                        <a:pt x="1" y="115"/>
                        <a:pt x="1" y="115"/>
                      </a:cubicBezTo>
                      <a:cubicBezTo>
                        <a:pt x="20" y="78"/>
                        <a:pt x="20" y="78"/>
                        <a:pt x="20" y="78"/>
                      </a:cubicBezTo>
                      <a:cubicBezTo>
                        <a:pt x="20" y="12"/>
                        <a:pt x="20" y="12"/>
                        <a:pt x="20" y="12"/>
                      </a:cubicBezTo>
                      <a:cubicBezTo>
                        <a:pt x="20" y="7"/>
                        <a:pt x="16" y="0"/>
                        <a:pt x="1" y="0"/>
                      </a:cubicBezTo>
                      <a:cubicBezTo>
                        <a:pt x="1" y="0"/>
                        <a:pt x="0" y="0"/>
                        <a:pt x="0" y="0"/>
                      </a:cubicBezTo>
                      <a:cubicBezTo>
                        <a:pt x="14" y="1"/>
                        <a:pt x="18" y="8"/>
                        <a:pt x="18" y="12"/>
                      </a:cubicBezTo>
                      <a:close/>
                    </a:path>
                  </a:pathLst>
                </a:custGeom>
                <a:solidFill>
                  <a:srgbClr val="9900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483" name="Freeform 879">
                  <a:extLst>
                    <a:ext uri="{FF2B5EF4-FFF2-40B4-BE49-F238E27FC236}">
                      <a16:creationId xmlns:a16="http://schemas.microsoft.com/office/drawing/2014/main" id="{87B69D19-BF1E-44C8-B561-4EBCCC650D18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435" y="866"/>
                  <a:ext cx="95" cy="289"/>
                </a:xfrm>
                <a:custGeom>
                  <a:avLst/>
                  <a:gdLst>
                    <a:gd name="T0" fmla="*/ 237 w 38"/>
                    <a:gd name="T1" fmla="*/ 493 h 115"/>
                    <a:gd name="T2" fmla="*/ 237 w 38"/>
                    <a:gd name="T3" fmla="*/ 75 h 115"/>
                    <a:gd name="T4" fmla="*/ 120 w 38"/>
                    <a:gd name="T5" fmla="*/ 0 h 115"/>
                    <a:gd name="T6" fmla="*/ 0 w 38"/>
                    <a:gd name="T7" fmla="*/ 75 h 115"/>
                    <a:gd name="T8" fmla="*/ 0 w 38"/>
                    <a:gd name="T9" fmla="*/ 493 h 115"/>
                    <a:gd name="T10" fmla="*/ 120 w 38"/>
                    <a:gd name="T11" fmla="*/ 726 h 115"/>
                    <a:gd name="T12" fmla="*/ 237 w 38"/>
                    <a:gd name="T13" fmla="*/ 493 h 11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8"/>
                    <a:gd name="T22" fmla="*/ 0 h 115"/>
                    <a:gd name="T23" fmla="*/ 38 w 38"/>
                    <a:gd name="T24" fmla="*/ 115 h 11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8" h="115">
                      <a:moveTo>
                        <a:pt x="38" y="78"/>
                      </a:moveTo>
                      <a:cubicBezTo>
                        <a:pt x="38" y="12"/>
                        <a:pt x="38" y="12"/>
                        <a:pt x="38" y="12"/>
                      </a:cubicBezTo>
                      <a:cubicBezTo>
                        <a:pt x="38" y="7"/>
                        <a:pt x="34" y="0"/>
                        <a:pt x="19" y="0"/>
                      </a:cubicBezTo>
                      <a:cubicBezTo>
                        <a:pt x="4" y="0"/>
                        <a:pt x="0" y="7"/>
                        <a:pt x="0" y="12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19" y="115"/>
                        <a:pt x="19" y="115"/>
                        <a:pt x="19" y="115"/>
                      </a:cubicBezTo>
                      <a:lnTo>
                        <a:pt x="38" y="78"/>
                      </a:lnTo>
                      <a:close/>
                    </a:path>
                  </a:pathLst>
                </a:custGeom>
                <a:solidFill>
                  <a:srgbClr val="9900FF"/>
                </a:solidFill>
                <a:ln w="4763">
                  <a:solidFill>
                    <a:srgbClr val="343434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</p:grpSp>
          <p:grpSp>
            <p:nvGrpSpPr>
              <p:cNvPr id="408" name="Group 880">
                <a:extLst>
                  <a:ext uri="{FF2B5EF4-FFF2-40B4-BE49-F238E27FC236}">
                    <a16:creationId xmlns:a16="http://schemas.microsoft.com/office/drawing/2014/main" id="{ED9E9C26-BBD5-4BA5-AE35-AC1EE407F3D0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3460" y="3007"/>
                <a:ext cx="53" cy="162"/>
                <a:chOff x="435" y="866"/>
                <a:chExt cx="95" cy="289"/>
              </a:xfrm>
            </p:grpSpPr>
            <p:sp>
              <p:nvSpPr>
                <p:cNvPr id="476" name="Freeform 881">
                  <a:extLst>
                    <a:ext uri="{FF2B5EF4-FFF2-40B4-BE49-F238E27FC236}">
                      <a16:creationId xmlns:a16="http://schemas.microsoft.com/office/drawing/2014/main" id="{0CD9868E-90A6-48A4-AE57-ED89B9F5CD34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435" y="866"/>
                  <a:ext cx="95" cy="289"/>
                </a:xfrm>
                <a:custGeom>
                  <a:avLst/>
                  <a:gdLst>
                    <a:gd name="T0" fmla="*/ 237 w 38"/>
                    <a:gd name="T1" fmla="*/ 493 h 115"/>
                    <a:gd name="T2" fmla="*/ 237 w 38"/>
                    <a:gd name="T3" fmla="*/ 75 h 115"/>
                    <a:gd name="T4" fmla="*/ 120 w 38"/>
                    <a:gd name="T5" fmla="*/ 0 h 115"/>
                    <a:gd name="T6" fmla="*/ 0 w 38"/>
                    <a:gd name="T7" fmla="*/ 75 h 115"/>
                    <a:gd name="T8" fmla="*/ 0 w 38"/>
                    <a:gd name="T9" fmla="*/ 493 h 115"/>
                    <a:gd name="T10" fmla="*/ 120 w 38"/>
                    <a:gd name="T11" fmla="*/ 726 h 115"/>
                    <a:gd name="T12" fmla="*/ 237 w 38"/>
                    <a:gd name="T13" fmla="*/ 493 h 11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8"/>
                    <a:gd name="T22" fmla="*/ 0 h 115"/>
                    <a:gd name="T23" fmla="*/ 38 w 38"/>
                    <a:gd name="T24" fmla="*/ 115 h 11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8" h="115">
                      <a:moveTo>
                        <a:pt x="38" y="78"/>
                      </a:moveTo>
                      <a:cubicBezTo>
                        <a:pt x="38" y="12"/>
                        <a:pt x="38" y="12"/>
                        <a:pt x="38" y="12"/>
                      </a:cubicBezTo>
                      <a:cubicBezTo>
                        <a:pt x="38" y="7"/>
                        <a:pt x="34" y="0"/>
                        <a:pt x="19" y="0"/>
                      </a:cubicBezTo>
                      <a:cubicBezTo>
                        <a:pt x="4" y="0"/>
                        <a:pt x="0" y="7"/>
                        <a:pt x="0" y="12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19" y="115"/>
                        <a:pt x="19" y="115"/>
                        <a:pt x="19" y="115"/>
                      </a:cubicBezTo>
                      <a:lnTo>
                        <a:pt x="38" y="78"/>
                      </a:lnTo>
                      <a:close/>
                    </a:path>
                  </a:pathLst>
                </a:custGeom>
                <a:solidFill>
                  <a:srgbClr val="9900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477" name="Freeform 882">
                  <a:extLst>
                    <a:ext uri="{FF2B5EF4-FFF2-40B4-BE49-F238E27FC236}">
                      <a16:creationId xmlns:a16="http://schemas.microsoft.com/office/drawing/2014/main" id="{A3E8F094-8CC4-42E9-8B76-26DC7267410E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435" y="866"/>
                  <a:ext cx="55" cy="289"/>
                </a:xfrm>
                <a:custGeom>
                  <a:avLst/>
                  <a:gdLst>
                    <a:gd name="T0" fmla="*/ 37 w 22"/>
                    <a:gd name="T1" fmla="*/ 493 h 115"/>
                    <a:gd name="T2" fmla="*/ 37 w 22"/>
                    <a:gd name="T3" fmla="*/ 75 h 115"/>
                    <a:gd name="T4" fmla="*/ 137 w 22"/>
                    <a:gd name="T5" fmla="*/ 8 h 115"/>
                    <a:gd name="T6" fmla="*/ 120 w 22"/>
                    <a:gd name="T7" fmla="*/ 0 h 115"/>
                    <a:gd name="T8" fmla="*/ 0 w 22"/>
                    <a:gd name="T9" fmla="*/ 75 h 115"/>
                    <a:gd name="T10" fmla="*/ 0 w 22"/>
                    <a:gd name="T11" fmla="*/ 493 h 115"/>
                    <a:gd name="T12" fmla="*/ 120 w 22"/>
                    <a:gd name="T13" fmla="*/ 726 h 115"/>
                    <a:gd name="T14" fmla="*/ 137 w 22"/>
                    <a:gd name="T15" fmla="*/ 701 h 115"/>
                    <a:gd name="T16" fmla="*/ 37 w 22"/>
                    <a:gd name="T17" fmla="*/ 493 h 115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2"/>
                    <a:gd name="T28" fmla="*/ 0 h 115"/>
                    <a:gd name="T29" fmla="*/ 22 w 22"/>
                    <a:gd name="T30" fmla="*/ 115 h 115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2" h="115">
                      <a:moveTo>
                        <a:pt x="6" y="78"/>
                      </a:moveTo>
                      <a:cubicBezTo>
                        <a:pt x="6" y="12"/>
                        <a:pt x="6" y="12"/>
                        <a:pt x="6" y="12"/>
                      </a:cubicBezTo>
                      <a:cubicBezTo>
                        <a:pt x="6" y="8"/>
                        <a:pt x="9" y="1"/>
                        <a:pt x="22" y="1"/>
                      </a:cubicBezTo>
                      <a:cubicBezTo>
                        <a:pt x="21" y="0"/>
                        <a:pt x="20" y="0"/>
                        <a:pt x="19" y="0"/>
                      </a:cubicBezTo>
                      <a:cubicBezTo>
                        <a:pt x="4" y="0"/>
                        <a:pt x="0" y="7"/>
                        <a:pt x="0" y="12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19" y="115"/>
                        <a:pt x="19" y="115"/>
                        <a:pt x="19" y="115"/>
                      </a:cubicBezTo>
                      <a:cubicBezTo>
                        <a:pt x="22" y="111"/>
                        <a:pt x="22" y="111"/>
                        <a:pt x="22" y="111"/>
                      </a:cubicBezTo>
                      <a:lnTo>
                        <a:pt x="6" y="78"/>
                      </a:lnTo>
                      <a:close/>
                    </a:path>
                  </a:pathLst>
                </a:custGeom>
                <a:solidFill>
                  <a:srgbClr val="9900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478" name="Freeform 883">
                  <a:extLst>
                    <a:ext uri="{FF2B5EF4-FFF2-40B4-BE49-F238E27FC236}">
                      <a16:creationId xmlns:a16="http://schemas.microsoft.com/office/drawing/2014/main" id="{97CC14E4-0CC4-4E9C-820B-676273563302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480" y="866"/>
                  <a:ext cx="50" cy="289"/>
                </a:xfrm>
                <a:custGeom>
                  <a:avLst/>
                  <a:gdLst>
                    <a:gd name="T0" fmla="*/ 112 w 20"/>
                    <a:gd name="T1" fmla="*/ 75 h 115"/>
                    <a:gd name="T2" fmla="*/ 112 w 20"/>
                    <a:gd name="T3" fmla="*/ 493 h 115"/>
                    <a:gd name="T4" fmla="*/ 7 w 20"/>
                    <a:gd name="T5" fmla="*/ 726 h 115"/>
                    <a:gd name="T6" fmla="*/ 7 w 20"/>
                    <a:gd name="T7" fmla="*/ 726 h 115"/>
                    <a:gd name="T8" fmla="*/ 125 w 20"/>
                    <a:gd name="T9" fmla="*/ 493 h 115"/>
                    <a:gd name="T10" fmla="*/ 125 w 20"/>
                    <a:gd name="T11" fmla="*/ 75 h 115"/>
                    <a:gd name="T12" fmla="*/ 7 w 20"/>
                    <a:gd name="T13" fmla="*/ 0 h 115"/>
                    <a:gd name="T14" fmla="*/ 0 w 20"/>
                    <a:gd name="T15" fmla="*/ 0 h 115"/>
                    <a:gd name="T16" fmla="*/ 112 w 20"/>
                    <a:gd name="T17" fmla="*/ 75 h 115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0"/>
                    <a:gd name="T28" fmla="*/ 0 h 115"/>
                    <a:gd name="T29" fmla="*/ 20 w 20"/>
                    <a:gd name="T30" fmla="*/ 115 h 115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0" h="115">
                      <a:moveTo>
                        <a:pt x="18" y="12"/>
                      </a:moveTo>
                      <a:cubicBezTo>
                        <a:pt x="18" y="78"/>
                        <a:pt x="18" y="78"/>
                        <a:pt x="18" y="78"/>
                      </a:cubicBezTo>
                      <a:cubicBezTo>
                        <a:pt x="1" y="115"/>
                        <a:pt x="1" y="115"/>
                        <a:pt x="1" y="115"/>
                      </a:cubicBezTo>
                      <a:cubicBezTo>
                        <a:pt x="1" y="115"/>
                        <a:pt x="1" y="115"/>
                        <a:pt x="1" y="115"/>
                      </a:cubicBezTo>
                      <a:cubicBezTo>
                        <a:pt x="20" y="78"/>
                        <a:pt x="20" y="78"/>
                        <a:pt x="20" y="78"/>
                      </a:cubicBezTo>
                      <a:cubicBezTo>
                        <a:pt x="20" y="12"/>
                        <a:pt x="20" y="12"/>
                        <a:pt x="20" y="12"/>
                      </a:cubicBezTo>
                      <a:cubicBezTo>
                        <a:pt x="20" y="7"/>
                        <a:pt x="16" y="0"/>
                        <a:pt x="1" y="0"/>
                      </a:cubicBezTo>
                      <a:cubicBezTo>
                        <a:pt x="1" y="0"/>
                        <a:pt x="0" y="0"/>
                        <a:pt x="0" y="0"/>
                      </a:cubicBezTo>
                      <a:cubicBezTo>
                        <a:pt x="14" y="1"/>
                        <a:pt x="18" y="8"/>
                        <a:pt x="18" y="12"/>
                      </a:cubicBezTo>
                      <a:close/>
                    </a:path>
                  </a:pathLst>
                </a:custGeom>
                <a:solidFill>
                  <a:srgbClr val="9900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479" name="Freeform 884">
                  <a:extLst>
                    <a:ext uri="{FF2B5EF4-FFF2-40B4-BE49-F238E27FC236}">
                      <a16:creationId xmlns:a16="http://schemas.microsoft.com/office/drawing/2014/main" id="{1BF846B7-78BA-4982-9285-41630D2E0332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435" y="866"/>
                  <a:ext cx="95" cy="289"/>
                </a:xfrm>
                <a:custGeom>
                  <a:avLst/>
                  <a:gdLst>
                    <a:gd name="T0" fmla="*/ 237 w 38"/>
                    <a:gd name="T1" fmla="*/ 493 h 115"/>
                    <a:gd name="T2" fmla="*/ 237 w 38"/>
                    <a:gd name="T3" fmla="*/ 75 h 115"/>
                    <a:gd name="T4" fmla="*/ 120 w 38"/>
                    <a:gd name="T5" fmla="*/ 0 h 115"/>
                    <a:gd name="T6" fmla="*/ 0 w 38"/>
                    <a:gd name="T7" fmla="*/ 75 h 115"/>
                    <a:gd name="T8" fmla="*/ 0 w 38"/>
                    <a:gd name="T9" fmla="*/ 493 h 115"/>
                    <a:gd name="T10" fmla="*/ 120 w 38"/>
                    <a:gd name="T11" fmla="*/ 726 h 115"/>
                    <a:gd name="T12" fmla="*/ 237 w 38"/>
                    <a:gd name="T13" fmla="*/ 493 h 11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8"/>
                    <a:gd name="T22" fmla="*/ 0 h 115"/>
                    <a:gd name="T23" fmla="*/ 38 w 38"/>
                    <a:gd name="T24" fmla="*/ 115 h 11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8" h="115">
                      <a:moveTo>
                        <a:pt x="38" y="78"/>
                      </a:moveTo>
                      <a:cubicBezTo>
                        <a:pt x="38" y="12"/>
                        <a:pt x="38" y="12"/>
                        <a:pt x="38" y="12"/>
                      </a:cubicBezTo>
                      <a:cubicBezTo>
                        <a:pt x="38" y="7"/>
                        <a:pt x="34" y="0"/>
                        <a:pt x="19" y="0"/>
                      </a:cubicBezTo>
                      <a:cubicBezTo>
                        <a:pt x="4" y="0"/>
                        <a:pt x="0" y="7"/>
                        <a:pt x="0" y="12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19" y="115"/>
                        <a:pt x="19" y="115"/>
                        <a:pt x="19" y="115"/>
                      </a:cubicBezTo>
                      <a:lnTo>
                        <a:pt x="38" y="78"/>
                      </a:lnTo>
                      <a:close/>
                    </a:path>
                  </a:pathLst>
                </a:custGeom>
                <a:solidFill>
                  <a:srgbClr val="9900FF"/>
                </a:solidFill>
                <a:ln w="4763">
                  <a:solidFill>
                    <a:srgbClr val="343434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</p:grpSp>
          <p:grpSp>
            <p:nvGrpSpPr>
              <p:cNvPr id="409" name="Group 885">
                <a:extLst>
                  <a:ext uri="{FF2B5EF4-FFF2-40B4-BE49-F238E27FC236}">
                    <a16:creationId xmlns:a16="http://schemas.microsoft.com/office/drawing/2014/main" id="{487859FD-3994-4B92-A64D-6E01A285038D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1931" y="3007"/>
                <a:ext cx="53" cy="160"/>
                <a:chOff x="818" y="866"/>
                <a:chExt cx="96" cy="286"/>
              </a:xfrm>
            </p:grpSpPr>
            <p:sp>
              <p:nvSpPr>
                <p:cNvPr id="472" name="Freeform 886">
                  <a:extLst>
                    <a:ext uri="{FF2B5EF4-FFF2-40B4-BE49-F238E27FC236}">
                      <a16:creationId xmlns:a16="http://schemas.microsoft.com/office/drawing/2014/main" id="{1B63AC8D-5635-48E9-AE50-C50425971BF7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818" y="866"/>
                  <a:ext cx="96" cy="286"/>
                </a:xfrm>
                <a:custGeom>
                  <a:avLst/>
                  <a:gdLst>
                    <a:gd name="T0" fmla="*/ 205 w 38"/>
                    <a:gd name="T1" fmla="*/ 635 h 114"/>
                    <a:gd name="T2" fmla="*/ 159 w 38"/>
                    <a:gd name="T3" fmla="*/ 559 h 114"/>
                    <a:gd name="T4" fmla="*/ 243 w 38"/>
                    <a:gd name="T5" fmla="*/ 492 h 114"/>
                    <a:gd name="T6" fmla="*/ 243 w 38"/>
                    <a:gd name="T7" fmla="*/ 492 h 114"/>
                    <a:gd name="T8" fmla="*/ 243 w 38"/>
                    <a:gd name="T9" fmla="*/ 75 h 114"/>
                    <a:gd name="T10" fmla="*/ 121 w 38"/>
                    <a:gd name="T11" fmla="*/ 0 h 114"/>
                    <a:gd name="T12" fmla="*/ 0 w 38"/>
                    <a:gd name="T13" fmla="*/ 75 h 114"/>
                    <a:gd name="T14" fmla="*/ 0 w 38"/>
                    <a:gd name="T15" fmla="*/ 492 h 114"/>
                    <a:gd name="T16" fmla="*/ 0 w 38"/>
                    <a:gd name="T17" fmla="*/ 492 h 114"/>
                    <a:gd name="T18" fmla="*/ 83 w 38"/>
                    <a:gd name="T19" fmla="*/ 559 h 114"/>
                    <a:gd name="T20" fmla="*/ 38 w 38"/>
                    <a:gd name="T21" fmla="*/ 635 h 114"/>
                    <a:gd name="T22" fmla="*/ 121 w 38"/>
                    <a:gd name="T23" fmla="*/ 718 h 114"/>
                    <a:gd name="T24" fmla="*/ 205 w 38"/>
                    <a:gd name="T25" fmla="*/ 635 h 11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38"/>
                    <a:gd name="T40" fmla="*/ 0 h 114"/>
                    <a:gd name="T41" fmla="*/ 38 w 38"/>
                    <a:gd name="T42" fmla="*/ 114 h 114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38" h="114">
                      <a:moveTo>
                        <a:pt x="32" y="101"/>
                      </a:moveTo>
                      <a:cubicBezTo>
                        <a:pt x="32" y="95"/>
                        <a:pt x="29" y="91"/>
                        <a:pt x="25" y="89"/>
                      </a:cubicBezTo>
                      <a:cubicBezTo>
                        <a:pt x="37" y="87"/>
                        <a:pt x="38" y="81"/>
                        <a:pt x="38" y="78"/>
                      </a:cubicBezTo>
                      <a:cubicBezTo>
                        <a:pt x="38" y="78"/>
                        <a:pt x="38" y="78"/>
                        <a:pt x="38" y="78"/>
                      </a:cubicBezTo>
                      <a:cubicBezTo>
                        <a:pt x="38" y="12"/>
                        <a:pt x="38" y="12"/>
                        <a:pt x="38" y="12"/>
                      </a:cubicBezTo>
                      <a:cubicBezTo>
                        <a:pt x="38" y="7"/>
                        <a:pt x="34" y="0"/>
                        <a:pt x="19" y="0"/>
                      </a:cubicBezTo>
                      <a:cubicBezTo>
                        <a:pt x="4" y="0"/>
                        <a:pt x="0" y="7"/>
                        <a:pt x="0" y="12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81"/>
                        <a:pt x="1" y="87"/>
                        <a:pt x="13" y="89"/>
                      </a:cubicBezTo>
                      <a:cubicBezTo>
                        <a:pt x="8" y="91"/>
                        <a:pt x="6" y="95"/>
                        <a:pt x="6" y="101"/>
                      </a:cubicBezTo>
                      <a:cubicBezTo>
                        <a:pt x="6" y="108"/>
                        <a:pt x="11" y="114"/>
                        <a:pt x="19" y="114"/>
                      </a:cubicBezTo>
                      <a:cubicBezTo>
                        <a:pt x="26" y="114"/>
                        <a:pt x="32" y="108"/>
                        <a:pt x="32" y="101"/>
                      </a:cubicBezTo>
                      <a:close/>
                    </a:path>
                  </a:pathLst>
                </a:custGeom>
                <a:solidFill>
                  <a:srgbClr val="99CC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473" name="Freeform 887">
                  <a:extLst>
                    <a:ext uri="{FF2B5EF4-FFF2-40B4-BE49-F238E27FC236}">
                      <a16:creationId xmlns:a16="http://schemas.microsoft.com/office/drawing/2014/main" id="{96E21759-E514-46AD-B2E7-6D93009ECA4D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864" y="866"/>
                  <a:ext cx="50" cy="286"/>
                </a:xfrm>
                <a:custGeom>
                  <a:avLst/>
                  <a:gdLst>
                    <a:gd name="T0" fmla="*/ 112 w 20"/>
                    <a:gd name="T1" fmla="*/ 75 h 114"/>
                    <a:gd name="T2" fmla="*/ 112 w 20"/>
                    <a:gd name="T3" fmla="*/ 492 h 114"/>
                    <a:gd name="T4" fmla="*/ 112 w 20"/>
                    <a:gd name="T5" fmla="*/ 492 h 114"/>
                    <a:gd name="T6" fmla="*/ 32 w 20"/>
                    <a:gd name="T7" fmla="*/ 559 h 114"/>
                    <a:gd name="T8" fmla="*/ 75 w 20"/>
                    <a:gd name="T9" fmla="*/ 635 h 114"/>
                    <a:gd name="T10" fmla="*/ 0 w 20"/>
                    <a:gd name="T11" fmla="*/ 718 h 114"/>
                    <a:gd name="T12" fmla="*/ 7 w 20"/>
                    <a:gd name="T13" fmla="*/ 718 h 114"/>
                    <a:gd name="T14" fmla="*/ 88 w 20"/>
                    <a:gd name="T15" fmla="*/ 635 h 114"/>
                    <a:gd name="T16" fmla="*/ 43 w 20"/>
                    <a:gd name="T17" fmla="*/ 559 h 114"/>
                    <a:gd name="T18" fmla="*/ 125 w 20"/>
                    <a:gd name="T19" fmla="*/ 492 h 114"/>
                    <a:gd name="T20" fmla="*/ 125 w 20"/>
                    <a:gd name="T21" fmla="*/ 492 h 114"/>
                    <a:gd name="T22" fmla="*/ 125 w 20"/>
                    <a:gd name="T23" fmla="*/ 75 h 114"/>
                    <a:gd name="T24" fmla="*/ 7 w 20"/>
                    <a:gd name="T25" fmla="*/ 0 h 114"/>
                    <a:gd name="T26" fmla="*/ 0 w 20"/>
                    <a:gd name="T27" fmla="*/ 0 h 114"/>
                    <a:gd name="T28" fmla="*/ 112 w 20"/>
                    <a:gd name="T29" fmla="*/ 75 h 114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w 20"/>
                    <a:gd name="T46" fmla="*/ 0 h 114"/>
                    <a:gd name="T47" fmla="*/ 20 w 20"/>
                    <a:gd name="T48" fmla="*/ 114 h 114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T45" t="T46" r="T47" b="T48"/>
                  <a:pathLst>
                    <a:path w="20" h="114">
                      <a:moveTo>
                        <a:pt x="18" y="12"/>
                      </a:moveTo>
                      <a:cubicBezTo>
                        <a:pt x="18" y="78"/>
                        <a:pt x="18" y="78"/>
                        <a:pt x="18" y="78"/>
                      </a:cubicBezTo>
                      <a:cubicBezTo>
                        <a:pt x="18" y="78"/>
                        <a:pt x="18" y="78"/>
                        <a:pt x="18" y="78"/>
                      </a:cubicBezTo>
                      <a:cubicBezTo>
                        <a:pt x="18" y="81"/>
                        <a:pt x="17" y="87"/>
                        <a:pt x="5" y="89"/>
                      </a:cubicBezTo>
                      <a:cubicBezTo>
                        <a:pt x="9" y="91"/>
                        <a:pt x="12" y="95"/>
                        <a:pt x="12" y="101"/>
                      </a:cubicBezTo>
                      <a:cubicBezTo>
                        <a:pt x="12" y="108"/>
                        <a:pt x="7" y="113"/>
                        <a:pt x="0" y="114"/>
                      </a:cubicBezTo>
                      <a:cubicBezTo>
                        <a:pt x="0" y="114"/>
                        <a:pt x="0" y="114"/>
                        <a:pt x="1" y="114"/>
                      </a:cubicBezTo>
                      <a:cubicBezTo>
                        <a:pt x="8" y="114"/>
                        <a:pt x="14" y="108"/>
                        <a:pt x="14" y="101"/>
                      </a:cubicBezTo>
                      <a:cubicBezTo>
                        <a:pt x="14" y="95"/>
                        <a:pt x="11" y="91"/>
                        <a:pt x="7" y="89"/>
                      </a:cubicBezTo>
                      <a:cubicBezTo>
                        <a:pt x="19" y="87"/>
                        <a:pt x="20" y="81"/>
                        <a:pt x="20" y="78"/>
                      </a:cubicBezTo>
                      <a:cubicBezTo>
                        <a:pt x="20" y="78"/>
                        <a:pt x="20" y="78"/>
                        <a:pt x="20" y="78"/>
                      </a:cubicBezTo>
                      <a:cubicBezTo>
                        <a:pt x="20" y="12"/>
                        <a:pt x="20" y="12"/>
                        <a:pt x="20" y="12"/>
                      </a:cubicBezTo>
                      <a:cubicBezTo>
                        <a:pt x="20" y="7"/>
                        <a:pt x="16" y="0"/>
                        <a:pt x="1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4" y="1"/>
                        <a:pt x="18" y="8"/>
                        <a:pt x="18" y="12"/>
                      </a:cubicBezTo>
                      <a:close/>
                    </a:path>
                  </a:pathLst>
                </a:custGeom>
                <a:solidFill>
                  <a:srgbClr val="99CC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474" name="Freeform 888">
                  <a:extLst>
                    <a:ext uri="{FF2B5EF4-FFF2-40B4-BE49-F238E27FC236}">
                      <a16:creationId xmlns:a16="http://schemas.microsoft.com/office/drawing/2014/main" id="{24A0B375-C9CE-49AE-825D-654EACA06563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818" y="866"/>
                  <a:ext cx="56" cy="286"/>
                </a:xfrm>
                <a:custGeom>
                  <a:avLst/>
                  <a:gdLst>
                    <a:gd name="T0" fmla="*/ 79 w 22"/>
                    <a:gd name="T1" fmla="*/ 635 h 114"/>
                    <a:gd name="T2" fmla="*/ 122 w 22"/>
                    <a:gd name="T3" fmla="*/ 559 h 114"/>
                    <a:gd name="T4" fmla="*/ 38 w 22"/>
                    <a:gd name="T5" fmla="*/ 492 h 114"/>
                    <a:gd name="T6" fmla="*/ 38 w 22"/>
                    <a:gd name="T7" fmla="*/ 492 h 114"/>
                    <a:gd name="T8" fmla="*/ 38 w 22"/>
                    <a:gd name="T9" fmla="*/ 75 h 114"/>
                    <a:gd name="T10" fmla="*/ 143 w 22"/>
                    <a:gd name="T11" fmla="*/ 8 h 114"/>
                    <a:gd name="T12" fmla="*/ 122 w 22"/>
                    <a:gd name="T13" fmla="*/ 0 h 114"/>
                    <a:gd name="T14" fmla="*/ 0 w 22"/>
                    <a:gd name="T15" fmla="*/ 75 h 114"/>
                    <a:gd name="T16" fmla="*/ 0 w 22"/>
                    <a:gd name="T17" fmla="*/ 492 h 114"/>
                    <a:gd name="T18" fmla="*/ 0 w 22"/>
                    <a:gd name="T19" fmla="*/ 492 h 114"/>
                    <a:gd name="T20" fmla="*/ 84 w 22"/>
                    <a:gd name="T21" fmla="*/ 559 h 114"/>
                    <a:gd name="T22" fmla="*/ 38 w 22"/>
                    <a:gd name="T23" fmla="*/ 635 h 114"/>
                    <a:gd name="T24" fmla="*/ 122 w 22"/>
                    <a:gd name="T25" fmla="*/ 718 h 114"/>
                    <a:gd name="T26" fmla="*/ 143 w 22"/>
                    <a:gd name="T27" fmla="*/ 718 h 114"/>
                    <a:gd name="T28" fmla="*/ 79 w 22"/>
                    <a:gd name="T29" fmla="*/ 635 h 114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w 22"/>
                    <a:gd name="T46" fmla="*/ 0 h 114"/>
                    <a:gd name="T47" fmla="*/ 22 w 22"/>
                    <a:gd name="T48" fmla="*/ 114 h 114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T45" t="T46" r="T47" b="T48"/>
                  <a:pathLst>
                    <a:path w="22" h="114">
                      <a:moveTo>
                        <a:pt x="12" y="101"/>
                      </a:moveTo>
                      <a:cubicBezTo>
                        <a:pt x="12" y="95"/>
                        <a:pt x="15" y="91"/>
                        <a:pt x="19" y="89"/>
                      </a:cubicBezTo>
                      <a:cubicBezTo>
                        <a:pt x="7" y="87"/>
                        <a:pt x="6" y="81"/>
                        <a:pt x="6" y="78"/>
                      </a:cubicBezTo>
                      <a:cubicBezTo>
                        <a:pt x="6" y="78"/>
                        <a:pt x="6" y="78"/>
                        <a:pt x="6" y="78"/>
                      </a:cubicBezTo>
                      <a:cubicBezTo>
                        <a:pt x="6" y="12"/>
                        <a:pt x="6" y="12"/>
                        <a:pt x="6" y="12"/>
                      </a:cubicBezTo>
                      <a:cubicBezTo>
                        <a:pt x="6" y="8"/>
                        <a:pt x="8" y="1"/>
                        <a:pt x="22" y="1"/>
                      </a:cubicBezTo>
                      <a:cubicBezTo>
                        <a:pt x="21" y="0"/>
                        <a:pt x="20" y="0"/>
                        <a:pt x="19" y="0"/>
                      </a:cubicBezTo>
                      <a:cubicBezTo>
                        <a:pt x="4" y="0"/>
                        <a:pt x="0" y="7"/>
                        <a:pt x="0" y="12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81"/>
                        <a:pt x="1" y="87"/>
                        <a:pt x="13" y="89"/>
                      </a:cubicBezTo>
                      <a:cubicBezTo>
                        <a:pt x="8" y="91"/>
                        <a:pt x="6" y="95"/>
                        <a:pt x="6" y="101"/>
                      </a:cubicBezTo>
                      <a:cubicBezTo>
                        <a:pt x="6" y="108"/>
                        <a:pt x="11" y="114"/>
                        <a:pt x="19" y="114"/>
                      </a:cubicBezTo>
                      <a:cubicBezTo>
                        <a:pt x="20" y="114"/>
                        <a:pt x="21" y="114"/>
                        <a:pt x="22" y="114"/>
                      </a:cubicBezTo>
                      <a:cubicBezTo>
                        <a:pt x="16" y="112"/>
                        <a:pt x="12" y="107"/>
                        <a:pt x="12" y="101"/>
                      </a:cubicBezTo>
                      <a:close/>
                    </a:path>
                  </a:pathLst>
                </a:custGeom>
                <a:solidFill>
                  <a:srgbClr val="99CC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475" name="Freeform 889">
                  <a:extLst>
                    <a:ext uri="{FF2B5EF4-FFF2-40B4-BE49-F238E27FC236}">
                      <a16:creationId xmlns:a16="http://schemas.microsoft.com/office/drawing/2014/main" id="{D0F050EB-8549-42EF-88EA-11A09A5D2CCA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818" y="866"/>
                  <a:ext cx="96" cy="286"/>
                </a:xfrm>
                <a:custGeom>
                  <a:avLst/>
                  <a:gdLst>
                    <a:gd name="T0" fmla="*/ 205 w 38"/>
                    <a:gd name="T1" fmla="*/ 635 h 114"/>
                    <a:gd name="T2" fmla="*/ 159 w 38"/>
                    <a:gd name="T3" fmla="*/ 559 h 114"/>
                    <a:gd name="T4" fmla="*/ 243 w 38"/>
                    <a:gd name="T5" fmla="*/ 492 h 114"/>
                    <a:gd name="T6" fmla="*/ 243 w 38"/>
                    <a:gd name="T7" fmla="*/ 492 h 114"/>
                    <a:gd name="T8" fmla="*/ 243 w 38"/>
                    <a:gd name="T9" fmla="*/ 75 h 114"/>
                    <a:gd name="T10" fmla="*/ 121 w 38"/>
                    <a:gd name="T11" fmla="*/ 0 h 114"/>
                    <a:gd name="T12" fmla="*/ 0 w 38"/>
                    <a:gd name="T13" fmla="*/ 75 h 114"/>
                    <a:gd name="T14" fmla="*/ 0 w 38"/>
                    <a:gd name="T15" fmla="*/ 492 h 114"/>
                    <a:gd name="T16" fmla="*/ 0 w 38"/>
                    <a:gd name="T17" fmla="*/ 492 h 114"/>
                    <a:gd name="T18" fmla="*/ 83 w 38"/>
                    <a:gd name="T19" fmla="*/ 559 h 114"/>
                    <a:gd name="T20" fmla="*/ 38 w 38"/>
                    <a:gd name="T21" fmla="*/ 635 h 114"/>
                    <a:gd name="T22" fmla="*/ 121 w 38"/>
                    <a:gd name="T23" fmla="*/ 718 h 114"/>
                    <a:gd name="T24" fmla="*/ 205 w 38"/>
                    <a:gd name="T25" fmla="*/ 635 h 11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38"/>
                    <a:gd name="T40" fmla="*/ 0 h 114"/>
                    <a:gd name="T41" fmla="*/ 38 w 38"/>
                    <a:gd name="T42" fmla="*/ 114 h 114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38" h="114">
                      <a:moveTo>
                        <a:pt x="32" y="101"/>
                      </a:moveTo>
                      <a:cubicBezTo>
                        <a:pt x="32" y="95"/>
                        <a:pt x="29" y="91"/>
                        <a:pt x="25" y="89"/>
                      </a:cubicBezTo>
                      <a:cubicBezTo>
                        <a:pt x="37" y="87"/>
                        <a:pt x="38" y="81"/>
                        <a:pt x="38" y="78"/>
                      </a:cubicBezTo>
                      <a:cubicBezTo>
                        <a:pt x="38" y="78"/>
                        <a:pt x="38" y="78"/>
                        <a:pt x="38" y="78"/>
                      </a:cubicBezTo>
                      <a:cubicBezTo>
                        <a:pt x="38" y="12"/>
                        <a:pt x="38" y="12"/>
                        <a:pt x="38" y="12"/>
                      </a:cubicBezTo>
                      <a:cubicBezTo>
                        <a:pt x="38" y="7"/>
                        <a:pt x="34" y="0"/>
                        <a:pt x="19" y="0"/>
                      </a:cubicBezTo>
                      <a:cubicBezTo>
                        <a:pt x="4" y="0"/>
                        <a:pt x="0" y="7"/>
                        <a:pt x="0" y="12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81"/>
                        <a:pt x="1" y="87"/>
                        <a:pt x="13" y="89"/>
                      </a:cubicBezTo>
                      <a:cubicBezTo>
                        <a:pt x="8" y="91"/>
                        <a:pt x="6" y="95"/>
                        <a:pt x="6" y="101"/>
                      </a:cubicBezTo>
                      <a:cubicBezTo>
                        <a:pt x="6" y="108"/>
                        <a:pt x="11" y="114"/>
                        <a:pt x="19" y="114"/>
                      </a:cubicBezTo>
                      <a:cubicBezTo>
                        <a:pt x="26" y="114"/>
                        <a:pt x="32" y="108"/>
                        <a:pt x="32" y="101"/>
                      </a:cubicBezTo>
                      <a:close/>
                    </a:path>
                  </a:pathLst>
                </a:custGeom>
                <a:solidFill>
                  <a:srgbClr val="99CC00"/>
                </a:solidFill>
                <a:ln w="3175">
                  <a:solidFill>
                    <a:srgbClr val="343434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</p:grpSp>
          <p:grpSp>
            <p:nvGrpSpPr>
              <p:cNvPr id="410" name="Group 890">
                <a:extLst>
                  <a:ext uri="{FF2B5EF4-FFF2-40B4-BE49-F238E27FC236}">
                    <a16:creationId xmlns:a16="http://schemas.microsoft.com/office/drawing/2014/main" id="{31BAB775-FAC4-4389-8B20-56C1ACB5F13F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 rot="10800000">
                <a:off x="2229" y="3007"/>
                <a:ext cx="53" cy="156"/>
                <a:chOff x="1008" y="867"/>
                <a:chExt cx="95" cy="278"/>
              </a:xfrm>
            </p:grpSpPr>
            <p:sp>
              <p:nvSpPr>
                <p:cNvPr id="468" name="Freeform 891">
                  <a:extLst>
                    <a:ext uri="{FF2B5EF4-FFF2-40B4-BE49-F238E27FC236}">
                      <a16:creationId xmlns:a16="http://schemas.microsoft.com/office/drawing/2014/main" id="{4FA82D3D-553B-4C34-B1D1-215345055223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1008" y="867"/>
                  <a:ext cx="95" cy="278"/>
                </a:xfrm>
                <a:custGeom>
                  <a:avLst/>
                  <a:gdLst>
                    <a:gd name="T0" fmla="*/ 237 w 38"/>
                    <a:gd name="T1" fmla="*/ 621 h 111"/>
                    <a:gd name="T2" fmla="*/ 237 w 38"/>
                    <a:gd name="T3" fmla="*/ 0 h 111"/>
                    <a:gd name="T4" fmla="*/ 155 w 38"/>
                    <a:gd name="T5" fmla="*/ 70 h 111"/>
                    <a:gd name="T6" fmla="*/ 200 w 38"/>
                    <a:gd name="T7" fmla="*/ 138 h 111"/>
                    <a:gd name="T8" fmla="*/ 120 w 38"/>
                    <a:gd name="T9" fmla="*/ 225 h 111"/>
                    <a:gd name="T10" fmla="*/ 37 w 38"/>
                    <a:gd name="T11" fmla="*/ 138 h 111"/>
                    <a:gd name="T12" fmla="*/ 80 w 38"/>
                    <a:gd name="T13" fmla="*/ 70 h 111"/>
                    <a:gd name="T14" fmla="*/ 0 w 38"/>
                    <a:gd name="T15" fmla="*/ 0 h 111"/>
                    <a:gd name="T16" fmla="*/ 0 w 38"/>
                    <a:gd name="T17" fmla="*/ 621 h 111"/>
                    <a:gd name="T18" fmla="*/ 120 w 38"/>
                    <a:gd name="T19" fmla="*/ 696 h 111"/>
                    <a:gd name="T20" fmla="*/ 237 w 38"/>
                    <a:gd name="T21" fmla="*/ 621 h 111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38"/>
                    <a:gd name="T34" fmla="*/ 0 h 111"/>
                    <a:gd name="T35" fmla="*/ 38 w 38"/>
                    <a:gd name="T36" fmla="*/ 111 h 111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38" h="111">
                      <a:moveTo>
                        <a:pt x="38" y="99"/>
                      </a:moveTo>
                      <a:cubicBezTo>
                        <a:pt x="38" y="0"/>
                        <a:pt x="38" y="0"/>
                        <a:pt x="38" y="0"/>
                      </a:cubicBezTo>
                      <a:cubicBezTo>
                        <a:pt x="37" y="3"/>
                        <a:pt x="36" y="9"/>
                        <a:pt x="25" y="11"/>
                      </a:cubicBezTo>
                      <a:cubicBezTo>
                        <a:pt x="29" y="13"/>
                        <a:pt x="32" y="17"/>
                        <a:pt x="32" y="22"/>
                      </a:cubicBezTo>
                      <a:cubicBezTo>
                        <a:pt x="32" y="30"/>
                        <a:pt x="26" y="36"/>
                        <a:pt x="19" y="36"/>
                      </a:cubicBezTo>
                      <a:cubicBezTo>
                        <a:pt x="11" y="36"/>
                        <a:pt x="6" y="30"/>
                        <a:pt x="6" y="22"/>
                      </a:cubicBezTo>
                      <a:cubicBezTo>
                        <a:pt x="6" y="17"/>
                        <a:pt x="8" y="13"/>
                        <a:pt x="13" y="11"/>
                      </a:cubicBezTo>
                      <a:cubicBezTo>
                        <a:pt x="1" y="9"/>
                        <a:pt x="0" y="3"/>
                        <a:pt x="0" y="0"/>
                      </a:cubicBezTo>
                      <a:cubicBezTo>
                        <a:pt x="0" y="99"/>
                        <a:pt x="0" y="99"/>
                        <a:pt x="0" y="99"/>
                      </a:cubicBezTo>
                      <a:cubicBezTo>
                        <a:pt x="0" y="106"/>
                        <a:pt x="4" y="111"/>
                        <a:pt x="19" y="111"/>
                      </a:cubicBezTo>
                      <a:cubicBezTo>
                        <a:pt x="34" y="111"/>
                        <a:pt x="38" y="106"/>
                        <a:pt x="38" y="99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rot="10800000"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469" name="Freeform 892">
                  <a:extLst>
                    <a:ext uri="{FF2B5EF4-FFF2-40B4-BE49-F238E27FC236}">
                      <a16:creationId xmlns:a16="http://schemas.microsoft.com/office/drawing/2014/main" id="{E5AB818F-786A-4352-A802-B13D3A18CE59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1053" y="867"/>
                  <a:ext cx="50" cy="278"/>
                </a:xfrm>
                <a:custGeom>
                  <a:avLst/>
                  <a:gdLst>
                    <a:gd name="T0" fmla="*/ 125 w 20"/>
                    <a:gd name="T1" fmla="*/ 621 h 111"/>
                    <a:gd name="T2" fmla="*/ 125 w 20"/>
                    <a:gd name="T3" fmla="*/ 0 h 111"/>
                    <a:gd name="T4" fmla="*/ 107 w 20"/>
                    <a:gd name="T5" fmla="*/ 38 h 111"/>
                    <a:gd name="T6" fmla="*/ 107 w 20"/>
                    <a:gd name="T7" fmla="*/ 621 h 111"/>
                    <a:gd name="T8" fmla="*/ 0 w 20"/>
                    <a:gd name="T9" fmla="*/ 696 h 111"/>
                    <a:gd name="T10" fmla="*/ 7 w 20"/>
                    <a:gd name="T11" fmla="*/ 696 h 111"/>
                    <a:gd name="T12" fmla="*/ 125 w 20"/>
                    <a:gd name="T13" fmla="*/ 621 h 11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0"/>
                    <a:gd name="T22" fmla="*/ 0 h 111"/>
                    <a:gd name="T23" fmla="*/ 20 w 20"/>
                    <a:gd name="T24" fmla="*/ 111 h 11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0" h="111">
                      <a:moveTo>
                        <a:pt x="20" y="99"/>
                      </a:moveTo>
                      <a:cubicBezTo>
                        <a:pt x="20" y="0"/>
                        <a:pt x="20" y="0"/>
                        <a:pt x="20" y="0"/>
                      </a:cubicBezTo>
                      <a:cubicBezTo>
                        <a:pt x="20" y="1"/>
                        <a:pt x="19" y="5"/>
                        <a:pt x="17" y="6"/>
                      </a:cubicBezTo>
                      <a:cubicBezTo>
                        <a:pt x="17" y="99"/>
                        <a:pt x="17" y="99"/>
                        <a:pt x="17" y="99"/>
                      </a:cubicBezTo>
                      <a:cubicBezTo>
                        <a:pt x="17" y="105"/>
                        <a:pt x="14" y="111"/>
                        <a:pt x="0" y="111"/>
                      </a:cubicBezTo>
                      <a:cubicBezTo>
                        <a:pt x="0" y="111"/>
                        <a:pt x="0" y="111"/>
                        <a:pt x="1" y="111"/>
                      </a:cubicBezTo>
                      <a:cubicBezTo>
                        <a:pt x="16" y="111"/>
                        <a:pt x="20" y="106"/>
                        <a:pt x="20" y="99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rot="10800000"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470" name="Freeform 893">
                  <a:extLst>
                    <a:ext uri="{FF2B5EF4-FFF2-40B4-BE49-F238E27FC236}">
                      <a16:creationId xmlns:a16="http://schemas.microsoft.com/office/drawing/2014/main" id="{A1409C4F-6276-45C3-B736-C6639F154D91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1008" y="867"/>
                  <a:ext cx="95" cy="278"/>
                </a:xfrm>
                <a:custGeom>
                  <a:avLst/>
                  <a:gdLst>
                    <a:gd name="T0" fmla="*/ 155 w 38"/>
                    <a:gd name="T1" fmla="*/ 70 h 111"/>
                    <a:gd name="T2" fmla="*/ 200 w 38"/>
                    <a:gd name="T3" fmla="*/ 138 h 111"/>
                    <a:gd name="T4" fmla="*/ 137 w 38"/>
                    <a:gd name="T5" fmla="*/ 225 h 111"/>
                    <a:gd name="T6" fmla="*/ 150 w 38"/>
                    <a:gd name="T7" fmla="*/ 225 h 111"/>
                    <a:gd name="T8" fmla="*/ 220 w 38"/>
                    <a:gd name="T9" fmla="*/ 138 h 111"/>
                    <a:gd name="T10" fmla="*/ 180 w 38"/>
                    <a:gd name="T11" fmla="*/ 70 h 111"/>
                    <a:gd name="T12" fmla="*/ 237 w 38"/>
                    <a:gd name="T13" fmla="*/ 8 h 111"/>
                    <a:gd name="T14" fmla="*/ 237 w 38"/>
                    <a:gd name="T15" fmla="*/ 0 h 111"/>
                    <a:gd name="T16" fmla="*/ 155 w 38"/>
                    <a:gd name="T17" fmla="*/ 70 h 111"/>
                    <a:gd name="T18" fmla="*/ 137 w 38"/>
                    <a:gd name="T19" fmla="*/ 696 h 111"/>
                    <a:gd name="T20" fmla="*/ 30 w 38"/>
                    <a:gd name="T21" fmla="*/ 621 h 111"/>
                    <a:gd name="T22" fmla="*/ 30 w 38"/>
                    <a:gd name="T23" fmla="*/ 50 h 111"/>
                    <a:gd name="T24" fmla="*/ 0 w 38"/>
                    <a:gd name="T25" fmla="*/ 0 h 111"/>
                    <a:gd name="T26" fmla="*/ 0 w 38"/>
                    <a:gd name="T27" fmla="*/ 621 h 111"/>
                    <a:gd name="T28" fmla="*/ 120 w 38"/>
                    <a:gd name="T29" fmla="*/ 696 h 111"/>
                    <a:gd name="T30" fmla="*/ 137 w 38"/>
                    <a:gd name="T31" fmla="*/ 696 h 111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38"/>
                    <a:gd name="T49" fmla="*/ 0 h 111"/>
                    <a:gd name="T50" fmla="*/ 38 w 38"/>
                    <a:gd name="T51" fmla="*/ 111 h 111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38" h="111">
                      <a:moveTo>
                        <a:pt x="25" y="11"/>
                      </a:moveTo>
                      <a:cubicBezTo>
                        <a:pt x="29" y="13"/>
                        <a:pt x="32" y="17"/>
                        <a:pt x="32" y="22"/>
                      </a:cubicBezTo>
                      <a:cubicBezTo>
                        <a:pt x="32" y="29"/>
                        <a:pt x="28" y="34"/>
                        <a:pt x="22" y="36"/>
                      </a:cubicBezTo>
                      <a:cubicBezTo>
                        <a:pt x="22" y="36"/>
                        <a:pt x="23" y="36"/>
                        <a:pt x="24" y="36"/>
                      </a:cubicBezTo>
                      <a:cubicBezTo>
                        <a:pt x="31" y="35"/>
                        <a:pt x="35" y="30"/>
                        <a:pt x="35" y="22"/>
                      </a:cubicBezTo>
                      <a:cubicBezTo>
                        <a:pt x="35" y="17"/>
                        <a:pt x="33" y="13"/>
                        <a:pt x="29" y="11"/>
                      </a:cubicBezTo>
                      <a:cubicBezTo>
                        <a:pt x="35" y="10"/>
                        <a:pt x="38" y="5"/>
                        <a:pt x="38" y="1"/>
                      </a:cubicBezTo>
                      <a:cubicBezTo>
                        <a:pt x="38" y="0"/>
                        <a:pt x="38" y="0"/>
                        <a:pt x="38" y="0"/>
                      </a:cubicBezTo>
                      <a:cubicBezTo>
                        <a:pt x="37" y="3"/>
                        <a:pt x="36" y="9"/>
                        <a:pt x="25" y="11"/>
                      </a:cubicBezTo>
                      <a:close/>
                      <a:moveTo>
                        <a:pt x="22" y="111"/>
                      </a:moveTo>
                      <a:cubicBezTo>
                        <a:pt x="8" y="110"/>
                        <a:pt x="5" y="105"/>
                        <a:pt x="5" y="99"/>
                      </a:cubicBezTo>
                      <a:cubicBezTo>
                        <a:pt x="5" y="8"/>
                        <a:pt x="5" y="8"/>
                        <a:pt x="5" y="8"/>
                      </a:cubicBezTo>
                      <a:cubicBezTo>
                        <a:pt x="1" y="6"/>
                        <a:pt x="0" y="2"/>
                        <a:pt x="0" y="0"/>
                      </a:cubicBezTo>
                      <a:cubicBezTo>
                        <a:pt x="0" y="99"/>
                        <a:pt x="0" y="99"/>
                        <a:pt x="0" y="99"/>
                      </a:cubicBezTo>
                      <a:cubicBezTo>
                        <a:pt x="0" y="106"/>
                        <a:pt x="4" y="111"/>
                        <a:pt x="19" y="111"/>
                      </a:cubicBezTo>
                      <a:cubicBezTo>
                        <a:pt x="20" y="111"/>
                        <a:pt x="21" y="111"/>
                        <a:pt x="22" y="111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rot="10800000"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471" name="Freeform 894">
                  <a:extLst>
                    <a:ext uri="{FF2B5EF4-FFF2-40B4-BE49-F238E27FC236}">
                      <a16:creationId xmlns:a16="http://schemas.microsoft.com/office/drawing/2014/main" id="{F43E076E-B579-45F8-A8BE-D84982B8AA16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1008" y="867"/>
                  <a:ext cx="95" cy="278"/>
                </a:xfrm>
                <a:custGeom>
                  <a:avLst/>
                  <a:gdLst>
                    <a:gd name="T0" fmla="*/ 237 w 38"/>
                    <a:gd name="T1" fmla="*/ 621 h 111"/>
                    <a:gd name="T2" fmla="*/ 237 w 38"/>
                    <a:gd name="T3" fmla="*/ 0 h 111"/>
                    <a:gd name="T4" fmla="*/ 155 w 38"/>
                    <a:gd name="T5" fmla="*/ 70 h 111"/>
                    <a:gd name="T6" fmla="*/ 200 w 38"/>
                    <a:gd name="T7" fmla="*/ 138 h 111"/>
                    <a:gd name="T8" fmla="*/ 120 w 38"/>
                    <a:gd name="T9" fmla="*/ 225 h 111"/>
                    <a:gd name="T10" fmla="*/ 37 w 38"/>
                    <a:gd name="T11" fmla="*/ 138 h 111"/>
                    <a:gd name="T12" fmla="*/ 80 w 38"/>
                    <a:gd name="T13" fmla="*/ 70 h 111"/>
                    <a:gd name="T14" fmla="*/ 0 w 38"/>
                    <a:gd name="T15" fmla="*/ 0 h 111"/>
                    <a:gd name="T16" fmla="*/ 0 w 38"/>
                    <a:gd name="T17" fmla="*/ 621 h 111"/>
                    <a:gd name="T18" fmla="*/ 120 w 38"/>
                    <a:gd name="T19" fmla="*/ 696 h 111"/>
                    <a:gd name="T20" fmla="*/ 237 w 38"/>
                    <a:gd name="T21" fmla="*/ 621 h 111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38"/>
                    <a:gd name="T34" fmla="*/ 0 h 111"/>
                    <a:gd name="T35" fmla="*/ 38 w 38"/>
                    <a:gd name="T36" fmla="*/ 111 h 111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38" h="111">
                      <a:moveTo>
                        <a:pt x="38" y="99"/>
                      </a:moveTo>
                      <a:cubicBezTo>
                        <a:pt x="38" y="0"/>
                        <a:pt x="38" y="0"/>
                        <a:pt x="38" y="0"/>
                      </a:cubicBezTo>
                      <a:cubicBezTo>
                        <a:pt x="37" y="3"/>
                        <a:pt x="36" y="9"/>
                        <a:pt x="25" y="11"/>
                      </a:cubicBezTo>
                      <a:cubicBezTo>
                        <a:pt x="29" y="13"/>
                        <a:pt x="32" y="17"/>
                        <a:pt x="32" y="22"/>
                      </a:cubicBezTo>
                      <a:cubicBezTo>
                        <a:pt x="32" y="30"/>
                        <a:pt x="26" y="36"/>
                        <a:pt x="19" y="36"/>
                      </a:cubicBezTo>
                      <a:cubicBezTo>
                        <a:pt x="11" y="36"/>
                        <a:pt x="6" y="30"/>
                        <a:pt x="6" y="22"/>
                      </a:cubicBezTo>
                      <a:cubicBezTo>
                        <a:pt x="6" y="17"/>
                        <a:pt x="8" y="13"/>
                        <a:pt x="13" y="11"/>
                      </a:cubicBezTo>
                      <a:cubicBezTo>
                        <a:pt x="1" y="9"/>
                        <a:pt x="0" y="3"/>
                        <a:pt x="0" y="0"/>
                      </a:cubicBezTo>
                      <a:cubicBezTo>
                        <a:pt x="0" y="99"/>
                        <a:pt x="0" y="99"/>
                        <a:pt x="0" y="99"/>
                      </a:cubicBezTo>
                      <a:cubicBezTo>
                        <a:pt x="0" y="106"/>
                        <a:pt x="4" y="111"/>
                        <a:pt x="19" y="111"/>
                      </a:cubicBezTo>
                      <a:cubicBezTo>
                        <a:pt x="34" y="111"/>
                        <a:pt x="38" y="106"/>
                        <a:pt x="38" y="99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 w="4763">
                  <a:solidFill>
                    <a:srgbClr val="343434"/>
                  </a:solidFill>
                  <a:miter lim="800000"/>
                  <a:headEnd/>
                  <a:tailEnd/>
                </a:ln>
              </p:spPr>
              <p:txBody>
                <a:bodyPr rot="10800000"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</p:grpSp>
          <p:grpSp>
            <p:nvGrpSpPr>
              <p:cNvPr id="411" name="Group 895">
                <a:extLst>
                  <a:ext uri="{FF2B5EF4-FFF2-40B4-BE49-F238E27FC236}">
                    <a16:creationId xmlns:a16="http://schemas.microsoft.com/office/drawing/2014/main" id="{4A3300F8-2F2A-4BCB-9F80-1B9BAE986B78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2425" y="3007"/>
                <a:ext cx="53" cy="160"/>
                <a:chOff x="818" y="866"/>
                <a:chExt cx="96" cy="286"/>
              </a:xfrm>
            </p:grpSpPr>
            <p:sp>
              <p:nvSpPr>
                <p:cNvPr id="464" name="Freeform 896">
                  <a:extLst>
                    <a:ext uri="{FF2B5EF4-FFF2-40B4-BE49-F238E27FC236}">
                      <a16:creationId xmlns:a16="http://schemas.microsoft.com/office/drawing/2014/main" id="{9B630F0F-B8DF-479D-8046-ADB23ED89D86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818" y="866"/>
                  <a:ext cx="96" cy="286"/>
                </a:xfrm>
                <a:custGeom>
                  <a:avLst/>
                  <a:gdLst>
                    <a:gd name="T0" fmla="*/ 205 w 38"/>
                    <a:gd name="T1" fmla="*/ 635 h 114"/>
                    <a:gd name="T2" fmla="*/ 159 w 38"/>
                    <a:gd name="T3" fmla="*/ 559 h 114"/>
                    <a:gd name="T4" fmla="*/ 243 w 38"/>
                    <a:gd name="T5" fmla="*/ 492 h 114"/>
                    <a:gd name="T6" fmla="*/ 243 w 38"/>
                    <a:gd name="T7" fmla="*/ 492 h 114"/>
                    <a:gd name="T8" fmla="*/ 243 w 38"/>
                    <a:gd name="T9" fmla="*/ 75 h 114"/>
                    <a:gd name="T10" fmla="*/ 121 w 38"/>
                    <a:gd name="T11" fmla="*/ 0 h 114"/>
                    <a:gd name="T12" fmla="*/ 0 w 38"/>
                    <a:gd name="T13" fmla="*/ 75 h 114"/>
                    <a:gd name="T14" fmla="*/ 0 w 38"/>
                    <a:gd name="T15" fmla="*/ 492 h 114"/>
                    <a:gd name="T16" fmla="*/ 0 w 38"/>
                    <a:gd name="T17" fmla="*/ 492 h 114"/>
                    <a:gd name="T18" fmla="*/ 83 w 38"/>
                    <a:gd name="T19" fmla="*/ 559 h 114"/>
                    <a:gd name="T20" fmla="*/ 38 w 38"/>
                    <a:gd name="T21" fmla="*/ 635 h 114"/>
                    <a:gd name="T22" fmla="*/ 121 w 38"/>
                    <a:gd name="T23" fmla="*/ 718 h 114"/>
                    <a:gd name="T24" fmla="*/ 205 w 38"/>
                    <a:gd name="T25" fmla="*/ 635 h 11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38"/>
                    <a:gd name="T40" fmla="*/ 0 h 114"/>
                    <a:gd name="T41" fmla="*/ 38 w 38"/>
                    <a:gd name="T42" fmla="*/ 114 h 114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38" h="114">
                      <a:moveTo>
                        <a:pt x="32" y="101"/>
                      </a:moveTo>
                      <a:cubicBezTo>
                        <a:pt x="32" y="95"/>
                        <a:pt x="29" y="91"/>
                        <a:pt x="25" y="89"/>
                      </a:cubicBezTo>
                      <a:cubicBezTo>
                        <a:pt x="37" y="87"/>
                        <a:pt x="38" y="81"/>
                        <a:pt x="38" y="78"/>
                      </a:cubicBezTo>
                      <a:cubicBezTo>
                        <a:pt x="38" y="78"/>
                        <a:pt x="38" y="78"/>
                        <a:pt x="38" y="78"/>
                      </a:cubicBezTo>
                      <a:cubicBezTo>
                        <a:pt x="38" y="12"/>
                        <a:pt x="38" y="12"/>
                        <a:pt x="38" y="12"/>
                      </a:cubicBezTo>
                      <a:cubicBezTo>
                        <a:pt x="38" y="7"/>
                        <a:pt x="34" y="0"/>
                        <a:pt x="19" y="0"/>
                      </a:cubicBezTo>
                      <a:cubicBezTo>
                        <a:pt x="4" y="0"/>
                        <a:pt x="0" y="7"/>
                        <a:pt x="0" y="12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81"/>
                        <a:pt x="1" y="87"/>
                        <a:pt x="13" y="89"/>
                      </a:cubicBezTo>
                      <a:cubicBezTo>
                        <a:pt x="8" y="91"/>
                        <a:pt x="6" y="95"/>
                        <a:pt x="6" y="101"/>
                      </a:cubicBezTo>
                      <a:cubicBezTo>
                        <a:pt x="6" y="108"/>
                        <a:pt x="11" y="114"/>
                        <a:pt x="19" y="114"/>
                      </a:cubicBezTo>
                      <a:cubicBezTo>
                        <a:pt x="26" y="114"/>
                        <a:pt x="32" y="108"/>
                        <a:pt x="32" y="101"/>
                      </a:cubicBezTo>
                      <a:close/>
                    </a:path>
                  </a:pathLst>
                </a:custGeom>
                <a:solidFill>
                  <a:srgbClr val="99CC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465" name="Freeform 897">
                  <a:extLst>
                    <a:ext uri="{FF2B5EF4-FFF2-40B4-BE49-F238E27FC236}">
                      <a16:creationId xmlns:a16="http://schemas.microsoft.com/office/drawing/2014/main" id="{9711B833-6ACD-47F6-90CC-7766F8ABE91D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864" y="866"/>
                  <a:ext cx="50" cy="286"/>
                </a:xfrm>
                <a:custGeom>
                  <a:avLst/>
                  <a:gdLst>
                    <a:gd name="T0" fmla="*/ 112 w 20"/>
                    <a:gd name="T1" fmla="*/ 75 h 114"/>
                    <a:gd name="T2" fmla="*/ 112 w 20"/>
                    <a:gd name="T3" fmla="*/ 492 h 114"/>
                    <a:gd name="T4" fmla="*/ 112 w 20"/>
                    <a:gd name="T5" fmla="*/ 492 h 114"/>
                    <a:gd name="T6" fmla="*/ 32 w 20"/>
                    <a:gd name="T7" fmla="*/ 559 h 114"/>
                    <a:gd name="T8" fmla="*/ 75 w 20"/>
                    <a:gd name="T9" fmla="*/ 635 h 114"/>
                    <a:gd name="T10" fmla="*/ 0 w 20"/>
                    <a:gd name="T11" fmla="*/ 718 h 114"/>
                    <a:gd name="T12" fmla="*/ 7 w 20"/>
                    <a:gd name="T13" fmla="*/ 718 h 114"/>
                    <a:gd name="T14" fmla="*/ 88 w 20"/>
                    <a:gd name="T15" fmla="*/ 635 h 114"/>
                    <a:gd name="T16" fmla="*/ 43 w 20"/>
                    <a:gd name="T17" fmla="*/ 559 h 114"/>
                    <a:gd name="T18" fmla="*/ 125 w 20"/>
                    <a:gd name="T19" fmla="*/ 492 h 114"/>
                    <a:gd name="T20" fmla="*/ 125 w 20"/>
                    <a:gd name="T21" fmla="*/ 492 h 114"/>
                    <a:gd name="T22" fmla="*/ 125 w 20"/>
                    <a:gd name="T23" fmla="*/ 75 h 114"/>
                    <a:gd name="T24" fmla="*/ 7 w 20"/>
                    <a:gd name="T25" fmla="*/ 0 h 114"/>
                    <a:gd name="T26" fmla="*/ 0 w 20"/>
                    <a:gd name="T27" fmla="*/ 0 h 114"/>
                    <a:gd name="T28" fmla="*/ 112 w 20"/>
                    <a:gd name="T29" fmla="*/ 75 h 114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w 20"/>
                    <a:gd name="T46" fmla="*/ 0 h 114"/>
                    <a:gd name="T47" fmla="*/ 20 w 20"/>
                    <a:gd name="T48" fmla="*/ 114 h 114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T45" t="T46" r="T47" b="T48"/>
                  <a:pathLst>
                    <a:path w="20" h="114">
                      <a:moveTo>
                        <a:pt x="18" y="12"/>
                      </a:moveTo>
                      <a:cubicBezTo>
                        <a:pt x="18" y="78"/>
                        <a:pt x="18" y="78"/>
                        <a:pt x="18" y="78"/>
                      </a:cubicBezTo>
                      <a:cubicBezTo>
                        <a:pt x="18" y="78"/>
                        <a:pt x="18" y="78"/>
                        <a:pt x="18" y="78"/>
                      </a:cubicBezTo>
                      <a:cubicBezTo>
                        <a:pt x="18" y="81"/>
                        <a:pt x="17" y="87"/>
                        <a:pt x="5" y="89"/>
                      </a:cubicBezTo>
                      <a:cubicBezTo>
                        <a:pt x="9" y="91"/>
                        <a:pt x="12" y="95"/>
                        <a:pt x="12" y="101"/>
                      </a:cubicBezTo>
                      <a:cubicBezTo>
                        <a:pt x="12" y="108"/>
                        <a:pt x="7" y="113"/>
                        <a:pt x="0" y="114"/>
                      </a:cubicBezTo>
                      <a:cubicBezTo>
                        <a:pt x="0" y="114"/>
                        <a:pt x="0" y="114"/>
                        <a:pt x="1" y="114"/>
                      </a:cubicBezTo>
                      <a:cubicBezTo>
                        <a:pt x="8" y="114"/>
                        <a:pt x="14" y="108"/>
                        <a:pt x="14" y="101"/>
                      </a:cubicBezTo>
                      <a:cubicBezTo>
                        <a:pt x="14" y="95"/>
                        <a:pt x="11" y="91"/>
                        <a:pt x="7" y="89"/>
                      </a:cubicBezTo>
                      <a:cubicBezTo>
                        <a:pt x="19" y="87"/>
                        <a:pt x="20" y="81"/>
                        <a:pt x="20" y="78"/>
                      </a:cubicBezTo>
                      <a:cubicBezTo>
                        <a:pt x="20" y="78"/>
                        <a:pt x="20" y="78"/>
                        <a:pt x="20" y="78"/>
                      </a:cubicBezTo>
                      <a:cubicBezTo>
                        <a:pt x="20" y="12"/>
                        <a:pt x="20" y="12"/>
                        <a:pt x="20" y="12"/>
                      </a:cubicBezTo>
                      <a:cubicBezTo>
                        <a:pt x="20" y="7"/>
                        <a:pt x="16" y="0"/>
                        <a:pt x="1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4" y="1"/>
                        <a:pt x="18" y="8"/>
                        <a:pt x="18" y="12"/>
                      </a:cubicBezTo>
                      <a:close/>
                    </a:path>
                  </a:pathLst>
                </a:custGeom>
                <a:solidFill>
                  <a:srgbClr val="99CC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466" name="Freeform 898">
                  <a:extLst>
                    <a:ext uri="{FF2B5EF4-FFF2-40B4-BE49-F238E27FC236}">
                      <a16:creationId xmlns:a16="http://schemas.microsoft.com/office/drawing/2014/main" id="{CC782ADF-DF6F-4D99-B7AE-5CD5962CBB7C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818" y="866"/>
                  <a:ext cx="56" cy="286"/>
                </a:xfrm>
                <a:custGeom>
                  <a:avLst/>
                  <a:gdLst>
                    <a:gd name="T0" fmla="*/ 79 w 22"/>
                    <a:gd name="T1" fmla="*/ 635 h 114"/>
                    <a:gd name="T2" fmla="*/ 122 w 22"/>
                    <a:gd name="T3" fmla="*/ 559 h 114"/>
                    <a:gd name="T4" fmla="*/ 38 w 22"/>
                    <a:gd name="T5" fmla="*/ 492 h 114"/>
                    <a:gd name="T6" fmla="*/ 38 w 22"/>
                    <a:gd name="T7" fmla="*/ 492 h 114"/>
                    <a:gd name="T8" fmla="*/ 38 w 22"/>
                    <a:gd name="T9" fmla="*/ 75 h 114"/>
                    <a:gd name="T10" fmla="*/ 143 w 22"/>
                    <a:gd name="T11" fmla="*/ 8 h 114"/>
                    <a:gd name="T12" fmla="*/ 122 w 22"/>
                    <a:gd name="T13" fmla="*/ 0 h 114"/>
                    <a:gd name="T14" fmla="*/ 0 w 22"/>
                    <a:gd name="T15" fmla="*/ 75 h 114"/>
                    <a:gd name="T16" fmla="*/ 0 w 22"/>
                    <a:gd name="T17" fmla="*/ 492 h 114"/>
                    <a:gd name="T18" fmla="*/ 0 w 22"/>
                    <a:gd name="T19" fmla="*/ 492 h 114"/>
                    <a:gd name="T20" fmla="*/ 84 w 22"/>
                    <a:gd name="T21" fmla="*/ 559 h 114"/>
                    <a:gd name="T22" fmla="*/ 38 w 22"/>
                    <a:gd name="T23" fmla="*/ 635 h 114"/>
                    <a:gd name="T24" fmla="*/ 122 w 22"/>
                    <a:gd name="T25" fmla="*/ 718 h 114"/>
                    <a:gd name="T26" fmla="*/ 143 w 22"/>
                    <a:gd name="T27" fmla="*/ 718 h 114"/>
                    <a:gd name="T28" fmla="*/ 79 w 22"/>
                    <a:gd name="T29" fmla="*/ 635 h 114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w 22"/>
                    <a:gd name="T46" fmla="*/ 0 h 114"/>
                    <a:gd name="T47" fmla="*/ 22 w 22"/>
                    <a:gd name="T48" fmla="*/ 114 h 114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T45" t="T46" r="T47" b="T48"/>
                  <a:pathLst>
                    <a:path w="22" h="114">
                      <a:moveTo>
                        <a:pt x="12" y="101"/>
                      </a:moveTo>
                      <a:cubicBezTo>
                        <a:pt x="12" y="95"/>
                        <a:pt x="15" y="91"/>
                        <a:pt x="19" y="89"/>
                      </a:cubicBezTo>
                      <a:cubicBezTo>
                        <a:pt x="7" y="87"/>
                        <a:pt x="6" y="81"/>
                        <a:pt x="6" y="78"/>
                      </a:cubicBezTo>
                      <a:cubicBezTo>
                        <a:pt x="6" y="78"/>
                        <a:pt x="6" y="78"/>
                        <a:pt x="6" y="78"/>
                      </a:cubicBezTo>
                      <a:cubicBezTo>
                        <a:pt x="6" y="12"/>
                        <a:pt x="6" y="12"/>
                        <a:pt x="6" y="12"/>
                      </a:cubicBezTo>
                      <a:cubicBezTo>
                        <a:pt x="6" y="8"/>
                        <a:pt x="8" y="1"/>
                        <a:pt x="22" y="1"/>
                      </a:cubicBezTo>
                      <a:cubicBezTo>
                        <a:pt x="21" y="0"/>
                        <a:pt x="20" y="0"/>
                        <a:pt x="19" y="0"/>
                      </a:cubicBezTo>
                      <a:cubicBezTo>
                        <a:pt x="4" y="0"/>
                        <a:pt x="0" y="7"/>
                        <a:pt x="0" y="12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81"/>
                        <a:pt x="1" y="87"/>
                        <a:pt x="13" y="89"/>
                      </a:cubicBezTo>
                      <a:cubicBezTo>
                        <a:pt x="8" y="91"/>
                        <a:pt x="6" y="95"/>
                        <a:pt x="6" y="101"/>
                      </a:cubicBezTo>
                      <a:cubicBezTo>
                        <a:pt x="6" y="108"/>
                        <a:pt x="11" y="114"/>
                        <a:pt x="19" y="114"/>
                      </a:cubicBezTo>
                      <a:cubicBezTo>
                        <a:pt x="20" y="114"/>
                        <a:pt x="21" y="114"/>
                        <a:pt x="22" y="114"/>
                      </a:cubicBezTo>
                      <a:cubicBezTo>
                        <a:pt x="16" y="112"/>
                        <a:pt x="12" y="107"/>
                        <a:pt x="12" y="101"/>
                      </a:cubicBezTo>
                      <a:close/>
                    </a:path>
                  </a:pathLst>
                </a:custGeom>
                <a:solidFill>
                  <a:srgbClr val="99CC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467" name="Freeform 899">
                  <a:extLst>
                    <a:ext uri="{FF2B5EF4-FFF2-40B4-BE49-F238E27FC236}">
                      <a16:creationId xmlns:a16="http://schemas.microsoft.com/office/drawing/2014/main" id="{2B67FF63-303F-42D5-8D6C-98EA16137110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818" y="866"/>
                  <a:ext cx="96" cy="286"/>
                </a:xfrm>
                <a:custGeom>
                  <a:avLst/>
                  <a:gdLst>
                    <a:gd name="T0" fmla="*/ 205 w 38"/>
                    <a:gd name="T1" fmla="*/ 635 h 114"/>
                    <a:gd name="T2" fmla="*/ 159 w 38"/>
                    <a:gd name="T3" fmla="*/ 559 h 114"/>
                    <a:gd name="T4" fmla="*/ 243 w 38"/>
                    <a:gd name="T5" fmla="*/ 492 h 114"/>
                    <a:gd name="T6" fmla="*/ 243 w 38"/>
                    <a:gd name="T7" fmla="*/ 492 h 114"/>
                    <a:gd name="T8" fmla="*/ 243 w 38"/>
                    <a:gd name="T9" fmla="*/ 75 h 114"/>
                    <a:gd name="T10" fmla="*/ 121 w 38"/>
                    <a:gd name="T11" fmla="*/ 0 h 114"/>
                    <a:gd name="T12" fmla="*/ 0 w 38"/>
                    <a:gd name="T13" fmla="*/ 75 h 114"/>
                    <a:gd name="T14" fmla="*/ 0 w 38"/>
                    <a:gd name="T15" fmla="*/ 492 h 114"/>
                    <a:gd name="T16" fmla="*/ 0 w 38"/>
                    <a:gd name="T17" fmla="*/ 492 h 114"/>
                    <a:gd name="T18" fmla="*/ 83 w 38"/>
                    <a:gd name="T19" fmla="*/ 559 h 114"/>
                    <a:gd name="T20" fmla="*/ 38 w 38"/>
                    <a:gd name="T21" fmla="*/ 635 h 114"/>
                    <a:gd name="T22" fmla="*/ 121 w 38"/>
                    <a:gd name="T23" fmla="*/ 718 h 114"/>
                    <a:gd name="T24" fmla="*/ 205 w 38"/>
                    <a:gd name="T25" fmla="*/ 635 h 11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38"/>
                    <a:gd name="T40" fmla="*/ 0 h 114"/>
                    <a:gd name="T41" fmla="*/ 38 w 38"/>
                    <a:gd name="T42" fmla="*/ 114 h 114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38" h="114">
                      <a:moveTo>
                        <a:pt x="32" y="101"/>
                      </a:moveTo>
                      <a:cubicBezTo>
                        <a:pt x="32" y="95"/>
                        <a:pt x="29" y="91"/>
                        <a:pt x="25" y="89"/>
                      </a:cubicBezTo>
                      <a:cubicBezTo>
                        <a:pt x="37" y="87"/>
                        <a:pt x="38" y="81"/>
                        <a:pt x="38" y="78"/>
                      </a:cubicBezTo>
                      <a:cubicBezTo>
                        <a:pt x="38" y="78"/>
                        <a:pt x="38" y="78"/>
                        <a:pt x="38" y="78"/>
                      </a:cubicBezTo>
                      <a:cubicBezTo>
                        <a:pt x="38" y="12"/>
                        <a:pt x="38" y="12"/>
                        <a:pt x="38" y="12"/>
                      </a:cubicBezTo>
                      <a:cubicBezTo>
                        <a:pt x="38" y="7"/>
                        <a:pt x="34" y="0"/>
                        <a:pt x="19" y="0"/>
                      </a:cubicBezTo>
                      <a:cubicBezTo>
                        <a:pt x="4" y="0"/>
                        <a:pt x="0" y="7"/>
                        <a:pt x="0" y="12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81"/>
                        <a:pt x="1" y="87"/>
                        <a:pt x="13" y="89"/>
                      </a:cubicBezTo>
                      <a:cubicBezTo>
                        <a:pt x="8" y="91"/>
                        <a:pt x="6" y="95"/>
                        <a:pt x="6" y="101"/>
                      </a:cubicBezTo>
                      <a:cubicBezTo>
                        <a:pt x="6" y="108"/>
                        <a:pt x="11" y="114"/>
                        <a:pt x="19" y="114"/>
                      </a:cubicBezTo>
                      <a:cubicBezTo>
                        <a:pt x="26" y="114"/>
                        <a:pt x="32" y="108"/>
                        <a:pt x="32" y="101"/>
                      </a:cubicBezTo>
                      <a:close/>
                    </a:path>
                  </a:pathLst>
                </a:custGeom>
                <a:solidFill>
                  <a:srgbClr val="99CC00"/>
                </a:solidFill>
                <a:ln w="3175">
                  <a:solidFill>
                    <a:srgbClr val="343434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</p:grpSp>
          <p:grpSp>
            <p:nvGrpSpPr>
              <p:cNvPr id="412" name="Group 900">
                <a:extLst>
                  <a:ext uri="{FF2B5EF4-FFF2-40B4-BE49-F238E27FC236}">
                    <a16:creationId xmlns:a16="http://schemas.microsoft.com/office/drawing/2014/main" id="{5B8EE103-C369-4283-A33D-F65B5AB2F010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 rot="10800000">
                <a:off x="3245" y="3007"/>
                <a:ext cx="53" cy="156"/>
                <a:chOff x="1008" y="867"/>
                <a:chExt cx="95" cy="278"/>
              </a:xfrm>
            </p:grpSpPr>
            <p:sp>
              <p:nvSpPr>
                <p:cNvPr id="460" name="Freeform 901">
                  <a:extLst>
                    <a:ext uri="{FF2B5EF4-FFF2-40B4-BE49-F238E27FC236}">
                      <a16:creationId xmlns:a16="http://schemas.microsoft.com/office/drawing/2014/main" id="{D4F0607C-08FF-43BE-B98F-EB0FEF0AA440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1008" y="867"/>
                  <a:ext cx="95" cy="278"/>
                </a:xfrm>
                <a:custGeom>
                  <a:avLst/>
                  <a:gdLst>
                    <a:gd name="T0" fmla="*/ 237 w 38"/>
                    <a:gd name="T1" fmla="*/ 621 h 111"/>
                    <a:gd name="T2" fmla="*/ 237 w 38"/>
                    <a:gd name="T3" fmla="*/ 0 h 111"/>
                    <a:gd name="T4" fmla="*/ 155 w 38"/>
                    <a:gd name="T5" fmla="*/ 70 h 111"/>
                    <a:gd name="T6" fmla="*/ 200 w 38"/>
                    <a:gd name="T7" fmla="*/ 138 h 111"/>
                    <a:gd name="T8" fmla="*/ 120 w 38"/>
                    <a:gd name="T9" fmla="*/ 225 h 111"/>
                    <a:gd name="T10" fmla="*/ 37 w 38"/>
                    <a:gd name="T11" fmla="*/ 138 h 111"/>
                    <a:gd name="T12" fmla="*/ 80 w 38"/>
                    <a:gd name="T13" fmla="*/ 70 h 111"/>
                    <a:gd name="T14" fmla="*/ 0 w 38"/>
                    <a:gd name="T15" fmla="*/ 0 h 111"/>
                    <a:gd name="T16" fmla="*/ 0 w 38"/>
                    <a:gd name="T17" fmla="*/ 621 h 111"/>
                    <a:gd name="T18" fmla="*/ 120 w 38"/>
                    <a:gd name="T19" fmla="*/ 696 h 111"/>
                    <a:gd name="T20" fmla="*/ 237 w 38"/>
                    <a:gd name="T21" fmla="*/ 621 h 111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38"/>
                    <a:gd name="T34" fmla="*/ 0 h 111"/>
                    <a:gd name="T35" fmla="*/ 38 w 38"/>
                    <a:gd name="T36" fmla="*/ 111 h 111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38" h="111">
                      <a:moveTo>
                        <a:pt x="38" y="99"/>
                      </a:moveTo>
                      <a:cubicBezTo>
                        <a:pt x="38" y="0"/>
                        <a:pt x="38" y="0"/>
                        <a:pt x="38" y="0"/>
                      </a:cubicBezTo>
                      <a:cubicBezTo>
                        <a:pt x="37" y="3"/>
                        <a:pt x="36" y="9"/>
                        <a:pt x="25" y="11"/>
                      </a:cubicBezTo>
                      <a:cubicBezTo>
                        <a:pt x="29" y="13"/>
                        <a:pt x="32" y="17"/>
                        <a:pt x="32" y="22"/>
                      </a:cubicBezTo>
                      <a:cubicBezTo>
                        <a:pt x="32" y="30"/>
                        <a:pt x="26" y="36"/>
                        <a:pt x="19" y="36"/>
                      </a:cubicBezTo>
                      <a:cubicBezTo>
                        <a:pt x="11" y="36"/>
                        <a:pt x="6" y="30"/>
                        <a:pt x="6" y="22"/>
                      </a:cubicBezTo>
                      <a:cubicBezTo>
                        <a:pt x="6" y="17"/>
                        <a:pt x="8" y="13"/>
                        <a:pt x="13" y="11"/>
                      </a:cubicBezTo>
                      <a:cubicBezTo>
                        <a:pt x="1" y="9"/>
                        <a:pt x="0" y="3"/>
                        <a:pt x="0" y="0"/>
                      </a:cubicBezTo>
                      <a:cubicBezTo>
                        <a:pt x="0" y="99"/>
                        <a:pt x="0" y="99"/>
                        <a:pt x="0" y="99"/>
                      </a:cubicBezTo>
                      <a:cubicBezTo>
                        <a:pt x="0" y="106"/>
                        <a:pt x="4" y="111"/>
                        <a:pt x="19" y="111"/>
                      </a:cubicBezTo>
                      <a:cubicBezTo>
                        <a:pt x="34" y="111"/>
                        <a:pt x="38" y="106"/>
                        <a:pt x="38" y="99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rot="10800000"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461" name="Freeform 902">
                  <a:extLst>
                    <a:ext uri="{FF2B5EF4-FFF2-40B4-BE49-F238E27FC236}">
                      <a16:creationId xmlns:a16="http://schemas.microsoft.com/office/drawing/2014/main" id="{199F8455-8188-4ED4-B7C0-95A8FE32DA38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1053" y="867"/>
                  <a:ext cx="50" cy="278"/>
                </a:xfrm>
                <a:custGeom>
                  <a:avLst/>
                  <a:gdLst>
                    <a:gd name="T0" fmla="*/ 125 w 20"/>
                    <a:gd name="T1" fmla="*/ 621 h 111"/>
                    <a:gd name="T2" fmla="*/ 125 w 20"/>
                    <a:gd name="T3" fmla="*/ 0 h 111"/>
                    <a:gd name="T4" fmla="*/ 107 w 20"/>
                    <a:gd name="T5" fmla="*/ 38 h 111"/>
                    <a:gd name="T6" fmla="*/ 107 w 20"/>
                    <a:gd name="T7" fmla="*/ 621 h 111"/>
                    <a:gd name="T8" fmla="*/ 0 w 20"/>
                    <a:gd name="T9" fmla="*/ 696 h 111"/>
                    <a:gd name="T10" fmla="*/ 7 w 20"/>
                    <a:gd name="T11" fmla="*/ 696 h 111"/>
                    <a:gd name="T12" fmla="*/ 125 w 20"/>
                    <a:gd name="T13" fmla="*/ 621 h 11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0"/>
                    <a:gd name="T22" fmla="*/ 0 h 111"/>
                    <a:gd name="T23" fmla="*/ 20 w 20"/>
                    <a:gd name="T24" fmla="*/ 111 h 11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0" h="111">
                      <a:moveTo>
                        <a:pt x="20" y="99"/>
                      </a:moveTo>
                      <a:cubicBezTo>
                        <a:pt x="20" y="0"/>
                        <a:pt x="20" y="0"/>
                        <a:pt x="20" y="0"/>
                      </a:cubicBezTo>
                      <a:cubicBezTo>
                        <a:pt x="20" y="1"/>
                        <a:pt x="19" y="5"/>
                        <a:pt x="17" y="6"/>
                      </a:cubicBezTo>
                      <a:cubicBezTo>
                        <a:pt x="17" y="99"/>
                        <a:pt x="17" y="99"/>
                        <a:pt x="17" y="99"/>
                      </a:cubicBezTo>
                      <a:cubicBezTo>
                        <a:pt x="17" y="105"/>
                        <a:pt x="14" y="111"/>
                        <a:pt x="0" y="111"/>
                      </a:cubicBezTo>
                      <a:cubicBezTo>
                        <a:pt x="0" y="111"/>
                        <a:pt x="0" y="111"/>
                        <a:pt x="1" y="111"/>
                      </a:cubicBezTo>
                      <a:cubicBezTo>
                        <a:pt x="16" y="111"/>
                        <a:pt x="20" y="106"/>
                        <a:pt x="20" y="99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rot="10800000"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462" name="Freeform 903">
                  <a:extLst>
                    <a:ext uri="{FF2B5EF4-FFF2-40B4-BE49-F238E27FC236}">
                      <a16:creationId xmlns:a16="http://schemas.microsoft.com/office/drawing/2014/main" id="{A0B0C2AD-6E53-4473-AF6E-61618BD92C7B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1008" y="867"/>
                  <a:ext cx="95" cy="278"/>
                </a:xfrm>
                <a:custGeom>
                  <a:avLst/>
                  <a:gdLst>
                    <a:gd name="T0" fmla="*/ 155 w 38"/>
                    <a:gd name="T1" fmla="*/ 70 h 111"/>
                    <a:gd name="T2" fmla="*/ 200 w 38"/>
                    <a:gd name="T3" fmla="*/ 138 h 111"/>
                    <a:gd name="T4" fmla="*/ 137 w 38"/>
                    <a:gd name="T5" fmla="*/ 225 h 111"/>
                    <a:gd name="T6" fmla="*/ 150 w 38"/>
                    <a:gd name="T7" fmla="*/ 225 h 111"/>
                    <a:gd name="T8" fmla="*/ 220 w 38"/>
                    <a:gd name="T9" fmla="*/ 138 h 111"/>
                    <a:gd name="T10" fmla="*/ 180 w 38"/>
                    <a:gd name="T11" fmla="*/ 70 h 111"/>
                    <a:gd name="T12" fmla="*/ 237 w 38"/>
                    <a:gd name="T13" fmla="*/ 8 h 111"/>
                    <a:gd name="T14" fmla="*/ 237 w 38"/>
                    <a:gd name="T15" fmla="*/ 0 h 111"/>
                    <a:gd name="T16" fmla="*/ 155 w 38"/>
                    <a:gd name="T17" fmla="*/ 70 h 111"/>
                    <a:gd name="T18" fmla="*/ 137 w 38"/>
                    <a:gd name="T19" fmla="*/ 696 h 111"/>
                    <a:gd name="T20" fmla="*/ 30 w 38"/>
                    <a:gd name="T21" fmla="*/ 621 h 111"/>
                    <a:gd name="T22" fmla="*/ 30 w 38"/>
                    <a:gd name="T23" fmla="*/ 50 h 111"/>
                    <a:gd name="T24" fmla="*/ 0 w 38"/>
                    <a:gd name="T25" fmla="*/ 0 h 111"/>
                    <a:gd name="T26" fmla="*/ 0 w 38"/>
                    <a:gd name="T27" fmla="*/ 621 h 111"/>
                    <a:gd name="T28" fmla="*/ 120 w 38"/>
                    <a:gd name="T29" fmla="*/ 696 h 111"/>
                    <a:gd name="T30" fmla="*/ 137 w 38"/>
                    <a:gd name="T31" fmla="*/ 696 h 111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38"/>
                    <a:gd name="T49" fmla="*/ 0 h 111"/>
                    <a:gd name="T50" fmla="*/ 38 w 38"/>
                    <a:gd name="T51" fmla="*/ 111 h 111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38" h="111">
                      <a:moveTo>
                        <a:pt x="25" y="11"/>
                      </a:moveTo>
                      <a:cubicBezTo>
                        <a:pt x="29" y="13"/>
                        <a:pt x="32" y="17"/>
                        <a:pt x="32" y="22"/>
                      </a:cubicBezTo>
                      <a:cubicBezTo>
                        <a:pt x="32" y="29"/>
                        <a:pt x="28" y="34"/>
                        <a:pt x="22" y="36"/>
                      </a:cubicBezTo>
                      <a:cubicBezTo>
                        <a:pt x="22" y="36"/>
                        <a:pt x="23" y="36"/>
                        <a:pt x="24" y="36"/>
                      </a:cubicBezTo>
                      <a:cubicBezTo>
                        <a:pt x="31" y="35"/>
                        <a:pt x="35" y="30"/>
                        <a:pt x="35" y="22"/>
                      </a:cubicBezTo>
                      <a:cubicBezTo>
                        <a:pt x="35" y="17"/>
                        <a:pt x="33" y="13"/>
                        <a:pt x="29" y="11"/>
                      </a:cubicBezTo>
                      <a:cubicBezTo>
                        <a:pt x="35" y="10"/>
                        <a:pt x="38" y="5"/>
                        <a:pt x="38" y="1"/>
                      </a:cubicBezTo>
                      <a:cubicBezTo>
                        <a:pt x="38" y="0"/>
                        <a:pt x="38" y="0"/>
                        <a:pt x="38" y="0"/>
                      </a:cubicBezTo>
                      <a:cubicBezTo>
                        <a:pt x="37" y="3"/>
                        <a:pt x="36" y="9"/>
                        <a:pt x="25" y="11"/>
                      </a:cubicBezTo>
                      <a:close/>
                      <a:moveTo>
                        <a:pt x="22" y="111"/>
                      </a:moveTo>
                      <a:cubicBezTo>
                        <a:pt x="8" y="110"/>
                        <a:pt x="5" y="105"/>
                        <a:pt x="5" y="99"/>
                      </a:cubicBezTo>
                      <a:cubicBezTo>
                        <a:pt x="5" y="8"/>
                        <a:pt x="5" y="8"/>
                        <a:pt x="5" y="8"/>
                      </a:cubicBezTo>
                      <a:cubicBezTo>
                        <a:pt x="1" y="6"/>
                        <a:pt x="0" y="2"/>
                        <a:pt x="0" y="0"/>
                      </a:cubicBezTo>
                      <a:cubicBezTo>
                        <a:pt x="0" y="99"/>
                        <a:pt x="0" y="99"/>
                        <a:pt x="0" y="99"/>
                      </a:cubicBezTo>
                      <a:cubicBezTo>
                        <a:pt x="0" y="106"/>
                        <a:pt x="4" y="111"/>
                        <a:pt x="19" y="111"/>
                      </a:cubicBezTo>
                      <a:cubicBezTo>
                        <a:pt x="20" y="111"/>
                        <a:pt x="21" y="111"/>
                        <a:pt x="22" y="111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rot="10800000"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463" name="Freeform 904">
                  <a:extLst>
                    <a:ext uri="{FF2B5EF4-FFF2-40B4-BE49-F238E27FC236}">
                      <a16:creationId xmlns:a16="http://schemas.microsoft.com/office/drawing/2014/main" id="{F269D9F5-24A1-4FE7-87BD-5C72C4984BDD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1008" y="867"/>
                  <a:ext cx="95" cy="278"/>
                </a:xfrm>
                <a:custGeom>
                  <a:avLst/>
                  <a:gdLst>
                    <a:gd name="T0" fmla="*/ 237 w 38"/>
                    <a:gd name="T1" fmla="*/ 621 h 111"/>
                    <a:gd name="T2" fmla="*/ 237 w 38"/>
                    <a:gd name="T3" fmla="*/ 0 h 111"/>
                    <a:gd name="T4" fmla="*/ 155 w 38"/>
                    <a:gd name="T5" fmla="*/ 70 h 111"/>
                    <a:gd name="T6" fmla="*/ 200 w 38"/>
                    <a:gd name="T7" fmla="*/ 138 h 111"/>
                    <a:gd name="T8" fmla="*/ 120 w 38"/>
                    <a:gd name="T9" fmla="*/ 225 h 111"/>
                    <a:gd name="T10" fmla="*/ 37 w 38"/>
                    <a:gd name="T11" fmla="*/ 138 h 111"/>
                    <a:gd name="T12" fmla="*/ 80 w 38"/>
                    <a:gd name="T13" fmla="*/ 70 h 111"/>
                    <a:gd name="T14" fmla="*/ 0 w 38"/>
                    <a:gd name="T15" fmla="*/ 0 h 111"/>
                    <a:gd name="T16" fmla="*/ 0 w 38"/>
                    <a:gd name="T17" fmla="*/ 621 h 111"/>
                    <a:gd name="T18" fmla="*/ 120 w 38"/>
                    <a:gd name="T19" fmla="*/ 696 h 111"/>
                    <a:gd name="T20" fmla="*/ 237 w 38"/>
                    <a:gd name="T21" fmla="*/ 621 h 111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38"/>
                    <a:gd name="T34" fmla="*/ 0 h 111"/>
                    <a:gd name="T35" fmla="*/ 38 w 38"/>
                    <a:gd name="T36" fmla="*/ 111 h 111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38" h="111">
                      <a:moveTo>
                        <a:pt x="38" y="99"/>
                      </a:moveTo>
                      <a:cubicBezTo>
                        <a:pt x="38" y="0"/>
                        <a:pt x="38" y="0"/>
                        <a:pt x="38" y="0"/>
                      </a:cubicBezTo>
                      <a:cubicBezTo>
                        <a:pt x="37" y="3"/>
                        <a:pt x="36" y="9"/>
                        <a:pt x="25" y="11"/>
                      </a:cubicBezTo>
                      <a:cubicBezTo>
                        <a:pt x="29" y="13"/>
                        <a:pt x="32" y="17"/>
                        <a:pt x="32" y="22"/>
                      </a:cubicBezTo>
                      <a:cubicBezTo>
                        <a:pt x="32" y="30"/>
                        <a:pt x="26" y="36"/>
                        <a:pt x="19" y="36"/>
                      </a:cubicBezTo>
                      <a:cubicBezTo>
                        <a:pt x="11" y="36"/>
                        <a:pt x="6" y="30"/>
                        <a:pt x="6" y="22"/>
                      </a:cubicBezTo>
                      <a:cubicBezTo>
                        <a:pt x="6" y="17"/>
                        <a:pt x="8" y="13"/>
                        <a:pt x="13" y="11"/>
                      </a:cubicBezTo>
                      <a:cubicBezTo>
                        <a:pt x="1" y="9"/>
                        <a:pt x="0" y="3"/>
                        <a:pt x="0" y="0"/>
                      </a:cubicBezTo>
                      <a:cubicBezTo>
                        <a:pt x="0" y="99"/>
                        <a:pt x="0" y="99"/>
                        <a:pt x="0" y="99"/>
                      </a:cubicBezTo>
                      <a:cubicBezTo>
                        <a:pt x="0" y="106"/>
                        <a:pt x="4" y="111"/>
                        <a:pt x="19" y="111"/>
                      </a:cubicBezTo>
                      <a:cubicBezTo>
                        <a:pt x="34" y="111"/>
                        <a:pt x="38" y="106"/>
                        <a:pt x="38" y="99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 w="4763">
                  <a:solidFill>
                    <a:srgbClr val="343434"/>
                  </a:solidFill>
                  <a:miter lim="800000"/>
                  <a:headEnd/>
                  <a:tailEnd/>
                </a:ln>
              </p:spPr>
              <p:txBody>
                <a:bodyPr rot="10800000"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</p:grpSp>
          <p:grpSp>
            <p:nvGrpSpPr>
              <p:cNvPr id="413" name="Group 905">
                <a:extLst>
                  <a:ext uri="{FF2B5EF4-FFF2-40B4-BE49-F238E27FC236}">
                    <a16:creationId xmlns:a16="http://schemas.microsoft.com/office/drawing/2014/main" id="{6DA1C925-227E-4EC8-A5FE-0EB86C685C09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3568" y="3007"/>
                <a:ext cx="53" cy="160"/>
                <a:chOff x="818" y="866"/>
                <a:chExt cx="96" cy="286"/>
              </a:xfrm>
            </p:grpSpPr>
            <p:sp>
              <p:nvSpPr>
                <p:cNvPr id="456" name="Freeform 906">
                  <a:extLst>
                    <a:ext uri="{FF2B5EF4-FFF2-40B4-BE49-F238E27FC236}">
                      <a16:creationId xmlns:a16="http://schemas.microsoft.com/office/drawing/2014/main" id="{491676A9-ADDB-45F1-A2FA-03AFD826EE16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818" y="866"/>
                  <a:ext cx="96" cy="286"/>
                </a:xfrm>
                <a:custGeom>
                  <a:avLst/>
                  <a:gdLst>
                    <a:gd name="T0" fmla="*/ 205 w 38"/>
                    <a:gd name="T1" fmla="*/ 635 h 114"/>
                    <a:gd name="T2" fmla="*/ 159 w 38"/>
                    <a:gd name="T3" fmla="*/ 559 h 114"/>
                    <a:gd name="T4" fmla="*/ 243 w 38"/>
                    <a:gd name="T5" fmla="*/ 492 h 114"/>
                    <a:gd name="T6" fmla="*/ 243 w 38"/>
                    <a:gd name="T7" fmla="*/ 492 h 114"/>
                    <a:gd name="T8" fmla="*/ 243 w 38"/>
                    <a:gd name="T9" fmla="*/ 75 h 114"/>
                    <a:gd name="T10" fmla="*/ 121 w 38"/>
                    <a:gd name="T11" fmla="*/ 0 h 114"/>
                    <a:gd name="T12" fmla="*/ 0 w 38"/>
                    <a:gd name="T13" fmla="*/ 75 h 114"/>
                    <a:gd name="T14" fmla="*/ 0 w 38"/>
                    <a:gd name="T15" fmla="*/ 492 h 114"/>
                    <a:gd name="T16" fmla="*/ 0 w 38"/>
                    <a:gd name="T17" fmla="*/ 492 h 114"/>
                    <a:gd name="T18" fmla="*/ 83 w 38"/>
                    <a:gd name="T19" fmla="*/ 559 h 114"/>
                    <a:gd name="T20" fmla="*/ 38 w 38"/>
                    <a:gd name="T21" fmla="*/ 635 h 114"/>
                    <a:gd name="T22" fmla="*/ 121 w 38"/>
                    <a:gd name="T23" fmla="*/ 718 h 114"/>
                    <a:gd name="T24" fmla="*/ 205 w 38"/>
                    <a:gd name="T25" fmla="*/ 635 h 11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38"/>
                    <a:gd name="T40" fmla="*/ 0 h 114"/>
                    <a:gd name="T41" fmla="*/ 38 w 38"/>
                    <a:gd name="T42" fmla="*/ 114 h 114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38" h="114">
                      <a:moveTo>
                        <a:pt x="32" y="101"/>
                      </a:moveTo>
                      <a:cubicBezTo>
                        <a:pt x="32" y="95"/>
                        <a:pt x="29" y="91"/>
                        <a:pt x="25" y="89"/>
                      </a:cubicBezTo>
                      <a:cubicBezTo>
                        <a:pt x="37" y="87"/>
                        <a:pt x="38" y="81"/>
                        <a:pt x="38" y="78"/>
                      </a:cubicBezTo>
                      <a:cubicBezTo>
                        <a:pt x="38" y="78"/>
                        <a:pt x="38" y="78"/>
                        <a:pt x="38" y="78"/>
                      </a:cubicBezTo>
                      <a:cubicBezTo>
                        <a:pt x="38" y="12"/>
                        <a:pt x="38" y="12"/>
                        <a:pt x="38" y="12"/>
                      </a:cubicBezTo>
                      <a:cubicBezTo>
                        <a:pt x="38" y="7"/>
                        <a:pt x="34" y="0"/>
                        <a:pt x="19" y="0"/>
                      </a:cubicBezTo>
                      <a:cubicBezTo>
                        <a:pt x="4" y="0"/>
                        <a:pt x="0" y="7"/>
                        <a:pt x="0" y="12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81"/>
                        <a:pt x="1" y="87"/>
                        <a:pt x="13" y="89"/>
                      </a:cubicBezTo>
                      <a:cubicBezTo>
                        <a:pt x="8" y="91"/>
                        <a:pt x="6" y="95"/>
                        <a:pt x="6" y="101"/>
                      </a:cubicBezTo>
                      <a:cubicBezTo>
                        <a:pt x="6" y="108"/>
                        <a:pt x="11" y="114"/>
                        <a:pt x="19" y="114"/>
                      </a:cubicBezTo>
                      <a:cubicBezTo>
                        <a:pt x="26" y="114"/>
                        <a:pt x="32" y="108"/>
                        <a:pt x="32" y="101"/>
                      </a:cubicBezTo>
                      <a:close/>
                    </a:path>
                  </a:pathLst>
                </a:custGeom>
                <a:solidFill>
                  <a:srgbClr val="99CC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457" name="Freeform 907">
                  <a:extLst>
                    <a:ext uri="{FF2B5EF4-FFF2-40B4-BE49-F238E27FC236}">
                      <a16:creationId xmlns:a16="http://schemas.microsoft.com/office/drawing/2014/main" id="{42CF0043-ECDB-4B10-AD44-5D1BA96B066D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864" y="866"/>
                  <a:ext cx="50" cy="286"/>
                </a:xfrm>
                <a:custGeom>
                  <a:avLst/>
                  <a:gdLst>
                    <a:gd name="T0" fmla="*/ 112 w 20"/>
                    <a:gd name="T1" fmla="*/ 75 h 114"/>
                    <a:gd name="T2" fmla="*/ 112 w 20"/>
                    <a:gd name="T3" fmla="*/ 492 h 114"/>
                    <a:gd name="T4" fmla="*/ 112 w 20"/>
                    <a:gd name="T5" fmla="*/ 492 h 114"/>
                    <a:gd name="T6" fmla="*/ 32 w 20"/>
                    <a:gd name="T7" fmla="*/ 559 h 114"/>
                    <a:gd name="T8" fmla="*/ 75 w 20"/>
                    <a:gd name="T9" fmla="*/ 635 h 114"/>
                    <a:gd name="T10" fmla="*/ 0 w 20"/>
                    <a:gd name="T11" fmla="*/ 718 h 114"/>
                    <a:gd name="T12" fmla="*/ 7 w 20"/>
                    <a:gd name="T13" fmla="*/ 718 h 114"/>
                    <a:gd name="T14" fmla="*/ 88 w 20"/>
                    <a:gd name="T15" fmla="*/ 635 h 114"/>
                    <a:gd name="T16" fmla="*/ 43 w 20"/>
                    <a:gd name="T17" fmla="*/ 559 h 114"/>
                    <a:gd name="T18" fmla="*/ 125 w 20"/>
                    <a:gd name="T19" fmla="*/ 492 h 114"/>
                    <a:gd name="T20" fmla="*/ 125 w 20"/>
                    <a:gd name="T21" fmla="*/ 492 h 114"/>
                    <a:gd name="T22" fmla="*/ 125 w 20"/>
                    <a:gd name="T23" fmla="*/ 75 h 114"/>
                    <a:gd name="T24" fmla="*/ 7 w 20"/>
                    <a:gd name="T25" fmla="*/ 0 h 114"/>
                    <a:gd name="T26" fmla="*/ 0 w 20"/>
                    <a:gd name="T27" fmla="*/ 0 h 114"/>
                    <a:gd name="T28" fmla="*/ 112 w 20"/>
                    <a:gd name="T29" fmla="*/ 75 h 114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w 20"/>
                    <a:gd name="T46" fmla="*/ 0 h 114"/>
                    <a:gd name="T47" fmla="*/ 20 w 20"/>
                    <a:gd name="T48" fmla="*/ 114 h 114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T45" t="T46" r="T47" b="T48"/>
                  <a:pathLst>
                    <a:path w="20" h="114">
                      <a:moveTo>
                        <a:pt x="18" y="12"/>
                      </a:moveTo>
                      <a:cubicBezTo>
                        <a:pt x="18" y="78"/>
                        <a:pt x="18" y="78"/>
                        <a:pt x="18" y="78"/>
                      </a:cubicBezTo>
                      <a:cubicBezTo>
                        <a:pt x="18" y="78"/>
                        <a:pt x="18" y="78"/>
                        <a:pt x="18" y="78"/>
                      </a:cubicBezTo>
                      <a:cubicBezTo>
                        <a:pt x="18" y="81"/>
                        <a:pt x="17" y="87"/>
                        <a:pt x="5" y="89"/>
                      </a:cubicBezTo>
                      <a:cubicBezTo>
                        <a:pt x="9" y="91"/>
                        <a:pt x="12" y="95"/>
                        <a:pt x="12" y="101"/>
                      </a:cubicBezTo>
                      <a:cubicBezTo>
                        <a:pt x="12" y="108"/>
                        <a:pt x="7" y="113"/>
                        <a:pt x="0" y="114"/>
                      </a:cubicBezTo>
                      <a:cubicBezTo>
                        <a:pt x="0" y="114"/>
                        <a:pt x="0" y="114"/>
                        <a:pt x="1" y="114"/>
                      </a:cubicBezTo>
                      <a:cubicBezTo>
                        <a:pt x="8" y="114"/>
                        <a:pt x="14" y="108"/>
                        <a:pt x="14" y="101"/>
                      </a:cubicBezTo>
                      <a:cubicBezTo>
                        <a:pt x="14" y="95"/>
                        <a:pt x="11" y="91"/>
                        <a:pt x="7" y="89"/>
                      </a:cubicBezTo>
                      <a:cubicBezTo>
                        <a:pt x="19" y="87"/>
                        <a:pt x="20" y="81"/>
                        <a:pt x="20" y="78"/>
                      </a:cubicBezTo>
                      <a:cubicBezTo>
                        <a:pt x="20" y="78"/>
                        <a:pt x="20" y="78"/>
                        <a:pt x="20" y="78"/>
                      </a:cubicBezTo>
                      <a:cubicBezTo>
                        <a:pt x="20" y="12"/>
                        <a:pt x="20" y="12"/>
                        <a:pt x="20" y="12"/>
                      </a:cubicBezTo>
                      <a:cubicBezTo>
                        <a:pt x="20" y="7"/>
                        <a:pt x="16" y="0"/>
                        <a:pt x="1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4" y="1"/>
                        <a:pt x="18" y="8"/>
                        <a:pt x="18" y="12"/>
                      </a:cubicBezTo>
                      <a:close/>
                    </a:path>
                  </a:pathLst>
                </a:custGeom>
                <a:solidFill>
                  <a:srgbClr val="99CC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458" name="Freeform 908">
                  <a:extLst>
                    <a:ext uri="{FF2B5EF4-FFF2-40B4-BE49-F238E27FC236}">
                      <a16:creationId xmlns:a16="http://schemas.microsoft.com/office/drawing/2014/main" id="{6836E695-E38C-4F0B-B579-34D25B4F410E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818" y="866"/>
                  <a:ext cx="56" cy="286"/>
                </a:xfrm>
                <a:custGeom>
                  <a:avLst/>
                  <a:gdLst>
                    <a:gd name="T0" fmla="*/ 79 w 22"/>
                    <a:gd name="T1" fmla="*/ 635 h 114"/>
                    <a:gd name="T2" fmla="*/ 122 w 22"/>
                    <a:gd name="T3" fmla="*/ 559 h 114"/>
                    <a:gd name="T4" fmla="*/ 38 w 22"/>
                    <a:gd name="T5" fmla="*/ 492 h 114"/>
                    <a:gd name="T6" fmla="*/ 38 w 22"/>
                    <a:gd name="T7" fmla="*/ 492 h 114"/>
                    <a:gd name="T8" fmla="*/ 38 w 22"/>
                    <a:gd name="T9" fmla="*/ 75 h 114"/>
                    <a:gd name="T10" fmla="*/ 143 w 22"/>
                    <a:gd name="T11" fmla="*/ 8 h 114"/>
                    <a:gd name="T12" fmla="*/ 122 w 22"/>
                    <a:gd name="T13" fmla="*/ 0 h 114"/>
                    <a:gd name="T14" fmla="*/ 0 w 22"/>
                    <a:gd name="T15" fmla="*/ 75 h 114"/>
                    <a:gd name="T16" fmla="*/ 0 w 22"/>
                    <a:gd name="T17" fmla="*/ 492 h 114"/>
                    <a:gd name="T18" fmla="*/ 0 w 22"/>
                    <a:gd name="T19" fmla="*/ 492 h 114"/>
                    <a:gd name="T20" fmla="*/ 84 w 22"/>
                    <a:gd name="T21" fmla="*/ 559 h 114"/>
                    <a:gd name="T22" fmla="*/ 38 w 22"/>
                    <a:gd name="T23" fmla="*/ 635 h 114"/>
                    <a:gd name="T24" fmla="*/ 122 w 22"/>
                    <a:gd name="T25" fmla="*/ 718 h 114"/>
                    <a:gd name="T26" fmla="*/ 143 w 22"/>
                    <a:gd name="T27" fmla="*/ 718 h 114"/>
                    <a:gd name="T28" fmla="*/ 79 w 22"/>
                    <a:gd name="T29" fmla="*/ 635 h 114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w 22"/>
                    <a:gd name="T46" fmla="*/ 0 h 114"/>
                    <a:gd name="T47" fmla="*/ 22 w 22"/>
                    <a:gd name="T48" fmla="*/ 114 h 114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T45" t="T46" r="T47" b="T48"/>
                  <a:pathLst>
                    <a:path w="22" h="114">
                      <a:moveTo>
                        <a:pt x="12" y="101"/>
                      </a:moveTo>
                      <a:cubicBezTo>
                        <a:pt x="12" y="95"/>
                        <a:pt x="15" y="91"/>
                        <a:pt x="19" y="89"/>
                      </a:cubicBezTo>
                      <a:cubicBezTo>
                        <a:pt x="7" y="87"/>
                        <a:pt x="6" y="81"/>
                        <a:pt x="6" y="78"/>
                      </a:cubicBezTo>
                      <a:cubicBezTo>
                        <a:pt x="6" y="78"/>
                        <a:pt x="6" y="78"/>
                        <a:pt x="6" y="78"/>
                      </a:cubicBezTo>
                      <a:cubicBezTo>
                        <a:pt x="6" y="12"/>
                        <a:pt x="6" y="12"/>
                        <a:pt x="6" y="12"/>
                      </a:cubicBezTo>
                      <a:cubicBezTo>
                        <a:pt x="6" y="8"/>
                        <a:pt x="8" y="1"/>
                        <a:pt x="22" y="1"/>
                      </a:cubicBezTo>
                      <a:cubicBezTo>
                        <a:pt x="21" y="0"/>
                        <a:pt x="20" y="0"/>
                        <a:pt x="19" y="0"/>
                      </a:cubicBezTo>
                      <a:cubicBezTo>
                        <a:pt x="4" y="0"/>
                        <a:pt x="0" y="7"/>
                        <a:pt x="0" y="12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81"/>
                        <a:pt x="1" y="87"/>
                        <a:pt x="13" y="89"/>
                      </a:cubicBezTo>
                      <a:cubicBezTo>
                        <a:pt x="8" y="91"/>
                        <a:pt x="6" y="95"/>
                        <a:pt x="6" y="101"/>
                      </a:cubicBezTo>
                      <a:cubicBezTo>
                        <a:pt x="6" y="108"/>
                        <a:pt x="11" y="114"/>
                        <a:pt x="19" y="114"/>
                      </a:cubicBezTo>
                      <a:cubicBezTo>
                        <a:pt x="20" y="114"/>
                        <a:pt x="21" y="114"/>
                        <a:pt x="22" y="114"/>
                      </a:cubicBezTo>
                      <a:cubicBezTo>
                        <a:pt x="16" y="112"/>
                        <a:pt x="12" y="107"/>
                        <a:pt x="12" y="101"/>
                      </a:cubicBezTo>
                      <a:close/>
                    </a:path>
                  </a:pathLst>
                </a:custGeom>
                <a:solidFill>
                  <a:srgbClr val="99CC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459" name="Freeform 909">
                  <a:extLst>
                    <a:ext uri="{FF2B5EF4-FFF2-40B4-BE49-F238E27FC236}">
                      <a16:creationId xmlns:a16="http://schemas.microsoft.com/office/drawing/2014/main" id="{75F65A44-6EB2-46B0-86B8-C93C31CB5E4B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818" y="866"/>
                  <a:ext cx="96" cy="286"/>
                </a:xfrm>
                <a:custGeom>
                  <a:avLst/>
                  <a:gdLst>
                    <a:gd name="T0" fmla="*/ 205 w 38"/>
                    <a:gd name="T1" fmla="*/ 635 h 114"/>
                    <a:gd name="T2" fmla="*/ 159 w 38"/>
                    <a:gd name="T3" fmla="*/ 559 h 114"/>
                    <a:gd name="T4" fmla="*/ 243 w 38"/>
                    <a:gd name="T5" fmla="*/ 492 h 114"/>
                    <a:gd name="T6" fmla="*/ 243 w 38"/>
                    <a:gd name="T7" fmla="*/ 492 h 114"/>
                    <a:gd name="T8" fmla="*/ 243 w 38"/>
                    <a:gd name="T9" fmla="*/ 75 h 114"/>
                    <a:gd name="T10" fmla="*/ 121 w 38"/>
                    <a:gd name="T11" fmla="*/ 0 h 114"/>
                    <a:gd name="T12" fmla="*/ 0 w 38"/>
                    <a:gd name="T13" fmla="*/ 75 h 114"/>
                    <a:gd name="T14" fmla="*/ 0 w 38"/>
                    <a:gd name="T15" fmla="*/ 492 h 114"/>
                    <a:gd name="T16" fmla="*/ 0 w 38"/>
                    <a:gd name="T17" fmla="*/ 492 h 114"/>
                    <a:gd name="T18" fmla="*/ 83 w 38"/>
                    <a:gd name="T19" fmla="*/ 559 h 114"/>
                    <a:gd name="T20" fmla="*/ 38 w 38"/>
                    <a:gd name="T21" fmla="*/ 635 h 114"/>
                    <a:gd name="T22" fmla="*/ 121 w 38"/>
                    <a:gd name="T23" fmla="*/ 718 h 114"/>
                    <a:gd name="T24" fmla="*/ 205 w 38"/>
                    <a:gd name="T25" fmla="*/ 635 h 11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38"/>
                    <a:gd name="T40" fmla="*/ 0 h 114"/>
                    <a:gd name="T41" fmla="*/ 38 w 38"/>
                    <a:gd name="T42" fmla="*/ 114 h 114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38" h="114">
                      <a:moveTo>
                        <a:pt x="32" y="101"/>
                      </a:moveTo>
                      <a:cubicBezTo>
                        <a:pt x="32" y="95"/>
                        <a:pt x="29" y="91"/>
                        <a:pt x="25" y="89"/>
                      </a:cubicBezTo>
                      <a:cubicBezTo>
                        <a:pt x="37" y="87"/>
                        <a:pt x="38" y="81"/>
                        <a:pt x="38" y="78"/>
                      </a:cubicBezTo>
                      <a:cubicBezTo>
                        <a:pt x="38" y="78"/>
                        <a:pt x="38" y="78"/>
                        <a:pt x="38" y="78"/>
                      </a:cubicBezTo>
                      <a:cubicBezTo>
                        <a:pt x="38" y="12"/>
                        <a:pt x="38" y="12"/>
                        <a:pt x="38" y="12"/>
                      </a:cubicBezTo>
                      <a:cubicBezTo>
                        <a:pt x="38" y="7"/>
                        <a:pt x="34" y="0"/>
                        <a:pt x="19" y="0"/>
                      </a:cubicBezTo>
                      <a:cubicBezTo>
                        <a:pt x="4" y="0"/>
                        <a:pt x="0" y="7"/>
                        <a:pt x="0" y="12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81"/>
                        <a:pt x="1" y="87"/>
                        <a:pt x="13" y="89"/>
                      </a:cubicBezTo>
                      <a:cubicBezTo>
                        <a:pt x="8" y="91"/>
                        <a:pt x="6" y="95"/>
                        <a:pt x="6" y="101"/>
                      </a:cubicBezTo>
                      <a:cubicBezTo>
                        <a:pt x="6" y="108"/>
                        <a:pt x="11" y="114"/>
                        <a:pt x="19" y="114"/>
                      </a:cubicBezTo>
                      <a:cubicBezTo>
                        <a:pt x="26" y="114"/>
                        <a:pt x="32" y="108"/>
                        <a:pt x="32" y="101"/>
                      </a:cubicBezTo>
                      <a:close/>
                    </a:path>
                  </a:pathLst>
                </a:custGeom>
                <a:solidFill>
                  <a:srgbClr val="99CC00"/>
                </a:solidFill>
                <a:ln w="3175">
                  <a:solidFill>
                    <a:srgbClr val="343434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</p:grpSp>
          <p:grpSp>
            <p:nvGrpSpPr>
              <p:cNvPr id="414" name="Group 910">
                <a:extLst>
                  <a:ext uri="{FF2B5EF4-FFF2-40B4-BE49-F238E27FC236}">
                    <a16:creationId xmlns:a16="http://schemas.microsoft.com/office/drawing/2014/main" id="{9E478138-A284-4CAB-BFEF-64F2A061DFE6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2031" y="3007"/>
                <a:ext cx="54" cy="160"/>
                <a:chOff x="818" y="866"/>
                <a:chExt cx="96" cy="286"/>
              </a:xfrm>
            </p:grpSpPr>
            <p:sp>
              <p:nvSpPr>
                <p:cNvPr id="452" name="Freeform 911">
                  <a:extLst>
                    <a:ext uri="{FF2B5EF4-FFF2-40B4-BE49-F238E27FC236}">
                      <a16:creationId xmlns:a16="http://schemas.microsoft.com/office/drawing/2014/main" id="{087101C7-E365-4EEC-9C0E-DB4F8E4F075B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818" y="866"/>
                  <a:ext cx="96" cy="286"/>
                </a:xfrm>
                <a:custGeom>
                  <a:avLst/>
                  <a:gdLst>
                    <a:gd name="T0" fmla="*/ 205 w 38"/>
                    <a:gd name="T1" fmla="*/ 635 h 114"/>
                    <a:gd name="T2" fmla="*/ 159 w 38"/>
                    <a:gd name="T3" fmla="*/ 559 h 114"/>
                    <a:gd name="T4" fmla="*/ 243 w 38"/>
                    <a:gd name="T5" fmla="*/ 492 h 114"/>
                    <a:gd name="T6" fmla="*/ 243 w 38"/>
                    <a:gd name="T7" fmla="*/ 492 h 114"/>
                    <a:gd name="T8" fmla="*/ 243 w 38"/>
                    <a:gd name="T9" fmla="*/ 75 h 114"/>
                    <a:gd name="T10" fmla="*/ 121 w 38"/>
                    <a:gd name="T11" fmla="*/ 0 h 114"/>
                    <a:gd name="T12" fmla="*/ 0 w 38"/>
                    <a:gd name="T13" fmla="*/ 75 h 114"/>
                    <a:gd name="T14" fmla="*/ 0 w 38"/>
                    <a:gd name="T15" fmla="*/ 492 h 114"/>
                    <a:gd name="T16" fmla="*/ 0 w 38"/>
                    <a:gd name="T17" fmla="*/ 492 h 114"/>
                    <a:gd name="T18" fmla="*/ 83 w 38"/>
                    <a:gd name="T19" fmla="*/ 559 h 114"/>
                    <a:gd name="T20" fmla="*/ 38 w 38"/>
                    <a:gd name="T21" fmla="*/ 635 h 114"/>
                    <a:gd name="T22" fmla="*/ 121 w 38"/>
                    <a:gd name="T23" fmla="*/ 718 h 114"/>
                    <a:gd name="T24" fmla="*/ 205 w 38"/>
                    <a:gd name="T25" fmla="*/ 635 h 11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38"/>
                    <a:gd name="T40" fmla="*/ 0 h 114"/>
                    <a:gd name="T41" fmla="*/ 38 w 38"/>
                    <a:gd name="T42" fmla="*/ 114 h 114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38" h="114">
                      <a:moveTo>
                        <a:pt x="32" y="101"/>
                      </a:moveTo>
                      <a:cubicBezTo>
                        <a:pt x="32" y="95"/>
                        <a:pt x="29" y="91"/>
                        <a:pt x="25" y="89"/>
                      </a:cubicBezTo>
                      <a:cubicBezTo>
                        <a:pt x="37" y="87"/>
                        <a:pt x="38" y="81"/>
                        <a:pt x="38" y="78"/>
                      </a:cubicBezTo>
                      <a:cubicBezTo>
                        <a:pt x="38" y="78"/>
                        <a:pt x="38" y="78"/>
                        <a:pt x="38" y="78"/>
                      </a:cubicBezTo>
                      <a:cubicBezTo>
                        <a:pt x="38" y="12"/>
                        <a:pt x="38" y="12"/>
                        <a:pt x="38" y="12"/>
                      </a:cubicBezTo>
                      <a:cubicBezTo>
                        <a:pt x="38" y="7"/>
                        <a:pt x="34" y="0"/>
                        <a:pt x="19" y="0"/>
                      </a:cubicBezTo>
                      <a:cubicBezTo>
                        <a:pt x="4" y="0"/>
                        <a:pt x="0" y="7"/>
                        <a:pt x="0" y="12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81"/>
                        <a:pt x="1" y="87"/>
                        <a:pt x="13" y="89"/>
                      </a:cubicBezTo>
                      <a:cubicBezTo>
                        <a:pt x="8" y="91"/>
                        <a:pt x="6" y="95"/>
                        <a:pt x="6" y="101"/>
                      </a:cubicBezTo>
                      <a:cubicBezTo>
                        <a:pt x="6" y="108"/>
                        <a:pt x="11" y="114"/>
                        <a:pt x="19" y="114"/>
                      </a:cubicBezTo>
                      <a:cubicBezTo>
                        <a:pt x="26" y="114"/>
                        <a:pt x="32" y="108"/>
                        <a:pt x="32" y="101"/>
                      </a:cubicBezTo>
                      <a:close/>
                    </a:path>
                  </a:pathLst>
                </a:custGeom>
                <a:solidFill>
                  <a:srgbClr val="99CC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453" name="Freeform 912">
                  <a:extLst>
                    <a:ext uri="{FF2B5EF4-FFF2-40B4-BE49-F238E27FC236}">
                      <a16:creationId xmlns:a16="http://schemas.microsoft.com/office/drawing/2014/main" id="{AE8FC8DA-B906-48AE-9CE1-E61D89C5E0D3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864" y="866"/>
                  <a:ext cx="50" cy="286"/>
                </a:xfrm>
                <a:custGeom>
                  <a:avLst/>
                  <a:gdLst>
                    <a:gd name="T0" fmla="*/ 112 w 20"/>
                    <a:gd name="T1" fmla="*/ 75 h 114"/>
                    <a:gd name="T2" fmla="*/ 112 w 20"/>
                    <a:gd name="T3" fmla="*/ 492 h 114"/>
                    <a:gd name="T4" fmla="*/ 112 w 20"/>
                    <a:gd name="T5" fmla="*/ 492 h 114"/>
                    <a:gd name="T6" fmla="*/ 32 w 20"/>
                    <a:gd name="T7" fmla="*/ 559 h 114"/>
                    <a:gd name="T8" fmla="*/ 75 w 20"/>
                    <a:gd name="T9" fmla="*/ 635 h 114"/>
                    <a:gd name="T10" fmla="*/ 0 w 20"/>
                    <a:gd name="T11" fmla="*/ 718 h 114"/>
                    <a:gd name="T12" fmla="*/ 7 w 20"/>
                    <a:gd name="T13" fmla="*/ 718 h 114"/>
                    <a:gd name="T14" fmla="*/ 88 w 20"/>
                    <a:gd name="T15" fmla="*/ 635 h 114"/>
                    <a:gd name="T16" fmla="*/ 43 w 20"/>
                    <a:gd name="T17" fmla="*/ 559 h 114"/>
                    <a:gd name="T18" fmla="*/ 125 w 20"/>
                    <a:gd name="T19" fmla="*/ 492 h 114"/>
                    <a:gd name="T20" fmla="*/ 125 w 20"/>
                    <a:gd name="T21" fmla="*/ 492 h 114"/>
                    <a:gd name="T22" fmla="*/ 125 w 20"/>
                    <a:gd name="T23" fmla="*/ 75 h 114"/>
                    <a:gd name="T24" fmla="*/ 7 w 20"/>
                    <a:gd name="T25" fmla="*/ 0 h 114"/>
                    <a:gd name="T26" fmla="*/ 0 w 20"/>
                    <a:gd name="T27" fmla="*/ 0 h 114"/>
                    <a:gd name="T28" fmla="*/ 112 w 20"/>
                    <a:gd name="T29" fmla="*/ 75 h 114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w 20"/>
                    <a:gd name="T46" fmla="*/ 0 h 114"/>
                    <a:gd name="T47" fmla="*/ 20 w 20"/>
                    <a:gd name="T48" fmla="*/ 114 h 114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T45" t="T46" r="T47" b="T48"/>
                  <a:pathLst>
                    <a:path w="20" h="114">
                      <a:moveTo>
                        <a:pt x="18" y="12"/>
                      </a:moveTo>
                      <a:cubicBezTo>
                        <a:pt x="18" y="78"/>
                        <a:pt x="18" y="78"/>
                        <a:pt x="18" y="78"/>
                      </a:cubicBezTo>
                      <a:cubicBezTo>
                        <a:pt x="18" y="78"/>
                        <a:pt x="18" y="78"/>
                        <a:pt x="18" y="78"/>
                      </a:cubicBezTo>
                      <a:cubicBezTo>
                        <a:pt x="18" y="81"/>
                        <a:pt x="17" y="87"/>
                        <a:pt x="5" y="89"/>
                      </a:cubicBezTo>
                      <a:cubicBezTo>
                        <a:pt x="9" y="91"/>
                        <a:pt x="12" y="95"/>
                        <a:pt x="12" y="101"/>
                      </a:cubicBezTo>
                      <a:cubicBezTo>
                        <a:pt x="12" y="108"/>
                        <a:pt x="7" y="113"/>
                        <a:pt x="0" y="114"/>
                      </a:cubicBezTo>
                      <a:cubicBezTo>
                        <a:pt x="0" y="114"/>
                        <a:pt x="0" y="114"/>
                        <a:pt x="1" y="114"/>
                      </a:cubicBezTo>
                      <a:cubicBezTo>
                        <a:pt x="8" y="114"/>
                        <a:pt x="14" y="108"/>
                        <a:pt x="14" y="101"/>
                      </a:cubicBezTo>
                      <a:cubicBezTo>
                        <a:pt x="14" y="95"/>
                        <a:pt x="11" y="91"/>
                        <a:pt x="7" y="89"/>
                      </a:cubicBezTo>
                      <a:cubicBezTo>
                        <a:pt x="19" y="87"/>
                        <a:pt x="20" y="81"/>
                        <a:pt x="20" y="78"/>
                      </a:cubicBezTo>
                      <a:cubicBezTo>
                        <a:pt x="20" y="78"/>
                        <a:pt x="20" y="78"/>
                        <a:pt x="20" y="78"/>
                      </a:cubicBezTo>
                      <a:cubicBezTo>
                        <a:pt x="20" y="12"/>
                        <a:pt x="20" y="12"/>
                        <a:pt x="20" y="12"/>
                      </a:cubicBezTo>
                      <a:cubicBezTo>
                        <a:pt x="20" y="7"/>
                        <a:pt x="16" y="0"/>
                        <a:pt x="1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4" y="1"/>
                        <a:pt x="18" y="8"/>
                        <a:pt x="18" y="12"/>
                      </a:cubicBezTo>
                      <a:close/>
                    </a:path>
                  </a:pathLst>
                </a:custGeom>
                <a:solidFill>
                  <a:srgbClr val="99CC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454" name="Freeform 913">
                  <a:extLst>
                    <a:ext uri="{FF2B5EF4-FFF2-40B4-BE49-F238E27FC236}">
                      <a16:creationId xmlns:a16="http://schemas.microsoft.com/office/drawing/2014/main" id="{E82BEDB9-C3B0-4B51-AD33-3C9EFA6548F0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818" y="866"/>
                  <a:ext cx="56" cy="286"/>
                </a:xfrm>
                <a:custGeom>
                  <a:avLst/>
                  <a:gdLst>
                    <a:gd name="T0" fmla="*/ 79 w 22"/>
                    <a:gd name="T1" fmla="*/ 635 h 114"/>
                    <a:gd name="T2" fmla="*/ 122 w 22"/>
                    <a:gd name="T3" fmla="*/ 559 h 114"/>
                    <a:gd name="T4" fmla="*/ 38 w 22"/>
                    <a:gd name="T5" fmla="*/ 492 h 114"/>
                    <a:gd name="T6" fmla="*/ 38 w 22"/>
                    <a:gd name="T7" fmla="*/ 492 h 114"/>
                    <a:gd name="T8" fmla="*/ 38 w 22"/>
                    <a:gd name="T9" fmla="*/ 75 h 114"/>
                    <a:gd name="T10" fmla="*/ 143 w 22"/>
                    <a:gd name="T11" fmla="*/ 8 h 114"/>
                    <a:gd name="T12" fmla="*/ 122 w 22"/>
                    <a:gd name="T13" fmla="*/ 0 h 114"/>
                    <a:gd name="T14" fmla="*/ 0 w 22"/>
                    <a:gd name="T15" fmla="*/ 75 h 114"/>
                    <a:gd name="T16" fmla="*/ 0 w 22"/>
                    <a:gd name="T17" fmla="*/ 492 h 114"/>
                    <a:gd name="T18" fmla="*/ 0 w 22"/>
                    <a:gd name="T19" fmla="*/ 492 h 114"/>
                    <a:gd name="T20" fmla="*/ 84 w 22"/>
                    <a:gd name="T21" fmla="*/ 559 h 114"/>
                    <a:gd name="T22" fmla="*/ 38 w 22"/>
                    <a:gd name="T23" fmla="*/ 635 h 114"/>
                    <a:gd name="T24" fmla="*/ 122 w 22"/>
                    <a:gd name="T25" fmla="*/ 718 h 114"/>
                    <a:gd name="T26" fmla="*/ 143 w 22"/>
                    <a:gd name="T27" fmla="*/ 718 h 114"/>
                    <a:gd name="T28" fmla="*/ 79 w 22"/>
                    <a:gd name="T29" fmla="*/ 635 h 114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w 22"/>
                    <a:gd name="T46" fmla="*/ 0 h 114"/>
                    <a:gd name="T47" fmla="*/ 22 w 22"/>
                    <a:gd name="T48" fmla="*/ 114 h 114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T45" t="T46" r="T47" b="T48"/>
                  <a:pathLst>
                    <a:path w="22" h="114">
                      <a:moveTo>
                        <a:pt x="12" y="101"/>
                      </a:moveTo>
                      <a:cubicBezTo>
                        <a:pt x="12" y="95"/>
                        <a:pt x="15" y="91"/>
                        <a:pt x="19" y="89"/>
                      </a:cubicBezTo>
                      <a:cubicBezTo>
                        <a:pt x="7" y="87"/>
                        <a:pt x="6" y="81"/>
                        <a:pt x="6" y="78"/>
                      </a:cubicBezTo>
                      <a:cubicBezTo>
                        <a:pt x="6" y="78"/>
                        <a:pt x="6" y="78"/>
                        <a:pt x="6" y="78"/>
                      </a:cubicBezTo>
                      <a:cubicBezTo>
                        <a:pt x="6" y="12"/>
                        <a:pt x="6" y="12"/>
                        <a:pt x="6" y="12"/>
                      </a:cubicBezTo>
                      <a:cubicBezTo>
                        <a:pt x="6" y="8"/>
                        <a:pt x="8" y="1"/>
                        <a:pt x="22" y="1"/>
                      </a:cubicBezTo>
                      <a:cubicBezTo>
                        <a:pt x="21" y="0"/>
                        <a:pt x="20" y="0"/>
                        <a:pt x="19" y="0"/>
                      </a:cubicBezTo>
                      <a:cubicBezTo>
                        <a:pt x="4" y="0"/>
                        <a:pt x="0" y="7"/>
                        <a:pt x="0" y="12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81"/>
                        <a:pt x="1" y="87"/>
                        <a:pt x="13" y="89"/>
                      </a:cubicBezTo>
                      <a:cubicBezTo>
                        <a:pt x="8" y="91"/>
                        <a:pt x="6" y="95"/>
                        <a:pt x="6" y="101"/>
                      </a:cubicBezTo>
                      <a:cubicBezTo>
                        <a:pt x="6" y="108"/>
                        <a:pt x="11" y="114"/>
                        <a:pt x="19" y="114"/>
                      </a:cubicBezTo>
                      <a:cubicBezTo>
                        <a:pt x="20" y="114"/>
                        <a:pt x="21" y="114"/>
                        <a:pt x="22" y="114"/>
                      </a:cubicBezTo>
                      <a:cubicBezTo>
                        <a:pt x="16" y="112"/>
                        <a:pt x="12" y="107"/>
                        <a:pt x="12" y="101"/>
                      </a:cubicBezTo>
                      <a:close/>
                    </a:path>
                  </a:pathLst>
                </a:custGeom>
                <a:solidFill>
                  <a:srgbClr val="99CC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455" name="Freeform 914">
                  <a:extLst>
                    <a:ext uri="{FF2B5EF4-FFF2-40B4-BE49-F238E27FC236}">
                      <a16:creationId xmlns:a16="http://schemas.microsoft.com/office/drawing/2014/main" id="{96CFE52B-8E1A-445C-B0FE-3D0DE9BB5F9F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818" y="866"/>
                  <a:ext cx="96" cy="286"/>
                </a:xfrm>
                <a:custGeom>
                  <a:avLst/>
                  <a:gdLst>
                    <a:gd name="T0" fmla="*/ 205 w 38"/>
                    <a:gd name="T1" fmla="*/ 635 h 114"/>
                    <a:gd name="T2" fmla="*/ 159 w 38"/>
                    <a:gd name="T3" fmla="*/ 559 h 114"/>
                    <a:gd name="T4" fmla="*/ 243 w 38"/>
                    <a:gd name="T5" fmla="*/ 492 h 114"/>
                    <a:gd name="T6" fmla="*/ 243 w 38"/>
                    <a:gd name="T7" fmla="*/ 492 h 114"/>
                    <a:gd name="T8" fmla="*/ 243 w 38"/>
                    <a:gd name="T9" fmla="*/ 75 h 114"/>
                    <a:gd name="T10" fmla="*/ 121 w 38"/>
                    <a:gd name="T11" fmla="*/ 0 h 114"/>
                    <a:gd name="T12" fmla="*/ 0 w 38"/>
                    <a:gd name="T13" fmla="*/ 75 h 114"/>
                    <a:gd name="T14" fmla="*/ 0 w 38"/>
                    <a:gd name="T15" fmla="*/ 492 h 114"/>
                    <a:gd name="T16" fmla="*/ 0 w 38"/>
                    <a:gd name="T17" fmla="*/ 492 h 114"/>
                    <a:gd name="T18" fmla="*/ 83 w 38"/>
                    <a:gd name="T19" fmla="*/ 559 h 114"/>
                    <a:gd name="T20" fmla="*/ 38 w 38"/>
                    <a:gd name="T21" fmla="*/ 635 h 114"/>
                    <a:gd name="T22" fmla="*/ 121 w 38"/>
                    <a:gd name="T23" fmla="*/ 718 h 114"/>
                    <a:gd name="T24" fmla="*/ 205 w 38"/>
                    <a:gd name="T25" fmla="*/ 635 h 11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38"/>
                    <a:gd name="T40" fmla="*/ 0 h 114"/>
                    <a:gd name="T41" fmla="*/ 38 w 38"/>
                    <a:gd name="T42" fmla="*/ 114 h 114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38" h="114">
                      <a:moveTo>
                        <a:pt x="32" y="101"/>
                      </a:moveTo>
                      <a:cubicBezTo>
                        <a:pt x="32" y="95"/>
                        <a:pt x="29" y="91"/>
                        <a:pt x="25" y="89"/>
                      </a:cubicBezTo>
                      <a:cubicBezTo>
                        <a:pt x="37" y="87"/>
                        <a:pt x="38" y="81"/>
                        <a:pt x="38" y="78"/>
                      </a:cubicBezTo>
                      <a:cubicBezTo>
                        <a:pt x="38" y="78"/>
                        <a:pt x="38" y="78"/>
                        <a:pt x="38" y="78"/>
                      </a:cubicBezTo>
                      <a:cubicBezTo>
                        <a:pt x="38" y="12"/>
                        <a:pt x="38" y="12"/>
                        <a:pt x="38" y="12"/>
                      </a:cubicBezTo>
                      <a:cubicBezTo>
                        <a:pt x="38" y="7"/>
                        <a:pt x="34" y="0"/>
                        <a:pt x="19" y="0"/>
                      </a:cubicBezTo>
                      <a:cubicBezTo>
                        <a:pt x="4" y="0"/>
                        <a:pt x="0" y="7"/>
                        <a:pt x="0" y="12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81"/>
                        <a:pt x="1" y="87"/>
                        <a:pt x="13" y="89"/>
                      </a:cubicBezTo>
                      <a:cubicBezTo>
                        <a:pt x="8" y="91"/>
                        <a:pt x="6" y="95"/>
                        <a:pt x="6" y="101"/>
                      </a:cubicBezTo>
                      <a:cubicBezTo>
                        <a:pt x="6" y="108"/>
                        <a:pt x="11" y="114"/>
                        <a:pt x="19" y="114"/>
                      </a:cubicBezTo>
                      <a:cubicBezTo>
                        <a:pt x="26" y="114"/>
                        <a:pt x="32" y="108"/>
                        <a:pt x="32" y="101"/>
                      </a:cubicBezTo>
                      <a:close/>
                    </a:path>
                  </a:pathLst>
                </a:custGeom>
                <a:solidFill>
                  <a:srgbClr val="99CC00"/>
                </a:solidFill>
                <a:ln w="3175">
                  <a:solidFill>
                    <a:srgbClr val="343434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</p:grpSp>
          <p:grpSp>
            <p:nvGrpSpPr>
              <p:cNvPr id="415" name="Group 915">
                <a:extLst>
                  <a:ext uri="{FF2B5EF4-FFF2-40B4-BE49-F238E27FC236}">
                    <a16:creationId xmlns:a16="http://schemas.microsoft.com/office/drawing/2014/main" id="{16D5F811-1876-441C-BF7D-DD393BA55606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 rot="10800000">
                <a:off x="2327" y="3007"/>
                <a:ext cx="53" cy="156"/>
                <a:chOff x="1203" y="861"/>
                <a:chExt cx="95" cy="279"/>
              </a:xfrm>
            </p:grpSpPr>
            <p:sp>
              <p:nvSpPr>
                <p:cNvPr id="448" name="Freeform 916">
                  <a:extLst>
                    <a:ext uri="{FF2B5EF4-FFF2-40B4-BE49-F238E27FC236}">
                      <a16:creationId xmlns:a16="http://schemas.microsoft.com/office/drawing/2014/main" id="{E10627D4-764B-4B55-9C0E-5B2D9105B211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1203" y="861"/>
                  <a:ext cx="95" cy="279"/>
                </a:xfrm>
                <a:custGeom>
                  <a:avLst/>
                  <a:gdLst>
                    <a:gd name="T0" fmla="*/ 237 w 38"/>
                    <a:gd name="T1" fmla="*/ 618 h 111"/>
                    <a:gd name="T2" fmla="*/ 237 w 38"/>
                    <a:gd name="T3" fmla="*/ 0 h 111"/>
                    <a:gd name="T4" fmla="*/ 155 w 38"/>
                    <a:gd name="T5" fmla="*/ 63 h 111"/>
                    <a:gd name="T6" fmla="*/ 200 w 38"/>
                    <a:gd name="T7" fmla="*/ 138 h 111"/>
                    <a:gd name="T8" fmla="*/ 120 w 38"/>
                    <a:gd name="T9" fmla="*/ 226 h 111"/>
                    <a:gd name="T10" fmla="*/ 37 w 38"/>
                    <a:gd name="T11" fmla="*/ 138 h 111"/>
                    <a:gd name="T12" fmla="*/ 80 w 38"/>
                    <a:gd name="T13" fmla="*/ 63 h 111"/>
                    <a:gd name="T14" fmla="*/ 0 w 38"/>
                    <a:gd name="T15" fmla="*/ 0 h 111"/>
                    <a:gd name="T16" fmla="*/ 0 w 38"/>
                    <a:gd name="T17" fmla="*/ 618 h 111"/>
                    <a:gd name="T18" fmla="*/ 120 w 38"/>
                    <a:gd name="T19" fmla="*/ 701 h 111"/>
                    <a:gd name="T20" fmla="*/ 237 w 38"/>
                    <a:gd name="T21" fmla="*/ 618 h 111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38"/>
                    <a:gd name="T34" fmla="*/ 0 h 111"/>
                    <a:gd name="T35" fmla="*/ 38 w 38"/>
                    <a:gd name="T36" fmla="*/ 111 h 111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38" h="111">
                      <a:moveTo>
                        <a:pt x="38" y="98"/>
                      </a:moveTo>
                      <a:cubicBezTo>
                        <a:pt x="38" y="0"/>
                        <a:pt x="38" y="0"/>
                        <a:pt x="38" y="0"/>
                      </a:cubicBezTo>
                      <a:cubicBezTo>
                        <a:pt x="37" y="3"/>
                        <a:pt x="36" y="9"/>
                        <a:pt x="25" y="10"/>
                      </a:cubicBezTo>
                      <a:cubicBezTo>
                        <a:pt x="29" y="13"/>
                        <a:pt x="32" y="17"/>
                        <a:pt x="32" y="22"/>
                      </a:cubicBezTo>
                      <a:cubicBezTo>
                        <a:pt x="32" y="30"/>
                        <a:pt x="26" y="36"/>
                        <a:pt x="19" y="36"/>
                      </a:cubicBezTo>
                      <a:cubicBezTo>
                        <a:pt x="11" y="36"/>
                        <a:pt x="6" y="30"/>
                        <a:pt x="6" y="22"/>
                      </a:cubicBezTo>
                      <a:cubicBezTo>
                        <a:pt x="6" y="17"/>
                        <a:pt x="9" y="13"/>
                        <a:pt x="13" y="10"/>
                      </a:cubicBezTo>
                      <a:cubicBezTo>
                        <a:pt x="1" y="9"/>
                        <a:pt x="0" y="3"/>
                        <a:pt x="0" y="0"/>
                      </a:cubicBezTo>
                      <a:cubicBezTo>
                        <a:pt x="0" y="98"/>
                        <a:pt x="0" y="98"/>
                        <a:pt x="0" y="98"/>
                      </a:cubicBezTo>
                      <a:cubicBezTo>
                        <a:pt x="0" y="105"/>
                        <a:pt x="4" y="111"/>
                        <a:pt x="19" y="111"/>
                      </a:cubicBezTo>
                      <a:cubicBezTo>
                        <a:pt x="34" y="111"/>
                        <a:pt x="38" y="105"/>
                        <a:pt x="38" y="98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rot="10800000"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449" name="Freeform 917">
                  <a:extLst>
                    <a:ext uri="{FF2B5EF4-FFF2-40B4-BE49-F238E27FC236}">
                      <a16:creationId xmlns:a16="http://schemas.microsoft.com/office/drawing/2014/main" id="{33EC2556-49FF-433A-A7A9-68FAF7C1DB7F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1248" y="861"/>
                  <a:ext cx="50" cy="279"/>
                </a:xfrm>
                <a:custGeom>
                  <a:avLst/>
                  <a:gdLst>
                    <a:gd name="T0" fmla="*/ 125 w 20"/>
                    <a:gd name="T1" fmla="*/ 618 h 111"/>
                    <a:gd name="T2" fmla="*/ 125 w 20"/>
                    <a:gd name="T3" fmla="*/ 0 h 111"/>
                    <a:gd name="T4" fmla="*/ 107 w 20"/>
                    <a:gd name="T5" fmla="*/ 38 h 111"/>
                    <a:gd name="T6" fmla="*/ 107 w 20"/>
                    <a:gd name="T7" fmla="*/ 618 h 111"/>
                    <a:gd name="T8" fmla="*/ 0 w 20"/>
                    <a:gd name="T9" fmla="*/ 701 h 111"/>
                    <a:gd name="T10" fmla="*/ 7 w 20"/>
                    <a:gd name="T11" fmla="*/ 701 h 111"/>
                    <a:gd name="T12" fmla="*/ 125 w 20"/>
                    <a:gd name="T13" fmla="*/ 618 h 11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0"/>
                    <a:gd name="T22" fmla="*/ 0 h 111"/>
                    <a:gd name="T23" fmla="*/ 20 w 20"/>
                    <a:gd name="T24" fmla="*/ 111 h 11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0" h="111">
                      <a:moveTo>
                        <a:pt x="20" y="98"/>
                      </a:moveTo>
                      <a:cubicBezTo>
                        <a:pt x="20" y="0"/>
                        <a:pt x="20" y="0"/>
                        <a:pt x="20" y="0"/>
                      </a:cubicBezTo>
                      <a:cubicBezTo>
                        <a:pt x="20" y="1"/>
                        <a:pt x="19" y="5"/>
                        <a:pt x="17" y="6"/>
                      </a:cubicBezTo>
                      <a:cubicBezTo>
                        <a:pt x="17" y="98"/>
                        <a:pt x="17" y="98"/>
                        <a:pt x="17" y="98"/>
                      </a:cubicBezTo>
                      <a:cubicBezTo>
                        <a:pt x="17" y="105"/>
                        <a:pt x="14" y="111"/>
                        <a:pt x="0" y="111"/>
                      </a:cubicBezTo>
                      <a:cubicBezTo>
                        <a:pt x="0" y="111"/>
                        <a:pt x="0" y="111"/>
                        <a:pt x="1" y="111"/>
                      </a:cubicBezTo>
                      <a:cubicBezTo>
                        <a:pt x="16" y="111"/>
                        <a:pt x="20" y="105"/>
                        <a:pt x="20" y="98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rot="10800000"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450" name="Freeform 918">
                  <a:extLst>
                    <a:ext uri="{FF2B5EF4-FFF2-40B4-BE49-F238E27FC236}">
                      <a16:creationId xmlns:a16="http://schemas.microsoft.com/office/drawing/2014/main" id="{EAA8C4AA-850F-4F39-B2DC-CF24E9C735C3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1203" y="861"/>
                  <a:ext cx="95" cy="279"/>
                </a:xfrm>
                <a:custGeom>
                  <a:avLst/>
                  <a:gdLst>
                    <a:gd name="T0" fmla="*/ 155 w 38"/>
                    <a:gd name="T1" fmla="*/ 63 h 111"/>
                    <a:gd name="T2" fmla="*/ 200 w 38"/>
                    <a:gd name="T3" fmla="*/ 138 h 111"/>
                    <a:gd name="T4" fmla="*/ 137 w 38"/>
                    <a:gd name="T5" fmla="*/ 221 h 111"/>
                    <a:gd name="T6" fmla="*/ 150 w 38"/>
                    <a:gd name="T7" fmla="*/ 226 h 111"/>
                    <a:gd name="T8" fmla="*/ 220 w 38"/>
                    <a:gd name="T9" fmla="*/ 138 h 111"/>
                    <a:gd name="T10" fmla="*/ 180 w 38"/>
                    <a:gd name="T11" fmla="*/ 63 h 111"/>
                    <a:gd name="T12" fmla="*/ 237 w 38"/>
                    <a:gd name="T13" fmla="*/ 8 h 111"/>
                    <a:gd name="T14" fmla="*/ 237 w 38"/>
                    <a:gd name="T15" fmla="*/ 0 h 111"/>
                    <a:gd name="T16" fmla="*/ 155 w 38"/>
                    <a:gd name="T17" fmla="*/ 63 h 111"/>
                    <a:gd name="T18" fmla="*/ 137 w 38"/>
                    <a:gd name="T19" fmla="*/ 701 h 111"/>
                    <a:gd name="T20" fmla="*/ 30 w 38"/>
                    <a:gd name="T21" fmla="*/ 618 h 111"/>
                    <a:gd name="T22" fmla="*/ 30 w 38"/>
                    <a:gd name="T23" fmla="*/ 50 h 111"/>
                    <a:gd name="T24" fmla="*/ 0 w 38"/>
                    <a:gd name="T25" fmla="*/ 0 h 111"/>
                    <a:gd name="T26" fmla="*/ 0 w 38"/>
                    <a:gd name="T27" fmla="*/ 618 h 111"/>
                    <a:gd name="T28" fmla="*/ 120 w 38"/>
                    <a:gd name="T29" fmla="*/ 701 h 111"/>
                    <a:gd name="T30" fmla="*/ 137 w 38"/>
                    <a:gd name="T31" fmla="*/ 701 h 111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38"/>
                    <a:gd name="T49" fmla="*/ 0 h 111"/>
                    <a:gd name="T50" fmla="*/ 38 w 38"/>
                    <a:gd name="T51" fmla="*/ 111 h 111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38" h="111">
                      <a:moveTo>
                        <a:pt x="25" y="10"/>
                      </a:moveTo>
                      <a:cubicBezTo>
                        <a:pt x="29" y="13"/>
                        <a:pt x="32" y="17"/>
                        <a:pt x="32" y="22"/>
                      </a:cubicBezTo>
                      <a:cubicBezTo>
                        <a:pt x="32" y="29"/>
                        <a:pt x="28" y="34"/>
                        <a:pt x="22" y="35"/>
                      </a:cubicBezTo>
                      <a:cubicBezTo>
                        <a:pt x="22" y="36"/>
                        <a:pt x="23" y="36"/>
                        <a:pt x="24" y="36"/>
                      </a:cubicBezTo>
                      <a:cubicBezTo>
                        <a:pt x="31" y="35"/>
                        <a:pt x="35" y="30"/>
                        <a:pt x="35" y="22"/>
                      </a:cubicBezTo>
                      <a:cubicBezTo>
                        <a:pt x="35" y="17"/>
                        <a:pt x="33" y="13"/>
                        <a:pt x="29" y="10"/>
                      </a:cubicBezTo>
                      <a:cubicBezTo>
                        <a:pt x="35" y="9"/>
                        <a:pt x="38" y="6"/>
                        <a:pt x="38" y="1"/>
                      </a:cubicBezTo>
                      <a:cubicBezTo>
                        <a:pt x="38" y="0"/>
                        <a:pt x="38" y="0"/>
                        <a:pt x="38" y="0"/>
                      </a:cubicBezTo>
                      <a:cubicBezTo>
                        <a:pt x="37" y="3"/>
                        <a:pt x="36" y="9"/>
                        <a:pt x="25" y="10"/>
                      </a:cubicBezTo>
                      <a:close/>
                      <a:moveTo>
                        <a:pt x="22" y="111"/>
                      </a:moveTo>
                      <a:cubicBezTo>
                        <a:pt x="8" y="110"/>
                        <a:pt x="5" y="105"/>
                        <a:pt x="5" y="98"/>
                      </a:cubicBezTo>
                      <a:cubicBezTo>
                        <a:pt x="5" y="8"/>
                        <a:pt x="5" y="8"/>
                        <a:pt x="5" y="8"/>
                      </a:cubicBezTo>
                      <a:cubicBezTo>
                        <a:pt x="1" y="6"/>
                        <a:pt x="0" y="1"/>
                        <a:pt x="0" y="0"/>
                      </a:cubicBezTo>
                      <a:cubicBezTo>
                        <a:pt x="0" y="98"/>
                        <a:pt x="0" y="98"/>
                        <a:pt x="0" y="98"/>
                      </a:cubicBezTo>
                      <a:cubicBezTo>
                        <a:pt x="0" y="105"/>
                        <a:pt x="4" y="111"/>
                        <a:pt x="19" y="111"/>
                      </a:cubicBezTo>
                      <a:cubicBezTo>
                        <a:pt x="20" y="111"/>
                        <a:pt x="21" y="111"/>
                        <a:pt x="22" y="111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rot="10800000"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451" name="Freeform 919">
                  <a:extLst>
                    <a:ext uri="{FF2B5EF4-FFF2-40B4-BE49-F238E27FC236}">
                      <a16:creationId xmlns:a16="http://schemas.microsoft.com/office/drawing/2014/main" id="{B45E4781-1CBA-4AE6-8E06-2598ECC7B7D0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1203" y="861"/>
                  <a:ext cx="95" cy="279"/>
                </a:xfrm>
                <a:custGeom>
                  <a:avLst/>
                  <a:gdLst>
                    <a:gd name="T0" fmla="*/ 237 w 38"/>
                    <a:gd name="T1" fmla="*/ 618 h 111"/>
                    <a:gd name="T2" fmla="*/ 237 w 38"/>
                    <a:gd name="T3" fmla="*/ 0 h 111"/>
                    <a:gd name="T4" fmla="*/ 155 w 38"/>
                    <a:gd name="T5" fmla="*/ 63 h 111"/>
                    <a:gd name="T6" fmla="*/ 200 w 38"/>
                    <a:gd name="T7" fmla="*/ 138 h 111"/>
                    <a:gd name="T8" fmla="*/ 120 w 38"/>
                    <a:gd name="T9" fmla="*/ 226 h 111"/>
                    <a:gd name="T10" fmla="*/ 37 w 38"/>
                    <a:gd name="T11" fmla="*/ 138 h 111"/>
                    <a:gd name="T12" fmla="*/ 80 w 38"/>
                    <a:gd name="T13" fmla="*/ 63 h 111"/>
                    <a:gd name="T14" fmla="*/ 0 w 38"/>
                    <a:gd name="T15" fmla="*/ 0 h 111"/>
                    <a:gd name="T16" fmla="*/ 0 w 38"/>
                    <a:gd name="T17" fmla="*/ 618 h 111"/>
                    <a:gd name="T18" fmla="*/ 120 w 38"/>
                    <a:gd name="T19" fmla="*/ 701 h 111"/>
                    <a:gd name="T20" fmla="*/ 237 w 38"/>
                    <a:gd name="T21" fmla="*/ 618 h 111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38"/>
                    <a:gd name="T34" fmla="*/ 0 h 111"/>
                    <a:gd name="T35" fmla="*/ 38 w 38"/>
                    <a:gd name="T36" fmla="*/ 111 h 111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38" h="111">
                      <a:moveTo>
                        <a:pt x="38" y="98"/>
                      </a:moveTo>
                      <a:cubicBezTo>
                        <a:pt x="38" y="0"/>
                        <a:pt x="38" y="0"/>
                        <a:pt x="38" y="0"/>
                      </a:cubicBezTo>
                      <a:cubicBezTo>
                        <a:pt x="37" y="3"/>
                        <a:pt x="36" y="9"/>
                        <a:pt x="25" y="10"/>
                      </a:cubicBezTo>
                      <a:cubicBezTo>
                        <a:pt x="29" y="13"/>
                        <a:pt x="32" y="17"/>
                        <a:pt x="32" y="22"/>
                      </a:cubicBezTo>
                      <a:cubicBezTo>
                        <a:pt x="32" y="30"/>
                        <a:pt x="26" y="36"/>
                        <a:pt x="19" y="36"/>
                      </a:cubicBezTo>
                      <a:cubicBezTo>
                        <a:pt x="11" y="36"/>
                        <a:pt x="6" y="30"/>
                        <a:pt x="6" y="22"/>
                      </a:cubicBezTo>
                      <a:cubicBezTo>
                        <a:pt x="6" y="17"/>
                        <a:pt x="9" y="13"/>
                        <a:pt x="13" y="10"/>
                      </a:cubicBezTo>
                      <a:cubicBezTo>
                        <a:pt x="1" y="9"/>
                        <a:pt x="0" y="3"/>
                        <a:pt x="0" y="0"/>
                      </a:cubicBezTo>
                      <a:cubicBezTo>
                        <a:pt x="0" y="98"/>
                        <a:pt x="0" y="98"/>
                        <a:pt x="0" y="98"/>
                      </a:cubicBezTo>
                      <a:cubicBezTo>
                        <a:pt x="0" y="105"/>
                        <a:pt x="4" y="111"/>
                        <a:pt x="19" y="111"/>
                      </a:cubicBezTo>
                      <a:cubicBezTo>
                        <a:pt x="34" y="111"/>
                        <a:pt x="38" y="105"/>
                        <a:pt x="38" y="98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 w="4763">
                  <a:solidFill>
                    <a:srgbClr val="343434"/>
                  </a:solidFill>
                  <a:miter lim="800000"/>
                  <a:headEnd/>
                  <a:tailEnd/>
                </a:ln>
              </p:spPr>
              <p:txBody>
                <a:bodyPr rot="10800000"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</p:grpSp>
          <p:grpSp>
            <p:nvGrpSpPr>
              <p:cNvPr id="416" name="Group 920">
                <a:extLst>
                  <a:ext uri="{FF2B5EF4-FFF2-40B4-BE49-F238E27FC236}">
                    <a16:creationId xmlns:a16="http://schemas.microsoft.com/office/drawing/2014/main" id="{4CF59FC6-F071-4802-846C-D7B8ACF8ACD5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2616" y="3007"/>
                <a:ext cx="54" cy="160"/>
                <a:chOff x="818" y="866"/>
                <a:chExt cx="96" cy="286"/>
              </a:xfrm>
            </p:grpSpPr>
            <p:sp>
              <p:nvSpPr>
                <p:cNvPr id="444" name="Freeform 921">
                  <a:extLst>
                    <a:ext uri="{FF2B5EF4-FFF2-40B4-BE49-F238E27FC236}">
                      <a16:creationId xmlns:a16="http://schemas.microsoft.com/office/drawing/2014/main" id="{D5F1951A-16E3-4619-B01F-322DFE5F76FC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818" y="866"/>
                  <a:ext cx="96" cy="286"/>
                </a:xfrm>
                <a:custGeom>
                  <a:avLst/>
                  <a:gdLst>
                    <a:gd name="T0" fmla="*/ 205 w 38"/>
                    <a:gd name="T1" fmla="*/ 635 h 114"/>
                    <a:gd name="T2" fmla="*/ 159 w 38"/>
                    <a:gd name="T3" fmla="*/ 559 h 114"/>
                    <a:gd name="T4" fmla="*/ 243 w 38"/>
                    <a:gd name="T5" fmla="*/ 492 h 114"/>
                    <a:gd name="T6" fmla="*/ 243 w 38"/>
                    <a:gd name="T7" fmla="*/ 492 h 114"/>
                    <a:gd name="T8" fmla="*/ 243 w 38"/>
                    <a:gd name="T9" fmla="*/ 75 h 114"/>
                    <a:gd name="T10" fmla="*/ 121 w 38"/>
                    <a:gd name="T11" fmla="*/ 0 h 114"/>
                    <a:gd name="T12" fmla="*/ 0 w 38"/>
                    <a:gd name="T13" fmla="*/ 75 h 114"/>
                    <a:gd name="T14" fmla="*/ 0 w 38"/>
                    <a:gd name="T15" fmla="*/ 492 h 114"/>
                    <a:gd name="T16" fmla="*/ 0 w 38"/>
                    <a:gd name="T17" fmla="*/ 492 h 114"/>
                    <a:gd name="T18" fmla="*/ 83 w 38"/>
                    <a:gd name="T19" fmla="*/ 559 h 114"/>
                    <a:gd name="T20" fmla="*/ 38 w 38"/>
                    <a:gd name="T21" fmla="*/ 635 h 114"/>
                    <a:gd name="T22" fmla="*/ 121 w 38"/>
                    <a:gd name="T23" fmla="*/ 718 h 114"/>
                    <a:gd name="T24" fmla="*/ 205 w 38"/>
                    <a:gd name="T25" fmla="*/ 635 h 11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38"/>
                    <a:gd name="T40" fmla="*/ 0 h 114"/>
                    <a:gd name="T41" fmla="*/ 38 w 38"/>
                    <a:gd name="T42" fmla="*/ 114 h 114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38" h="114">
                      <a:moveTo>
                        <a:pt x="32" y="101"/>
                      </a:moveTo>
                      <a:cubicBezTo>
                        <a:pt x="32" y="95"/>
                        <a:pt x="29" y="91"/>
                        <a:pt x="25" y="89"/>
                      </a:cubicBezTo>
                      <a:cubicBezTo>
                        <a:pt x="37" y="87"/>
                        <a:pt x="38" y="81"/>
                        <a:pt x="38" y="78"/>
                      </a:cubicBezTo>
                      <a:cubicBezTo>
                        <a:pt x="38" y="78"/>
                        <a:pt x="38" y="78"/>
                        <a:pt x="38" y="78"/>
                      </a:cubicBezTo>
                      <a:cubicBezTo>
                        <a:pt x="38" y="12"/>
                        <a:pt x="38" y="12"/>
                        <a:pt x="38" y="12"/>
                      </a:cubicBezTo>
                      <a:cubicBezTo>
                        <a:pt x="38" y="7"/>
                        <a:pt x="34" y="0"/>
                        <a:pt x="19" y="0"/>
                      </a:cubicBezTo>
                      <a:cubicBezTo>
                        <a:pt x="4" y="0"/>
                        <a:pt x="0" y="7"/>
                        <a:pt x="0" y="12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81"/>
                        <a:pt x="1" y="87"/>
                        <a:pt x="13" y="89"/>
                      </a:cubicBezTo>
                      <a:cubicBezTo>
                        <a:pt x="8" y="91"/>
                        <a:pt x="6" y="95"/>
                        <a:pt x="6" y="101"/>
                      </a:cubicBezTo>
                      <a:cubicBezTo>
                        <a:pt x="6" y="108"/>
                        <a:pt x="11" y="114"/>
                        <a:pt x="19" y="114"/>
                      </a:cubicBezTo>
                      <a:cubicBezTo>
                        <a:pt x="26" y="114"/>
                        <a:pt x="32" y="108"/>
                        <a:pt x="32" y="101"/>
                      </a:cubicBezTo>
                      <a:close/>
                    </a:path>
                  </a:pathLst>
                </a:custGeom>
                <a:solidFill>
                  <a:srgbClr val="99CC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445" name="Freeform 922">
                  <a:extLst>
                    <a:ext uri="{FF2B5EF4-FFF2-40B4-BE49-F238E27FC236}">
                      <a16:creationId xmlns:a16="http://schemas.microsoft.com/office/drawing/2014/main" id="{098DDFC2-10F1-4DF6-88D8-A944C4BD73C8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864" y="866"/>
                  <a:ext cx="50" cy="286"/>
                </a:xfrm>
                <a:custGeom>
                  <a:avLst/>
                  <a:gdLst>
                    <a:gd name="T0" fmla="*/ 112 w 20"/>
                    <a:gd name="T1" fmla="*/ 75 h 114"/>
                    <a:gd name="T2" fmla="*/ 112 w 20"/>
                    <a:gd name="T3" fmla="*/ 492 h 114"/>
                    <a:gd name="T4" fmla="*/ 112 w 20"/>
                    <a:gd name="T5" fmla="*/ 492 h 114"/>
                    <a:gd name="T6" fmla="*/ 32 w 20"/>
                    <a:gd name="T7" fmla="*/ 559 h 114"/>
                    <a:gd name="T8" fmla="*/ 75 w 20"/>
                    <a:gd name="T9" fmla="*/ 635 h 114"/>
                    <a:gd name="T10" fmla="*/ 0 w 20"/>
                    <a:gd name="T11" fmla="*/ 718 h 114"/>
                    <a:gd name="T12" fmla="*/ 7 w 20"/>
                    <a:gd name="T13" fmla="*/ 718 h 114"/>
                    <a:gd name="T14" fmla="*/ 88 w 20"/>
                    <a:gd name="T15" fmla="*/ 635 h 114"/>
                    <a:gd name="T16" fmla="*/ 43 w 20"/>
                    <a:gd name="T17" fmla="*/ 559 h 114"/>
                    <a:gd name="T18" fmla="*/ 125 w 20"/>
                    <a:gd name="T19" fmla="*/ 492 h 114"/>
                    <a:gd name="T20" fmla="*/ 125 w 20"/>
                    <a:gd name="T21" fmla="*/ 492 h 114"/>
                    <a:gd name="T22" fmla="*/ 125 w 20"/>
                    <a:gd name="T23" fmla="*/ 75 h 114"/>
                    <a:gd name="T24" fmla="*/ 7 w 20"/>
                    <a:gd name="T25" fmla="*/ 0 h 114"/>
                    <a:gd name="T26" fmla="*/ 0 w 20"/>
                    <a:gd name="T27" fmla="*/ 0 h 114"/>
                    <a:gd name="T28" fmla="*/ 112 w 20"/>
                    <a:gd name="T29" fmla="*/ 75 h 114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w 20"/>
                    <a:gd name="T46" fmla="*/ 0 h 114"/>
                    <a:gd name="T47" fmla="*/ 20 w 20"/>
                    <a:gd name="T48" fmla="*/ 114 h 114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T45" t="T46" r="T47" b="T48"/>
                  <a:pathLst>
                    <a:path w="20" h="114">
                      <a:moveTo>
                        <a:pt x="18" y="12"/>
                      </a:moveTo>
                      <a:cubicBezTo>
                        <a:pt x="18" y="78"/>
                        <a:pt x="18" y="78"/>
                        <a:pt x="18" y="78"/>
                      </a:cubicBezTo>
                      <a:cubicBezTo>
                        <a:pt x="18" y="78"/>
                        <a:pt x="18" y="78"/>
                        <a:pt x="18" y="78"/>
                      </a:cubicBezTo>
                      <a:cubicBezTo>
                        <a:pt x="18" y="81"/>
                        <a:pt x="17" y="87"/>
                        <a:pt x="5" y="89"/>
                      </a:cubicBezTo>
                      <a:cubicBezTo>
                        <a:pt x="9" y="91"/>
                        <a:pt x="12" y="95"/>
                        <a:pt x="12" y="101"/>
                      </a:cubicBezTo>
                      <a:cubicBezTo>
                        <a:pt x="12" y="108"/>
                        <a:pt x="7" y="113"/>
                        <a:pt x="0" y="114"/>
                      </a:cubicBezTo>
                      <a:cubicBezTo>
                        <a:pt x="0" y="114"/>
                        <a:pt x="0" y="114"/>
                        <a:pt x="1" y="114"/>
                      </a:cubicBezTo>
                      <a:cubicBezTo>
                        <a:pt x="8" y="114"/>
                        <a:pt x="14" y="108"/>
                        <a:pt x="14" y="101"/>
                      </a:cubicBezTo>
                      <a:cubicBezTo>
                        <a:pt x="14" y="95"/>
                        <a:pt x="11" y="91"/>
                        <a:pt x="7" y="89"/>
                      </a:cubicBezTo>
                      <a:cubicBezTo>
                        <a:pt x="19" y="87"/>
                        <a:pt x="20" y="81"/>
                        <a:pt x="20" y="78"/>
                      </a:cubicBezTo>
                      <a:cubicBezTo>
                        <a:pt x="20" y="78"/>
                        <a:pt x="20" y="78"/>
                        <a:pt x="20" y="78"/>
                      </a:cubicBezTo>
                      <a:cubicBezTo>
                        <a:pt x="20" y="12"/>
                        <a:pt x="20" y="12"/>
                        <a:pt x="20" y="12"/>
                      </a:cubicBezTo>
                      <a:cubicBezTo>
                        <a:pt x="20" y="7"/>
                        <a:pt x="16" y="0"/>
                        <a:pt x="1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4" y="1"/>
                        <a:pt x="18" y="8"/>
                        <a:pt x="18" y="12"/>
                      </a:cubicBezTo>
                      <a:close/>
                    </a:path>
                  </a:pathLst>
                </a:custGeom>
                <a:solidFill>
                  <a:srgbClr val="99CC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446" name="Freeform 923">
                  <a:extLst>
                    <a:ext uri="{FF2B5EF4-FFF2-40B4-BE49-F238E27FC236}">
                      <a16:creationId xmlns:a16="http://schemas.microsoft.com/office/drawing/2014/main" id="{90E62909-F2DF-4210-AE13-B83540C20AB0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818" y="866"/>
                  <a:ext cx="56" cy="286"/>
                </a:xfrm>
                <a:custGeom>
                  <a:avLst/>
                  <a:gdLst>
                    <a:gd name="T0" fmla="*/ 79 w 22"/>
                    <a:gd name="T1" fmla="*/ 635 h 114"/>
                    <a:gd name="T2" fmla="*/ 122 w 22"/>
                    <a:gd name="T3" fmla="*/ 559 h 114"/>
                    <a:gd name="T4" fmla="*/ 38 w 22"/>
                    <a:gd name="T5" fmla="*/ 492 h 114"/>
                    <a:gd name="T6" fmla="*/ 38 w 22"/>
                    <a:gd name="T7" fmla="*/ 492 h 114"/>
                    <a:gd name="T8" fmla="*/ 38 w 22"/>
                    <a:gd name="T9" fmla="*/ 75 h 114"/>
                    <a:gd name="T10" fmla="*/ 143 w 22"/>
                    <a:gd name="T11" fmla="*/ 8 h 114"/>
                    <a:gd name="T12" fmla="*/ 122 w 22"/>
                    <a:gd name="T13" fmla="*/ 0 h 114"/>
                    <a:gd name="T14" fmla="*/ 0 w 22"/>
                    <a:gd name="T15" fmla="*/ 75 h 114"/>
                    <a:gd name="T16" fmla="*/ 0 w 22"/>
                    <a:gd name="T17" fmla="*/ 492 h 114"/>
                    <a:gd name="T18" fmla="*/ 0 w 22"/>
                    <a:gd name="T19" fmla="*/ 492 h 114"/>
                    <a:gd name="T20" fmla="*/ 84 w 22"/>
                    <a:gd name="T21" fmla="*/ 559 h 114"/>
                    <a:gd name="T22" fmla="*/ 38 w 22"/>
                    <a:gd name="T23" fmla="*/ 635 h 114"/>
                    <a:gd name="T24" fmla="*/ 122 w 22"/>
                    <a:gd name="T25" fmla="*/ 718 h 114"/>
                    <a:gd name="T26" fmla="*/ 143 w 22"/>
                    <a:gd name="T27" fmla="*/ 718 h 114"/>
                    <a:gd name="T28" fmla="*/ 79 w 22"/>
                    <a:gd name="T29" fmla="*/ 635 h 114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w 22"/>
                    <a:gd name="T46" fmla="*/ 0 h 114"/>
                    <a:gd name="T47" fmla="*/ 22 w 22"/>
                    <a:gd name="T48" fmla="*/ 114 h 114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T45" t="T46" r="T47" b="T48"/>
                  <a:pathLst>
                    <a:path w="22" h="114">
                      <a:moveTo>
                        <a:pt x="12" y="101"/>
                      </a:moveTo>
                      <a:cubicBezTo>
                        <a:pt x="12" y="95"/>
                        <a:pt x="15" y="91"/>
                        <a:pt x="19" y="89"/>
                      </a:cubicBezTo>
                      <a:cubicBezTo>
                        <a:pt x="7" y="87"/>
                        <a:pt x="6" y="81"/>
                        <a:pt x="6" y="78"/>
                      </a:cubicBezTo>
                      <a:cubicBezTo>
                        <a:pt x="6" y="78"/>
                        <a:pt x="6" y="78"/>
                        <a:pt x="6" y="78"/>
                      </a:cubicBezTo>
                      <a:cubicBezTo>
                        <a:pt x="6" y="12"/>
                        <a:pt x="6" y="12"/>
                        <a:pt x="6" y="12"/>
                      </a:cubicBezTo>
                      <a:cubicBezTo>
                        <a:pt x="6" y="8"/>
                        <a:pt x="8" y="1"/>
                        <a:pt x="22" y="1"/>
                      </a:cubicBezTo>
                      <a:cubicBezTo>
                        <a:pt x="21" y="0"/>
                        <a:pt x="20" y="0"/>
                        <a:pt x="19" y="0"/>
                      </a:cubicBezTo>
                      <a:cubicBezTo>
                        <a:pt x="4" y="0"/>
                        <a:pt x="0" y="7"/>
                        <a:pt x="0" y="12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81"/>
                        <a:pt x="1" y="87"/>
                        <a:pt x="13" y="89"/>
                      </a:cubicBezTo>
                      <a:cubicBezTo>
                        <a:pt x="8" y="91"/>
                        <a:pt x="6" y="95"/>
                        <a:pt x="6" y="101"/>
                      </a:cubicBezTo>
                      <a:cubicBezTo>
                        <a:pt x="6" y="108"/>
                        <a:pt x="11" y="114"/>
                        <a:pt x="19" y="114"/>
                      </a:cubicBezTo>
                      <a:cubicBezTo>
                        <a:pt x="20" y="114"/>
                        <a:pt x="21" y="114"/>
                        <a:pt x="22" y="114"/>
                      </a:cubicBezTo>
                      <a:cubicBezTo>
                        <a:pt x="16" y="112"/>
                        <a:pt x="12" y="107"/>
                        <a:pt x="12" y="101"/>
                      </a:cubicBezTo>
                      <a:close/>
                    </a:path>
                  </a:pathLst>
                </a:custGeom>
                <a:solidFill>
                  <a:srgbClr val="99CC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447" name="Freeform 924">
                  <a:extLst>
                    <a:ext uri="{FF2B5EF4-FFF2-40B4-BE49-F238E27FC236}">
                      <a16:creationId xmlns:a16="http://schemas.microsoft.com/office/drawing/2014/main" id="{59C9275A-D86F-4EC9-BA01-C26F1B571064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818" y="866"/>
                  <a:ext cx="96" cy="286"/>
                </a:xfrm>
                <a:custGeom>
                  <a:avLst/>
                  <a:gdLst>
                    <a:gd name="T0" fmla="*/ 205 w 38"/>
                    <a:gd name="T1" fmla="*/ 635 h 114"/>
                    <a:gd name="T2" fmla="*/ 159 w 38"/>
                    <a:gd name="T3" fmla="*/ 559 h 114"/>
                    <a:gd name="T4" fmla="*/ 243 w 38"/>
                    <a:gd name="T5" fmla="*/ 492 h 114"/>
                    <a:gd name="T6" fmla="*/ 243 w 38"/>
                    <a:gd name="T7" fmla="*/ 492 h 114"/>
                    <a:gd name="T8" fmla="*/ 243 w 38"/>
                    <a:gd name="T9" fmla="*/ 75 h 114"/>
                    <a:gd name="T10" fmla="*/ 121 w 38"/>
                    <a:gd name="T11" fmla="*/ 0 h 114"/>
                    <a:gd name="T12" fmla="*/ 0 w 38"/>
                    <a:gd name="T13" fmla="*/ 75 h 114"/>
                    <a:gd name="T14" fmla="*/ 0 w 38"/>
                    <a:gd name="T15" fmla="*/ 492 h 114"/>
                    <a:gd name="T16" fmla="*/ 0 w 38"/>
                    <a:gd name="T17" fmla="*/ 492 h 114"/>
                    <a:gd name="T18" fmla="*/ 83 w 38"/>
                    <a:gd name="T19" fmla="*/ 559 h 114"/>
                    <a:gd name="T20" fmla="*/ 38 w 38"/>
                    <a:gd name="T21" fmla="*/ 635 h 114"/>
                    <a:gd name="T22" fmla="*/ 121 w 38"/>
                    <a:gd name="T23" fmla="*/ 718 h 114"/>
                    <a:gd name="T24" fmla="*/ 205 w 38"/>
                    <a:gd name="T25" fmla="*/ 635 h 11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38"/>
                    <a:gd name="T40" fmla="*/ 0 h 114"/>
                    <a:gd name="T41" fmla="*/ 38 w 38"/>
                    <a:gd name="T42" fmla="*/ 114 h 114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38" h="114">
                      <a:moveTo>
                        <a:pt x="32" y="101"/>
                      </a:moveTo>
                      <a:cubicBezTo>
                        <a:pt x="32" y="95"/>
                        <a:pt x="29" y="91"/>
                        <a:pt x="25" y="89"/>
                      </a:cubicBezTo>
                      <a:cubicBezTo>
                        <a:pt x="37" y="87"/>
                        <a:pt x="38" y="81"/>
                        <a:pt x="38" y="78"/>
                      </a:cubicBezTo>
                      <a:cubicBezTo>
                        <a:pt x="38" y="78"/>
                        <a:pt x="38" y="78"/>
                        <a:pt x="38" y="78"/>
                      </a:cubicBezTo>
                      <a:cubicBezTo>
                        <a:pt x="38" y="12"/>
                        <a:pt x="38" y="12"/>
                        <a:pt x="38" y="12"/>
                      </a:cubicBezTo>
                      <a:cubicBezTo>
                        <a:pt x="38" y="7"/>
                        <a:pt x="34" y="0"/>
                        <a:pt x="19" y="0"/>
                      </a:cubicBezTo>
                      <a:cubicBezTo>
                        <a:pt x="4" y="0"/>
                        <a:pt x="0" y="7"/>
                        <a:pt x="0" y="12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81"/>
                        <a:pt x="1" y="87"/>
                        <a:pt x="13" y="89"/>
                      </a:cubicBezTo>
                      <a:cubicBezTo>
                        <a:pt x="8" y="91"/>
                        <a:pt x="6" y="95"/>
                        <a:pt x="6" y="101"/>
                      </a:cubicBezTo>
                      <a:cubicBezTo>
                        <a:pt x="6" y="108"/>
                        <a:pt x="11" y="114"/>
                        <a:pt x="19" y="114"/>
                      </a:cubicBezTo>
                      <a:cubicBezTo>
                        <a:pt x="26" y="114"/>
                        <a:pt x="32" y="108"/>
                        <a:pt x="32" y="101"/>
                      </a:cubicBezTo>
                      <a:close/>
                    </a:path>
                  </a:pathLst>
                </a:custGeom>
                <a:solidFill>
                  <a:srgbClr val="99CC00"/>
                </a:solidFill>
                <a:ln w="3175">
                  <a:solidFill>
                    <a:srgbClr val="343434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</p:grpSp>
          <p:grpSp>
            <p:nvGrpSpPr>
              <p:cNvPr id="417" name="Group 925">
                <a:extLst>
                  <a:ext uri="{FF2B5EF4-FFF2-40B4-BE49-F238E27FC236}">
                    <a16:creationId xmlns:a16="http://schemas.microsoft.com/office/drawing/2014/main" id="{928FEE90-7984-4659-B27D-19ED8B0DFB17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2932" y="3007"/>
                <a:ext cx="54" cy="160"/>
                <a:chOff x="818" y="866"/>
                <a:chExt cx="96" cy="286"/>
              </a:xfrm>
            </p:grpSpPr>
            <p:sp>
              <p:nvSpPr>
                <p:cNvPr id="440" name="Freeform 926">
                  <a:extLst>
                    <a:ext uri="{FF2B5EF4-FFF2-40B4-BE49-F238E27FC236}">
                      <a16:creationId xmlns:a16="http://schemas.microsoft.com/office/drawing/2014/main" id="{8B9A09A7-8285-45C0-8275-31D483FD13BC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818" y="866"/>
                  <a:ext cx="96" cy="286"/>
                </a:xfrm>
                <a:custGeom>
                  <a:avLst/>
                  <a:gdLst>
                    <a:gd name="T0" fmla="*/ 205 w 38"/>
                    <a:gd name="T1" fmla="*/ 635 h 114"/>
                    <a:gd name="T2" fmla="*/ 159 w 38"/>
                    <a:gd name="T3" fmla="*/ 559 h 114"/>
                    <a:gd name="T4" fmla="*/ 243 w 38"/>
                    <a:gd name="T5" fmla="*/ 492 h 114"/>
                    <a:gd name="T6" fmla="*/ 243 w 38"/>
                    <a:gd name="T7" fmla="*/ 492 h 114"/>
                    <a:gd name="T8" fmla="*/ 243 w 38"/>
                    <a:gd name="T9" fmla="*/ 75 h 114"/>
                    <a:gd name="T10" fmla="*/ 121 w 38"/>
                    <a:gd name="T11" fmla="*/ 0 h 114"/>
                    <a:gd name="T12" fmla="*/ 0 w 38"/>
                    <a:gd name="T13" fmla="*/ 75 h 114"/>
                    <a:gd name="T14" fmla="*/ 0 w 38"/>
                    <a:gd name="T15" fmla="*/ 492 h 114"/>
                    <a:gd name="T16" fmla="*/ 0 w 38"/>
                    <a:gd name="T17" fmla="*/ 492 h 114"/>
                    <a:gd name="T18" fmla="*/ 83 w 38"/>
                    <a:gd name="T19" fmla="*/ 559 h 114"/>
                    <a:gd name="T20" fmla="*/ 38 w 38"/>
                    <a:gd name="T21" fmla="*/ 635 h 114"/>
                    <a:gd name="T22" fmla="*/ 121 w 38"/>
                    <a:gd name="T23" fmla="*/ 718 h 114"/>
                    <a:gd name="T24" fmla="*/ 205 w 38"/>
                    <a:gd name="T25" fmla="*/ 635 h 11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38"/>
                    <a:gd name="T40" fmla="*/ 0 h 114"/>
                    <a:gd name="T41" fmla="*/ 38 w 38"/>
                    <a:gd name="T42" fmla="*/ 114 h 114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38" h="114">
                      <a:moveTo>
                        <a:pt x="32" y="101"/>
                      </a:moveTo>
                      <a:cubicBezTo>
                        <a:pt x="32" y="95"/>
                        <a:pt x="29" y="91"/>
                        <a:pt x="25" y="89"/>
                      </a:cubicBezTo>
                      <a:cubicBezTo>
                        <a:pt x="37" y="87"/>
                        <a:pt x="38" y="81"/>
                        <a:pt x="38" y="78"/>
                      </a:cubicBezTo>
                      <a:cubicBezTo>
                        <a:pt x="38" y="78"/>
                        <a:pt x="38" y="78"/>
                        <a:pt x="38" y="78"/>
                      </a:cubicBezTo>
                      <a:cubicBezTo>
                        <a:pt x="38" y="12"/>
                        <a:pt x="38" y="12"/>
                        <a:pt x="38" y="12"/>
                      </a:cubicBezTo>
                      <a:cubicBezTo>
                        <a:pt x="38" y="7"/>
                        <a:pt x="34" y="0"/>
                        <a:pt x="19" y="0"/>
                      </a:cubicBezTo>
                      <a:cubicBezTo>
                        <a:pt x="4" y="0"/>
                        <a:pt x="0" y="7"/>
                        <a:pt x="0" y="12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81"/>
                        <a:pt x="1" y="87"/>
                        <a:pt x="13" y="89"/>
                      </a:cubicBezTo>
                      <a:cubicBezTo>
                        <a:pt x="8" y="91"/>
                        <a:pt x="6" y="95"/>
                        <a:pt x="6" y="101"/>
                      </a:cubicBezTo>
                      <a:cubicBezTo>
                        <a:pt x="6" y="108"/>
                        <a:pt x="11" y="114"/>
                        <a:pt x="19" y="114"/>
                      </a:cubicBezTo>
                      <a:cubicBezTo>
                        <a:pt x="26" y="114"/>
                        <a:pt x="32" y="108"/>
                        <a:pt x="32" y="101"/>
                      </a:cubicBezTo>
                      <a:close/>
                    </a:path>
                  </a:pathLst>
                </a:custGeom>
                <a:solidFill>
                  <a:srgbClr val="99CC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441" name="Freeform 927">
                  <a:extLst>
                    <a:ext uri="{FF2B5EF4-FFF2-40B4-BE49-F238E27FC236}">
                      <a16:creationId xmlns:a16="http://schemas.microsoft.com/office/drawing/2014/main" id="{2D59BA1C-C00A-4DC2-8AAC-458DD9497C94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864" y="866"/>
                  <a:ext cx="50" cy="286"/>
                </a:xfrm>
                <a:custGeom>
                  <a:avLst/>
                  <a:gdLst>
                    <a:gd name="T0" fmla="*/ 112 w 20"/>
                    <a:gd name="T1" fmla="*/ 75 h 114"/>
                    <a:gd name="T2" fmla="*/ 112 w 20"/>
                    <a:gd name="T3" fmla="*/ 492 h 114"/>
                    <a:gd name="T4" fmla="*/ 112 w 20"/>
                    <a:gd name="T5" fmla="*/ 492 h 114"/>
                    <a:gd name="T6" fmla="*/ 32 w 20"/>
                    <a:gd name="T7" fmla="*/ 559 h 114"/>
                    <a:gd name="T8" fmla="*/ 75 w 20"/>
                    <a:gd name="T9" fmla="*/ 635 h 114"/>
                    <a:gd name="T10" fmla="*/ 0 w 20"/>
                    <a:gd name="T11" fmla="*/ 718 h 114"/>
                    <a:gd name="T12" fmla="*/ 7 w 20"/>
                    <a:gd name="T13" fmla="*/ 718 h 114"/>
                    <a:gd name="T14" fmla="*/ 88 w 20"/>
                    <a:gd name="T15" fmla="*/ 635 h 114"/>
                    <a:gd name="T16" fmla="*/ 43 w 20"/>
                    <a:gd name="T17" fmla="*/ 559 h 114"/>
                    <a:gd name="T18" fmla="*/ 125 w 20"/>
                    <a:gd name="T19" fmla="*/ 492 h 114"/>
                    <a:gd name="T20" fmla="*/ 125 w 20"/>
                    <a:gd name="T21" fmla="*/ 492 h 114"/>
                    <a:gd name="T22" fmla="*/ 125 w 20"/>
                    <a:gd name="T23" fmla="*/ 75 h 114"/>
                    <a:gd name="T24" fmla="*/ 7 w 20"/>
                    <a:gd name="T25" fmla="*/ 0 h 114"/>
                    <a:gd name="T26" fmla="*/ 0 w 20"/>
                    <a:gd name="T27" fmla="*/ 0 h 114"/>
                    <a:gd name="T28" fmla="*/ 112 w 20"/>
                    <a:gd name="T29" fmla="*/ 75 h 114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w 20"/>
                    <a:gd name="T46" fmla="*/ 0 h 114"/>
                    <a:gd name="T47" fmla="*/ 20 w 20"/>
                    <a:gd name="T48" fmla="*/ 114 h 114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T45" t="T46" r="T47" b="T48"/>
                  <a:pathLst>
                    <a:path w="20" h="114">
                      <a:moveTo>
                        <a:pt x="18" y="12"/>
                      </a:moveTo>
                      <a:cubicBezTo>
                        <a:pt x="18" y="78"/>
                        <a:pt x="18" y="78"/>
                        <a:pt x="18" y="78"/>
                      </a:cubicBezTo>
                      <a:cubicBezTo>
                        <a:pt x="18" y="78"/>
                        <a:pt x="18" y="78"/>
                        <a:pt x="18" y="78"/>
                      </a:cubicBezTo>
                      <a:cubicBezTo>
                        <a:pt x="18" y="81"/>
                        <a:pt x="17" y="87"/>
                        <a:pt x="5" y="89"/>
                      </a:cubicBezTo>
                      <a:cubicBezTo>
                        <a:pt x="9" y="91"/>
                        <a:pt x="12" y="95"/>
                        <a:pt x="12" y="101"/>
                      </a:cubicBezTo>
                      <a:cubicBezTo>
                        <a:pt x="12" y="108"/>
                        <a:pt x="7" y="113"/>
                        <a:pt x="0" y="114"/>
                      </a:cubicBezTo>
                      <a:cubicBezTo>
                        <a:pt x="0" y="114"/>
                        <a:pt x="0" y="114"/>
                        <a:pt x="1" y="114"/>
                      </a:cubicBezTo>
                      <a:cubicBezTo>
                        <a:pt x="8" y="114"/>
                        <a:pt x="14" y="108"/>
                        <a:pt x="14" y="101"/>
                      </a:cubicBezTo>
                      <a:cubicBezTo>
                        <a:pt x="14" y="95"/>
                        <a:pt x="11" y="91"/>
                        <a:pt x="7" y="89"/>
                      </a:cubicBezTo>
                      <a:cubicBezTo>
                        <a:pt x="19" y="87"/>
                        <a:pt x="20" y="81"/>
                        <a:pt x="20" y="78"/>
                      </a:cubicBezTo>
                      <a:cubicBezTo>
                        <a:pt x="20" y="78"/>
                        <a:pt x="20" y="78"/>
                        <a:pt x="20" y="78"/>
                      </a:cubicBezTo>
                      <a:cubicBezTo>
                        <a:pt x="20" y="12"/>
                        <a:pt x="20" y="12"/>
                        <a:pt x="20" y="12"/>
                      </a:cubicBezTo>
                      <a:cubicBezTo>
                        <a:pt x="20" y="7"/>
                        <a:pt x="16" y="0"/>
                        <a:pt x="1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4" y="1"/>
                        <a:pt x="18" y="8"/>
                        <a:pt x="18" y="12"/>
                      </a:cubicBezTo>
                      <a:close/>
                    </a:path>
                  </a:pathLst>
                </a:custGeom>
                <a:solidFill>
                  <a:srgbClr val="99CC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442" name="Freeform 928">
                  <a:extLst>
                    <a:ext uri="{FF2B5EF4-FFF2-40B4-BE49-F238E27FC236}">
                      <a16:creationId xmlns:a16="http://schemas.microsoft.com/office/drawing/2014/main" id="{CA0B3ABC-F3B5-4E30-B6FC-DB9090BA566E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818" y="866"/>
                  <a:ext cx="56" cy="286"/>
                </a:xfrm>
                <a:custGeom>
                  <a:avLst/>
                  <a:gdLst>
                    <a:gd name="T0" fmla="*/ 79 w 22"/>
                    <a:gd name="T1" fmla="*/ 635 h 114"/>
                    <a:gd name="T2" fmla="*/ 122 w 22"/>
                    <a:gd name="T3" fmla="*/ 559 h 114"/>
                    <a:gd name="T4" fmla="*/ 38 w 22"/>
                    <a:gd name="T5" fmla="*/ 492 h 114"/>
                    <a:gd name="T6" fmla="*/ 38 w 22"/>
                    <a:gd name="T7" fmla="*/ 492 h 114"/>
                    <a:gd name="T8" fmla="*/ 38 w 22"/>
                    <a:gd name="T9" fmla="*/ 75 h 114"/>
                    <a:gd name="T10" fmla="*/ 143 w 22"/>
                    <a:gd name="T11" fmla="*/ 8 h 114"/>
                    <a:gd name="T12" fmla="*/ 122 w 22"/>
                    <a:gd name="T13" fmla="*/ 0 h 114"/>
                    <a:gd name="T14" fmla="*/ 0 w 22"/>
                    <a:gd name="T15" fmla="*/ 75 h 114"/>
                    <a:gd name="T16" fmla="*/ 0 w 22"/>
                    <a:gd name="T17" fmla="*/ 492 h 114"/>
                    <a:gd name="T18" fmla="*/ 0 w 22"/>
                    <a:gd name="T19" fmla="*/ 492 h 114"/>
                    <a:gd name="T20" fmla="*/ 84 w 22"/>
                    <a:gd name="T21" fmla="*/ 559 h 114"/>
                    <a:gd name="T22" fmla="*/ 38 w 22"/>
                    <a:gd name="T23" fmla="*/ 635 h 114"/>
                    <a:gd name="T24" fmla="*/ 122 w 22"/>
                    <a:gd name="T25" fmla="*/ 718 h 114"/>
                    <a:gd name="T26" fmla="*/ 143 w 22"/>
                    <a:gd name="T27" fmla="*/ 718 h 114"/>
                    <a:gd name="T28" fmla="*/ 79 w 22"/>
                    <a:gd name="T29" fmla="*/ 635 h 114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w 22"/>
                    <a:gd name="T46" fmla="*/ 0 h 114"/>
                    <a:gd name="T47" fmla="*/ 22 w 22"/>
                    <a:gd name="T48" fmla="*/ 114 h 114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T45" t="T46" r="T47" b="T48"/>
                  <a:pathLst>
                    <a:path w="22" h="114">
                      <a:moveTo>
                        <a:pt x="12" y="101"/>
                      </a:moveTo>
                      <a:cubicBezTo>
                        <a:pt x="12" y="95"/>
                        <a:pt x="15" y="91"/>
                        <a:pt x="19" y="89"/>
                      </a:cubicBezTo>
                      <a:cubicBezTo>
                        <a:pt x="7" y="87"/>
                        <a:pt x="6" y="81"/>
                        <a:pt x="6" y="78"/>
                      </a:cubicBezTo>
                      <a:cubicBezTo>
                        <a:pt x="6" y="78"/>
                        <a:pt x="6" y="78"/>
                        <a:pt x="6" y="78"/>
                      </a:cubicBezTo>
                      <a:cubicBezTo>
                        <a:pt x="6" y="12"/>
                        <a:pt x="6" y="12"/>
                        <a:pt x="6" y="12"/>
                      </a:cubicBezTo>
                      <a:cubicBezTo>
                        <a:pt x="6" y="8"/>
                        <a:pt x="8" y="1"/>
                        <a:pt x="22" y="1"/>
                      </a:cubicBezTo>
                      <a:cubicBezTo>
                        <a:pt x="21" y="0"/>
                        <a:pt x="20" y="0"/>
                        <a:pt x="19" y="0"/>
                      </a:cubicBezTo>
                      <a:cubicBezTo>
                        <a:pt x="4" y="0"/>
                        <a:pt x="0" y="7"/>
                        <a:pt x="0" y="12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81"/>
                        <a:pt x="1" y="87"/>
                        <a:pt x="13" y="89"/>
                      </a:cubicBezTo>
                      <a:cubicBezTo>
                        <a:pt x="8" y="91"/>
                        <a:pt x="6" y="95"/>
                        <a:pt x="6" y="101"/>
                      </a:cubicBezTo>
                      <a:cubicBezTo>
                        <a:pt x="6" y="108"/>
                        <a:pt x="11" y="114"/>
                        <a:pt x="19" y="114"/>
                      </a:cubicBezTo>
                      <a:cubicBezTo>
                        <a:pt x="20" y="114"/>
                        <a:pt x="21" y="114"/>
                        <a:pt x="22" y="114"/>
                      </a:cubicBezTo>
                      <a:cubicBezTo>
                        <a:pt x="16" y="112"/>
                        <a:pt x="12" y="107"/>
                        <a:pt x="12" y="101"/>
                      </a:cubicBezTo>
                      <a:close/>
                    </a:path>
                  </a:pathLst>
                </a:custGeom>
                <a:solidFill>
                  <a:srgbClr val="99CC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443" name="Freeform 929">
                  <a:extLst>
                    <a:ext uri="{FF2B5EF4-FFF2-40B4-BE49-F238E27FC236}">
                      <a16:creationId xmlns:a16="http://schemas.microsoft.com/office/drawing/2014/main" id="{C09C395A-C150-4802-8857-97A3C80ED977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818" y="866"/>
                  <a:ext cx="96" cy="286"/>
                </a:xfrm>
                <a:custGeom>
                  <a:avLst/>
                  <a:gdLst>
                    <a:gd name="T0" fmla="*/ 205 w 38"/>
                    <a:gd name="T1" fmla="*/ 635 h 114"/>
                    <a:gd name="T2" fmla="*/ 159 w 38"/>
                    <a:gd name="T3" fmla="*/ 559 h 114"/>
                    <a:gd name="T4" fmla="*/ 243 w 38"/>
                    <a:gd name="T5" fmla="*/ 492 h 114"/>
                    <a:gd name="T6" fmla="*/ 243 w 38"/>
                    <a:gd name="T7" fmla="*/ 492 h 114"/>
                    <a:gd name="T8" fmla="*/ 243 w 38"/>
                    <a:gd name="T9" fmla="*/ 75 h 114"/>
                    <a:gd name="T10" fmla="*/ 121 w 38"/>
                    <a:gd name="T11" fmla="*/ 0 h 114"/>
                    <a:gd name="T12" fmla="*/ 0 w 38"/>
                    <a:gd name="T13" fmla="*/ 75 h 114"/>
                    <a:gd name="T14" fmla="*/ 0 w 38"/>
                    <a:gd name="T15" fmla="*/ 492 h 114"/>
                    <a:gd name="T16" fmla="*/ 0 w 38"/>
                    <a:gd name="T17" fmla="*/ 492 h 114"/>
                    <a:gd name="T18" fmla="*/ 83 w 38"/>
                    <a:gd name="T19" fmla="*/ 559 h 114"/>
                    <a:gd name="T20" fmla="*/ 38 w 38"/>
                    <a:gd name="T21" fmla="*/ 635 h 114"/>
                    <a:gd name="T22" fmla="*/ 121 w 38"/>
                    <a:gd name="T23" fmla="*/ 718 h 114"/>
                    <a:gd name="T24" fmla="*/ 205 w 38"/>
                    <a:gd name="T25" fmla="*/ 635 h 11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38"/>
                    <a:gd name="T40" fmla="*/ 0 h 114"/>
                    <a:gd name="T41" fmla="*/ 38 w 38"/>
                    <a:gd name="T42" fmla="*/ 114 h 114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38" h="114">
                      <a:moveTo>
                        <a:pt x="32" y="101"/>
                      </a:moveTo>
                      <a:cubicBezTo>
                        <a:pt x="32" y="95"/>
                        <a:pt x="29" y="91"/>
                        <a:pt x="25" y="89"/>
                      </a:cubicBezTo>
                      <a:cubicBezTo>
                        <a:pt x="37" y="87"/>
                        <a:pt x="38" y="81"/>
                        <a:pt x="38" y="78"/>
                      </a:cubicBezTo>
                      <a:cubicBezTo>
                        <a:pt x="38" y="78"/>
                        <a:pt x="38" y="78"/>
                        <a:pt x="38" y="78"/>
                      </a:cubicBezTo>
                      <a:cubicBezTo>
                        <a:pt x="38" y="12"/>
                        <a:pt x="38" y="12"/>
                        <a:pt x="38" y="12"/>
                      </a:cubicBezTo>
                      <a:cubicBezTo>
                        <a:pt x="38" y="7"/>
                        <a:pt x="34" y="0"/>
                        <a:pt x="19" y="0"/>
                      </a:cubicBezTo>
                      <a:cubicBezTo>
                        <a:pt x="4" y="0"/>
                        <a:pt x="0" y="7"/>
                        <a:pt x="0" y="12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81"/>
                        <a:pt x="1" y="87"/>
                        <a:pt x="13" y="89"/>
                      </a:cubicBezTo>
                      <a:cubicBezTo>
                        <a:pt x="8" y="91"/>
                        <a:pt x="6" y="95"/>
                        <a:pt x="6" y="101"/>
                      </a:cubicBezTo>
                      <a:cubicBezTo>
                        <a:pt x="6" y="108"/>
                        <a:pt x="11" y="114"/>
                        <a:pt x="19" y="114"/>
                      </a:cubicBezTo>
                      <a:cubicBezTo>
                        <a:pt x="26" y="114"/>
                        <a:pt x="32" y="108"/>
                        <a:pt x="32" y="101"/>
                      </a:cubicBezTo>
                      <a:close/>
                    </a:path>
                  </a:pathLst>
                </a:custGeom>
                <a:solidFill>
                  <a:srgbClr val="99CC00"/>
                </a:solidFill>
                <a:ln w="3175">
                  <a:solidFill>
                    <a:srgbClr val="343434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</p:grpSp>
          <p:grpSp>
            <p:nvGrpSpPr>
              <p:cNvPr id="418" name="Group 930">
                <a:extLst>
                  <a:ext uri="{FF2B5EF4-FFF2-40B4-BE49-F238E27FC236}">
                    <a16:creationId xmlns:a16="http://schemas.microsoft.com/office/drawing/2014/main" id="{95B2771E-E5E2-49AE-A9CA-6A245CDEF4A2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3353" y="3007"/>
                <a:ext cx="53" cy="160"/>
                <a:chOff x="818" y="866"/>
                <a:chExt cx="96" cy="286"/>
              </a:xfrm>
            </p:grpSpPr>
            <p:sp>
              <p:nvSpPr>
                <p:cNvPr id="436" name="Freeform 931">
                  <a:extLst>
                    <a:ext uri="{FF2B5EF4-FFF2-40B4-BE49-F238E27FC236}">
                      <a16:creationId xmlns:a16="http://schemas.microsoft.com/office/drawing/2014/main" id="{8D71450C-59F9-4E0E-9452-D3C2335E0965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818" y="866"/>
                  <a:ext cx="96" cy="286"/>
                </a:xfrm>
                <a:custGeom>
                  <a:avLst/>
                  <a:gdLst>
                    <a:gd name="T0" fmla="*/ 205 w 38"/>
                    <a:gd name="T1" fmla="*/ 635 h 114"/>
                    <a:gd name="T2" fmla="*/ 159 w 38"/>
                    <a:gd name="T3" fmla="*/ 559 h 114"/>
                    <a:gd name="T4" fmla="*/ 243 w 38"/>
                    <a:gd name="T5" fmla="*/ 492 h 114"/>
                    <a:gd name="T6" fmla="*/ 243 w 38"/>
                    <a:gd name="T7" fmla="*/ 492 h 114"/>
                    <a:gd name="T8" fmla="*/ 243 w 38"/>
                    <a:gd name="T9" fmla="*/ 75 h 114"/>
                    <a:gd name="T10" fmla="*/ 121 w 38"/>
                    <a:gd name="T11" fmla="*/ 0 h 114"/>
                    <a:gd name="T12" fmla="*/ 0 w 38"/>
                    <a:gd name="T13" fmla="*/ 75 h 114"/>
                    <a:gd name="T14" fmla="*/ 0 w 38"/>
                    <a:gd name="T15" fmla="*/ 492 h 114"/>
                    <a:gd name="T16" fmla="*/ 0 w 38"/>
                    <a:gd name="T17" fmla="*/ 492 h 114"/>
                    <a:gd name="T18" fmla="*/ 83 w 38"/>
                    <a:gd name="T19" fmla="*/ 559 h 114"/>
                    <a:gd name="T20" fmla="*/ 38 w 38"/>
                    <a:gd name="T21" fmla="*/ 635 h 114"/>
                    <a:gd name="T22" fmla="*/ 121 w 38"/>
                    <a:gd name="T23" fmla="*/ 718 h 114"/>
                    <a:gd name="T24" fmla="*/ 205 w 38"/>
                    <a:gd name="T25" fmla="*/ 635 h 11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38"/>
                    <a:gd name="T40" fmla="*/ 0 h 114"/>
                    <a:gd name="T41" fmla="*/ 38 w 38"/>
                    <a:gd name="T42" fmla="*/ 114 h 114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38" h="114">
                      <a:moveTo>
                        <a:pt x="32" y="101"/>
                      </a:moveTo>
                      <a:cubicBezTo>
                        <a:pt x="32" y="95"/>
                        <a:pt x="29" y="91"/>
                        <a:pt x="25" y="89"/>
                      </a:cubicBezTo>
                      <a:cubicBezTo>
                        <a:pt x="37" y="87"/>
                        <a:pt x="38" y="81"/>
                        <a:pt x="38" y="78"/>
                      </a:cubicBezTo>
                      <a:cubicBezTo>
                        <a:pt x="38" y="78"/>
                        <a:pt x="38" y="78"/>
                        <a:pt x="38" y="78"/>
                      </a:cubicBezTo>
                      <a:cubicBezTo>
                        <a:pt x="38" y="12"/>
                        <a:pt x="38" y="12"/>
                        <a:pt x="38" y="12"/>
                      </a:cubicBezTo>
                      <a:cubicBezTo>
                        <a:pt x="38" y="7"/>
                        <a:pt x="34" y="0"/>
                        <a:pt x="19" y="0"/>
                      </a:cubicBezTo>
                      <a:cubicBezTo>
                        <a:pt x="4" y="0"/>
                        <a:pt x="0" y="7"/>
                        <a:pt x="0" y="12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81"/>
                        <a:pt x="1" y="87"/>
                        <a:pt x="13" y="89"/>
                      </a:cubicBezTo>
                      <a:cubicBezTo>
                        <a:pt x="8" y="91"/>
                        <a:pt x="6" y="95"/>
                        <a:pt x="6" y="101"/>
                      </a:cubicBezTo>
                      <a:cubicBezTo>
                        <a:pt x="6" y="108"/>
                        <a:pt x="11" y="114"/>
                        <a:pt x="19" y="114"/>
                      </a:cubicBezTo>
                      <a:cubicBezTo>
                        <a:pt x="26" y="114"/>
                        <a:pt x="32" y="108"/>
                        <a:pt x="32" y="101"/>
                      </a:cubicBezTo>
                      <a:close/>
                    </a:path>
                  </a:pathLst>
                </a:custGeom>
                <a:solidFill>
                  <a:srgbClr val="99CC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437" name="Freeform 932">
                  <a:extLst>
                    <a:ext uri="{FF2B5EF4-FFF2-40B4-BE49-F238E27FC236}">
                      <a16:creationId xmlns:a16="http://schemas.microsoft.com/office/drawing/2014/main" id="{523599D5-A013-42B3-A4CF-62A3CD2653EA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864" y="866"/>
                  <a:ext cx="50" cy="286"/>
                </a:xfrm>
                <a:custGeom>
                  <a:avLst/>
                  <a:gdLst>
                    <a:gd name="T0" fmla="*/ 112 w 20"/>
                    <a:gd name="T1" fmla="*/ 75 h 114"/>
                    <a:gd name="T2" fmla="*/ 112 w 20"/>
                    <a:gd name="T3" fmla="*/ 492 h 114"/>
                    <a:gd name="T4" fmla="*/ 112 w 20"/>
                    <a:gd name="T5" fmla="*/ 492 h 114"/>
                    <a:gd name="T6" fmla="*/ 32 w 20"/>
                    <a:gd name="T7" fmla="*/ 559 h 114"/>
                    <a:gd name="T8" fmla="*/ 75 w 20"/>
                    <a:gd name="T9" fmla="*/ 635 h 114"/>
                    <a:gd name="T10" fmla="*/ 0 w 20"/>
                    <a:gd name="T11" fmla="*/ 718 h 114"/>
                    <a:gd name="T12" fmla="*/ 7 w 20"/>
                    <a:gd name="T13" fmla="*/ 718 h 114"/>
                    <a:gd name="T14" fmla="*/ 88 w 20"/>
                    <a:gd name="T15" fmla="*/ 635 h 114"/>
                    <a:gd name="T16" fmla="*/ 43 w 20"/>
                    <a:gd name="T17" fmla="*/ 559 h 114"/>
                    <a:gd name="T18" fmla="*/ 125 w 20"/>
                    <a:gd name="T19" fmla="*/ 492 h 114"/>
                    <a:gd name="T20" fmla="*/ 125 w 20"/>
                    <a:gd name="T21" fmla="*/ 492 h 114"/>
                    <a:gd name="T22" fmla="*/ 125 w 20"/>
                    <a:gd name="T23" fmla="*/ 75 h 114"/>
                    <a:gd name="T24" fmla="*/ 7 w 20"/>
                    <a:gd name="T25" fmla="*/ 0 h 114"/>
                    <a:gd name="T26" fmla="*/ 0 w 20"/>
                    <a:gd name="T27" fmla="*/ 0 h 114"/>
                    <a:gd name="T28" fmla="*/ 112 w 20"/>
                    <a:gd name="T29" fmla="*/ 75 h 114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w 20"/>
                    <a:gd name="T46" fmla="*/ 0 h 114"/>
                    <a:gd name="T47" fmla="*/ 20 w 20"/>
                    <a:gd name="T48" fmla="*/ 114 h 114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T45" t="T46" r="T47" b="T48"/>
                  <a:pathLst>
                    <a:path w="20" h="114">
                      <a:moveTo>
                        <a:pt x="18" y="12"/>
                      </a:moveTo>
                      <a:cubicBezTo>
                        <a:pt x="18" y="78"/>
                        <a:pt x="18" y="78"/>
                        <a:pt x="18" y="78"/>
                      </a:cubicBezTo>
                      <a:cubicBezTo>
                        <a:pt x="18" y="78"/>
                        <a:pt x="18" y="78"/>
                        <a:pt x="18" y="78"/>
                      </a:cubicBezTo>
                      <a:cubicBezTo>
                        <a:pt x="18" y="81"/>
                        <a:pt x="17" y="87"/>
                        <a:pt x="5" y="89"/>
                      </a:cubicBezTo>
                      <a:cubicBezTo>
                        <a:pt x="9" y="91"/>
                        <a:pt x="12" y="95"/>
                        <a:pt x="12" y="101"/>
                      </a:cubicBezTo>
                      <a:cubicBezTo>
                        <a:pt x="12" y="108"/>
                        <a:pt x="7" y="113"/>
                        <a:pt x="0" y="114"/>
                      </a:cubicBezTo>
                      <a:cubicBezTo>
                        <a:pt x="0" y="114"/>
                        <a:pt x="0" y="114"/>
                        <a:pt x="1" y="114"/>
                      </a:cubicBezTo>
                      <a:cubicBezTo>
                        <a:pt x="8" y="114"/>
                        <a:pt x="14" y="108"/>
                        <a:pt x="14" y="101"/>
                      </a:cubicBezTo>
                      <a:cubicBezTo>
                        <a:pt x="14" y="95"/>
                        <a:pt x="11" y="91"/>
                        <a:pt x="7" y="89"/>
                      </a:cubicBezTo>
                      <a:cubicBezTo>
                        <a:pt x="19" y="87"/>
                        <a:pt x="20" y="81"/>
                        <a:pt x="20" y="78"/>
                      </a:cubicBezTo>
                      <a:cubicBezTo>
                        <a:pt x="20" y="78"/>
                        <a:pt x="20" y="78"/>
                        <a:pt x="20" y="78"/>
                      </a:cubicBezTo>
                      <a:cubicBezTo>
                        <a:pt x="20" y="12"/>
                        <a:pt x="20" y="12"/>
                        <a:pt x="20" y="12"/>
                      </a:cubicBezTo>
                      <a:cubicBezTo>
                        <a:pt x="20" y="7"/>
                        <a:pt x="16" y="0"/>
                        <a:pt x="1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4" y="1"/>
                        <a:pt x="18" y="8"/>
                        <a:pt x="18" y="12"/>
                      </a:cubicBezTo>
                      <a:close/>
                    </a:path>
                  </a:pathLst>
                </a:custGeom>
                <a:solidFill>
                  <a:srgbClr val="99CC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438" name="Freeform 933">
                  <a:extLst>
                    <a:ext uri="{FF2B5EF4-FFF2-40B4-BE49-F238E27FC236}">
                      <a16:creationId xmlns:a16="http://schemas.microsoft.com/office/drawing/2014/main" id="{57AE15C4-BFD0-42D2-834D-A777A329E1FF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818" y="866"/>
                  <a:ext cx="56" cy="286"/>
                </a:xfrm>
                <a:custGeom>
                  <a:avLst/>
                  <a:gdLst>
                    <a:gd name="T0" fmla="*/ 79 w 22"/>
                    <a:gd name="T1" fmla="*/ 635 h 114"/>
                    <a:gd name="T2" fmla="*/ 122 w 22"/>
                    <a:gd name="T3" fmla="*/ 559 h 114"/>
                    <a:gd name="T4" fmla="*/ 38 w 22"/>
                    <a:gd name="T5" fmla="*/ 492 h 114"/>
                    <a:gd name="T6" fmla="*/ 38 w 22"/>
                    <a:gd name="T7" fmla="*/ 492 h 114"/>
                    <a:gd name="T8" fmla="*/ 38 w 22"/>
                    <a:gd name="T9" fmla="*/ 75 h 114"/>
                    <a:gd name="T10" fmla="*/ 143 w 22"/>
                    <a:gd name="T11" fmla="*/ 8 h 114"/>
                    <a:gd name="T12" fmla="*/ 122 w 22"/>
                    <a:gd name="T13" fmla="*/ 0 h 114"/>
                    <a:gd name="T14" fmla="*/ 0 w 22"/>
                    <a:gd name="T15" fmla="*/ 75 h 114"/>
                    <a:gd name="T16" fmla="*/ 0 w 22"/>
                    <a:gd name="T17" fmla="*/ 492 h 114"/>
                    <a:gd name="T18" fmla="*/ 0 w 22"/>
                    <a:gd name="T19" fmla="*/ 492 h 114"/>
                    <a:gd name="T20" fmla="*/ 84 w 22"/>
                    <a:gd name="T21" fmla="*/ 559 h 114"/>
                    <a:gd name="T22" fmla="*/ 38 w 22"/>
                    <a:gd name="T23" fmla="*/ 635 h 114"/>
                    <a:gd name="T24" fmla="*/ 122 w 22"/>
                    <a:gd name="T25" fmla="*/ 718 h 114"/>
                    <a:gd name="T26" fmla="*/ 143 w 22"/>
                    <a:gd name="T27" fmla="*/ 718 h 114"/>
                    <a:gd name="T28" fmla="*/ 79 w 22"/>
                    <a:gd name="T29" fmla="*/ 635 h 114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w 22"/>
                    <a:gd name="T46" fmla="*/ 0 h 114"/>
                    <a:gd name="T47" fmla="*/ 22 w 22"/>
                    <a:gd name="T48" fmla="*/ 114 h 114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T45" t="T46" r="T47" b="T48"/>
                  <a:pathLst>
                    <a:path w="22" h="114">
                      <a:moveTo>
                        <a:pt x="12" y="101"/>
                      </a:moveTo>
                      <a:cubicBezTo>
                        <a:pt x="12" y="95"/>
                        <a:pt x="15" y="91"/>
                        <a:pt x="19" y="89"/>
                      </a:cubicBezTo>
                      <a:cubicBezTo>
                        <a:pt x="7" y="87"/>
                        <a:pt x="6" y="81"/>
                        <a:pt x="6" y="78"/>
                      </a:cubicBezTo>
                      <a:cubicBezTo>
                        <a:pt x="6" y="78"/>
                        <a:pt x="6" y="78"/>
                        <a:pt x="6" y="78"/>
                      </a:cubicBezTo>
                      <a:cubicBezTo>
                        <a:pt x="6" y="12"/>
                        <a:pt x="6" y="12"/>
                        <a:pt x="6" y="12"/>
                      </a:cubicBezTo>
                      <a:cubicBezTo>
                        <a:pt x="6" y="8"/>
                        <a:pt x="8" y="1"/>
                        <a:pt x="22" y="1"/>
                      </a:cubicBezTo>
                      <a:cubicBezTo>
                        <a:pt x="21" y="0"/>
                        <a:pt x="20" y="0"/>
                        <a:pt x="19" y="0"/>
                      </a:cubicBezTo>
                      <a:cubicBezTo>
                        <a:pt x="4" y="0"/>
                        <a:pt x="0" y="7"/>
                        <a:pt x="0" y="12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81"/>
                        <a:pt x="1" y="87"/>
                        <a:pt x="13" y="89"/>
                      </a:cubicBezTo>
                      <a:cubicBezTo>
                        <a:pt x="8" y="91"/>
                        <a:pt x="6" y="95"/>
                        <a:pt x="6" y="101"/>
                      </a:cubicBezTo>
                      <a:cubicBezTo>
                        <a:pt x="6" y="108"/>
                        <a:pt x="11" y="114"/>
                        <a:pt x="19" y="114"/>
                      </a:cubicBezTo>
                      <a:cubicBezTo>
                        <a:pt x="20" y="114"/>
                        <a:pt x="21" y="114"/>
                        <a:pt x="22" y="114"/>
                      </a:cubicBezTo>
                      <a:cubicBezTo>
                        <a:pt x="16" y="112"/>
                        <a:pt x="12" y="107"/>
                        <a:pt x="12" y="101"/>
                      </a:cubicBezTo>
                      <a:close/>
                    </a:path>
                  </a:pathLst>
                </a:custGeom>
                <a:solidFill>
                  <a:srgbClr val="99CC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439" name="Freeform 934">
                  <a:extLst>
                    <a:ext uri="{FF2B5EF4-FFF2-40B4-BE49-F238E27FC236}">
                      <a16:creationId xmlns:a16="http://schemas.microsoft.com/office/drawing/2014/main" id="{080DC0C7-0171-4BA9-A8FC-B1433F24578E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818" y="866"/>
                  <a:ext cx="96" cy="286"/>
                </a:xfrm>
                <a:custGeom>
                  <a:avLst/>
                  <a:gdLst>
                    <a:gd name="T0" fmla="*/ 205 w 38"/>
                    <a:gd name="T1" fmla="*/ 635 h 114"/>
                    <a:gd name="T2" fmla="*/ 159 w 38"/>
                    <a:gd name="T3" fmla="*/ 559 h 114"/>
                    <a:gd name="T4" fmla="*/ 243 w 38"/>
                    <a:gd name="T5" fmla="*/ 492 h 114"/>
                    <a:gd name="T6" fmla="*/ 243 w 38"/>
                    <a:gd name="T7" fmla="*/ 492 h 114"/>
                    <a:gd name="T8" fmla="*/ 243 w 38"/>
                    <a:gd name="T9" fmla="*/ 75 h 114"/>
                    <a:gd name="T10" fmla="*/ 121 w 38"/>
                    <a:gd name="T11" fmla="*/ 0 h 114"/>
                    <a:gd name="T12" fmla="*/ 0 w 38"/>
                    <a:gd name="T13" fmla="*/ 75 h 114"/>
                    <a:gd name="T14" fmla="*/ 0 w 38"/>
                    <a:gd name="T15" fmla="*/ 492 h 114"/>
                    <a:gd name="T16" fmla="*/ 0 w 38"/>
                    <a:gd name="T17" fmla="*/ 492 h 114"/>
                    <a:gd name="T18" fmla="*/ 83 w 38"/>
                    <a:gd name="T19" fmla="*/ 559 h 114"/>
                    <a:gd name="T20" fmla="*/ 38 w 38"/>
                    <a:gd name="T21" fmla="*/ 635 h 114"/>
                    <a:gd name="T22" fmla="*/ 121 w 38"/>
                    <a:gd name="T23" fmla="*/ 718 h 114"/>
                    <a:gd name="T24" fmla="*/ 205 w 38"/>
                    <a:gd name="T25" fmla="*/ 635 h 11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38"/>
                    <a:gd name="T40" fmla="*/ 0 h 114"/>
                    <a:gd name="T41" fmla="*/ 38 w 38"/>
                    <a:gd name="T42" fmla="*/ 114 h 114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38" h="114">
                      <a:moveTo>
                        <a:pt x="32" y="101"/>
                      </a:moveTo>
                      <a:cubicBezTo>
                        <a:pt x="32" y="95"/>
                        <a:pt x="29" y="91"/>
                        <a:pt x="25" y="89"/>
                      </a:cubicBezTo>
                      <a:cubicBezTo>
                        <a:pt x="37" y="87"/>
                        <a:pt x="38" y="81"/>
                        <a:pt x="38" y="78"/>
                      </a:cubicBezTo>
                      <a:cubicBezTo>
                        <a:pt x="38" y="78"/>
                        <a:pt x="38" y="78"/>
                        <a:pt x="38" y="78"/>
                      </a:cubicBezTo>
                      <a:cubicBezTo>
                        <a:pt x="38" y="12"/>
                        <a:pt x="38" y="12"/>
                        <a:pt x="38" y="12"/>
                      </a:cubicBezTo>
                      <a:cubicBezTo>
                        <a:pt x="38" y="7"/>
                        <a:pt x="34" y="0"/>
                        <a:pt x="19" y="0"/>
                      </a:cubicBezTo>
                      <a:cubicBezTo>
                        <a:pt x="4" y="0"/>
                        <a:pt x="0" y="7"/>
                        <a:pt x="0" y="12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81"/>
                        <a:pt x="1" y="87"/>
                        <a:pt x="13" y="89"/>
                      </a:cubicBezTo>
                      <a:cubicBezTo>
                        <a:pt x="8" y="91"/>
                        <a:pt x="6" y="95"/>
                        <a:pt x="6" y="101"/>
                      </a:cubicBezTo>
                      <a:cubicBezTo>
                        <a:pt x="6" y="108"/>
                        <a:pt x="11" y="114"/>
                        <a:pt x="19" y="114"/>
                      </a:cubicBezTo>
                      <a:cubicBezTo>
                        <a:pt x="26" y="114"/>
                        <a:pt x="32" y="108"/>
                        <a:pt x="32" y="101"/>
                      </a:cubicBezTo>
                      <a:close/>
                    </a:path>
                  </a:pathLst>
                </a:custGeom>
                <a:solidFill>
                  <a:srgbClr val="99CC00"/>
                </a:solidFill>
                <a:ln w="3175">
                  <a:solidFill>
                    <a:srgbClr val="343434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</p:grpSp>
          <p:grpSp>
            <p:nvGrpSpPr>
              <p:cNvPr id="419" name="Group 935">
                <a:extLst>
                  <a:ext uri="{FF2B5EF4-FFF2-40B4-BE49-F238E27FC236}">
                    <a16:creationId xmlns:a16="http://schemas.microsoft.com/office/drawing/2014/main" id="{0B00C30A-E2B9-4065-8D24-5423BCDDFADC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3675" y="3007"/>
                <a:ext cx="54" cy="160"/>
                <a:chOff x="818" y="866"/>
                <a:chExt cx="96" cy="286"/>
              </a:xfrm>
            </p:grpSpPr>
            <p:sp>
              <p:nvSpPr>
                <p:cNvPr id="432" name="Freeform 936">
                  <a:extLst>
                    <a:ext uri="{FF2B5EF4-FFF2-40B4-BE49-F238E27FC236}">
                      <a16:creationId xmlns:a16="http://schemas.microsoft.com/office/drawing/2014/main" id="{523EE0B7-CE8B-4036-A122-6EB5EB94BEB2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818" y="866"/>
                  <a:ext cx="96" cy="286"/>
                </a:xfrm>
                <a:custGeom>
                  <a:avLst/>
                  <a:gdLst>
                    <a:gd name="T0" fmla="*/ 205 w 38"/>
                    <a:gd name="T1" fmla="*/ 635 h 114"/>
                    <a:gd name="T2" fmla="*/ 159 w 38"/>
                    <a:gd name="T3" fmla="*/ 559 h 114"/>
                    <a:gd name="T4" fmla="*/ 243 w 38"/>
                    <a:gd name="T5" fmla="*/ 492 h 114"/>
                    <a:gd name="T6" fmla="*/ 243 w 38"/>
                    <a:gd name="T7" fmla="*/ 492 h 114"/>
                    <a:gd name="T8" fmla="*/ 243 w 38"/>
                    <a:gd name="T9" fmla="*/ 75 h 114"/>
                    <a:gd name="T10" fmla="*/ 121 w 38"/>
                    <a:gd name="T11" fmla="*/ 0 h 114"/>
                    <a:gd name="T12" fmla="*/ 0 w 38"/>
                    <a:gd name="T13" fmla="*/ 75 h 114"/>
                    <a:gd name="T14" fmla="*/ 0 w 38"/>
                    <a:gd name="T15" fmla="*/ 492 h 114"/>
                    <a:gd name="T16" fmla="*/ 0 w 38"/>
                    <a:gd name="T17" fmla="*/ 492 h 114"/>
                    <a:gd name="T18" fmla="*/ 83 w 38"/>
                    <a:gd name="T19" fmla="*/ 559 h 114"/>
                    <a:gd name="T20" fmla="*/ 38 w 38"/>
                    <a:gd name="T21" fmla="*/ 635 h 114"/>
                    <a:gd name="T22" fmla="*/ 121 w 38"/>
                    <a:gd name="T23" fmla="*/ 718 h 114"/>
                    <a:gd name="T24" fmla="*/ 205 w 38"/>
                    <a:gd name="T25" fmla="*/ 635 h 11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38"/>
                    <a:gd name="T40" fmla="*/ 0 h 114"/>
                    <a:gd name="T41" fmla="*/ 38 w 38"/>
                    <a:gd name="T42" fmla="*/ 114 h 114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38" h="114">
                      <a:moveTo>
                        <a:pt x="32" y="101"/>
                      </a:moveTo>
                      <a:cubicBezTo>
                        <a:pt x="32" y="95"/>
                        <a:pt x="29" y="91"/>
                        <a:pt x="25" y="89"/>
                      </a:cubicBezTo>
                      <a:cubicBezTo>
                        <a:pt x="37" y="87"/>
                        <a:pt x="38" y="81"/>
                        <a:pt x="38" y="78"/>
                      </a:cubicBezTo>
                      <a:cubicBezTo>
                        <a:pt x="38" y="78"/>
                        <a:pt x="38" y="78"/>
                        <a:pt x="38" y="78"/>
                      </a:cubicBezTo>
                      <a:cubicBezTo>
                        <a:pt x="38" y="12"/>
                        <a:pt x="38" y="12"/>
                        <a:pt x="38" y="12"/>
                      </a:cubicBezTo>
                      <a:cubicBezTo>
                        <a:pt x="38" y="7"/>
                        <a:pt x="34" y="0"/>
                        <a:pt x="19" y="0"/>
                      </a:cubicBezTo>
                      <a:cubicBezTo>
                        <a:pt x="4" y="0"/>
                        <a:pt x="0" y="7"/>
                        <a:pt x="0" y="12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81"/>
                        <a:pt x="1" y="87"/>
                        <a:pt x="13" y="89"/>
                      </a:cubicBezTo>
                      <a:cubicBezTo>
                        <a:pt x="8" y="91"/>
                        <a:pt x="6" y="95"/>
                        <a:pt x="6" y="101"/>
                      </a:cubicBezTo>
                      <a:cubicBezTo>
                        <a:pt x="6" y="108"/>
                        <a:pt x="11" y="114"/>
                        <a:pt x="19" y="114"/>
                      </a:cubicBezTo>
                      <a:cubicBezTo>
                        <a:pt x="26" y="114"/>
                        <a:pt x="32" y="108"/>
                        <a:pt x="32" y="101"/>
                      </a:cubicBezTo>
                      <a:close/>
                    </a:path>
                  </a:pathLst>
                </a:custGeom>
                <a:solidFill>
                  <a:srgbClr val="99CC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433" name="Freeform 937">
                  <a:extLst>
                    <a:ext uri="{FF2B5EF4-FFF2-40B4-BE49-F238E27FC236}">
                      <a16:creationId xmlns:a16="http://schemas.microsoft.com/office/drawing/2014/main" id="{7454B616-9669-4C86-803D-63014A229F43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864" y="866"/>
                  <a:ext cx="50" cy="286"/>
                </a:xfrm>
                <a:custGeom>
                  <a:avLst/>
                  <a:gdLst>
                    <a:gd name="T0" fmla="*/ 112 w 20"/>
                    <a:gd name="T1" fmla="*/ 75 h 114"/>
                    <a:gd name="T2" fmla="*/ 112 w 20"/>
                    <a:gd name="T3" fmla="*/ 492 h 114"/>
                    <a:gd name="T4" fmla="*/ 112 w 20"/>
                    <a:gd name="T5" fmla="*/ 492 h 114"/>
                    <a:gd name="T6" fmla="*/ 32 w 20"/>
                    <a:gd name="T7" fmla="*/ 559 h 114"/>
                    <a:gd name="T8" fmla="*/ 75 w 20"/>
                    <a:gd name="T9" fmla="*/ 635 h 114"/>
                    <a:gd name="T10" fmla="*/ 0 w 20"/>
                    <a:gd name="T11" fmla="*/ 718 h 114"/>
                    <a:gd name="T12" fmla="*/ 7 w 20"/>
                    <a:gd name="T13" fmla="*/ 718 h 114"/>
                    <a:gd name="T14" fmla="*/ 88 w 20"/>
                    <a:gd name="T15" fmla="*/ 635 h 114"/>
                    <a:gd name="T16" fmla="*/ 43 w 20"/>
                    <a:gd name="T17" fmla="*/ 559 h 114"/>
                    <a:gd name="T18" fmla="*/ 125 w 20"/>
                    <a:gd name="T19" fmla="*/ 492 h 114"/>
                    <a:gd name="T20" fmla="*/ 125 w 20"/>
                    <a:gd name="T21" fmla="*/ 492 h 114"/>
                    <a:gd name="T22" fmla="*/ 125 w 20"/>
                    <a:gd name="T23" fmla="*/ 75 h 114"/>
                    <a:gd name="T24" fmla="*/ 7 w 20"/>
                    <a:gd name="T25" fmla="*/ 0 h 114"/>
                    <a:gd name="T26" fmla="*/ 0 w 20"/>
                    <a:gd name="T27" fmla="*/ 0 h 114"/>
                    <a:gd name="T28" fmla="*/ 112 w 20"/>
                    <a:gd name="T29" fmla="*/ 75 h 114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w 20"/>
                    <a:gd name="T46" fmla="*/ 0 h 114"/>
                    <a:gd name="T47" fmla="*/ 20 w 20"/>
                    <a:gd name="T48" fmla="*/ 114 h 114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T45" t="T46" r="T47" b="T48"/>
                  <a:pathLst>
                    <a:path w="20" h="114">
                      <a:moveTo>
                        <a:pt x="18" y="12"/>
                      </a:moveTo>
                      <a:cubicBezTo>
                        <a:pt x="18" y="78"/>
                        <a:pt x="18" y="78"/>
                        <a:pt x="18" y="78"/>
                      </a:cubicBezTo>
                      <a:cubicBezTo>
                        <a:pt x="18" y="78"/>
                        <a:pt x="18" y="78"/>
                        <a:pt x="18" y="78"/>
                      </a:cubicBezTo>
                      <a:cubicBezTo>
                        <a:pt x="18" y="81"/>
                        <a:pt x="17" y="87"/>
                        <a:pt x="5" y="89"/>
                      </a:cubicBezTo>
                      <a:cubicBezTo>
                        <a:pt x="9" y="91"/>
                        <a:pt x="12" y="95"/>
                        <a:pt x="12" y="101"/>
                      </a:cubicBezTo>
                      <a:cubicBezTo>
                        <a:pt x="12" y="108"/>
                        <a:pt x="7" y="113"/>
                        <a:pt x="0" y="114"/>
                      </a:cubicBezTo>
                      <a:cubicBezTo>
                        <a:pt x="0" y="114"/>
                        <a:pt x="0" y="114"/>
                        <a:pt x="1" y="114"/>
                      </a:cubicBezTo>
                      <a:cubicBezTo>
                        <a:pt x="8" y="114"/>
                        <a:pt x="14" y="108"/>
                        <a:pt x="14" y="101"/>
                      </a:cubicBezTo>
                      <a:cubicBezTo>
                        <a:pt x="14" y="95"/>
                        <a:pt x="11" y="91"/>
                        <a:pt x="7" y="89"/>
                      </a:cubicBezTo>
                      <a:cubicBezTo>
                        <a:pt x="19" y="87"/>
                        <a:pt x="20" y="81"/>
                        <a:pt x="20" y="78"/>
                      </a:cubicBezTo>
                      <a:cubicBezTo>
                        <a:pt x="20" y="78"/>
                        <a:pt x="20" y="78"/>
                        <a:pt x="20" y="78"/>
                      </a:cubicBezTo>
                      <a:cubicBezTo>
                        <a:pt x="20" y="12"/>
                        <a:pt x="20" y="12"/>
                        <a:pt x="20" y="12"/>
                      </a:cubicBezTo>
                      <a:cubicBezTo>
                        <a:pt x="20" y="7"/>
                        <a:pt x="16" y="0"/>
                        <a:pt x="1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4" y="1"/>
                        <a:pt x="18" y="8"/>
                        <a:pt x="18" y="12"/>
                      </a:cubicBezTo>
                      <a:close/>
                    </a:path>
                  </a:pathLst>
                </a:custGeom>
                <a:solidFill>
                  <a:srgbClr val="99CC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434" name="Freeform 938">
                  <a:extLst>
                    <a:ext uri="{FF2B5EF4-FFF2-40B4-BE49-F238E27FC236}">
                      <a16:creationId xmlns:a16="http://schemas.microsoft.com/office/drawing/2014/main" id="{A6C86C28-47B8-4E9A-B508-998F60D3D936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818" y="866"/>
                  <a:ext cx="56" cy="286"/>
                </a:xfrm>
                <a:custGeom>
                  <a:avLst/>
                  <a:gdLst>
                    <a:gd name="T0" fmla="*/ 79 w 22"/>
                    <a:gd name="T1" fmla="*/ 635 h 114"/>
                    <a:gd name="T2" fmla="*/ 122 w 22"/>
                    <a:gd name="T3" fmla="*/ 559 h 114"/>
                    <a:gd name="T4" fmla="*/ 38 w 22"/>
                    <a:gd name="T5" fmla="*/ 492 h 114"/>
                    <a:gd name="T6" fmla="*/ 38 w 22"/>
                    <a:gd name="T7" fmla="*/ 492 h 114"/>
                    <a:gd name="T8" fmla="*/ 38 w 22"/>
                    <a:gd name="T9" fmla="*/ 75 h 114"/>
                    <a:gd name="T10" fmla="*/ 143 w 22"/>
                    <a:gd name="T11" fmla="*/ 8 h 114"/>
                    <a:gd name="T12" fmla="*/ 122 w 22"/>
                    <a:gd name="T13" fmla="*/ 0 h 114"/>
                    <a:gd name="T14" fmla="*/ 0 w 22"/>
                    <a:gd name="T15" fmla="*/ 75 h 114"/>
                    <a:gd name="T16" fmla="*/ 0 w 22"/>
                    <a:gd name="T17" fmla="*/ 492 h 114"/>
                    <a:gd name="T18" fmla="*/ 0 w 22"/>
                    <a:gd name="T19" fmla="*/ 492 h 114"/>
                    <a:gd name="T20" fmla="*/ 84 w 22"/>
                    <a:gd name="T21" fmla="*/ 559 h 114"/>
                    <a:gd name="T22" fmla="*/ 38 w 22"/>
                    <a:gd name="T23" fmla="*/ 635 h 114"/>
                    <a:gd name="T24" fmla="*/ 122 w 22"/>
                    <a:gd name="T25" fmla="*/ 718 h 114"/>
                    <a:gd name="T26" fmla="*/ 143 w 22"/>
                    <a:gd name="T27" fmla="*/ 718 h 114"/>
                    <a:gd name="T28" fmla="*/ 79 w 22"/>
                    <a:gd name="T29" fmla="*/ 635 h 114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w 22"/>
                    <a:gd name="T46" fmla="*/ 0 h 114"/>
                    <a:gd name="T47" fmla="*/ 22 w 22"/>
                    <a:gd name="T48" fmla="*/ 114 h 114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T45" t="T46" r="T47" b="T48"/>
                  <a:pathLst>
                    <a:path w="22" h="114">
                      <a:moveTo>
                        <a:pt x="12" y="101"/>
                      </a:moveTo>
                      <a:cubicBezTo>
                        <a:pt x="12" y="95"/>
                        <a:pt x="15" y="91"/>
                        <a:pt x="19" y="89"/>
                      </a:cubicBezTo>
                      <a:cubicBezTo>
                        <a:pt x="7" y="87"/>
                        <a:pt x="6" y="81"/>
                        <a:pt x="6" y="78"/>
                      </a:cubicBezTo>
                      <a:cubicBezTo>
                        <a:pt x="6" y="78"/>
                        <a:pt x="6" y="78"/>
                        <a:pt x="6" y="78"/>
                      </a:cubicBezTo>
                      <a:cubicBezTo>
                        <a:pt x="6" y="12"/>
                        <a:pt x="6" y="12"/>
                        <a:pt x="6" y="12"/>
                      </a:cubicBezTo>
                      <a:cubicBezTo>
                        <a:pt x="6" y="8"/>
                        <a:pt x="8" y="1"/>
                        <a:pt x="22" y="1"/>
                      </a:cubicBezTo>
                      <a:cubicBezTo>
                        <a:pt x="21" y="0"/>
                        <a:pt x="20" y="0"/>
                        <a:pt x="19" y="0"/>
                      </a:cubicBezTo>
                      <a:cubicBezTo>
                        <a:pt x="4" y="0"/>
                        <a:pt x="0" y="7"/>
                        <a:pt x="0" y="12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81"/>
                        <a:pt x="1" y="87"/>
                        <a:pt x="13" y="89"/>
                      </a:cubicBezTo>
                      <a:cubicBezTo>
                        <a:pt x="8" y="91"/>
                        <a:pt x="6" y="95"/>
                        <a:pt x="6" y="101"/>
                      </a:cubicBezTo>
                      <a:cubicBezTo>
                        <a:pt x="6" y="108"/>
                        <a:pt x="11" y="114"/>
                        <a:pt x="19" y="114"/>
                      </a:cubicBezTo>
                      <a:cubicBezTo>
                        <a:pt x="20" y="114"/>
                        <a:pt x="21" y="114"/>
                        <a:pt x="22" y="114"/>
                      </a:cubicBezTo>
                      <a:cubicBezTo>
                        <a:pt x="16" y="112"/>
                        <a:pt x="12" y="107"/>
                        <a:pt x="12" y="101"/>
                      </a:cubicBezTo>
                      <a:close/>
                    </a:path>
                  </a:pathLst>
                </a:custGeom>
                <a:solidFill>
                  <a:srgbClr val="99CC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435" name="Freeform 939">
                  <a:extLst>
                    <a:ext uri="{FF2B5EF4-FFF2-40B4-BE49-F238E27FC236}">
                      <a16:creationId xmlns:a16="http://schemas.microsoft.com/office/drawing/2014/main" id="{E0927447-1E0C-4F96-BDB6-F51640963052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818" y="866"/>
                  <a:ext cx="96" cy="286"/>
                </a:xfrm>
                <a:custGeom>
                  <a:avLst/>
                  <a:gdLst>
                    <a:gd name="T0" fmla="*/ 205 w 38"/>
                    <a:gd name="T1" fmla="*/ 635 h 114"/>
                    <a:gd name="T2" fmla="*/ 159 w 38"/>
                    <a:gd name="T3" fmla="*/ 559 h 114"/>
                    <a:gd name="T4" fmla="*/ 243 w 38"/>
                    <a:gd name="T5" fmla="*/ 492 h 114"/>
                    <a:gd name="T6" fmla="*/ 243 w 38"/>
                    <a:gd name="T7" fmla="*/ 492 h 114"/>
                    <a:gd name="T8" fmla="*/ 243 w 38"/>
                    <a:gd name="T9" fmla="*/ 75 h 114"/>
                    <a:gd name="T10" fmla="*/ 121 w 38"/>
                    <a:gd name="T11" fmla="*/ 0 h 114"/>
                    <a:gd name="T12" fmla="*/ 0 w 38"/>
                    <a:gd name="T13" fmla="*/ 75 h 114"/>
                    <a:gd name="T14" fmla="*/ 0 w 38"/>
                    <a:gd name="T15" fmla="*/ 492 h 114"/>
                    <a:gd name="T16" fmla="*/ 0 w 38"/>
                    <a:gd name="T17" fmla="*/ 492 h 114"/>
                    <a:gd name="T18" fmla="*/ 83 w 38"/>
                    <a:gd name="T19" fmla="*/ 559 h 114"/>
                    <a:gd name="T20" fmla="*/ 38 w 38"/>
                    <a:gd name="T21" fmla="*/ 635 h 114"/>
                    <a:gd name="T22" fmla="*/ 121 w 38"/>
                    <a:gd name="T23" fmla="*/ 718 h 114"/>
                    <a:gd name="T24" fmla="*/ 205 w 38"/>
                    <a:gd name="T25" fmla="*/ 635 h 11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38"/>
                    <a:gd name="T40" fmla="*/ 0 h 114"/>
                    <a:gd name="T41" fmla="*/ 38 w 38"/>
                    <a:gd name="T42" fmla="*/ 114 h 114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38" h="114">
                      <a:moveTo>
                        <a:pt x="32" y="101"/>
                      </a:moveTo>
                      <a:cubicBezTo>
                        <a:pt x="32" y="95"/>
                        <a:pt x="29" y="91"/>
                        <a:pt x="25" y="89"/>
                      </a:cubicBezTo>
                      <a:cubicBezTo>
                        <a:pt x="37" y="87"/>
                        <a:pt x="38" y="81"/>
                        <a:pt x="38" y="78"/>
                      </a:cubicBezTo>
                      <a:cubicBezTo>
                        <a:pt x="38" y="78"/>
                        <a:pt x="38" y="78"/>
                        <a:pt x="38" y="78"/>
                      </a:cubicBezTo>
                      <a:cubicBezTo>
                        <a:pt x="38" y="12"/>
                        <a:pt x="38" y="12"/>
                        <a:pt x="38" y="12"/>
                      </a:cubicBezTo>
                      <a:cubicBezTo>
                        <a:pt x="38" y="7"/>
                        <a:pt x="34" y="0"/>
                        <a:pt x="19" y="0"/>
                      </a:cubicBezTo>
                      <a:cubicBezTo>
                        <a:pt x="4" y="0"/>
                        <a:pt x="0" y="7"/>
                        <a:pt x="0" y="12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81"/>
                        <a:pt x="1" y="87"/>
                        <a:pt x="13" y="89"/>
                      </a:cubicBezTo>
                      <a:cubicBezTo>
                        <a:pt x="8" y="91"/>
                        <a:pt x="6" y="95"/>
                        <a:pt x="6" y="101"/>
                      </a:cubicBezTo>
                      <a:cubicBezTo>
                        <a:pt x="6" y="108"/>
                        <a:pt x="11" y="114"/>
                        <a:pt x="19" y="114"/>
                      </a:cubicBezTo>
                      <a:cubicBezTo>
                        <a:pt x="26" y="114"/>
                        <a:pt x="32" y="108"/>
                        <a:pt x="32" y="101"/>
                      </a:cubicBezTo>
                      <a:close/>
                    </a:path>
                  </a:pathLst>
                </a:custGeom>
                <a:solidFill>
                  <a:srgbClr val="99CC00"/>
                </a:solidFill>
                <a:ln w="3175">
                  <a:solidFill>
                    <a:srgbClr val="343434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</p:grpSp>
          <p:grpSp>
            <p:nvGrpSpPr>
              <p:cNvPr id="420" name="Group 940">
                <a:extLst>
                  <a:ext uri="{FF2B5EF4-FFF2-40B4-BE49-F238E27FC236}">
                    <a16:creationId xmlns:a16="http://schemas.microsoft.com/office/drawing/2014/main" id="{CAD1085C-10C2-4B43-B287-0D8825CC5D99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 rot="10800000">
                <a:off x="2828" y="3007"/>
                <a:ext cx="53" cy="156"/>
                <a:chOff x="627" y="867"/>
                <a:chExt cx="95" cy="279"/>
              </a:xfrm>
            </p:grpSpPr>
            <p:sp>
              <p:nvSpPr>
                <p:cNvPr id="427" name="Freeform 941">
                  <a:extLst>
                    <a:ext uri="{FF2B5EF4-FFF2-40B4-BE49-F238E27FC236}">
                      <a16:creationId xmlns:a16="http://schemas.microsoft.com/office/drawing/2014/main" id="{C02F38F4-8C58-4F83-93CE-B63675CA2BCB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27" y="867"/>
                  <a:ext cx="95" cy="279"/>
                </a:xfrm>
                <a:custGeom>
                  <a:avLst/>
                  <a:gdLst>
                    <a:gd name="T0" fmla="*/ 237 w 38"/>
                    <a:gd name="T1" fmla="*/ 0 h 112"/>
                    <a:gd name="T2" fmla="*/ 120 w 38"/>
                    <a:gd name="T3" fmla="*/ 229 h 112"/>
                    <a:gd name="T4" fmla="*/ 0 w 38"/>
                    <a:gd name="T5" fmla="*/ 0 h 112"/>
                    <a:gd name="T6" fmla="*/ 0 w 38"/>
                    <a:gd name="T7" fmla="*/ 5 h 112"/>
                    <a:gd name="T8" fmla="*/ 0 w 38"/>
                    <a:gd name="T9" fmla="*/ 620 h 112"/>
                    <a:gd name="T10" fmla="*/ 120 w 38"/>
                    <a:gd name="T11" fmla="*/ 695 h 112"/>
                    <a:gd name="T12" fmla="*/ 237 w 38"/>
                    <a:gd name="T13" fmla="*/ 620 h 112"/>
                    <a:gd name="T14" fmla="*/ 237 w 38"/>
                    <a:gd name="T15" fmla="*/ 620 h 112"/>
                    <a:gd name="T16" fmla="*/ 237 w 38"/>
                    <a:gd name="T17" fmla="*/ 5 h 112"/>
                    <a:gd name="T18" fmla="*/ 237 w 38"/>
                    <a:gd name="T19" fmla="*/ 0 h 112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38"/>
                    <a:gd name="T31" fmla="*/ 0 h 112"/>
                    <a:gd name="T32" fmla="*/ 38 w 38"/>
                    <a:gd name="T33" fmla="*/ 112 h 112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38" h="112">
                      <a:moveTo>
                        <a:pt x="38" y="0"/>
                      </a:moveTo>
                      <a:cubicBezTo>
                        <a:pt x="19" y="37"/>
                        <a:pt x="19" y="37"/>
                        <a:pt x="19" y="37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00"/>
                        <a:pt x="0" y="100"/>
                        <a:pt x="0" y="100"/>
                      </a:cubicBezTo>
                      <a:cubicBezTo>
                        <a:pt x="0" y="105"/>
                        <a:pt x="4" y="112"/>
                        <a:pt x="19" y="112"/>
                      </a:cubicBezTo>
                      <a:cubicBezTo>
                        <a:pt x="34" y="112"/>
                        <a:pt x="38" y="105"/>
                        <a:pt x="38" y="100"/>
                      </a:cubicBezTo>
                      <a:cubicBezTo>
                        <a:pt x="38" y="100"/>
                        <a:pt x="38" y="100"/>
                        <a:pt x="38" y="100"/>
                      </a:cubicBezTo>
                      <a:cubicBezTo>
                        <a:pt x="38" y="1"/>
                        <a:pt x="38" y="1"/>
                        <a:pt x="38" y="1"/>
                      </a:cubicBezTo>
                      <a:lnTo>
                        <a:pt x="38" y="0"/>
                      </a:lnTo>
                      <a:close/>
                    </a:path>
                  </a:pathLst>
                </a:custGeom>
                <a:solidFill>
                  <a:srgbClr val="FE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rot="10800000"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428" name="Freeform 942">
                  <a:extLst>
                    <a:ext uri="{FF2B5EF4-FFF2-40B4-BE49-F238E27FC236}">
                      <a16:creationId xmlns:a16="http://schemas.microsoft.com/office/drawing/2014/main" id="{0D258F09-1CFD-4F55-98A8-19A6ED61063E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72" y="867"/>
                  <a:ext cx="50" cy="279"/>
                </a:xfrm>
                <a:custGeom>
                  <a:avLst/>
                  <a:gdLst>
                    <a:gd name="T0" fmla="*/ 125 w 20"/>
                    <a:gd name="T1" fmla="*/ 620 h 112"/>
                    <a:gd name="T2" fmla="*/ 125 w 20"/>
                    <a:gd name="T3" fmla="*/ 0 h 112"/>
                    <a:gd name="T4" fmla="*/ 112 w 20"/>
                    <a:gd name="T5" fmla="*/ 30 h 112"/>
                    <a:gd name="T6" fmla="*/ 112 w 20"/>
                    <a:gd name="T7" fmla="*/ 620 h 112"/>
                    <a:gd name="T8" fmla="*/ 0 w 20"/>
                    <a:gd name="T9" fmla="*/ 695 h 112"/>
                    <a:gd name="T10" fmla="*/ 7 w 20"/>
                    <a:gd name="T11" fmla="*/ 695 h 112"/>
                    <a:gd name="T12" fmla="*/ 125 w 20"/>
                    <a:gd name="T13" fmla="*/ 620 h 11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0"/>
                    <a:gd name="T22" fmla="*/ 0 h 112"/>
                    <a:gd name="T23" fmla="*/ 20 w 20"/>
                    <a:gd name="T24" fmla="*/ 112 h 11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0" h="112">
                      <a:moveTo>
                        <a:pt x="20" y="100"/>
                      </a:moveTo>
                      <a:cubicBezTo>
                        <a:pt x="20" y="0"/>
                        <a:pt x="20" y="0"/>
                        <a:pt x="20" y="0"/>
                      </a:cubicBezTo>
                      <a:cubicBezTo>
                        <a:pt x="18" y="5"/>
                        <a:pt x="18" y="5"/>
                        <a:pt x="18" y="5"/>
                      </a:cubicBezTo>
                      <a:cubicBezTo>
                        <a:pt x="18" y="100"/>
                        <a:pt x="18" y="100"/>
                        <a:pt x="18" y="100"/>
                      </a:cubicBezTo>
                      <a:cubicBezTo>
                        <a:pt x="18" y="105"/>
                        <a:pt x="14" y="111"/>
                        <a:pt x="0" y="112"/>
                      </a:cubicBezTo>
                      <a:cubicBezTo>
                        <a:pt x="0" y="112"/>
                        <a:pt x="1" y="112"/>
                        <a:pt x="1" y="112"/>
                      </a:cubicBezTo>
                      <a:cubicBezTo>
                        <a:pt x="16" y="112"/>
                        <a:pt x="20" y="105"/>
                        <a:pt x="20" y="100"/>
                      </a:cubicBezTo>
                      <a:close/>
                    </a:path>
                  </a:pathLst>
                </a:custGeom>
                <a:solidFill>
                  <a:srgbClr val="FE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rot="10800000"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429" name="Freeform 943">
                  <a:extLst>
                    <a:ext uri="{FF2B5EF4-FFF2-40B4-BE49-F238E27FC236}">
                      <a16:creationId xmlns:a16="http://schemas.microsoft.com/office/drawing/2014/main" id="{E9B0B3AB-A32A-40F9-A74C-50491E2862D2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27" y="867"/>
                  <a:ext cx="55" cy="279"/>
                </a:xfrm>
                <a:custGeom>
                  <a:avLst/>
                  <a:gdLst>
                    <a:gd name="T0" fmla="*/ 137 w 22"/>
                    <a:gd name="T1" fmla="*/ 695 h 112"/>
                    <a:gd name="T2" fmla="*/ 37 w 22"/>
                    <a:gd name="T3" fmla="*/ 620 h 112"/>
                    <a:gd name="T4" fmla="*/ 37 w 22"/>
                    <a:gd name="T5" fmla="*/ 67 h 112"/>
                    <a:gd name="T6" fmla="*/ 0 w 22"/>
                    <a:gd name="T7" fmla="*/ 0 h 112"/>
                    <a:gd name="T8" fmla="*/ 0 w 22"/>
                    <a:gd name="T9" fmla="*/ 5 h 112"/>
                    <a:gd name="T10" fmla="*/ 0 w 22"/>
                    <a:gd name="T11" fmla="*/ 620 h 112"/>
                    <a:gd name="T12" fmla="*/ 120 w 22"/>
                    <a:gd name="T13" fmla="*/ 695 h 112"/>
                    <a:gd name="T14" fmla="*/ 137 w 22"/>
                    <a:gd name="T15" fmla="*/ 695 h 112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22"/>
                    <a:gd name="T25" fmla="*/ 0 h 112"/>
                    <a:gd name="T26" fmla="*/ 22 w 22"/>
                    <a:gd name="T27" fmla="*/ 112 h 112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22" h="112">
                      <a:moveTo>
                        <a:pt x="22" y="112"/>
                      </a:moveTo>
                      <a:cubicBezTo>
                        <a:pt x="8" y="111"/>
                        <a:pt x="6" y="104"/>
                        <a:pt x="6" y="100"/>
                      </a:cubicBezTo>
                      <a:cubicBezTo>
                        <a:pt x="6" y="11"/>
                        <a:pt x="6" y="11"/>
                        <a:pt x="6" y="11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00"/>
                        <a:pt x="0" y="100"/>
                        <a:pt x="0" y="100"/>
                      </a:cubicBezTo>
                      <a:cubicBezTo>
                        <a:pt x="0" y="105"/>
                        <a:pt x="4" y="112"/>
                        <a:pt x="19" y="112"/>
                      </a:cubicBezTo>
                      <a:cubicBezTo>
                        <a:pt x="20" y="112"/>
                        <a:pt x="21" y="112"/>
                        <a:pt x="22" y="112"/>
                      </a:cubicBezTo>
                      <a:close/>
                    </a:path>
                  </a:pathLst>
                </a:custGeom>
                <a:solidFill>
                  <a:srgbClr val="FE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rot="10800000"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430" name="Freeform 944">
                  <a:extLst>
                    <a:ext uri="{FF2B5EF4-FFF2-40B4-BE49-F238E27FC236}">
                      <a16:creationId xmlns:a16="http://schemas.microsoft.com/office/drawing/2014/main" id="{034D4D82-0700-41F6-A132-FE2F9BC6A254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27" y="867"/>
                  <a:ext cx="95" cy="279"/>
                </a:xfrm>
                <a:custGeom>
                  <a:avLst/>
                  <a:gdLst>
                    <a:gd name="T0" fmla="*/ 237 w 38"/>
                    <a:gd name="T1" fmla="*/ 0 h 112"/>
                    <a:gd name="T2" fmla="*/ 120 w 38"/>
                    <a:gd name="T3" fmla="*/ 229 h 112"/>
                    <a:gd name="T4" fmla="*/ 0 w 38"/>
                    <a:gd name="T5" fmla="*/ 0 h 112"/>
                    <a:gd name="T6" fmla="*/ 0 w 38"/>
                    <a:gd name="T7" fmla="*/ 5 h 112"/>
                    <a:gd name="T8" fmla="*/ 0 w 38"/>
                    <a:gd name="T9" fmla="*/ 620 h 112"/>
                    <a:gd name="T10" fmla="*/ 120 w 38"/>
                    <a:gd name="T11" fmla="*/ 695 h 112"/>
                    <a:gd name="T12" fmla="*/ 237 w 38"/>
                    <a:gd name="T13" fmla="*/ 620 h 112"/>
                    <a:gd name="T14" fmla="*/ 237 w 38"/>
                    <a:gd name="T15" fmla="*/ 620 h 112"/>
                    <a:gd name="T16" fmla="*/ 237 w 38"/>
                    <a:gd name="T17" fmla="*/ 5 h 112"/>
                    <a:gd name="T18" fmla="*/ 237 w 38"/>
                    <a:gd name="T19" fmla="*/ 0 h 112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38"/>
                    <a:gd name="T31" fmla="*/ 0 h 112"/>
                    <a:gd name="T32" fmla="*/ 38 w 38"/>
                    <a:gd name="T33" fmla="*/ 112 h 112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38" h="112">
                      <a:moveTo>
                        <a:pt x="38" y="0"/>
                      </a:moveTo>
                      <a:cubicBezTo>
                        <a:pt x="19" y="37"/>
                        <a:pt x="19" y="37"/>
                        <a:pt x="19" y="37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00"/>
                        <a:pt x="0" y="100"/>
                        <a:pt x="0" y="100"/>
                      </a:cubicBezTo>
                      <a:cubicBezTo>
                        <a:pt x="0" y="105"/>
                        <a:pt x="4" y="112"/>
                        <a:pt x="19" y="112"/>
                      </a:cubicBezTo>
                      <a:cubicBezTo>
                        <a:pt x="34" y="112"/>
                        <a:pt x="38" y="105"/>
                        <a:pt x="38" y="100"/>
                      </a:cubicBezTo>
                      <a:cubicBezTo>
                        <a:pt x="38" y="100"/>
                        <a:pt x="38" y="100"/>
                        <a:pt x="38" y="100"/>
                      </a:cubicBezTo>
                      <a:cubicBezTo>
                        <a:pt x="38" y="1"/>
                        <a:pt x="38" y="1"/>
                        <a:pt x="38" y="1"/>
                      </a:cubicBezTo>
                      <a:lnTo>
                        <a:pt x="38" y="0"/>
                      </a:lnTo>
                      <a:close/>
                    </a:path>
                  </a:pathLst>
                </a:custGeom>
                <a:solidFill>
                  <a:srgbClr val="FE0000"/>
                </a:solidFill>
                <a:ln w="4763">
                  <a:solidFill>
                    <a:srgbClr val="343434"/>
                  </a:solidFill>
                  <a:miter lim="800000"/>
                  <a:headEnd/>
                  <a:tailEnd/>
                </a:ln>
              </p:spPr>
              <p:txBody>
                <a:bodyPr rot="10800000"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431" name="Freeform 945">
                  <a:extLst>
                    <a:ext uri="{FF2B5EF4-FFF2-40B4-BE49-F238E27FC236}">
                      <a16:creationId xmlns:a16="http://schemas.microsoft.com/office/drawing/2014/main" id="{14463BDB-98D7-46EB-BC1E-D1CE961ADE18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57" y="917"/>
                  <a:ext cx="42" cy="52"/>
                </a:xfrm>
                <a:custGeom>
                  <a:avLst/>
                  <a:gdLst>
                    <a:gd name="T0" fmla="*/ 42 w 42"/>
                    <a:gd name="T1" fmla="*/ 0 h 52"/>
                    <a:gd name="T2" fmla="*/ 17 w 42"/>
                    <a:gd name="T3" fmla="*/ 47 h 52"/>
                    <a:gd name="T4" fmla="*/ 0 w 42"/>
                    <a:gd name="T5" fmla="*/ 10 h 52"/>
                    <a:gd name="T6" fmla="*/ 17 w 42"/>
                    <a:gd name="T7" fmla="*/ 52 h 52"/>
                    <a:gd name="T8" fmla="*/ 42 w 42"/>
                    <a:gd name="T9" fmla="*/ 0 h 5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42"/>
                    <a:gd name="T16" fmla="*/ 0 h 52"/>
                    <a:gd name="T17" fmla="*/ 42 w 42"/>
                    <a:gd name="T18" fmla="*/ 52 h 5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42" h="52">
                      <a:moveTo>
                        <a:pt x="42" y="0"/>
                      </a:moveTo>
                      <a:lnTo>
                        <a:pt x="17" y="47"/>
                      </a:lnTo>
                      <a:lnTo>
                        <a:pt x="0" y="10"/>
                      </a:lnTo>
                      <a:lnTo>
                        <a:pt x="17" y="52"/>
                      </a:lnTo>
                      <a:lnTo>
                        <a:pt x="42" y="0"/>
                      </a:lnTo>
                      <a:close/>
                    </a:path>
                  </a:pathLst>
                </a:custGeom>
                <a:solidFill>
                  <a:srgbClr val="FE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rot="10800000"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</p:grpSp>
          <p:grpSp>
            <p:nvGrpSpPr>
              <p:cNvPr id="421" name="Group 946">
                <a:extLst>
                  <a:ext uri="{FF2B5EF4-FFF2-40B4-BE49-F238E27FC236}">
                    <a16:creationId xmlns:a16="http://schemas.microsoft.com/office/drawing/2014/main" id="{94934BEA-48C6-445A-BF1C-1B930D7ED826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 rot="10800000">
                <a:off x="3148" y="3007"/>
                <a:ext cx="53" cy="156"/>
                <a:chOff x="627" y="867"/>
                <a:chExt cx="95" cy="279"/>
              </a:xfrm>
            </p:grpSpPr>
            <p:sp>
              <p:nvSpPr>
                <p:cNvPr id="422" name="Freeform 947">
                  <a:extLst>
                    <a:ext uri="{FF2B5EF4-FFF2-40B4-BE49-F238E27FC236}">
                      <a16:creationId xmlns:a16="http://schemas.microsoft.com/office/drawing/2014/main" id="{1B289043-A5C9-4259-92EA-C58A49521286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27" y="867"/>
                  <a:ext cx="95" cy="279"/>
                </a:xfrm>
                <a:custGeom>
                  <a:avLst/>
                  <a:gdLst>
                    <a:gd name="T0" fmla="*/ 237 w 38"/>
                    <a:gd name="T1" fmla="*/ 0 h 112"/>
                    <a:gd name="T2" fmla="*/ 120 w 38"/>
                    <a:gd name="T3" fmla="*/ 229 h 112"/>
                    <a:gd name="T4" fmla="*/ 0 w 38"/>
                    <a:gd name="T5" fmla="*/ 0 h 112"/>
                    <a:gd name="T6" fmla="*/ 0 w 38"/>
                    <a:gd name="T7" fmla="*/ 5 h 112"/>
                    <a:gd name="T8" fmla="*/ 0 w 38"/>
                    <a:gd name="T9" fmla="*/ 620 h 112"/>
                    <a:gd name="T10" fmla="*/ 120 w 38"/>
                    <a:gd name="T11" fmla="*/ 695 h 112"/>
                    <a:gd name="T12" fmla="*/ 237 w 38"/>
                    <a:gd name="T13" fmla="*/ 620 h 112"/>
                    <a:gd name="T14" fmla="*/ 237 w 38"/>
                    <a:gd name="T15" fmla="*/ 620 h 112"/>
                    <a:gd name="T16" fmla="*/ 237 w 38"/>
                    <a:gd name="T17" fmla="*/ 5 h 112"/>
                    <a:gd name="T18" fmla="*/ 237 w 38"/>
                    <a:gd name="T19" fmla="*/ 0 h 112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38"/>
                    <a:gd name="T31" fmla="*/ 0 h 112"/>
                    <a:gd name="T32" fmla="*/ 38 w 38"/>
                    <a:gd name="T33" fmla="*/ 112 h 112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38" h="112">
                      <a:moveTo>
                        <a:pt x="38" y="0"/>
                      </a:moveTo>
                      <a:cubicBezTo>
                        <a:pt x="19" y="37"/>
                        <a:pt x="19" y="37"/>
                        <a:pt x="19" y="37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00"/>
                        <a:pt x="0" y="100"/>
                        <a:pt x="0" y="100"/>
                      </a:cubicBezTo>
                      <a:cubicBezTo>
                        <a:pt x="0" y="105"/>
                        <a:pt x="4" y="112"/>
                        <a:pt x="19" y="112"/>
                      </a:cubicBezTo>
                      <a:cubicBezTo>
                        <a:pt x="34" y="112"/>
                        <a:pt x="38" y="105"/>
                        <a:pt x="38" y="100"/>
                      </a:cubicBezTo>
                      <a:cubicBezTo>
                        <a:pt x="38" y="100"/>
                        <a:pt x="38" y="100"/>
                        <a:pt x="38" y="100"/>
                      </a:cubicBezTo>
                      <a:cubicBezTo>
                        <a:pt x="38" y="1"/>
                        <a:pt x="38" y="1"/>
                        <a:pt x="38" y="1"/>
                      </a:cubicBezTo>
                      <a:lnTo>
                        <a:pt x="38" y="0"/>
                      </a:lnTo>
                      <a:close/>
                    </a:path>
                  </a:pathLst>
                </a:custGeom>
                <a:solidFill>
                  <a:srgbClr val="FE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rot="10800000"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423" name="Freeform 948">
                  <a:extLst>
                    <a:ext uri="{FF2B5EF4-FFF2-40B4-BE49-F238E27FC236}">
                      <a16:creationId xmlns:a16="http://schemas.microsoft.com/office/drawing/2014/main" id="{C7CE99C5-BD3A-4A8F-99BA-97ABDE92C108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72" y="867"/>
                  <a:ext cx="50" cy="279"/>
                </a:xfrm>
                <a:custGeom>
                  <a:avLst/>
                  <a:gdLst>
                    <a:gd name="T0" fmla="*/ 125 w 20"/>
                    <a:gd name="T1" fmla="*/ 620 h 112"/>
                    <a:gd name="T2" fmla="*/ 125 w 20"/>
                    <a:gd name="T3" fmla="*/ 0 h 112"/>
                    <a:gd name="T4" fmla="*/ 112 w 20"/>
                    <a:gd name="T5" fmla="*/ 30 h 112"/>
                    <a:gd name="T6" fmla="*/ 112 w 20"/>
                    <a:gd name="T7" fmla="*/ 620 h 112"/>
                    <a:gd name="T8" fmla="*/ 0 w 20"/>
                    <a:gd name="T9" fmla="*/ 695 h 112"/>
                    <a:gd name="T10" fmla="*/ 7 w 20"/>
                    <a:gd name="T11" fmla="*/ 695 h 112"/>
                    <a:gd name="T12" fmla="*/ 125 w 20"/>
                    <a:gd name="T13" fmla="*/ 620 h 11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0"/>
                    <a:gd name="T22" fmla="*/ 0 h 112"/>
                    <a:gd name="T23" fmla="*/ 20 w 20"/>
                    <a:gd name="T24" fmla="*/ 112 h 11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0" h="112">
                      <a:moveTo>
                        <a:pt x="20" y="100"/>
                      </a:moveTo>
                      <a:cubicBezTo>
                        <a:pt x="20" y="0"/>
                        <a:pt x="20" y="0"/>
                        <a:pt x="20" y="0"/>
                      </a:cubicBezTo>
                      <a:cubicBezTo>
                        <a:pt x="18" y="5"/>
                        <a:pt x="18" y="5"/>
                        <a:pt x="18" y="5"/>
                      </a:cubicBezTo>
                      <a:cubicBezTo>
                        <a:pt x="18" y="100"/>
                        <a:pt x="18" y="100"/>
                        <a:pt x="18" y="100"/>
                      </a:cubicBezTo>
                      <a:cubicBezTo>
                        <a:pt x="18" y="105"/>
                        <a:pt x="14" y="111"/>
                        <a:pt x="0" y="112"/>
                      </a:cubicBezTo>
                      <a:cubicBezTo>
                        <a:pt x="0" y="112"/>
                        <a:pt x="1" y="112"/>
                        <a:pt x="1" y="112"/>
                      </a:cubicBezTo>
                      <a:cubicBezTo>
                        <a:pt x="16" y="112"/>
                        <a:pt x="20" y="105"/>
                        <a:pt x="20" y="100"/>
                      </a:cubicBezTo>
                      <a:close/>
                    </a:path>
                  </a:pathLst>
                </a:custGeom>
                <a:solidFill>
                  <a:srgbClr val="FE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rot="10800000"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424" name="Freeform 949">
                  <a:extLst>
                    <a:ext uri="{FF2B5EF4-FFF2-40B4-BE49-F238E27FC236}">
                      <a16:creationId xmlns:a16="http://schemas.microsoft.com/office/drawing/2014/main" id="{FE1FE692-870A-44FD-8442-68E4E72F9441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27" y="867"/>
                  <a:ext cx="55" cy="279"/>
                </a:xfrm>
                <a:custGeom>
                  <a:avLst/>
                  <a:gdLst>
                    <a:gd name="T0" fmla="*/ 137 w 22"/>
                    <a:gd name="T1" fmla="*/ 695 h 112"/>
                    <a:gd name="T2" fmla="*/ 37 w 22"/>
                    <a:gd name="T3" fmla="*/ 620 h 112"/>
                    <a:gd name="T4" fmla="*/ 37 w 22"/>
                    <a:gd name="T5" fmla="*/ 67 h 112"/>
                    <a:gd name="T6" fmla="*/ 0 w 22"/>
                    <a:gd name="T7" fmla="*/ 0 h 112"/>
                    <a:gd name="T8" fmla="*/ 0 w 22"/>
                    <a:gd name="T9" fmla="*/ 5 h 112"/>
                    <a:gd name="T10" fmla="*/ 0 w 22"/>
                    <a:gd name="T11" fmla="*/ 620 h 112"/>
                    <a:gd name="T12" fmla="*/ 120 w 22"/>
                    <a:gd name="T13" fmla="*/ 695 h 112"/>
                    <a:gd name="T14" fmla="*/ 137 w 22"/>
                    <a:gd name="T15" fmla="*/ 695 h 112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22"/>
                    <a:gd name="T25" fmla="*/ 0 h 112"/>
                    <a:gd name="T26" fmla="*/ 22 w 22"/>
                    <a:gd name="T27" fmla="*/ 112 h 112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22" h="112">
                      <a:moveTo>
                        <a:pt x="22" y="112"/>
                      </a:moveTo>
                      <a:cubicBezTo>
                        <a:pt x="8" y="111"/>
                        <a:pt x="6" y="104"/>
                        <a:pt x="6" y="100"/>
                      </a:cubicBezTo>
                      <a:cubicBezTo>
                        <a:pt x="6" y="11"/>
                        <a:pt x="6" y="11"/>
                        <a:pt x="6" y="11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00"/>
                        <a:pt x="0" y="100"/>
                        <a:pt x="0" y="100"/>
                      </a:cubicBezTo>
                      <a:cubicBezTo>
                        <a:pt x="0" y="105"/>
                        <a:pt x="4" y="112"/>
                        <a:pt x="19" y="112"/>
                      </a:cubicBezTo>
                      <a:cubicBezTo>
                        <a:pt x="20" y="112"/>
                        <a:pt x="21" y="112"/>
                        <a:pt x="22" y="112"/>
                      </a:cubicBezTo>
                      <a:close/>
                    </a:path>
                  </a:pathLst>
                </a:custGeom>
                <a:solidFill>
                  <a:srgbClr val="FE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rot="10800000"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425" name="Freeform 950">
                  <a:extLst>
                    <a:ext uri="{FF2B5EF4-FFF2-40B4-BE49-F238E27FC236}">
                      <a16:creationId xmlns:a16="http://schemas.microsoft.com/office/drawing/2014/main" id="{96F238AC-22FF-49A8-AF42-538589B5F9ED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27" y="867"/>
                  <a:ext cx="95" cy="279"/>
                </a:xfrm>
                <a:custGeom>
                  <a:avLst/>
                  <a:gdLst>
                    <a:gd name="T0" fmla="*/ 237 w 38"/>
                    <a:gd name="T1" fmla="*/ 0 h 112"/>
                    <a:gd name="T2" fmla="*/ 120 w 38"/>
                    <a:gd name="T3" fmla="*/ 229 h 112"/>
                    <a:gd name="T4" fmla="*/ 0 w 38"/>
                    <a:gd name="T5" fmla="*/ 0 h 112"/>
                    <a:gd name="T6" fmla="*/ 0 w 38"/>
                    <a:gd name="T7" fmla="*/ 5 h 112"/>
                    <a:gd name="T8" fmla="*/ 0 w 38"/>
                    <a:gd name="T9" fmla="*/ 620 h 112"/>
                    <a:gd name="T10" fmla="*/ 120 w 38"/>
                    <a:gd name="T11" fmla="*/ 695 h 112"/>
                    <a:gd name="T12" fmla="*/ 237 w 38"/>
                    <a:gd name="T13" fmla="*/ 620 h 112"/>
                    <a:gd name="T14" fmla="*/ 237 w 38"/>
                    <a:gd name="T15" fmla="*/ 620 h 112"/>
                    <a:gd name="T16" fmla="*/ 237 w 38"/>
                    <a:gd name="T17" fmla="*/ 5 h 112"/>
                    <a:gd name="T18" fmla="*/ 237 w 38"/>
                    <a:gd name="T19" fmla="*/ 0 h 112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38"/>
                    <a:gd name="T31" fmla="*/ 0 h 112"/>
                    <a:gd name="T32" fmla="*/ 38 w 38"/>
                    <a:gd name="T33" fmla="*/ 112 h 112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38" h="112">
                      <a:moveTo>
                        <a:pt x="38" y="0"/>
                      </a:moveTo>
                      <a:cubicBezTo>
                        <a:pt x="19" y="37"/>
                        <a:pt x="19" y="37"/>
                        <a:pt x="19" y="37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00"/>
                        <a:pt x="0" y="100"/>
                        <a:pt x="0" y="100"/>
                      </a:cubicBezTo>
                      <a:cubicBezTo>
                        <a:pt x="0" y="105"/>
                        <a:pt x="4" y="112"/>
                        <a:pt x="19" y="112"/>
                      </a:cubicBezTo>
                      <a:cubicBezTo>
                        <a:pt x="34" y="112"/>
                        <a:pt x="38" y="105"/>
                        <a:pt x="38" y="100"/>
                      </a:cubicBezTo>
                      <a:cubicBezTo>
                        <a:pt x="38" y="100"/>
                        <a:pt x="38" y="100"/>
                        <a:pt x="38" y="100"/>
                      </a:cubicBezTo>
                      <a:cubicBezTo>
                        <a:pt x="38" y="1"/>
                        <a:pt x="38" y="1"/>
                        <a:pt x="38" y="1"/>
                      </a:cubicBezTo>
                      <a:lnTo>
                        <a:pt x="38" y="0"/>
                      </a:lnTo>
                      <a:close/>
                    </a:path>
                  </a:pathLst>
                </a:custGeom>
                <a:solidFill>
                  <a:srgbClr val="FE0000"/>
                </a:solidFill>
                <a:ln w="4763">
                  <a:solidFill>
                    <a:srgbClr val="343434"/>
                  </a:solidFill>
                  <a:miter lim="800000"/>
                  <a:headEnd/>
                  <a:tailEnd/>
                </a:ln>
              </p:spPr>
              <p:txBody>
                <a:bodyPr rot="10800000"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426" name="Freeform 951">
                  <a:extLst>
                    <a:ext uri="{FF2B5EF4-FFF2-40B4-BE49-F238E27FC236}">
                      <a16:creationId xmlns:a16="http://schemas.microsoft.com/office/drawing/2014/main" id="{114309EC-2641-4F98-BFAF-94046439B297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57" y="917"/>
                  <a:ext cx="42" cy="52"/>
                </a:xfrm>
                <a:custGeom>
                  <a:avLst/>
                  <a:gdLst>
                    <a:gd name="T0" fmla="*/ 42 w 42"/>
                    <a:gd name="T1" fmla="*/ 0 h 52"/>
                    <a:gd name="T2" fmla="*/ 17 w 42"/>
                    <a:gd name="T3" fmla="*/ 47 h 52"/>
                    <a:gd name="T4" fmla="*/ 0 w 42"/>
                    <a:gd name="T5" fmla="*/ 10 h 52"/>
                    <a:gd name="T6" fmla="*/ 17 w 42"/>
                    <a:gd name="T7" fmla="*/ 52 h 52"/>
                    <a:gd name="T8" fmla="*/ 42 w 42"/>
                    <a:gd name="T9" fmla="*/ 0 h 5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42"/>
                    <a:gd name="T16" fmla="*/ 0 h 52"/>
                    <a:gd name="T17" fmla="*/ 42 w 42"/>
                    <a:gd name="T18" fmla="*/ 52 h 5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42" h="52">
                      <a:moveTo>
                        <a:pt x="42" y="0"/>
                      </a:moveTo>
                      <a:lnTo>
                        <a:pt x="17" y="47"/>
                      </a:lnTo>
                      <a:lnTo>
                        <a:pt x="0" y="10"/>
                      </a:lnTo>
                      <a:lnTo>
                        <a:pt x="17" y="52"/>
                      </a:lnTo>
                      <a:lnTo>
                        <a:pt x="42" y="0"/>
                      </a:lnTo>
                      <a:close/>
                    </a:path>
                  </a:pathLst>
                </a:custGeom>
                <a:solidFill>
                  <a:srgbClr val="FE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rot="10800000"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</p:grpSp>
        </p:grpSp>
        <p:sp>
          <p:nvSpPr>
            <p:cNvPr id="402" name="Freeform 992">
              <a:extLst>
                <a:ext uri="{FF2B5EF4-FFF2-40B4-BE49-F238E27FC236}">
                  <a16:creationId xmlns:a16="http://schemas.microsoft.com/office/drawing/2014/main" id="{227886B3-383E-4E0C-A964-933DFDD3380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326591" y="5154050"/>
              <a:ext cx="30698" cy="37387"/>
            </a:xfrm>
            <a:custGeom>
              <a:avLst/>
              <a:gdLst>
                <a:gd name="T0" fmla="*/ 42 w 42"/>
                <a:gd name="T1" fmla="*/ 0 h 52"/>
                <a:gd name="T2" fmla="*/ 17 w 42"/>
                <a:gd name="T3" fmla="*/ 47 h 52"/>
                <a:gd name="T4" fmla="*/ 0 w 42"/>
                <a:gd name="T5" fmla="*/ 10 h 52"/>
                <a:gd name="T6" fmla="*/ 17 w 42"/>
                <a:gd name="T7" fmla="*/ 52 h 52"/>
                <a:gd name="T8" fmla="*/ 42 w 42"/>
                <a:gd name="T9" fmla="*/ 0 h 5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2"/>
                <a:gd name="T16" fmla="*/ 0 h 52"/>
                <a:gd name="T17" fmla="*/ 42 w 42"/>
                <a:gd name="T18" fmla="*/ 52 h 5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2" h="52">
                  <a:moveTo>
                    <a:pt x="42" y="0"/>
                  </a:moveTo>
                  <a:lnTo>
                    <a:pt x="17" y="47"/>
                  </a:lnTo>
                  <a:lnTo>
                    <a:pt x="0" y="10"/>
                  </a:lnTo>
                  <a:lnTo>
                    <a:pt x="17" y="52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FE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</p:grpSp>
      <p:grpSp>
        <p:nvGrpSpPr>
          <p:cNvPr id="504" name="Group 503">
            <a:extLst>
              <a:ext uri="{FF2B5EF4-FFF2-40B4-BE49-F238E27FC236}">
                <a16:creationId xmlns:a16="http://schemas.microsoft.com/office/drawing/2014/main" id="{C681D0CC-6794-4927-9893-115FF96461C0}"/>
              </a:ext>
            </a:extLst>
          </p:cNvPr>
          <p:cNvGrpSpPr/>
          <p:nvPr/>
        </p:nvGrpSpPr>
        <p:grpSpPr>
          <a:xfrm>
            <a:off x="3053836" y="6045063"/>
            <a:ext cx="2706309" cy="319631"/>
            <a:chOff x="3016232" y="6227763"/>
            <a:chExt cx="2841624" cy="335613"/>
          </a:xfrm>
        </p:grpSpPr>
        <p:sp>
          <p:nvSpPr>
            <p:cNvPr id="505" name="Rectangle 742">
              <a:extLst>
                <a:ext uri="{FF2B5EF4-FFF2-40B4-BE49-F238E27FC236}">
                  <a16:creationId xmlns:a16="http://schemas.microsoft.com/office/drawing/2014/main" id="{9F7A36BC-F253-4880-9FE1-F40DCD873247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3016232" y="6484938"/>
              <a:ext cx="2669476" cy="77718"/>
            </a:xfrm>
            <a:prstGeom prst="rect">
              <a:avLst/>
            </a:prstGeom>
            <a:solidFill>
              <a:srgbClr val="113A8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506" name="Line 743">
              <a:extLst>
                <a:ext uri="{FF2B5EF4-FFF2-40B4-BE49-F238E27FC236}">
                  <a16:creationId xmlns:a16="http://schemas.microsoft.com/office/drawing/2014/main" id="{8843477D-FC08-4794-BE0C-C28E374979B6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 flipH="1">
              <a:off x="3016232" y="6562656"/>
              <a:ext cx="2669476" cy="720"/>
            </a:xfrm>
            <a:prstGeom prst="line">
              <a:avLst/>
            </a:prstGeom>
            <a:noFill/>
            <a:ln w="7938" cap="rnd">
              <a:solidFill>
                <a:srgbClr val="343434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507" name="Line 744">
              <a:extLst>
                <a:ext uri="{FF2B5EF4-FFF2-40B4-BE49-F238E27FC236}">
                  <a16:creationId xmlns:a16="http://schemas.microsoft.com/office/drawing/2014/main" id="{25E5B14E-CD32-45C6-A913-4AD6821CAFBE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3016232" y="6484938"/>
              <a:ext cx="2669476" cy="720"/>
            </a:xfrm>
            <a:prstGeom prst="line">
              <a:avLst/>
            </a:prstGeom>
            <a:noFill/>
            <a:ln w="7938" cap="rnd">
              <a:solidFill>
                <a:srgbClr val="343434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508" name="Rectangle 745">
              <a:extLst>
                <a:ext uri="{FF2B5EF4-FFF2-40B4-BE49-F238E27FC236}">
                  <a16:creationId xmlns:a16="http://schemas.microsoft.com/office/drawing/2014/main" id="{50DC771C-C443-4336-922B-58CA85D22B91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3029191" y="6541068"/>
              <a:ext cx="2647878" cy="10794"/>
            </a:xfrm>
            <a:prstGeom prst="rect">
              <a:avLst/>
            </a:prstGeom>
            <a:solidFill>
              <a:srgbClr val="2B569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grpSp>
          <p:nvGrpSpPr>
            <p:cNvPr id="509" name="Group 747">
              <a:extLst>
                <a:ext uri="{FF2B5EF4-FFF2-40B4-BE49-F238E27FC236}">
                  <a16:creationId xmlns:a16="http://schemas.microsoft.com/office/drawing/2014/main" id="{F5A83025-BDC5-4077-A51C-5E6456014976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3157519" y="6234907"/>
              <a:ext cx="75724" cy="222885"/>
              <a:chOff x="627" y="867"/>
              <a:chExt cx="95" cy="279"/>
            </a:xfrm>
          </p:grpSpPr>
          <p:sp>
            <p:nvSpPr>
              <p:cNvPr id="607" name="Freeform 748">
                <a:extLst>
                  <a:ext uri="{FF2B5EF4-FFF2-40B4-BE49-F238E27FC236}">
                    <a16:creationId xmlns:a16="http://schemas.microsoft.com/office/drawing/2014/main" id="{41912B63-17FC-4FB3-9FBF-3EAB66F3F9B6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627" y="867"/>
                <a:ext cx="95" cy="279"/>
              </a:xfrm>
              <a:custGeom>
                <a:avLst/>
                <a:gdLst>
                  <a:gd name="T0" fmla="*/ 237 w 38"/>
                  <a:gd name="T1" fmla="*/ 0 h 112"/>
                  <a:gd name="T2" fmla="*/ 120 w 38"/>
                  <a:gd name="T3" fmla="*/ 229 h 112"/>
                  <a:gd name="T4" fmla="*/ 0 w 38"/>
                  <a:gd name="T5" fmla="*/ 0 h 112"/>
                  <a:gd name="T6" fmla="*/ 0 w 38"/>
                  <a:gd name="T7" fmla="*/ 5 h 112"/>
                  <a:gd name="T8" fmla="*/ 0 w 38"/>
                  <a:gd name="T9" fmla="*/ 620 h 112"/>
                  <a:gd name="T10" fmla="*/ 120 w 38"/>
                  <a:gd name="T11" fmla="*/ 695 h 112"/>
                  <a:gd name="T12" fmla="*/ 237 w 38"/>
                  <a:gd name="T13" fmla="*/ 620 h 112"/>
                  <a:gd name="T14" fmla="*/ 237 w 38"/>
                  <a:gd name="T15" fmla="*/ 620 h 112"/>
                  <a:gd name="T16" fmla="*/ 237 w 38"/>
                  <a:gd name="T17" fmla="*/ 5 h 112"/>
                  <a:gd name="T18" fmla="*/ 237 w 38"/>
                  <a:gd name="T19" fmla="*/ 0 h 11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8"/>
                  <a:gd name="T31" fmla="*/ 0 h 112"/>
                  <a:gd name="T32" fmla="*/ 38 w 38"/>
                  <a:gd name="T33" fmla="*/ 112 h 11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8" h="112">
                    <a:moveTo>
                      <a:pt x="38" y="0"/>
                    </a:moveTo>
                    <a:cubicBezTo>
                      <a:pt x="19" y="37"/>
                      <a:pt x="19" y="37"/>
                      <a:pt x="19" y="37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00"/>
                      <a:pt x="0" y="100"/>
                      <a:pt x="0" y="100"/>
                    </a:cubicBezTo>
                    <a:cubicBezTo>
                      <a:pt x="0" y="105"/>
                      <a:pt x="4" y="112"/>
                      <a:pt x="19" y="112"/>
                    </a:cubicBezTo>
                    <a:cubicBezTo>
                      <a:pt x="34" y="112"/>
                      <a:pt x="38" y="105"/>
                      <a:pt x="38" y="100"/>
                    </a:cubicBezTo>
                    <a:cubicBezTo>
                      <a:pt x="38" y="100"/>
                      <a:pt x="38" y="100"/>
                      <a:pt x="38" y="100"/>
                    </a:cubicBezTo>
                    <a:cubicBezTo>
                      <a:pt x="38" y="1"/>
                      <a:pt x="38" y="1"/>
                      <a:pt x="38" y="1"/>
                    </a:cubicBez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FE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defTabSz="870875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952" b="1">
                  <a:solidFill>
                    <a:srgbClr val="000000"/>
                  </a:solidFill>
                  <a:latin typeface="Arial" charset="0"/>
                  <a:cs typeface="Arial"/>
                </a:endParaRPr>
              </a:p>
            </p:txBody>
          </p:sp>
          <p:sp>
            <p:nvSpPr>
              <p:cNvPr id="608" name="Freeform 749">
                <a:extLst>
                  <a:ext uri="{FF2B5EF4-FFF2-40B4-BE49-F238E27FC236}">
                    <a16:creationId xmlns:a16="http://schemas.microsoft.com/office/drawing/2014/main" id="{FE5A9F29-E039-40BB-A71E-8F20E4837D40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672" y="867"/>
                <a:ext cx="50" cy="279"/>
              </a:xfrm>
              <a:custGeom>
                <a:avLst/>
                <a:gdLst>
                  <a:gd name="T0" fmla="*/ 125 w 20"/>
                  <a:gd name="T1" fmla="*/ 620 h 112"/>
                  <a:gd name="T2" fmla="*/ 125 w 20"/>
                  <a:gd name="T3" fmla="*/ 0 h 112"/>
                  <a:gd name="T4" fmla="*/ 112 w 20"/>
                  <a:gd name="T5" fmla="*/ 30 h 112"/>
                  <a:gd name="T6" fmla="*/ 112 w 20"/>
                  <a:gd name="T7" fmla="*/ 620 h 112"/>
                  <a:gd name="T8" fmla="*/ 0 w 20"/>
                  <a:gd name="T9" fmla="*/ 695 h 112"/>
                  <a:gd name="T10" fmla="*/ 7 w 20"/>
                  <a:gd name="T11" fmla="*/ 695 h 112"/>
                  <a:gd name="T12" fmla="*/ 125 w 20"/>
                  <a:gd name="T13" fmla="*/ 620 h 1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0"/>
                  <a:gd name="T22" fmla="*/ 0 h 112"/>
                  <a:gd name="T23" fmla="*/ 20 w 20"/>
                  <a:gd name="T24" fmla="*/ 112 h 11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0" h="112">
                    <a:moveTo>
                      <a:pt x="20" y="10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18" y="5"/>
                      <a:pt x="18" y="5"/>
                      <a:pt x="18" y="5"/>
                    </a:cubicBezTo>
                    <a:cubicBezTo>
                      <a:pt x="18" y="100"/>
                      <a:pt x="18" y="100"/>
                      <a:pt x="18" y="100"/>
                    </a:cubicBezTo>
                    <a:cubicBezTo>
                      <a:pt x="18" y="105"/>
                      <a:pt x="14" y="111"/>
                      <a:pt x="0" y="112"/>
                    </a:cubicBezTo>
                    <a:cubicBezTo>
                      <a:pt x="0" y="112"/>
                      <a:pt x="1" y="112"/>
                      <a:pt x="1" y="112"/>
                    </a:cubicBezTo>
                    <a:cubicBezTo>
                      <a:pt x="16" y="112"/>
                      <a:pt x="20" y="105"/>
                      <a:pt x="20" y="100"/>
                    </a:cubicBezTo>
                    <a:close/>
                  </a:path>
                </a:pathLst>
              </a:custGeom>
              <a:solidFill>
                <a:srgbClr val="FE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defTabSz="870875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952" b="1">
                  <a:solidFill>
                    <a:srgbClr val="000000"/>
                  </a:solidFill>
                  <a:latin typeface="Arial" charset="0"/>
                  <a:cs typeface="Arial"/>
                </a:endParaRPr>
              </a:p>
            </p:txBody>
          </p:sp>
          <p:sp>
            <p:nvSpPr>
              <p:cNvPr id="609" name="Freeform 750">
                <a:extLst>
                  <a:ext uri="{FF2B5EF4-FFF2-40B4-BE49-F238E27FC236}">
                    <a16:creationId xmlns:a16="http://schemas.microsoft.com/office/drawing/2014/main" id="{1FF38929-1AA6-4D6A-B53A-1402AF0E4CB9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627" y="867"/>
                <a:ext cx="55" cy="279"/>
              </a:xfrm>
              <a:custGeom>
                <a:avLst/>
                <a:gdLst>
                  <a:gd name="T0" fmla="*/ 137 w 22"/>
                  <a:gd name="T1" fmla="*/ 695 h 112"/>
                  <a:gd name="T2" fmla="*/ 37 w 22"/>
                  <a:gd name="T3" fmla="*/ 620 h 112"/>
                  <a:gd name="T4" fmla="*/ 37 w 22"/>
                  <a:gd name="T5" fmla="*/ 67 h 112"/>
                  <a:gd name="T6" fmla="*/ 0 w 22"/>
                  <a:gd name="T7" fmla="*/ 0 h 112"/>
                  <a:gd name="T8" fmla="*/ 0 w 22"/>
                  <a:gd name="T9" fmla="*/ 5 h 112"/>
                  <a:gd name="T10" fmla="*/ 0 w 22"/>
                  <a:gd name="T11" fmla="*/ 620 h 112"/>
                  <a:gd name="T12" fmla="*/ 120 w 22"/>
                  <a:gd name="T13" fmla="*/ 695 h 112"/>
                  <a:gd name="T14" fmla="*/ 137 w 22"/>
                  <a:gd name="T15" fmla="*/ 695 h 11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2"/>
                  <a:gd name="T25" fmla="*/ 0 h 112"/>
                  <a:gd name="T26" fmla="*/ 22 w 22"/>
                  <a:gd name="T27" fmla="*/ 112 h 112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2" h="112">
                    <a:moveTo>
                      <a:pt x="22" y="112"/>
                    </a:moveTo>
                    <a:cubicBezTo>
                      <a:pt x="8" y="111"/>
                      <a:pt x="6" y="104"/>
                      <a:pt x="6" y="100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00"/>
                      <a:pt x="0" y="100"/>
                      <a:pt x="0" y="100"/>
                    </a:cubicBezTo>
                    <a:cubicBezTo>
                      <a:pt x="0" y="105"/>
                      <a:pt x="4" y="112"/>
                      <a:pt x="19" y="112"/>
                    </a:cubicBezTo>
                    <a:cubicBezTo>
                      <a:pt x="20" y="112"/>
                      <a:pt x="21" y="112"/>
                      <a:pt x="22" y="112"/>
                    </a:cubicBezTo>
                    <a:close/>
                  </a:path>
                </a:pathLst>
              </a:custGeom>
              <a:solidFill>
                <a:srgbClr val="FE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defTabSz="870875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952" b="1">
                  <a:solidFill>
                    <a:srgbClr val="000000"/>
                  </a:solidFill>
                  <a:latin typeface="Arial" charset="0"/>
                  <a:cs typeface="Arial"/>
                </a:endParaRPr>
              </a:p>
            </p:txBody>
          </p:sp>
          <p:sp>
            <p:nvSpPr>
              <p:cNvPr id="610" name="Freeform 751">
                <a:extLst>
                  <a:ext uri="{FF2B5EF4-FFF2-40B4-BE49-F238E27FC236}">
                    <a16:creationId xmlns:a16="http://schemas.microsoft.com/office/drawing/2014/main" id="{78B76414-CFBB-4ACE-82CC-E78935CE1A54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627" y="867"/>
                <a:ext cx="95" cy="279"/>
              </a:xfrm>
              <a:custGeom>
                <a:avLst/>
                <a:gdLst>
                  <a:gd name="T0" fmla="*/ 237 w 38"/>
                  <a:gd name="T1" fmla="*/ 0 h 112"/>
                  <a:gd name="T2" fmla="*/ 120 w 38"/>
                  <a:gd name="T3" fmla="*/ 229 h 112"/>
                  <a:gd name="T4" fmla="*/ 0 w 38"/>
                  <a:gd name="T5" fmla="*/ 0 h 112"/>
                  <a:gd name="T6" fmla="*/ 0 w 38"/>
                  <a:gd name="T7" fmla="*/ 5 h 112"/>
                  <a:gd name="T8" fmla="*/ 0 w 38"/>
                  <a:gd name="T9" fmla="*/ 620 h 112"/>
                  <a:gd name="T10" fmla="*/ 120 w 38"/>
                  <a:gd name="T11" fmla="*/ 695 h 112"/>
                  <a:gd name="T12" fmla="*/ 237 w 38"/>
                  <a:gd name="T13" fmla="*/ 620 h 112"/>
                  <a:gd name="T14" fmla="*/ 237 w 38"/>
                  <a:gd name="T15" fmla="*/ 620 h 112"/>
                  <a:gd name="T16" fmla="*/ 237 w 38"/>
                  <a:gd name="T17" fmla="*/ 5 h 112"/>
                  <a:gd name="T18" fmla="*/ 237 w 38"/>
                  <a:gd name="T19" fmla="*/ 0 h 11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8"/>
                  <a:gd name="T31" fmla="*/ 0 h 112"/>
                  <a:gd name="T32" fmla="*/ 38 w 38"/>
                  <a:gd name="T33" fmla="*/ 112 h 11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8" h="112">
                    <a:moveTo>
                      <a:pt x="38" y="0"/>
                    </a:moveTo>
                    <a:cubicBezTo>
                      <a:pt x="19" y="37"/>
                      <a:pt x="19" y="37"/>
                      <a:pt x="19" y="37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00"/>
                      <a:pt x="0" y="100"/>
                      <a:pt x="0" y="100"/>
                    </a:cubicBezTo>
                    <a:cubicBezTo>
                      <a:pt x="0" y="105"/>
                      <a:pt x="4" y="112"/>
                      <a:pt x="19" y="112"/>
                    </a:cubicBezTo>
                    <a:cubicBezTo>
                      <a:pt x="34" y="112"/>
                      <a:pt x="38" y="105"/>
                      <a:pt x="38" y="100"/>
                    </a:cubicBezTo>
                    <a:cubicBezTo>
                      <a:pt x="38" y="100"/>
                      <a:pt x="38" y="100"/>
                      <a:pt x="38" y="100"/>
                    </a:cubicBezTo>
                    <a:cubicBezTo>
                      <a:pt x="38" y="1"/>
                      <a:pt x="38" y="1"/>
                      <a:pt x="38" y="1"/>
                    </a:cubicBez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FE0000"/>
              </a:solidFill>
              <a:ln w="4763">
                <a:solidFill>
                  <a:srgbClr val="343434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 defTabSz="870875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952" b="1">
                  <a:solidFill>
                    <a:srgbClr val="000000"/>
                  </a:solidFill>
                  <a:latin typeface="Arial" charset="0"/>
                  <a:cs typeface="Arial"/>
                </a:endParaRPr>
              </a:p>
            </p:txBody>
          </p:sp>
          <p:sp>
            <p:nvSpPr>
              <p:cNvPr id="611" name="Freeform 752">
                <a:extLst>
                  <a:ext uri="{FF2B5EF4-FFF2-40B4-BE49-F238E27FC236}">
                    <a16:creationId xmlns:a16="http://schemas.microsoft.com/office/drawing/2014/main" id="{6A6D22D6-CFDE-4AE4-9D1E-EDF56C0328E8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657" y="917"/>
                <a:ext cx="42" cy="52"/>
              </a:xfrm>
              <a:custGeom>
                <a:avLst/>
                <a:gdLst>
                  <a:gd name="T0" fmla="*/ 42 w 42"/>
                  <a:gd name="T1" fmla="*/ 0 h 52"/>
                  <a:gd name="T2" fmla="*/ 17 w 42"/>
                  <a:gd name="T3" fmla="*/ 47 h 52"/>
                  <a:gd name="T4" fmla="*/ 0 w 42"/>
                  <a:gd name="T5" fmla="*/ 10 h 52"/>
                  <a:gd name="T6" fmla="*/ 17 w 42"/>
                  <a:gd name="T7" fmla="*/ 52 h 52"/>
                  <a:gd name="T8" fmla="*/ 42 w 42"/>
                  <a:gd name="T9" fmla="*/ 0 h 5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2"/>
                  <a:gd name="T16" fmla="*/ 0 h 52"/>
                  <a:gd name="T17" fmla="*/ 42 w 42"/>
                  <a:gd name="T18" fmla="*/ 52 h 5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2" h="52">
                    <a:moveTo>
                      <a:pt x="42" y="0"/>
                    </a:moveTo>
                    <a:lnTo>
                      <a:pt x="17" y="47"/>
                    </a:lnTo>
                    <a:lnTo>
                      <a:pt x="0" y="10"/>
                    </a:lnTo>
                    <a:lnTo>
                      <a:pt x="17" y="52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FE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defTabSz="870875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952" b="1">
                  <a:solidFill>
                    <a:srgbClr val="000000"/>
                  </a:solidFill>
                  <a:latin typeface="Arial" charset="0"/>
                  <a:cs typeface="Arial"/>
                </a:endParaRPr>
              </a:p>
            </p:txBody>
          </p:sp>
        </p:grpSp>
        <p:grpSp>
          <p:nvGrpSpPr>
            <p:cNvPr id="510" name="Group 753">
              <a:extLst>
                <a:ext uri="{FF2B5EF4-FFF2-40B4-BE49-F238E27FC236}">
                  <a16:creationId xmlns:a16="http://schemas.microsoft.com/office/drawing/2014/main" id="{A6300CD4-4F27-45C5-A702-61EFFBF56218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3574714" y="6234907"/>
              <a:ext cx="75724" cy="222885"/>
              <a:chOff x="627" y="867"/>
              <a:chExt cx="95" cy="279"/>
            </a:xfrm>
          </p:grpSpPr>
          <p:sp>
            <p:nvSpPr>
              <p:cNvPr id="602" name="Freeform 754">
                <a:extLst>
                  <a:ext uri="{FF2B5EF4-FFF2-40B4-BE49-F238E27FC236}">
                    <a16:creationId xmlns:a16="http://schemas.microsoft.com/office/drawing/2014/main" id="{3071CE30-AA47-4D62-86A5-F385FF128D55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627" y="867"/>
                <a:ext cx="95" cy="279"/>
              </a:xfrm>
              <a:custGeom>
                <a:avLst/>
                <a:gdLst>
                  <a:gd name="T0" fmla="*/ 237 w 38"/>
                  <a:gd name="T1" fmla="*/ 0 h 112"/>
                  <a:gd name="T2" fmla="*/ 120 w 38"/>
                  <a:gd name="T3" fmla="*/ 229 h 112"/>
                  <a:gd name="T4" fmla="*/ 0 w 38"/>
                  <a:gd name="T5" fmla="*/ 0 h 112"/>
                  <a:gd name="T6" fmla="*/ 0 w 38"/>
                  <a:gd name="T7" fmla="*/ 5 h 112"/>
                  <a:gd name="T8" fmla="*/ 0 w 38"/>
                  <a:gd name="T9" fmla="*/ 620 h 112"/>
                  <a:gd name="T10" fmla="*/ 120 w 38"/>
                  <a:gd name="T11" fmla="*/ 695 h 112"/>
                  <a:gd name="T12" fmla="*/ 237 w 38"/>
                  <a:gd name="T13" fmla="*/ 620 h 112"/>
                  <a:gd name="T14" fmla="*/ 237 w 38"/>
                  <a:gd name="T15" fmla="*/ 620 h 112"/>
                  <a:gd name="T16" fmla="*/ 237 w 38"/>
                  <a:gd name="T17" fmla="*/ 5 h 112"/>
                  <a:gd name="T18" fmla="*/ 237 w 38"/>
                  <a:gd name="T19" fmla="*/ 0 h 11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8"/>
                  <a:gd name="T31" fmla="*/ 0 h 112"/>
                  <a:gd name="T32" fmla="*/ 38 w 38"/>
                  <a:gd name="T33" fmla="*/ 112 h 11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8" h="112">
                    <a:moveTo>
                      <a:pt x="38" y="0"/>
                    </a:moveTo>
                    <a:cubicBezTo>
                      <a:pt x="19" y="37"/>
                      <a:pt x="19" y="37"/>
                      <a:pt x="19" y="37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00"/>
                      <a:pt x="0" y="100"/>
                      <a:pt x="0" y="100"/>
                    </a:cubicBezTo>
                    <a:cubicBezTo>
                      <a:pt x="0" y="105"/>
                      <a:pt x="4" y="112"/>
                      <a:pt x="19" y="112"/>
                    </a:cubicBezTo>
                    <a:cubicBezTo>
                      <a:pt x="34" y="112"/>
                      <a:pt x="38" y="105"/>
                      <a:pt x="38" y="100"/>
                    </a:cubicBezTo>
                    <a:cubicBezTo>
                      <a:pt x="38" y="100"/>
                      <a:pt x="38" y="100"/>
                      <a:pt x="38" y="100"/>
                    </a:cubicBezTo>
                    <a:cubicBezTo>
                      <a:pt x="38" y="1"/>
                      <a:pt x="38" y="1"/>
                      <a:pt x="38" y="1"/>
                    </a:cubicBez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FE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defTabSz="870875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952" b="1">
                  <a:solidFill>
                    <a:srgbClr val="000000"/>
                  </a:solidFill>
                  <a:latin typeface="Arial" charset="0"/>
                  <a:cs typeface="Arial"/>
                </a:endParaRPr>
              </a:p>
            </p:txBody>
          </p:sp>
          <p:sp>
            <p:nvSpPr>
              <p:cNvPr id="603" name="Freeform 755">
                <a:extLst>
                  <a:ext uri="{FF2B5EF4-FFF2-40B4-BE49-F238E27FC236}">
                    <a16:creationId xmlns:a16="http://schemas.microsoft.com/office/drawing/2014/main" id="{6210D743-A665-4414-B80F-8BF475EC9F54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672" y="867"/>
                <a:ext cx="50" cy="279"/>
              </a:xfrm>
              <a:custGeom>
                <a:avLst/>
                <a:gdLst>
                  <a:gd name="T0" fmla="*/ 125 w 20"/>
                  <a:gd name="T1" fmla="*/ 620 h 112"/>
                  <a:gd name="T2" fmla="*/ 125 w 20"/>
                  <a:gd name="T3" fmla="*/ 0 h 112"/>
                  <a:gd name="T4" fmla="*/ 112 w 20"/>
                  <a:gd name="T5" fmla="*/ 30 h 112"/>
                  <a:gd name="T6" fmla="*/ 112 w 20"/>
                  <a:gd name="T7" fmla="*/ 620 h 112"/>
                  <a:gd name="T8" fmla="*/ 0 w 20"/>
                  <a:gd name="T9" fmla="*/ 695 h 112"/>
                  <a:gd name="T10" fmla="*/ 7 w 20"/>
                  <a:gd name="T11" fmla="*/ 695 h 112"/>
                  <a:gd name="T12" fmla="*/ 125 w 20"/>
                  <a:gd name="T13" fmla="*/ 620 h 1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0"/>
                  <a:gd name="T22" fmla="*/ 0 h 112"/>
                  <a:gd name="T23" fmla="*/ 20 w 20"/>
                  <a:gd name="T24" fmla="*/ 112 h 11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0" h="112">
                    <a:moveTo>
                      <a:pt x="20" y="10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18" y="5"/>
                      <a:pt x="18" y="5"/>
                      <a:pt x="18" y="5"/>
                    </a:cubicBezTo>
                    <a:cubicBezTo>
                      <a:pt x="18" y="100"/>
                      <a:pt x="18" y="100"/>
                      <a:pt x="18" y="100"/>
                    </a:cubicBezTo>
                    <a:cubicBezTo>
                      <a:pt x="18" y="105"/>
                      <a:pt x="14" y="111"/>
                      <a:pt x="0" y="112"/>
                    </a:cubicBezTo>
                    <a:cubicBezTo>
                      <a:pt x="0" y="112"/>
                      <a:pt x="1" y="112"/>
                      <a:pt x="1" y="112"/>
                    </a:cubicBezTo>
                    <a:cubicBezTo>
                      <a:pt x="16" y="112"/>
                      <a:pt x="20" y="105"/>
                      <a:pt x="20" y="100"/>
                    </a:cubicBezTo>
                    <a:close/>
                  </a:path>
                </a:pathLst>
              </a:custGeom>
              <a:solidFill>
                <a:srgbClr val="FE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defTabSz="870875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952" b="1">
                  <a:solidFill>
                    <a:srgbClr val="000000"/>
                  </a:solidFill>
                  <a:latin typeface="Arial" charset="0"/>
                  <a:cs typeface="Arial"/>
                </a:endParaRPr>
              </a:p>
            </p:txBody>
          </p:sp>
          <p:sp>
            <p:nvSpPr>
              <p:cNvPr id="604" name="Freeform 756">
                <a:extLst>
                  <a:ext uri="{FF2B5EF4-FFF2-40B4-BE49-F238E27FC236}">
                    <a16:creationId xmlns:a16="http://schemas.microsoft.com/office/drawing/2014/main" id="{2CED2AF9-AE6F-4C2B-9C8D-D19DE7BCE4C3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627" y="867"/>
                <a:ext cx="55" cy="279"/>
              </a:xfrm>
              <a:custGeom>
                <a:avLst/>
                <a:gdLst>
                  <a:gd name="T0" fmla="*/ 137 w 22"/>
                  <a:gd name="T1" fmla="*/ 695 h 112"/>
                  <a:gd name="T2" fmla="*/ 37 w 22"/>
                  <a:gd name="T3" fmla="*/ 620 h 112"/>
                  <a:gd name="T4" fmla="*/ 37 w 22"/>
                  <a:gd name="T5" fmla="*/ 67 h 112"/>
                  <a:gd name="T6" fmla="*/ 0 w 22"/>
                  <a:gd name="T7" fmla="*/ 0 h 112"/>
                  <a:gd name="T8" fmla="*/ 0 w 22"/>
                  <a:gd name="T9" fmla="*/ 5 h 112"/>
                  <a:gd name="T10" fmla="*/ 0 w 22"/>
                  <a:gd name="T11" fmla="*/ 620 h 112"/>
                  <a:gd name="T12" fmla="*/ 120 w 22"/>
                  <a:gd name="T13" fmla="*/ 695 h 112"/>
                  <a:gd name="T14" fmla="*/ 137 w 22"/>
                  <a:gd name="T15" fmla="*/ 695 h 11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2"/>
                  <a:gd name="T25" fmla="*/ 0 h 112"/>
                  <a:gd name="T26" fmla="*/ 22 w 22"/>
                  <a:gd name="T27" fmla="*/ 112 h 112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2" h="112">
                    <a:moveTo>
                      <a:pt x="22" y="112"/>
                    </a:moveTo>
                    <a:cubicBezTo>
                      <a:pt x="8" y="111"/>
                      <a:pt x="6" y="104"/>
                      <a:pt x="6" y="100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00"/>
                      <a:pt x="0" y="100"/>
                      <a:pt x="0" y="100"/>
                    </a:cubicBezTo>
                    <a:cubicBezTo>
                      <a:pt x="0" y="105"/>
                      <a:pt x="4" y="112"/>
                      <a:pt x="19" y="112"/>
                    </a:cubicBezTo>
                    <a:cubicBezTo>
                      <a:pt x="20" y="112"/>
                      <a:pt x="21" y="112"/>
                      <a:pt x="22" y="112"/>
                    </a:cubicBezTo>
                    <a:close/>
                  </a:path>
                </a:pathLst>
              </a:custGeom>
              <a:solidFill>
                <a:srgbClr val="FE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defTabSz="870875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952" b="1">
                  <a:solidFill>
                    <a:srgbClr val="000000"/>
                  </a:solidFill>
                  <a:latin typeface="Arial" charset="0"/>
                  <a:cs typeface="Arial"/>
                </a:endParaRPr>
              </a:p>
            </p:txBody>
          </p:sp>
          <p:sp>
            <p:nvSpPr>
              <p:cNvPr id="605" name="Freeform 757">
                <a:extLst>
                  <a:ext uri="{FF2B5EF4-FFF2-40B4-BE49-F238E27FC236}">
                    <a16:creationId xmlns:a16="http://schemas.microsoft.com/office/drawing/2014/main" id="{AB332259-10A9-4CB1-8F84-FF3938C31F01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627" y="867"/>
                <a:ext cx="95" cy="279"/>
              </a:xfrm>
              <a:custGeom>
                <a:avLst/>
                <a:gdLst>
                  <a:gd name="T0" fmla="*/ 237 w 38"/>
                  <a:gd name="T1" fmla="*/ 0 h 112"/>
                  <a:gd name="T2" fmla="*/ 120 w 38"/>
                  <a:gd name="T3" fmla="*/ 229 h 112"/>
                  <a:gd name="T4" fmla="*/ 0 w 38"/>
                  <a:gd name="T5" fmla="*/ 0 h 112"/>
                  <a:gd name="T6" fmla="*/ 0 w 38"/>
                  <a:gd name="T7" fmla="*/ 5 h 112"/>
                  <a:gd name="T8" fmla="*/ 0 w 38"/>
                  <a:gd name="T9" fmla="*/ 620 h 112"/>
                  <a:gd name="T10" fmla="*/ 120 w 38"/>
                  <a:gd name="T11" fmla="*/ 695 h 112"/>
                  <a:gd name="T12" fmla="*/ 237 w 38"/>
                  <a:gd name="T13" fmla="*/ 620 h 112"/>
                  <a:gd name="T14" fmla="*/ 237 w 38"/>
                  <a:gd name="T15" fmla="*/ 620 h 112"/>
                  <a:gd name="T16" fmla="*/ 237 w 38"/>
                  <a:gd name="T17" fmla="*/ 5 h 112"/>
                  <a:gd name="T18" fmla="*/ 237 w 38"/>
                  <a:gd name="T19" fmla="*/ 0 h 11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8"/>
                  <a:gd name="T31" fmla="*/ 0 h 112"/>
                  <a:gd name="T32" fmla="*/ 38 w 38"/>
                  <a:gd name="T33" fmla="*/ 112 h 11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8" h="112">
                    <a:moveTo>
                      <a:pt x="38" y="0"/>
                    </a:moveTo>
                    <a:cubicBezTo>
                      <a:pt x="19" y="37"/>
                      <a:pt x="19" y="37"/>
                      <a:pt x="19" y="37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00"/>
                      <a:pt x="0" y="100"/>
                      <a:pt x="0" y="100"/>
                    </a:cubicBezTo>
                    <a:cubicBezTo>
                      <a:pt x="0" y="105"/>
                      <a:pt x="4" y="112"/>
                      <a:pt x="19" y="112"/>
                    </a:cubicBezTo>
                    <a:cubicBezTo>
                      <a:pt x="34" y="112"/>
                      <a:pt x="38" y="105"/>
                      <a:pt x="38" y="100"/>
                    </a:cubicBezTo>
                    <a:cubicBezTo>
                      <a:pt x="38" y="100"/>
                      <a:pt x="38" y="100"/>
                      <a:pt x="38" y="100"/>
                    </a:cubicBezTo>
                    <a:cubicBezTo>
                      <a:pt x="38" y="1"/>
                      <a:pt x="38" y="1"/>
                      <a:pt x="38" y="1"/>
                    </a:cubicBez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FE0000"/>
              </a:solidFill>
              <a:ln w="4763">
                <a:solidFill>
                  <a:srgbClr val="343434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 defTabSz="870875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952" b="1">
                  <a:solidFill>
                    <a:srgbClr val="000000"/>
                  </a:solidFill>
                  <a:latin typeface="Arial" charset="0"/>
                  <a:cs typeface="Arial"/>
                </a:endParaRPr>
              </a:p>
            </p:txBody>
          </p:sp>
          <p:sp>
            <p:nvSpPr>
              <p:cNvPr id="606" name="Freeform 758">
                <a:extLst>
                  <a:ext uri="{FF2B5EF4-FFF2-40B4-BE49-F238E27FC236}">
                    <a16:creationId xmlns:a16="http://schemas.microsoft.com/office/drawing/2014/main" id="{8679DA5F-A4A6-406D-AEB9-796C34E0A670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657" y="917"/>
                <a:ext cx="42" cy="52"/>
              </a:xfrm>
              <a:custGeom>
                <a:avLst/>
                <a:gdLst>
                  <a:gd name="T0" fmla="*/ 42 w 42"/>
                  <a:gd name="T1" fmla="*/ 0 h 52"/>
                  <a:gd name="T2" fmla="*/ 17 w 42"/>
                  <a:gd name="T3" fmla="*/ 47 h 52"/>
                  <a:gd name="T4" fmla="*/ 0 w 42"/>
                  <a:gd name="T5" fmla="*/ 10 h 52"/>
                  <a:gd name="T6" fmla="*/ 17 w 42"/>
                  <a:gd name="T7" fmla="*/ 52 h 52"/>
                  <a:gd name="T8" fmla="*/ 42 w 42"/>
                  <a:gd name="T9" fmla="*/ 0 h 5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2"/>
                  <a:gd name="T16" fmla="*/ 0 h 52"/>
                  <a:gd name="T17" fmla="*/ 42 w 42"/>
                  <a:gd name="T18" fmla="*/ 52 h 5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2" h="52">
                    <a:moveTo>
                      <a:pt x="42" y="0"/>
                    </a:moveTo>
                    <a:lnTo>
                      <a:pt x="17" y="47"/>
                    </a:lnTo>
                    <a:lnTo>
                      <a:pt x="0" y="10"/>
                    </a:lnTo>
                    <a:lnTo>
                      <a:pt x="17" y="52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FE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defTabSz="870875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952" b="1">
                  <a:solidFill>
                    <a:srgbClr val="000000"/>
                  </a:solidFill>
                  <a:latin typeface="Arial" charset="0"/>
                  <a:cs typeface="Arial"/>
                </a:endParaRPr>
              </a:p>
            </p:txBody>
          </p:sp>
        </p:grpSp>
        <p:grpSp>
          <p:nvGrpSpPr>
            <p:cNvPr id="511" name="Group 759">
              <a:extLst>
                <a:ext uri="{FF2B5EF4-FFF2-40B4-BE49-F238E27FC236}">
                  <a16:creationId xmlns:a16="http://schemas.microsoft.com/office/drawing/2014/main" id="{83BE00CC-2D79-4BAA-94CF-58D7673AF49F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4130498" y="6234907"/>
              <a:ext cx="77152" cy="222885"/>
              <a:chOff x="627" y="867"/>
              <a:chExt cx="95" cy="279"/>
            </a:xfrm>
          </p:grpSpPr>
          <p:sp>
            <p:nvSpPr>
              <p:cNvPr id="597" name="Freeform 760">
                <a:extLst>
                  <a:ext uri="{FF2B5EF4-FFF2-40B4-BE49-F238E27FC236}">
                    <a16:creationId xmlns:a16="http://schemas.microsoft.com/office/drawing/2014/main" id="{12372F46-6B13-43CF-BF2F-DFFDC573EE3A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627" y="867"/>
                <a:ext cx="95" cy="279"/>
              </a:xfrm>
              <a:custGeom>
                <a:avLst/>
                <a:gdLst>
                  <a:gd name="T0" fmla="*/ 237 w 38"/>
                  <a:gd name="T1" fmla="*/ 0 h 112"/>
                  <a:gd name="T2" fmla="*/ 120 w 38"/>
                  <a:gd name="T3" fmla="*/ 229 h 112"/>
                  <a:gd name="T4" fmla="*/ 0 w 38"/>
                  <a:gd name="T5" fmla="*/ 0 h 112"/>
                  <a:gd name="T6" fmla="*/ 0 w 38"/>
                  <a:gd name="T7" fmla="*/ 5 h 112"/>
                  <a:gd name="T8" fmla="*/ 0 w 38"/>
                  <a:gd name="T9" fmla="*/ 620 h 112"/>
                  <a:gd name="T10" fmla="*/ 120 w 38"/>
                  <a:gd name="T11" fmla="*/ 695 h 112"/>
                  <a:gd name="T12" fmla="*/ 237 w 38"/>
                  <a:gd name="T13" fmla="*/ 620 h 112"/>
                  <a:gd name="T14" fmla="*/ 237 w 38"/>
                  <a:gd name="T15" fmla="*/ 620 h 112"/>
                  <a:gd name="T16" fmla="*/ 237 w 38"/>
                  <a:gd name="T17" fmla="*/ 5 h 112"/>
                  <a:gd name="T18" fmla="*/ 237 w 38"/>
                  <a:gd name="T19" fmla="*/ 0 h 11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8"/>
                  <a:gd name="T31" fmla="*/ 0 h 112"/>
                  <a:gd name="T32" fmla="*/ 38 w 38"/>
                  <a:gd name="T33" fmla="*/ 112 h 11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8" h="112">
                    <a:moveTo>
                      <a:pt x="38" y="0"/>
                    </a:moveTo>
                    <a:cubicBezTo>
                      <a:pt x="19" y="37"/>
                      <a:pt x="19" y="37"/>
                      <a:pt x="19" y="37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00"/>
                      <a:pt x="0" y="100"/>
                      <a:pt x="0" y="100"/>
                    </a:cubicBezTo>
                    <a:cubicBezTo>
                      <a:pt x="0" y="105"/>
                      <a:pt x="4" y="112"/>
                      <a:pt x="19" y="112"/>
                    </a:cubicBezTo>
                    <a:cubicBezTo>
                      <a:pt x="34" y="112"/>
                      <a:pt x="38" y="105"/>
                      <a:pt x="38" y="100"/>
                    </a:cubicBezTo>
                    <a:cubicBezTo>
                      <a:pt x="38" y="100"/>
                      <a:pt x="38" y="100"/>
                      <a:pt x="38" y="100"/>
                    </a:cubicBezTo>
                    <a:cubicBezTo>
                      <a:pt x="38" y="1"/>
                      <a:pt x="38" y="1"/>
                      <a:pt x="38" y="1"/>
                    </a:cubicBez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FE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defTabSz="870875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952" b="1">
                  <a:solidFill>
                    <a:srgbClr val="000000"/>
                  </a:solidFill>
                  <a:latin typeface="Arial" charset="0"/>
                  <a:cs typeface="Arial"/>
                </a:endParaRPr>
              </a:p>
            </p:txBody>
          </p:sp>
          <p:sp>
            <p:nvSpPr>
              <p:cNvPr id="598" name="Freeform 761">
                <a:extLst>
                  <a:ext uri="{FF2B5EF4-FFF2-40B4-BE49-F238E27FC236}">
                    <a16:creationId xmlns:a16="http://schemas.microsoft.com/office/drawing/2014/main" id="{7EB01046-5C13-4CF9-A229-9EC12E16D882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672" y="867"/>
                <a:ext cx="50" cy="279"/>
              </a:xfrm>
              <a:custGeom>
                <a:avLst/>
                <a:gdLst>
                  <a:gd name="T0" fmla="*/ 125 w 20"/>
                  <a:gd name="T1" fmla="*/ 620 h 112"/>
                  <a:gd name="T2" fmla="*/ 125 w 20"/>
                  <a:gd name="T3" fmla="*/ 0 h 112"/>
                  <a:gd name="T4" fmla="*/ 112 w 20"/>
                  <a:gd name="T5" fmla="*/ 30 h 112"/>
                  <a:gd name="T6" fmla="*/ 112 w 20"/>
                  <a:gd name="T7" fmla="*/ 620 h 112"/>
                  <a:gd name="T8" fmla="*/ 0 w 20"/>
                  <a:gd name="T9" fmla="*/ 695 h 112"/>
                  <a:gd name="T10" fmla="*/ 7 w 20"/>
                  <a:gd name="T11" fmla="*/ 695 h 112"/>
                  <a:gd name="T12" fmla="*/ 125 w 20"/>
                  <a:gd name="T13" fmla="*/ 620 h 1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0"/>
                  <a:gd name="T22" fmla="*/ 0 h 112"/>
                  <a:gd name="T23" fmla="*/ 20 w 20"/>
                  <a:gd name="T24" fmla="*/ 112 h 11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0" h="112">
                    <a:moveTo>
                      <a:pt x="20" y="10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18" y="5"/>
                      <a:pt x="18" y="5"/>
                      <a:pt x="18" y="5"/>
                    </a:cubicBezTo>
                    <a:cubicBezTo>
                      <a:pt x="18" y="100"/>
                      <a:pt x="18" y="100"/>
                      <a:pt x="18" y="100"/>
                    </a:cubicBezTo>
                    <a:cubicBezTo>
                      <a:pt x="18" y="105"/>
                      <a:pt x="14" y="111"/>
                      <a:pt x="0" y="112"/>
                    </a:cubicBezTo>
                    <a:cubicBezTo>
                      <a:pt x="0" y="112"/>
                      <a:pt x="1" y="112"/>
                      <a:pt x="1" y="112"/>
                    </a:cubicBezTo>
                    <a:cubicBezTo>
                      <a:pt x="16" y="112"/>
                      <a:pt x="20" y="105"/>
                      <a:pt x="20" y="100"/>
                    </a:cubicBezTo>
                    <a:close/>
                  </a:path>
                </a:pathLst>
              </a:custGeom>
              <a:solidFill>
                <a:srgbClr val="FE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defTabSz="870875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952" b="1">
                  <a:solidFill>
                    <a:srgbClr val="000000"/>
                  </a:solidFill>
                  <a:latin typeface="Arial" charset="0"/>
                  <a:cs typeface="Arial"/>
                </a:endParaRPr>
              </a:p>
            </p:txBody>
          </p:sp>
          <p:sp>
            <p:nvSpPr>
              <p:cNvPr id="599" name="Freeform 762">
                <a:extLst>
                  <a:ext uri="{FF2B5EF4-FFF2-40B4-BE49-F238E27FC236}">
                    <a16:creationId xmlns:a16="http://schemas.microsoft.com/office/drawing/2014/main" id="{728CB7BC-7C9C-478B-B2A9-A0B880AD86D6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627" y="867"/>
                <a:ext cx="55" cy="279"/>
              </a:xfrm>
              <a:custGeom>
                <a:avLst/>
                <a:gdLst>
                  <a:gd name="T0" fmla="*/ 137 w 22"/>
                  <a:gd name="T1" fmla="*/ 695 h 112"/>
                  <a:gd name="T2" fmla="*/ 37 w 22"/>
                  <a:gd name="T3" fmla="*/ 620 h 112"/>
                  <a:gd name="T4" fmla="*/ 37 w 22"/>
                  <a:gd name="T5" fmla="*/ 67 h 112"/>
                  <a:gd name="T6" fmla="*/ 0 w 22"/>
                  <a:gd name="T7" fmla="*/ 0 h 112"/>
                  <a:gd name="T8" fmla="*/ 0 w 22"/>
                  <a:gd name="T9" fmla="*/ 5 h 112"/>
                  <a:gd name="T10" fmla="*/ 0 w 22"/>
                  <a:gd name="T11" fmla="*/ 620 h 112"/>
                  <a:gd name="T12" fmla="*/ 120 w 22"/>
                  <a:gd name="T13" fmla="*/ 695 h 112"/>
                  <a:gd name="T14" fmla="*/ 137 w 22"/>
                  <a:gd name="T15" fmla="*/ 695 h 11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2"/>
                  <a:gd name="T25" fmla="*/ 0 h 112"/>
                  <a:gd name="T26" fmla="*/ 22 w 22"/>
                  <a:gd name="T27" fmla="*/ 112 h 112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2" h="112">
                    <a:moveTo>
                      <a:pt x="22" y="112"/>
                    </a:moveTo>
                    <a:cubicBezTo>
                      <a:pt x="8" y="111"/>
                      <a:pt x="6" y="104"/>
                      <a:pt x="6" y="100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00"/>
                      <a:pt x="0" y="100"/>
                      <a:pt x="0" y="100"/>
                    </a:cubicBezTo>
                    <a:cubicBezTo>
                      <a:pt x="0" y="105"/>
                      <a:pt x="4" y="112"/>
                      <a:pt x="19" y="112"/>
                    </a:cubicBezTo>
                    <a:cubicBezTo>
                      <a:pt x="20" y="112"/>
                      <a:pt x="21" y="112"/>
                      <a:pt x="22" y="112"/>
                    </a:cubicBezTo>
                    <a:close/>
                  </a:path>
                </a:pathLst>
              </a:custGeom>
              <a:solidFill>
                <a:srgbClr val="FE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defTabSz="870875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952" b="1">
                  <a:solidFill>
                    <a:srgbClr val="000000"/>
                  </a:solidFill>
                  <a:latin typeface="Arial" charset="0"/>
                  <a:cs typeface="Arial"/>
                </a:endParaRPr>
              </a:p>
            </p:txBody>
          </p:sp>
          <p:sp>
            <p:nvSpPr>
              <p:cNvPr id="600" name="Freeform 763">
                <a:extLst>
                  <a:ext uri="{FF2B5EF4-FFF2-40B4-BE49-F238E27FC236}">
                    <a16:creationId xmlns:a16="http://schemas.microsoft.com/office/drawing/2014/main" id="{2C3EC77A-6BDC-445D-AF93-50D03B84854B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627" y="867"/>
                <a:ext cx="95" cy="279"/>
              </a:xfrm>
              <a:custGeom>
                <a:avLst/>
                <a:gdLst>
                  <a:gd name="T0" fmla="*/ 237 w 38"/>
                  <a:gd name="T1" fmla="*/ 0 h 112"/>
                  <a:gd name="T2" fmla="*/ 120 w 38"/>
                  <a:gd name="T3" fmla="*/ 229 h 112"/>
                  <a:gd name="T4" fmla="*/ 0 w 38"/>
                  <a:gd name="T5" fmla="*/ 0 h 112"/>
                  <a:gd name="T6" fmla="*/ 0 w 38"/>
                  <a:gd name="T7" fmla="*/ 5 h 112"/>
                  <a:gd name="T8" fmla="*/ 0 w 38"/>
                  <a:gd name="T9" fmla="*/ 620 h 112"/>
                  <a:gd name="T10" fmla="*/ 120 w 38"/>
                  <a:gd name="T11" fmla="*/ 695 h 112"/>
                  <a:gd name="T12" fmla="*/ 237 w 38"/>
                  <a:gd name="T13" fmla="*/ 620 h 112"/>
                  <a:gd name="T14" fmla="*/ 237 w 38"/>
                  <a:gd name="T15" fmla="*/ 620 h 112"/>
                  <a:gd name="T16" fmla="*/ 237 w 38"/>
                  <a:gd name="T17" fmla="*/ 5 h 112"/>
                  <a:gd name="T18" fmla="*/ 237 w 38"/>
                  <a:gd name="T19" fmla="*/ 0 h 11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8"/>
                  <a:gd name="T31" fmla="*/ 0 h 112"/>
                  <a:gd name="T32" fmla="*/ 38 w 38"/>
                  <a:gd name="T33" fmla="*/ 112 h 11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8" h="112">
                    <a:moveTo>
                      <a:pt x="38" y="0"/>
                    </a:moveTo>
                    <a:cubicBezTo>
                      <a:pt x="19" y="37"/>
                      <a:pt x="19" y="37"/>
                      <a:pt x="19" y="37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00"/>
                      <a:pt x="0" y="100"/>
                      <a:pt x="0" y="100"/>
                    </a:cubicBezTo>
                    <a:cubicBezTo>
                      <a:pt x="0" y="105"/>
                      <a:pt x="4" y="112"/>
                      <a:pt x="19" y="112"/>
                    </a:cubicBezTo>
                    <a:cubicBezTo>
                      <a:pt x="34" y="112"/>
                      <a:pt x="38" y="105"/>
                      <a:pt x="38" y="100"/>
                    </a:cubicBezTo>
                    <a:cubicBezTo>
                      <a:pt x="38" y="100"/>
                      <a:pt x="38" y="100"/>
                      <a:pt x="38" y="100"/>
                    </a:cubicBezTo>
                    <a:cubicBezTo>
                      <a:pt x="38" y="1"/>
                      <a:pt x="38" y="1"/>
                      <a:pt x="38" y="1"/>
                    </a:cubicBez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FE0000"/>
              </a:solidFill>
              <a:ln w="4763">
                <a:solidFill>
                  <a:srgbClr val="343434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 defTabSz="870875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952" b="1">
                  <a:solidFill>
                    <a:srgbClr val="000000"/>
                  </a:solidFill>
                  <a:latin typeface="Arial" charset="0"/>
                  <a:cs typeface="Arial"/>
                </a:endParaRPr>
              </a:p>
            </p:txBody>
          </p:sp>
          <p:sp>
            <p:nvSpPr>
              <p:cNvPr id="601" name="Freeform 764">
                <a:extLst>
                  <a:ext uri="{FF2B5EF4-FFF2-40B4-BE49-F238E27FC236}">
                    <a16:creationId xmlns:a16="http://schemas.microsoft.com/office/drawing/2014/main" id="{FEA488E6-F937-454E-A3E4-CF77AD98D5CA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657" y="917"/>
                <a:ext cx="42" cy="52"/>
              </a:xfrm>
              <a:custGeom>
                <a:avLst/>
                <a:gdLst>
                  <a:gd name="T0" fmla="*/ 42 w 42"/>
                  <a:gd name="T1" fmla="*/ 0 h 52"/>
                  <a:gd name="T2" fmla="*/ 17 w 42"/>
                  <a:gd name="T3" fmla="*/ 47 h 52"/>
                  <a:gd name="T4" fmla="*/ 0 w 42"/>
                  <a:gd name="T5" fmla="*/ 10 h 52"/>
                  <a:gd name="T6" fmla="*/ 17 w 42"/>
                  <a:gd name="T7" fmla="*/ 52 h 52"/>
                  <a:gd name="T8" fmla="*/ 42 w 42"/>
                  <a:gd name="T9" fmla="*/ 0 h 5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2"/>
                  <a:gd name="T16" fmla="*/ 0 h 52"/>
                  <a:gd name="T17" fmla="*/ 42 w 42"/>
                  <a:gd name="T18" fmla="*/ 52 h 5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2" h="52">
                    <a:moveTo>
                      <a:pt x="42" y="0"/>
                    </a:moveTo>
                    <a:lnTo>
                      <a:pt x="17" y="47"/>
                    </a:lnTo>
                    <a:lnTo>
                      <a:pt x="0" y="10"/>
                    </a:lnTo>
                    <a:lnTo>
                      <a:pt x="17" y="52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FE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defTabSz="870875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952" b="1">
                  <a:solidFill>
                    <a:srgbClr val="000000"/>
                  </a:solidFill>
                  <a:latin typeface="Arial" charset="0"/>
                  <a:cs typeface="Arial"/>
                </a:endParaRPr>
              </a:p>
            </p:txBody>
          </p:sp>
        </p:grpSp>
        <p:grpSp>
          <p:nvGrpSpPr>
            <p:cNvPr id="512" name="Group 765">
              <a:extLst>
                <a:ext uri="{FF2B5EF4-FFF2-40B4-BE49-F238E27FC236}">
                  <a16:creationId xmlns:a16="http://schemas.microsoft.com/office/drawing/2014/main" id="{9DDCF3A9-CC87-4148-B710-4B9C870904E3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4413390" y="6234907"/>
              <a:ext cx="77152" cy="222885"/>
              <a:chOff x="627" y="867"/>
              <a:chExt cx="95" cy="279"/>
            </a:xfrm>
          </p:grpSpPr>
          <p:sp>
            <p:nvSpPr>
              <p:cNvPr id="592" name="Freeform 766">
                <a:extLst>
                  <a:ext uri="{FF2B5EF4-FFF2-40B4-BE49-F238E27FC236}">
                    <a16:creationId xmlns:a16="http://schemas.microsoft.com/office/drawing/2014/main" id="{50157272-6D50-449A-BDD4-63A2CD487238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627" y="867"/>
                <a:ext cx="95" cy="279"/>
              </a:xfrm>
              <a:custGeom>
                <a:avLst/>
                <a:gdLst>
                  <a:gd name="T0" fmla="*/ 237 w 38"/>
                  <a:gd name="T1" fmla="*/ 0 h 112"/>
                  <a:gd name="T2" fmla="*/ 120 w 38"/>
                  <a:gd name="T3" fmla="*/ 229 h 112"/>
                  <a:gd name="T4" fmla="*/ 0 w 38"/>
                  <a:gd name="T5" fmla="*/ 0 h 112"/>
                  <a:gd name="T6" fmla="*/ 0 w 38"/>
                  <a:gd name="T7" fmla="*/ 5 h 112"/>
                  <a:gd name="T8" fmla="*/ 0 w 38"/>
                  <a:gd name="T9" fmla="*/ 620 h 112"/>
                  <a:gd name="T10" fmla="*/ 120 w 38"/>
                  <a:gd name="T11" fmla="*/ 695 h 112"/>
                  <a:gd name="T12" fmla="*/ 237 w 38"/>
                  <a:gd name="T13" fmla="*/ 620 h 112"/>
                  <a:gd name="T14" fmla="*/ 237 w 38"/>
                  <a:gd name="T15" fmla="*/ 620 h 112"/>
                  <a:gd name="T16" fmla="*/ 237 w 38"/>
                  <a:gd name="T17" fmla="*/ 5 h 112"/>
                  <a:gd name="T18" fmla="*/ 237 w 38"/>
                  <a:gd name="T19" fmla="*/ 0 h 11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8"/>
                  <a:gd name="T31" fmla="*/ 0 h 112"/>
                  <a:gd name="T32" fmla="*/ 38 w 38"/>
                  <a:gd name="T33" fmla="*/ 112 h 11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8" h="112">
                    <a:moveTo>
                      <a:pt x="38" y="0"/>
                    </a:moveTo>
                    <a:cubicBezTo>
                      <a:pt x="19" y="37"/>
                      <a:pt x="19" y="37"/>
                      <a:pt x="19" y="37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00"/>
                      <a:pt x="0" y="100"/>
                      <a:pt x="0" y="100"/>
                    </a:cubicBezTo>
                    <a:cubicBezTo>
                      <a:pt x="0" y="105"/>
                      <a:pt x="4" y="112"/>
                      <a:pt x="19" y="112"/>
                    </a:cubicBezTo>
                    <a:cubicBezTo>
                      <a:pt x="34" y="112"/>
                      <a:pt x="38" y="105"/>
                      <a:pt x="38" y="100"/>
                    </a:cubicBezTo>
                    <a:cubicBezTo>
                      <a:pt x="38" y="100"/>
                      <a:pt x="38" y="100"/>
                      <a:pt x="38" y="100"/>
                    </a:cubicBezTo>
                    <a:cubicBezTo>
                      <a:pt x="38" y="1"/>
                      <a:pt x="38" y="1"/>
                      <a:pt x="38" y="1"/>
                    </a:cubicBez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FE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defTabSz="870875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952" b="1">
                  <a:solidFill>
                    <a:srgbClr val="000000"/>
                  </a:solidFill>
                  <a:latin typeface="Arial" charset="0"/>
                  <a:cs typeface="Arial"/>
                </a:endParaRPr>
              </a:p>
            </p:txBody>
          </p:sp>
          <p:sp>
            <p:nvSpPr>
              <p:cNvPr id="593" name="Freeform 767">
                <a:extLst>
                  <a:ext uri="{FF2B5EF4-FFF2-40B4-BE49-F238E27FC236}">
                    <a16:creationId xmlns:a16="http://schemas.microsoft.com/office/drawing/2014/main" id="{26AE10BC-DE2E-448E-A874-8B12316FA1F0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672" y="867"/>
                <a:ext cx="50" cy="279"/>
              </a:xfrm>
              <a:custGeom>
                <a:avLst/>
                <a:gdLst>
                  <a:gd name="T0" fmla="*/ 125 w 20"/>
                  <a:gd name="T1" fmla="*/ 620 h 112"/>
                  <a:gd name="T2" fmla="*/ 125 w 20"/>
                  <a:gd name="T3" fmla="*/ 0 h 112"/>
                  <a:gd name="T4" fmla="*/ 112 w 20"/>
                  <a:gd name="T5" fmla="*/ 30 h 112"/>
                  <a:gd name="T6" fmla="*/ 112 w 20"/>
                  <a:gd name="T7" fmla="*/ 620 h 112"/>
                  <a:gd name="T8" fmla="*/ 0 w 20"/>
                  <a:gd name="T9" fmla="*/ 695 h 112"/>
                  <a:gd name="T10" fmla="*/ 7 w 20"/>
                  <a:gd name="T11" fmla="*/ 695 h 112"/>
                  <a:gd name="T12" fmla="*/ 125 w 20"/>
                  <a:gd name="T13" fmla="*/ 620 h 1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0"/>
                  <a:gd name="T22" fmla="*/ 0 h 112"/>
                  <a:gd name="T23" fmla="*/ 20 w 20"/>
                  <a:gd name="T24" fmla="*/ 112 h 11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0" h="112">
                    <a:moveTo>
                      <a:pt x="20" y="10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18" y="5"/>
                      <a:pt x="18" y="5"/>
                      <a:pt x="18" y="5"/>
                    </a:cubicBezTo>
                    <a:cubicBezTo>
                      <a:pt x="18" y="100"/>
                      <a:pt x="18" y="100"/>
                      <a:pt x="18" y="100"/>
                    </a:cubicBezTo>
                    <a:cubicBezTo>
                      <a:pt x="18" y="105"/>
                      <a:pt x="14" y="111"/>
                      <a:pt x="0" y="112"/>
                    </a:cubicBezTo>
                    <a:cubicBezTo>
                      <a:pt x="0" y="112"/>
                      <a:pt x="1" y="112"/>
                      <a:pt x="1" y="112"/>
                    </a:cubicBezTo>
                    <a:cubicBezTo>
                      <a:pt x="16" y="112"/>
                      <a:pt x="20" y="105"/>
                      <a:pt x="20" y="100"/>
                    </a:cubicBezTo>
                    <a:close/>
                  </a:path>
                </a:pathLst>
              </a:custGeom>
              <a:solidFill>
                <a:srgbClr val="FE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defTabSz="870875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952" b="1">
                  <a:solidFill>
                    <a:srgbClr val="000000"/>
                  </a:solidFill>
                  <a:latin typeface="Arial" charset="0"/>
                  <a:cs typeface="Arial"/>
                </a:endParaRPr>
              </a:p>
            </p:txBody>
          </p:sp>
          <p:sp>
            <p:nvSpPr>
              <p:cNvPr id="594" name="Freeform 768">
                <a:extLst>
                  <a:ext uri="{FF2B5EF4-FFF2-40B4-BE49-F238E27FC236}">
                    <a16:creationId xmlns:a16="http://schemas.microsoft.com/office/drawing/2014/main" id="{C9EC2539-87F4-4012-B2C3-FDCA93EC610A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627" y="867"/>
                <a:ext cx="55" cy="279"/>
              </a:xfrm>
              <a:custGeom>
                <a:avLst/>
                <a:gdLst>
                  <a:gd name="T0" fmla="*/ 137 w 22"/>
                  <a:gd name="T1" fmla="*/ 695 h 112"/>
                  <a:gd name="T2" fmla="*/ 37 w 22"/>
                  <a:gd name="T3" fmla="*/ 620 h 112"/>
                  <a:gd name="T4" fmla="*/ 37 w 22"/>
                  <a:gd name="T5" fmla="*/ 67 h 112"/>
                  <a:gd name="T6" fmla="*/ 0 w 22"/>
                  <a:gd name="T7" fmla="*/ 0 h 112"/>
                  <a:gd name="T8" fmla="*/ 0 w 22"/>
                  <a:gd name="T9" fmla="*/ 5 h 112"/>
                  <a:gd name="T10" fmla="*/ 0 w 22"/>
                  <a:gd name="T11" fmla="*/ 620 h 112"/>
                  <a:gd name="T12" fmla="*/ 120 w 22"/>
                  <a:gd name="T13" fmla="*/ 695 h 112"/>
                  <a:gd name="T14" fmla="*/ 137 w 22"/>
                  <a:gd name="T15" fmla="*/ 695 h 11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2"/>
                  <a:gd name="T25" fmla="*/ 0 h 112"/>
                  <a:gd name="T26" fmla="*/ 22 w 22"/>
                  <a:gd name="T27" fmla="*/ 112 h 112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2" h="112">
                    <a:moveTo>
                      <a:pt x="22" y="112"/>
                    </a:moveTo>
                    <a:cubicBezTo>
                      <a:pt x="8" y="111"/>
                      <a:pt x="6" y="104"/>
                      <a:pt x="6" y="100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00"/>
                      <a:pt x="0" y="100"/>
                      <a:pt x="0" y="100"/>
                    </a:cubicBezTo>
                    <a:cubicBezTo>
                      <a:pt x="0" y="105"/>
                      <a:pt x="4" y="112"/>
                      <a:pt x="19" y="112"/>
                    </a:cubicBezTo>
                    <a:cubicBezTo>
                      <a:pt x="20" y="112"/>
                      <a:pt x="21" y="112"/>
                      <a:pt x="22" y="112"/>
                    </a:cubicBezTo>
                    <a:close/>
                  </a:path>
                </a:pathLst>
              </a:custGeom>
              <a:solidFill>
                <a:srgbClr val="FE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defTabSz="870875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952" b="1">
                  <a:solidFill>
                    <a:srgbClr val="000000"/>
                  </a:solidFill>
                  <a:latin typeface="Arial" charset="0"/>
                  <a:cs typeface="Arial"/>
                </a:endParaRPr>
              </a:p>
            </p:txBody>
          </p:sp>
          <p:sp>
            <p:nvSpPr>
              <p:cNvPr id="595" name="Freeform 769">
                <a:extLst>
                  <a:ext uri="{FF2B5EF4-FFF2-40B4-BE49-F238E27FC236}">
                    <a16:creationId xmlns:a16="http://schemas.microsoft.com/office/drawing/2014/main" id="{F355D374-D307-4FD2-B422-E653C416AF7D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627" y="867"/>
                <a:ext cx="95" cy="279"/>
              </a:xfrm>
              <a:custGeom>
                <a:avLst/>
                <a:gdLst>
                  <a:gd name="T0" fmla="*/ 237 w 38"/>
                  <a:gd name="T1" fmla="*/ 0 h 112"/>
                  <a:gd name="T2" fmla="*/ 120 w 38"/>
                  <a:gd name="T3" fmla="*/ 229 h 112"/>
                  <a:gd name="T4" fmla="*/ 0 w 38"/>
                  <a:gd name="T5" fmla="*/ 0 h 112"/>
                  <a:gd name="T6" fmla="*/ 0 w 38"/>
                  <a:gd name="T7" fmla="*/ 5 h 112"/>
                  <a:gd name="T8" fmla="*/ 0 w 38"/>
                  <a:gd name="T9" fmla="*/ 620 h 112"/>
                  <a:gd name="T10" fmla="*/ 120 w 38"/>
                  <a:gd name="T11" fmla="*/ 695 h 112"/>
                  <a:gd name="T12" fmla="*/ 237 w 38"/>
                  <a:gd name="T13" fmla="*/ 620 h 112"/>
                  <a:gd name="T14" fmla="*/ 237 w 38"/>
                  <a:gd name="T15" fmla="*/ 620 h 112"/>
                  <a:gd name="T16" fmla="*/ 237 w 38"/>
                  <a:gd name="T17" fmla="*/ 5 h 112"/>
                  <a:gd name="T18" fmla="*/ 237 w 38"/>
                  <a:gd name="T19" fmla="*/ 0 h 11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8"/>
                  <a:gd name="T31" fmla="*/ 0 h 112"/>
                  <a:gd name="T32" fmla="*/ 38 w 38"/>
                  <a:gd name="T33" fmla="*/ 112 h 11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8" h="112">
                    <a:moveTo>
                      <a:pt x="38" y="0"/>
                    </a:moveTo>
                    <a:cubicBezTo>
                      <a:pt x="19" y="37"/>
                      <a:pt x="19" y="37"/>
                      <a:pt x="19" y="37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00"/>
                      <a:pt x="0" y="100"/>
                      <a:pt x="0" y="100"/>
                    </a:cubicBezTo>
                    <a:cubicBezTo>
                      <a:pt x="0" y="105"/>
                      <a:pt x="4" y="112"/>
                      <a:pt x="19" y="112"/>
                    </a:cubicBezTo>
                    <a:cubicBezTo>
                      <a:pt x="34" y="112"/>
                      <a:pt x="38" y="105"/>
                      <a:pt x="38" y="100"/>
                    </a:cubicBezTo>
                    <a:cubicBezTo>
                      <a:pt x="38" y="100"/>
                      <a:pt x="38" y="100"/>
                      <a:pt x="38" y="100"/>
                    </a:cubicBezTo>
                    <a:cubicBezTo>
                      <a:pt x="38" y="1"/>
                      <a:pt x="38" y="1"/>
                      <a:pt x="38" y="1"/>
                    </a:cubicBez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FE0000"/>
              </a:solidFill>
              <a:ln w="4763">
                <a:solidFill>
                  <a:srgbClr val="343434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 defTabSz="870875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952" b="1">
                  <a:solidFill>
                    <a:srgbClr val="000000"/>
                  </a:solidFill>
                  <a:latin typeface="Arial" charset="0"/>
                  <a:cs typeface="Arial"/>
                </a:endParaRPr>
              </a:p>
            </p:txBody>
          </p:sp>
          <p:sp>
            <p:nvSpPr>
              <p:cNvPr id="596" name="Freeform 770">
                <a:extLst>
                  <a:ext uri="{FF2B5EF4-FFF2-40B4-BE49-F238E27FC236}">
                    <a16:creationId xmlns:a16="http://schemas.microsoft.com/office/drawing/2014/main" id="{FB79842F-4292-40EA-A8C2-01BCB44EFD8F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657" y="917"/>
                <a:ext cx="42" cy="52"/>
              </a:xfrm>
              <a:custGeom>
                <a:avLst/>
                <a:gdLst>
                  <a:gd name="T0" fmla="*/ 42 w 42"/>
                  <a:gd name="T1" fmla="*/ 0 h 52"/>
                  <a:gd name="T2" fmla="*/ 17 w 42"/>
                  <a:gd name="T3" fmla="*/ 47 h 52"/>
                  <a:gd name="T4" fmla="*/ 0 w 42"/>
                  <a:gd name="T5" fmla="*/ 10 h 52"/>
                  <a:gd name="T6" fmla="*/ 17 w 42"/>
                  <a:gd name="T7" fmla="*/ 52 h 52"/>
                  <a:gd name="T8" fmla="*/ 42 w 42"/>
                  <a:gd name="T9" fmla="*/ 0 h 5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2"/>
                  <a:gd name="T16" fmla="*/ 0 h 52"/>
                  <a:gd name="T17" fmla="*/ 42 w 42"/>
                  <a:gd name="T18" fmla="*/ 52 h 5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2" h="52">
                    <a:moveTo>
                      <a:pt x="42" y="0"/>
                    </a:moveTo>
                    <a:lnTo>
                      <a:pt x="17" y="47"/>
                    </a:lnTo>
                    <a:lnTo>
                      <a:pt x="0" y="10"/>
                    </a:lnTo>
                    <a:lnTo>
                      <a:pt x="17" y="52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FE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defTabSz="870875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952" b="1">
                  <a:solidFill>
                    <a:srgbClr val="000000"/>
                  </a:solidFill>
                  <a:latin typeface="Arial" charset="0"/>
                  <a:cs typeface="Arial"/>
                </a:endParaRPr>
              </a:p>
            </p:txBody>
          </p:sp>
        </p:grpSp>
        <p:grpSp>
          <p:nvGrpSpPr>
            <p:cNvPr id="513" name="Group 771">
              <a:extLst>
                <a:ext uri="{FF2B5EF4-FFF2-40B4-BE49-F238E27FC236}">
                  <a16:creationId xmlns:a16="http://schemas.microsoft.com/office/drawing/2014/main" id="{3F561B49-34BE-471C-BBED-78A548823092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4884877" y="6234907"/>
              <a:ext cx="75724" cy="222885"/>
              <a:chOff x="627" y="867"/>
              <a:chExt cx="95" cy="279"/>
            </a:xfrm>
          </p:grpSpPr>
          <p:sp>
            <p:nvSpPr>
              <p:cNvPr id="587" name="Freeform 772">
                <a:extLst>
                  <a:ext uri="{FF2B5EF4-FFF2-40B4-BE49-F238E27FC236}">
                    <a16:creationId xmlns:a16="http://schemas.microsoft.com/office/drawing/2014/main" id="{E0009B50-83E5-47E7-B165-1D95E819CF66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627" y="867"/>
                <a:ext cx="95" cy="279"/>
              </a:xfrm>
              <a:custGeom>
                <a:avLst/>
                <a:gdLst>
                  <a:gd name="T0" fmla="*/ 237 w 38"/>
                  <a:gd name="T1" fmla="*/ 0 h 112"/>
                  <a:gd name="T2" fmla="*/ 120 w 38"/>
                  <a:gd name="T3" fmla="*/ 229 h 112"/>
                  <a:gd name="T4" fmla="*/ 0 w 38"/>
                  <a:gd name="T5" fmla="*/ 0 h 112"/>
                  <a:gd name="T6" fmla="*/ 0 w 38"/>
                  <a:gd name="T7" fmla="*/ 5 h 112"/>
                  <a:gd name="T8" fmla="*/ 0 w 38"/>
                  <a:gd name="T9" fmla="*/ 620 h 112"/>
                  <a:gd name="T10" fmla="*/ 120 w 38"/>
                  <a:gd name="T11" fmla="*/ 695 h 112"/>
                  <a:gd name="T12" fmla="*/ 237 w 38"/>
                  <a:gd name="T13" fmla="*/ 620 h 112"/>
                  <a:gd name="T14" fmla="*/ 237 w 38"/>
                  <a:gd name="T15" fmla="*/ 620 h 112"/>
                  <a:gd name="T16" fmla="*/ 237 w 38"/>
                  <a:gd name="T17" fmla="*/ 5 h 112"/>
                  <a:gd name="T18" fmla="*/ 237 w 38"/>
                  <a:gd name="T19" fmla="*/ 0 h 11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8"/>
                  <a:gd name="T31" fmla="*/ 0 h 112"/>
                  <a:gd name="T32" fmla="*/ 38 w 38"/>
                  <a:gd name="T33" fmla="*/ 112 h 11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8" h="112">
                    <a:moveTo>
                      <a:pt x="38" y="0"/>
                    </a:moveTo>
                    <a:cubicBezTo>
                      <a:pt x="19" y="37"/>
                      <a:pt x="19" y="37"/>
                      <a:pt x="19" y="37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00"/>
                      <a:pt x="0" y="100"/>
                      <a:pt x="0" y="100"/>
                    </a:cubicBezTo>
                    <a:cubicBezTo>
                      <a:pt x="0" y="105"/>
                      <a:pt x="4" y="112"/>
                      <a:pt x="19" y="112"/>
                    </a:cubicBezTo>
                    <a:cubicBezTo>
                      <a:pt x="34" y="112"/>
                      <a:pt x="38" y="105"/>
                      <a:pt x="38" y="100"/>
                    </a:cubicBezTo>
                    <a:cubicBezTo>
                      <a:pt x="38" y="100"/>
                      <a:pt x="38" y="100"/>
                      <a:pt x="38" y="100"/>
                    </a:cubicBezTo>
                    <a:cubicBezTo>
                      <a:pt x="38" y="1"/>
                      <a:pt x="38" y="1"/>
                      <a:pt x="38" y="1"/>
                    </a:cubicBez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FE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defTabSz="870875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952" b="1">
                  <a:solidFill>
                    <a:srgbClr val="000000"/>
                  </a:solidFill>
                  <a:latin typeface="Arial" charset="0"/>
                  <a:cs typeface="Arial"/>
                </a:endParaRPr>
              </a:p>
            </p:txBody>
          </p:sp>
          <p:sp>
            <p:nvSpPr>
              <p:cNvPr id="588" name="Freeform 773">
                <a:extLst>
                  <a:ext uri="{FF2B5EF4-FFF2-40B4-BE49-F238E27FC236}">
                    <a16:creationId xmlns:a16="http://schemas.microsoft.com/office/drawing/2014/main" id="{EF3EB95C-4C4D-47A5-8988-6783B546EA63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672" y="867"/>
                <a:ext cx="50" cy="279"/>
              </a:xfrm>
              <a:custGeom>
                <a:avLst/>
                <a:gdLst>
                  <a:gd name="T0" fmla="*/ 125 w 20"/>
                  <a:gd name="T1" fmla="*/ 620 h 112"/>
                  <a:gd name="T2" fmla="*/ 125 w 20"/>
                  <a:gd name="T3" fmla="*/ 0 h 112"/>
                  <a:gd name="T4" fmla="*/ 112 w 20"/>
                  <a:gd name="T5" fmla="*/ 30 h 112"/>
                  <a:gd name="T6" fmla="*/ 112 w 20"/>
                  <a:gd name="T7" fmla="*/ 620 h 112"/>
                  <a:gd name="T8" fmla="*/ 0 w 20"/>
                  <a:gd name="T9" fmla="*/ 695 h 112"/>
                  <a:gd name="T10" fmla="*/ 7 w 20"/>
                  <a:gd name="T11" fmla="*/ 695 h 112"/>
                  <a:gd name="T12" fmla="*/ 125 w 20"/>
                  <a:gd name="T13" fmla="*/ 620 h 1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0"/>
                  <a:gd name="T22" fmla="*/ 0 h 112"/>
                  <a:gd name="T23" fmla="*/ 20 w 20"/>
                  <a:gd name="T24" fmla="*/ 112 h 11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0" h="112">
                    <a:moveTo>
                      <a:pt x="20" y="10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18" y="5"/>
                      <a:pt x="18" y="5"/>
                      <a:pt x="18" y="5"/>
                    </a:cubicBezTo>
                    <a:cubicBezTo>
                      <a:pt x="18" y="100"/>
                      <a:pt x="18" y="100"/>
                      <a:pt x="18" y="100"/>
                    </a:cubicBezTo>
                    <a:cubicBezTo>
                      <a:pt x="18" y="105"/>
                      <a:pt x="14" y="111"/>
                      <a:pt x="0" y="112"/>
                    </a:cubicBezTo>
                    <a:cubicBezTo>
                      <a:pt x="0" y="112"/>
                      <a:pt x="1" y="112"/>
                      <a:pt x="1" y="112"/>
                    </a:cubicBezTo>
                    <a:cubicBezTo>
                      <a:pt x="16" y="112"/>
                      <a:pt x="20" y="105"/>
                      <a:pt x="20" y="100"/>
                    </a:cubicBezTo>
                    <a:close/>
                  </a:path>
                </a:pathLst>
              </a:custGeom>
              <a:solidFill>
                <a:srgbClr val="FE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defTabSz="870875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952" b="1">
                  <a:solidFill>
                    <a:srgbClr val="000000"/>
                  </a:solidFill>
                  <a:latin typeface="Arial" charset="0"/>
                  <a:cs typeface="Arial"/>
                </a:endParaRPr>
              </a:p>
            </p:txBody>
          </p:sp>
          <p:sp>
            <p:nvSpPr>
              <p:cNvPr id="589" name="Freeform 774">
                <a:extLst>
                  <a:ext uri="{FF2B5EF4-FFF2-40B4-BE49-F238E27FC236}">
                    <a16:creationId xmlns:a16="http://schemas.microsoft.com/office/drawing/2014/main" id="{FC828524-263F-45D9-9DD9-E1553C1FD2BA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627" y="867"/>
                <a:ext cx="55" cy="279"/>
              </a:xfrm>
              <a:custGeom>
                <a:avLst/>
                <a:gdLst>
                  <a:gd name="T0" fmla="*/ 137 w 22"/>
                  <a:gd name="T1" fmla="*/ 695 h 112"/>
                  <a:gd name="T2" fmla="*/ 37 w 22"/>
                  <a:gd name="T3" fmla="*/ 620 h 112"/>
                  <a:gd name="T4" fmla="*/ 37 w 22"/>
                  <a:gd name="T5" fmla="*/ 67 h 112"/>
                  <a:gd name="T6" fmla="*/ 0 w 22"/>
                  <a:gd name="T7" fmla="*/ 0 h 112"/>
                  <a:gd name="T8" fmla="*/ 0 w 22"/>
                  <a:gd name="T9" fmla="*/ 5 h 112"/>
                  <a:gd name="T10" fmla="*/ 0 w 22"/>
                  <a:gd name="T11" fmla="*/ 620 h 112"/>
                  <a:gd name="T12" fmla="*/ 120 w 22"/>
                  <a:gd name="T13" fmla="*/ 695 h 112"/>
                  <a:gd name="T14" fmla="*/ 137 w 22"/>
                  <a:gd name="T15" fmla="*/ 695 h 11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2"/>
                  <a:gd name="T25" fmla="*/ 0 h 112"/>
                  <a:gd name="T26" fmla="*/ 22 w 22"/>
                  <a:gd name="T27" fmla="*/ 112 h 112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2" h="112">
                    <a:moveTo>
                      <a:pt x="22" y="112"/>
                    </a:moveTo>
                    <a:cubicBezTo>
                      <a:pt x="8" y="111"/>
                      <a:pt x="6" y="104"/>
                      <a:pt x="6" y="100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00"/>
                      <a:pt x="0" y="100"/>
                      <a:pt x="0" y="100"/>
                    </a:cubicBezTo>
                    <a:cubicBezTo>
                      <a:pt x="0" y="105"/>
                      <a:pt x="4" y="112"/>
                      <a:pt x="19" y="112"/>
                    </a:cubicBezTo>
                    <a:cubicBezTo>
                      <a:pt x="20" y="112"/>
                      <a:pt x="21" y="112"/>
                      <a:pt x="22" y="112"/>
                    </a:cubicBezTo>
                    <a:close/>
                  </a:path>
                </a:pathLst>
              </a:custGeom>
              <a:solidFill>
                <a:srgbClr val="FE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defTabSz="870875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952" b="1">
                  <a:solidFill>
                    <a:srgbClr val="000000"/>
                  </a:solidFill>
                  <a:latin typeface="Arial" charset="0"/>
                  <a:cs typeface="Arial"/>
                </a:endParaRPr>
              </a:p>
            </p:txBody>
          </p:sp>
          <p:sp>
            <p:nvSpPr>
              <p:cNvPr id="590" name="Freeform 775">
                <a:extLst>
                  <a:ext uri="{FF2B5EF4-FFF2-40B4-BE49-F238E27FC236}">
                    <a16:creationId xmlns:a16="http://schemas.microsoft.com/office/drawing/2014/main" id="{BE76F7A0-0963-4EF6-B8B8-8CA0B5ACDA05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627" y="867"/>
                <a:ext cx="95" cy="279"/>
              </a:xfrm>
              <a:custGeom>
                <a:avLst/>
                <a:gdLst>
                  <a:gd name="T0" fmla="*/ 237 w 38"/>
                  <a:gd name="T1" fmla="*/ 0 h 112"/>
                  <a:gd name="T2" fmla="*/ 120 w 38"/>
                  <a:gd name="T3" fmla="*/ 229 h 112"/>
                  <a:gd name="T4" fmla="*/ 0 w 38"/>
                  <a:gd name="T5" fmla="*/ 0 h 112"/>
                  <a:gd name="T6" fmla="*/ 0 w 38"/>
                  <a:gd name="T7" fmla="*/ 5 h 112"/>
                  <a:gd name="T8" fmla="*/ 0 w 38"/>
                  <a:gd name="T9" fmla="*/ 620 h 112"/>
                  <a:gd name="T10" fmla="*/ 120 w 38"/>
                  <a:gd name="T11" fmla="*/ 695 h 112"/>
                  <a:gd name="T12" fmla="*/ 237 w 38"/>
                  <a:gd name="T13" fmla="*/ 620 h 112"/>
                  <a:gd name="T14" fmla="*/ 237 w 38"/>
                  <a:gd name="T15" fmla="*/ 620 h 112"/>
                  <a:gd name="T16" fmla="*/ 237 w 38"/>
                  <a:gd name="T17" fmla="*/ 5 h 112"/>
                  <a:gd name="T18" fmla="*/ 237 w 38"/>
                  <a:gd name="T19" fmla="*/ 0 h 11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8"/>
                  <a:gd name="T31" fmla="*/ 0 h 112"/>
                  <a:gd name="T32" fmla="*/ 38 w 38"/>
                  <a:gd name="T33" fmla="*/ 112 h 11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8" h="112">
                    <a:moveTo>
                      <a:pt x="38" y="0"/>
                    </a:moveTo>
                    <a:cubicBezTo>
                      <a:pt x="19" y="37"/>
                      <a:pt x="19" y="37"/>
                      <a:pt x="19" y="37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00"/>
                      <a:pt x="0" y="100"/>
                      <a:pt x="0" y="100"/>
                    </a:cubicBezTo>
                    <a:cubicBezTo>
                      <a:pt x="0" y="105"/>
                      <a:pt x="4" y="112"/>
                      <a:pt x="19" y="112"/>
                    </a:cubicBezTo>
                    <a:cubicBezTo>
                      <a:pt x="34" y="112"/>
                      <a:pt x="38" y="105"/>
                      <a:pt x="38" y="100"/>
                    </a:cubicBezTo>
                    <a:cubicBezTo>
                      <a:pt x="38" y="100"/>
                      <a:pt x="38" y="100"/>
                      <a:pt x="38" y="100"/>
                    </a:cubicBezTo>
                    <a:cubicBezTo>
                      <a:pt x="38" y="1"/>
                      <a:pt x="38" y="1"/>
                      <a:pt x="38" y="1"/>
                    </a:cubicBez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FE0000"/>
              </a:solidFill>
              <a:ln w="4763">
                <a:solidFill>
                  <a:srgbClr val="343434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 defTabSz="870875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952" b="1">
                  <a:solidFill>
                    <a:srgbClr val="000000"/>
                  </a:solidFill>
                  <a:latin typeface="Arial" charset="0"/>
                  <a:cs typeface="Arial"/>
                </a:endParaRPr>
              </a:p>
            </p:txBody>
          </p:sp>
          <p:sp>
            <p:nvSpPr>
              <p:cNvPr id="591" name="Freeform 776">
                <a:extLst>
                  <a:ext uri="{FF2B5EF4-FFF2-40B4-BE49-F238E27FC236}">
                    <a16:creationId xmlns:a16="http://schemas.microsoft.com/office/drawing/2014/main" id="{6AF8E2A2-5CBB-46DA-BEA7-8C3E3594B272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657" y="917"/>
                <a:ext cx="42" cy="52"/>
              </a:xfrm>
              <a:custGeom>
                <a:avLst/>
                <a:gdLst>
                  <a:gd name="T0" fmla="*/ 42 w 42"/>
                  <a:gd name="T1" fmla="*/ 0 h 52"/>
                  <a:gd name="T2" fmla="*/ 17 w 42"/>
                  <a:gd name="T3" fmla="*/ 47 h 52"/>
                  <a:gd name="T4" fmla="*/ 0 w 42"/>
                  <a:gd name="T5" fmla="*/ 10 h 52"/>
                  <a:gd name="T6" fmla="*/ 17 w 42"/>
                  <a:gd name="T7" fmla="*/ 52 h 52"/>
                  <a:gd name="T8" fmla="*/ 42 w 42"/>
                  <a:gd name="T9" fmla="*/ 0 h 5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2"/>
                  <a:gd name="T16" fmla="*/ 0 h 52"/>
                  <a:gd name="T17" fmla="*/ 42 w 42"/>
                  <a:gd name="T18" fmla="*/ 52 h 5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2" h="52">
                    <a:moveTo>
                      <a:pt x="42" y="0"/>
                    </a:moveTo>
                    <a:lnTo>
                      <a:pt x="17" y="47"/>
                    </a:lnTo>
                    <a:lnTo>
                      <a:pt x="0" y="10"/>
                    </a:lnTo>
                    <a:lnTo>
                      <a:pt x="17" y="52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FE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defTabSz="870875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952" b="1">
                  <a:solidFill>
                    <a:srgbClr val="000000"/>
                  </a:solidFill>
                  <a:latin typeface="Arial" charset="0"/>
                  <a:cs typeface="Arial"/>
                </a:endParaRPr>
              </a:p>
            </p:txBody>
          </p:sp>
        </p:grpSp>
        <p:grpSp>
          <p:nvGrpSpPr>
            <p:cNvPr id="514" name="Group 777">
              <a:extLst>
                <a:ext uri="{FF2B5EF4-FFF2-40B4-BE49-F238E27FC236}">
                  <a16:creationId xmlns:a16="http://schemas.microsoft.com/office/drawing/2014/main" id="{72EA8284-A85C-42C1-8367-E0EA8DF371AD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5474951" y="6234907"/>
              <a:ext cx="75724" cy="222885"/>
              <a:chOff x="627" y="867"/>
              <a:chExt cx="95" cy="279"/>
            </a:xfrm>
          </p:grpSpPr>
          <p:sp>
            <p:nvSpPr>
              <p:cNvPr id="582" name="Freeform 778">
                <a:extLst>
                  <a:ext uri="{FF2B5EF4-FFF2-40B4-BE49-F238E27FC236}">
                    <a16:creationId xmlns:a16="http://schemas.microsoft.com/office/drawing/2014/main" id="{BB3B2FEB-F0E8-427C-A31D-25AF524540FA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627" y="867"/>
                <a:ext cx="95" cy="279"/>
              </a:xfrm>
              <a:custGeom>
                <a:avLst/>
                <a:gdLst>
                  <a:gd name="T0" fmla="*/ 237 w 38"/>
                  <a:gd name="T1" fmla="*/ 0 h 112"/>
                  <a:gd name="T2" fmla="*/ 120 w 38"/>
                  <a:gd name="T3" fmla="*/ 229 h 112"/>
                  <a:gd name="T4" fmla="*/ 0 w 38"/>
                  <a:gd name="T5" fmla="*/ 0 h 112"/>
                  <a:gd name="T6" fmla="*/ 0 w 38"/>
                  <a:gd name="T7" fmla="*/ 5 h 112"/>
                  <a:gd name="T8" fmla="*/ 0 w 38"/>
                  <a:gd name="T9" fmla="*/ 620 h 112"/>
                  <a:gd name="T10" fmla="*/ 120 w 38"/>
                  <a:gd name="T11" fmla="*/ 695 h 112"/>
                  <a:gd name="T12" fmla="*/ 237 w 38"/>
                  <a:gd name="T13" fmla="*/ 620 h 112"/>
                  <a:gd name="T14" fmla="*/ 237 w 38"/>
                  <a:gd name="T15" fmla="*/ 620 h 112"/>
                  <a:gd name="T16" fmla="*/ 237 w 38"/>
                  <a:gd name="T17" fmla="*/ 5 h 112"/>
                  <a:gd name="T18" fmla="*/ 237 w 38"/>
                  <a:gd name="T19" fmla="*/ 0 h 11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8"/>
                  <a:gd name="T31" fmla="*/ 0 h 112"/>
                  <a:gd name="T32" fmla="*/ 38 w 38"/>
                  <a:gd name="T33" fmla="*/ 112 h 11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8" h="112">
                    <a:moveTo>
                      <a:pt x="38" y="0"/>
                    </a:moveTo>
                    <a:cubicBezTo>
                      <a:pt x="19" y="37"/>
                      <a:pt x="19" y="37"/>
                      <a:pt x="19" y="37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00"/>
                      <a:pt x="0" y="100"/>
                      <a:pt x="0" y="100"/>
                    </a:cubicBezTo>
                    <a:cubicBezTo>
                      <a:pt x="0" y="105"/>
                      <a:pt x="4" y="112"/>
                      <a:pt x="19" y="112"/>
                    </a:cubicBezTo>
                    <a:cubicBezTo>
                      <a:pt x="34" y="112"/>
                      <a:pt x="38" y="105"/>
                      <a:pt x="38" y="100"/>
                    </a:cubicBezTo>
                    <a:cubicBezTo>
                      <a:pt x="38" y="100"/>
                      <a:pt x="38" y="100"/>
                      <a:pt x="38" y="100"/>
                    </a:cubicBezTo>
                    <a:cubicBezTo>
                      <a:pt x="38" y="1"/>
                      <a:pt x="38" y="1"/>
                      <a:pt x="38" y="1"/>
                    </a:cubicBez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FE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defTabSz="870875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952" b="1">
                  <a:solidFill>
                    <a:srgbClr val="000000"/>
                  </a:solidFill>
                  <a:latin typeface="Arial" charset="0"/>
                  <a:cs typeface="Arial"/>
                </a:endParaRPr>
              </a:p>
            </p:txBody>
          </p:sp>
          <p:sp>
            <p:nvSpPr>
              <p:cNvPr id="583" name="Freeform 779">
                <a:extLst>
                  <a:ext uri="{FF2B5EF4-FFF2-40B4-BE49-F238E27FC236}">
                    <a16:creationId xmlns:a16="http://schemas.microsoft.com/office/drawing/2014/main" id="{C096427B-17EB-44A4-969B-0A862403D719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672" y="867"/>
                <a:ext cx="50" cy="279"/>
              </a:xfrm>
              <a:custGeom>
                <a:avLst/>
                <a:gdLst>
                  <a:gd name="T0" fmla="*/ 125 w 20"/>
                  <a:gd name="T1" fmla="*/ 620 h 112"/>
                  <a:gd name="T2" fmla="*/ 125 w 20"/>
                  <a:gd name="T3" fmla="*/ 0 h 112"/>
                  <a:gd name="T4" fmla="*/ 112 w 20"/>
                  <a:gd name="T5" fmla="*/ 30 h 112"/>
                  <a:gd name="T6" fmla="*/ 112 w 20"/>
                  <a:gd name="T7" fmla="*/ 620 h 112"/>
                  <a:gd name="T8" fmla="*/ 0 w 20"/>
                  <a:gd name="T9" fmla="*/ 695 h 112"/>
                  <a:gd name="T10" fmla="*/ 7 w 20"/>
                  <a:gd name="T11" fmla="*/ 695 h 112"/>
                  <a:gd name="T12" fmla="*/ 125 w 20"/>
                  <a:gd name="T13" fmla="*/ 620 h 1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0"/>
                  <a:gd name="T22" fmla="*/ 0 h 112"/>
                  <a:gd name="T23" fmla="*/ 20 w 20"/>
                  <a:gd name="T24" fmla="*/ 112 h 11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0" h="112">
                    <a:moveTo>
                      <a:pt x="20" y="10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18" y="5"/>
                      <a:pt x="18" y="5"/>
                      <a:pt x="18" y="5"/>
                    </a:cubicBezTo>
                    <a:cubicBezTo>
                      <a:pt x="18" y="100"/>
                      <a:pt x="18" y="100"/>
                      <a:pt x="18" y="100"/>
                    </a:cubicBezTo>
                    <a:cubicBezTo>
                      <a:pt x="18" y="105"/>
                      <a:pt x="14" y="111"/>
                      <a:pt x="0" y="112"/>
                    </a:cubicBezTo>
                    <a:cubicBezTo>
                      <a:pt x="0" y="112"/>
                      <a:pt x="1" y="112"/>
                      <a:pt x="1" y="112"/>
                    </a:cubicBezTo>
                    <a:cubicBezTo>
                      <a:pt x="16" y="112"/>
                      <a:pt x="20" y="105"/>
                      <a:pt x="20" y="100"/>
                    </a:cubicBezTo>
                    <a:close/>
                  </a:path>
                </a:pathLst>
              </a:custGeom>
              <a:solidFill>
                <a:srgbClr val="FE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defTabSz="870875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952" b="1">
                  <a:solidFill>
                    <a:srgbClr val="000000"/>
                  </a:solidFill>
                  <a:latin typeface="Arial" charset="0"/>
                  <a:cs typeface="Arial"/>
                </a:endParaRPr>
              </a:p>
            </p:txBody>
          </p:sp>
          <p:sp>
            <p:nvSpPr>
              <p:cNvPr id="584" name="Freeform 780">
                <a:extLst>
                  <a:ext uri="{FF2B5EF4-FFF2-40B4-BE49-F238E27FC236}">
                    <a16:creationId xmlns:a16="http://schemas.microsoft.com/office/drawing/2014/main" id="{138438F1-5A32-4F44-A161-36D27399FD12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627" y="867"/>
                <a:ext cx="55" cy="279"/>
              </a:xfrm>
              <a:custGeom>
                <a:avLst/>
                <a:gdLst>
                  <a:gd name="T0" fmla="*/ 137 w 22"/>
                  <a:gd name="T1" fmla="*/ 695 h 112"/>
                  <a:gd name="T2" fmla="*/ 37 w 22"/>
                  <a:gd name="T3" fmla="*/ 620 h 112"/>
                  <a:gd name="T4" fmla="*/ 37 w 22"/>
                  <a:gd name="T5" fmla="*/ 67 h 112"/>
                  <a:gd name="T6" fmla="*/ 0 w 22"/>
                  <a:gd name="T7" fmla="*/ 0 h 112"/>
                  <a:gd name="T8" fmla="*/ 0 w 22"/>
                  <a:gd name="T9" fmla="*/ 5 h 112"/>
                  <a:gd name="T10" fmla="*/ 0 w 22"/>
                  <a:gd name="T11" fmla="*/ 620 h 112"/>
                  <a:gd name="T12" fmla="*/ 120 w 22"/>
                  <a:gd name="T13" fmla="*/ 695 h 112"/>
                  <a:gd name="T14" fmla="*/ 137 w 22"/>
                  <a:gd name="T15" fmla="*/ 695 h 11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2"/>
                  <a:gd name="T25" fmla="*/ 0 h 112"/>
                  <a:gd name="T26" fmla="*/ 22 w 22"/>
                  <a:gd name="T27" fmla="*/ 112 h 112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2" h="112">
                    <a:moveTo>
                      <a:pt x="22" y="112"/>
                    </a:moveTo>
                    <a:cubicBezTo>
                      <a:pt x="8" y="111"/>
                      <a:pt x="6" y="104"/>
                      <a:pt x="6" y="100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00"/>
                      <a:pt x="0" y="100"/>
                      <a:pt x="0" y="100"/>
                    </a:cubicBezTo>
                    <a:cubicBezTo>
                      <a:pt x="0" y="105"/>
                      <a:pt x="4" y="112"/>
                      <a:pt x="19" y="112"/>
                    </a:cubicBezTo>
                    <a:cubicBezTo>
                      <a:pt x="20" y="112"/>
                      <a:pt x="21" y="112"/>
                      <a:pt x="22" y="112"/>
                    </a:cubicBezTo>
                    <a:close/>
                  </a:path>
                </a:pathLst>
              </a:custGeom>
              <a:solidFill>
                <a:srgbClr val="FE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defTabSz="870875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952" b="1">
                  <a:solidFill>
                    <a:srgbClr val="000000"/>
                  </a:solidFill>
                  <a:latin typeface="Arial" charset="0"/>
                  <a:cs typeface="Arial"/>
                </a:endParaRPr>
              </a:p>
            </p:txBody>
          </p:sp>
          <p:sp>
            <p:nvSpPr>
              <p:cNvPr id="585" name="Freeform 781">
                <a:extLst>
                  <a:ext uri="{FF2B5EF4-FFF2-40B4-BE49-F238E27FC236}">
                    <a16:creationId xmlns:a16="http://schemas.microsoft.com/office/drawing/2014/main" id="{C3389450-3C7C-4921-A4D1-F069BC53D21D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627" y="867"/>
                <a:ext cx="95" cy="279"/>
              </a:xfrm>
              <a:custGeom>
                <a:avLst/>
                <a:gdLst>
                  <a:gd name="T0" fmla="*/ 237 w 38"/>
                  <a:gd name="T1" fmla="*/ 0 h 112"/>
                  <a:gd name="T2" fmla="*/ 120 w 38"/>
                  <a:gd name="T3" fmla="*/ 229 h 112"/>
                  <a:gd name="T4" fmla="*/ 0 w 38"/>
                  <a:gd name="T5" fmla="*/ 0 h 112"/>
                  <a:gd name="T6" fmla="*/ 0 w 38"/>
                  <a:gd name="T7" fmla="*/ 5 h 112"/>
                  <a:gd name="T8" fmla="*/ 0 w 38"/>
                  <a:gd name="T9" fmla="*/ 620 h 112"/>
                  <a:gd name="T10" fmla="*/ 120 w 38"/>
                  <a:gd name="T11" fmla="*/ 695 h 112"/>
                  <a:gd name="T12" fmla="*/ 237 w 38"/>
                  <a:gd name="T13" fmla="*/ 620 h 112"/>
                  <a:gd name="T14" fmla="*/ 237 w 38"/>
                  <a:gd name="T15" fmla="*/ 620 h 112"/>
                  <a:gd name="T16" fmla="*/ 237 w 38"/>
                  <a:gd name="T17" fmla="*/ 5 h 112"/>
                  <a:gd name="T18" fmla="*/ 237 w 38"/>
                  <a:gd name="T19" fmla="*/ 0 h 11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8"/>
                  <a:gd name="T31" fmla="*/ 0 h 112"/>
                  <a:gd name="T32" fmla="*/ 38 w 38"/>
                  <a:gd name="T33" fmla="*/ 112 h 11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8" h="112">
                    <a:moveTo>
                      <a:pt x="38" y="0"/>
                    </a:moveTo>
                    <a:cubicBezTo>
                      <a:pt x="19" y="37"/>
                      <a:pt x="19" y="37"/>
                      <a:pt x="19" y="37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00"/>
                      <a:pt x="0" y="100"/>
                      <a:pt x="0" y="100"/>
                    </a:cubicBezTo>
                    <a:cubicBezTo>
                      <a:pt x="0" y="105"/>
                      <a:pt x="4" y="112"/>
                      <a:pt x="19" y="112"/>
                    </a:cubicBezTo>
                    <a:cubicBezTo>
                      <a:pt x="34" y="112"/>
                      <a:pt x="38" y="105"/>
                      <a:pt x="38" y="100"/>
                    </a:cubicBezTo>
                    <a:cubicBezTo>
                      <a:pt x="38" y="100"/>
                      <a:pt x="38" y="100"/>
                      <a:pt x="38" y="100"/>
                    </a:cubicBezTo>
                    <a:cubicBezTo>
                      <a:pt x="38" y="1"/>
                      <a:pt x="38" y="1"/>
                      <a:pt x="38" y="1"/>
                    </a:cubicBez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FE0000"/>
              </a:solidFill>
              <a:ln w="4763">
                <a:solidFill>
                  <a:srgbClr val="343434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 defTabSz="870875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952" b="1">
                  <a:solidFill>
                    <a:srgbClr val="000000"/>
                  </a:solidFill>
                  <a:latin typeface="Arial" charset="0"/>
                  <a:cs typeface="Arial"/>
                </a:endParaRPr>
              </a:p>
            </p:txBody>
          </p:sp>
          <p:sp>
            <p:nvSpPr>
              <p:cNvPr id="586" name="Freeform 782">
                <a:extLst>
                  <a:ext uri="{FF2B5EF4-FFF2-40B4-BE49-F238E27FC236}">
                    <a16:creationId xmlns:a16="http://schemas.microsoft.com/office/drawing/2014/main" id="{3C96D18E-A071-40F8-A588-22F47E2C469B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657" y="917"/>
                <a:ext cx="42" cy="52"/>
              </a:xfrm>
              <a:custGeom>
                <a:avLst/>
                <a:gdLst>
                  <a:gd name="T0" fmla="*/ 42 w 42"/>
                  <a:gd name="T1" fmla="*/ 0 h 52"/>
                  <a:gd name="T2" fmla="*/ 17 w 42"/>
                  <a:gd name="T3" fmla="*/ 47 h 52"/>
                  <a:gd name="T4" fmla="*/ 0 w 42"/>
                  <a:gd name="T5" fmla="*/ 10 h 52"/>
                  <a:gd name="T6" fmla="*/ 17 w 42"/>
                  <a:gd name="T7" fmla="*/ 52 h 52"/>
                  <a:gd name="T8" fmla="*/ 42 w 42"/>
                  <a:gd name="T9" fmla="*/ 0 h 5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2"/>
                  <a:gd name="T16" fmla="*/ 0 h 52"/>
                  <a:gd name="T17" fmla="*/ 42 w 42"/>
                  <a:gd name="T18" fmla="*/ 52 h 5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2" h="52">
                    <a:moveTo>
                      <a:pt x="42" y="0"/>
                    </a:moveTo>
                    <a:lnTo>
                      <a:pt x="17" y="47"/>
                    </a:lnTo>
                    <a:lnTo>
                      <a:pt x="0" y="10"/>
                    </a:lnTo>
                    <a:lnTo>
                      <a:pt x="17" y="52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FE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defTabSz="870875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952" b="1">
                  <a:solidFill>
                    <a:srgbClr val="000000"/>
                  </a:solidFill>
                  <a:latin typeface="Arial" charset="0"/>
                  <a:cs typeface="Arial"/>
                </a:endParaRPr>
              </a:p>
            </p:txBody>
          </p:sp>
        </p:grpSp>
        <p:grpSp>
          <p:nvGrpSpPr>
            <p:cNvPr id="515" name="Group 783">
              <a:extLst>
                <a:ext uri="{FF2B5EF4-FFF2-40B4-BE49-F238E27FC236}">
                  <a16:creationId xmlns:a16="http://schemas.microsoft.com/office/drawing/2014/main" id="{FDB08A57-2DBF-4765-AF3E-EAA5420CC3EE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3290393" y="6236335"/>
              <a:ext cx="77152" cy="221456"/>
              <a:chOff x="1008" y="867"/>
              <a:chExt cx="95" cy="278"/>
            </a:xfrm>
          </p:grpSpPr>
          <p:sp>
            <p:nvSpPr>
              <p:cNvPr id="578" name="Freeform 784">
                <a:extLst>
                  <a:ext uri="{FF2B5EF4-FFF2-40B4-BE49-F238E27FC236}">
                    <a16:creationId xmlns:a16="http://schemas.microsoft.com/office/drawing/2014/main" id="{C19C79F7-C0B7-41EB-B249-DEA13543C88A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1008" y="867"/>
                <a:ext cx="95" cy="278"/>
              </a:xfrm>
              <a:custGeom>
                <a:avLst/>
                <a:gdLst>
                  <a:gd name="T0" fmla="*/ 237 w 38"/>
                  <a:gd name="T1" fmla="*/ 621 h 111"/>
                  <a:gd name="T2" fmla="*/ 237 w 38"/>
                  <a:gd name="T3" fmla="*/ 0 h 111"/>
                  <a:gd name="T4" fmla="*/ 155 w 38"/>
                  <a:gd name="T5" fmla="*/ 70 h 111"/>
                  <a:gd name="T6" fmla="*/ 200 w 38"/>
                  <a:gd name="T7" fmla="*/ 138 h 111"/>
                  <a:gd name="T8" fmla="*/ 120 w 38"/>
                  <a:gd name="T9" fmla="*/ 225 h 111"/>
                  <a:gd name="T10" fmla="*/ 37 w 38"/>
                  <a:gd name="T11" fmla="*/ 138 h 111"/>
                  <a:gd name="T12" fmla="*/ 80 w 38"/>
                  <a:gd name="T13" fmla="*/ 70 h 111"/>
                  <a:gd name="T14" fmla="*/ 0 w 38"/>
                  <a:gd name="T15" fmla="*/ 0 h 111"/>
                  <a:gd name="T16" fmla="*/ 0 w 38"/>
                  <a:gd name="T17" fmla="*/ 621 h 111"/>
                  <a:gd name="T18" fmla="*/ 120 w 38"/>
                  <a:gd name="T19" fmla="*/ 696 h 111"/>
                  <a:gd name="T20" fmla="*/ 237 w 38"/>
                  <a:gd name="T21" fmla="*/ 621 h 11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38"/>
                  <a:gd name="T34" fmla="*/ 0 h 111"/>
                  <a:gd name="T35" fmla="*/ 38 w 38"/>
                  <a:gd name="T36" fmla="*/ 111 h 111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38" h="111">
                    <a:moveTo>
                      <a:pt x="38" y="99"/>
                    </a:moveTo>
                    <a:cubicBezTo>
                      <a:pt x="38" y="0"/>
                      <a:pt x="38" y="0"/>
                      <a:pt x="38" y="0"/>
                    </a:cubicBezTo>
                    <a:cubicBezTo>
                      <a:pt x="37" y="3"/>
                      <a:pt x="36" y="9"/>
                      <a:pt x="25" y="11"/>
                    </a:cubicBezTo>
                    <a:cubicBezTo>
                      <a:pt x="29" y="13"/>
                      <a:pt x="32" y="17"/>
                      <a:pt x="32" y="22"/>
                    </a:cubicBezTo>
                    <a:cubicBezTo>
                      <a:pt x="32" y="30"/>
                      <a:pt x="26" y="36"/>
                      <a:pt x="19" y="36"/>
                    </a:cubicBezTo>
                    <a:cubicBezTo>
                      <a:pt x="11" y="36"/>
                      <a:pt x="6" y="30"/>
                      <a:pt x="6" y="22"/>
                    </a:cubicBezTo>
                    <a:cubicBezTo>
                      <a:pt x="6" y="17"/>
                      <a:pt x="8" y="13"/>
                      <a:pt x="13" y="11"/>
                    </a:cubicBezTo>
                    <a:cubicBezTo>
                      <a:pt x="1" y="9"/>
                      <a:pt x="0" y="3"/>
                      <a:pt x="0" y="0"/>
                    </a:cubicBezTo>
                    <a:cubicBezTo>
                      <a:pt x="0" y="99"/>
                      <a:pt x="0" y="99"/>
                      <a:pt x="0" y="99"/>
                    </a:cubicBezTo>
                    <a:cubicBezTo>
                      <a:pt x="0" y="106"/>
                      <a:pt x="4" y="111"/>
                      <a:pt x="19" y="111"/>
                    </a:cubicBezTo>
                    <a:cubicBezTo>
                      <a:pt x="34" y="111"/>
                      <a:pt x="38" y="106"/>
                      <a:pt x="38" y="99"/>
                    </a:cubicBez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defTabSz="870875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952" b="1">
                  <a:solidFill>
                    <a:srgbClr val="000000"/>
                  </a:solidFill>
                  <a:latin typeface="Arial" charset="0"/>
                  <a:cs typeface="Arial"/>
                </a:endParaRPr>
              </a:p>
            </p:txBody>
          </p:sp>
          <p:sp>
            <p:nvSpPr>
              <p:cNvPr id="579" name="Freeform 785">
                <a:extLst>
                  <a:ext uri="{FF2B5EF4-FFF2-40B4-BE49-F238E27FC236}">
                    <a16:creationId xmlns:a16="http://schemas.microsoft.com/office/drawing/2014/main" id="{6D575038-6F76-4243-9A97-4E96AAA9FE39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1053" y="867"/>
                <a:ext cx="50" cy="278"/>
              </a:xfrm>
              <a:custGeom>
                <a:avLst/>
                <a:gdLst>
                  <a:gd name="T0" fmla="*/ 125 w 20"/>
                  <a:gd name="T1" fmla="*/ 621 h 111"/>
                  <a:gd name="T2" fmla="*/ 125 w 20"/>
                  <a:gd name="T3" fmla="*/ 0 h 111"/>
                  <a:gd name="T4" fmla="*/ 107 w 20"/>
                  <a:gd name="T5" fmla="*/ 38 h 111"/>
                  <a:gd name="T6" fmla="*/ 107 w 20"/>
                  <a:gd name="T7" fmla="*/ 621 h 111"/>
                  <a:gd name="T8" fmla="*/ 0 w 20"/>
                  <a:gd name="T9" fmla="*/ 696 h 111"/>
                  <a:gd name="T10" fmla="*/ 7 w 20"/>
                  <a:gd name="T11" fmla="*/ 696 h 111"/>
                  <a:gd name="T12" fmla="*/ 125 w 20"/>
                  <a:gd name="T13" fmla="*/ 621 h 1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0"/>
                  <a:gd name="T22" fmla="*/ 0 h 111"/>
                  <a:gd name="T23" fmla="*/ 20 w 20"/>
                  <a:gd name="T24" fmla="*/ 111 h 11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0" h="111">
                    <a:moveTo>
                      <a:pt x="20" y="99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20" y="1"/>
                      <a:pt x="19" y="5"/>
                      <a:pt x="17" y="6"/>
                    </a:cubicBezTo>
                    <a:cubicBezTo>
                      <a:pt x="17" y="99"/>
                      <a:pt x="17" y="99"/>
                      <a:pt x="17" y="99"/>
                    </a:cubicBezTo>
                    <a:cubicBezTo>
                      <a:pt x="17" y="105"/>
                      <a:pt x="14" y="111"/>
                      <a:pt x="0" y="111"/>
                    </a:cubicBezTo>
                    <a:cubicBezTo>
                      <a:pt x="0" y="111"/>
                      <a:pt x="0" y="111"/>
                      <a:pt x="1" y="111"/>
                    </a:cubicBezTo>
                    <a:cubicBezTo>
                      <a:pt x="16" y="111"/>
                      <a:pt x="20" y="106"/>
                      <a:pt x="20" y="99"/>
                    </a:cubicBez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defTabSz="870875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952" b="1">
                  <a:solidFill>
                    <a:srgbClr val="000000"/>
                  </a:solidFill>
                  <a:latin typeface="Arial" charset="0"/>
                  <a:cs typeface="Arial"/>
                </a:endParaRPr>
              </a:p>
            </p:txBody>
          </p:sp>
          <p:sp>
            <p:nvSpPr>
              <p:cNvPr id="580" name="Freeform 786">
                <a:extLst>
                  <a:ext uri="{FF2B5EF4-FFF2-40B4-BE49-F238E27FC236}">
                    <a16:creationId xmlns:a16="http://schemas.microsoft.com/office/drawing/2014/main" id="{81DBBF92-DEDF-4F04-8D88-F708AFC7EA33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1008" y="867"/>
                <a:ext cx="95" cy="278"/>
              </a:xfrm>
              <a:custGeom>
                <a:avLst/>
                <a:gdLst>
                  <a:gd name="T0" fmla="*/ 155 w 38"/>
                  <a:gd name="T1" fmla="*/ 70 h 111"/>
                  <a:gd name="T2" fmla="*/ 200 w 38"/>
                  <a:gd name="T3" fmla="*/ 138 h 111"/>
                  <a:gd name="T4" fmla="*/ 137 w 38"/>
                  <a:gd name="T5" fmla="*/ 225 h 111"/>
                  <a:gd name="T6" fmla="*/ 150 w 38"/>
                  <a:gd name="T7" fmla="*/ 225 h 111"/>
                  <a:gd name="T8" fmla="*/ 220 w 38"/>
                  <a:gd name="T9" fmla="*/ 138 h 111"/>
                  <a:gd name="T10" fmla="*/ 180 w 38"/>
                  <a:gd name="T11" fmla="*/ 70 h 111"/>
                  <a:gd name="T12" fmla="*/ 237 w 38"/>
                  <a:gd name="T13" fmla="*/ 8 h 111"/>
                  <a:gd name="T14" fmla="*/ 237 w 38"/>
                  <a:gd name="T15" fmla="*/ 0 h 111"/>
                  <a:gd name="T16" fmla="*/ 155 w 38"/>
                  <a:gd name="T17" fmla="*/ 70 h 111"/>
                  <a:gd name="T18" fmla="*/ 137 w 38"/>
                  <a:gd name="T19" fmla="*/ 696 h 111"/>
                  <a:gd name="T20" fmla="*/ 30 w 38"/>
                  <a:gd name="T21" fmla="*/ 621 h 111"/>
                  <a:gd name="T22" fmla="*/ 30 w 38"/>
                  <a:gd name="T23" fmla="*/ 50 h 111"/>
                  <a:gd name="T24" fmla="*/ 0 w 38"/>
                  <a:gd name="T25" fmla="*/ 0 h 111"/>
                  <a:gd name="T26" fmla="*/ 0 w 38"/>
                  <a:gd name="T27" fmla="*/ 621 h 111"/>
                  <a:gd name="T28" fmla="*/ 120 w 38"/>
                  <a:gd name="T29" fmla="*/ 696 h 111"/>
                  <a:gd name="T30" fmla="*/ 137 w 38"/>
                  <a:gd name="T31" fmla="*/ 696 h 111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38"/>
                  <a:gd name="T49" fmla="*/ 0 h 111"/>
                  <a:gd name="T50" fmla="*/ 38 w 38"/>
                  <a:gd name="T51" fmla="*/ 111 h 111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38" h="111">
                    <a:moveTo>
                      <a:pt x="25" y="11"/>
                    </a:moveTo>
                    <a:cubicBezTo>
                      <a:pt x="29" y="13"/>
                      <a:pt x="32" y="17"/>
                      <a:pt x="32" y="22"/>
                    </a:cubicBezTo>
                    <a:cubicBezTo>
                      <a:pt x="32" y="29"/>
                      <a:pt x="28" y="34"/>
                      <a:pt x="22" y="36"/>
                    </a:cubicBezTo>
                    <a:cubicBezTo>
                      <a:pt x="22" y="36"/>
                      <a:pt x="23" y="36"/>
                      <a:pt x="24" y="36"/>
                    </a:cubicBezTo>
                    <a:cubicBezTo>
                      <a:pt x="31" y="35"/>
                      <a:pt x="35" y="30"/>
                      <a:pt x="35" y="22"/>
                    </a:cubicBezTo>
                    <a:cubicBezTo>
                      <a:pt x="35" y="17"/>
                      <a:pt x="33" y="13"/>
                      <a:pt x="29" y="11"/>
                    </a:cubicBezTo>
                    <a:cubicBezTo>
                      <a:pt x="35" y="10"/>
                      <a:pt x="38" y="5"/>
                      <a:pt x="38" y="1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37" y="3"/>
                      <a:pt x="36" y="9"/>
                      <a:pt x="25" y="11"/>
                    </a:cubicBezTo>
                    <a:close/>
                    <a:moveTo>
                      <a:pt x="22" y="111"/>
                    </a:moveTo>
                    <a:cubicBezTo>
                      <a:pt x="8" y="110"/>
                      <a:pt x="5" y="105"/>
                      <a:pt x="5" y="99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1" y="6"/>
                      <a:pt x="0" y="2"/>
                      <a:pt x="0" y="0"/>
                    </a:cubicBezTo>
                    <a:cubicBezTo>
                      <a:pt x="0" y="99"/>
                      <a:pt x="0" y="99"/>
                      <a:pt x="0" y="99"/>
                    </a:cubicBezTo>
                    <a:cubicBezTo>
                      <a:pt x="0" y="106"/>
                      <a:pt x="4" y="111"/>
                      <a:pt x="19" y="111"/>
                    </a:cubicBezTo>
                    <a:cubicBezTo>
                      <a:pt x="20" y="111"/>
                      <a:pt x="21" y="111"/>
                      <a:pt x="22" y="111"/>
                    </a:cubicBez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defTabSz="870875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952" b="1">
                  <a:solidFill>
                    <a:srgbClr val="000000"/>
                  </a:solidFill>
                  <a:latin typeface="Arial" charset="0"/>
                  <a:cs typeface="Arial"/>
                </a:endParaRPr>
              </a:p>
            </p:txBody>
          </p:sp>
          <p:sp>
            <p:nvSpPr>
              <p:cNvPr id="581" name="Freeform 787">
                <a:extLst>
                  <a:ext uri="{FF2B5EF4-FFF2-40B4-BE49-F238E27FC236}">
                    <a16:creationId xmlns:a16="http://schemas.microsoft.com/office/drawing/2014/main" id="{C1927605-0602-4F63-9CDD-70FC2EAD267D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1008" y="867"/>
                <a:ext cx="95" cy="278"/>
              </a:xfrm>
              <a:custGeom>
                <a:avLst/>
                <a:gdLst>
                  <a:gd name="T0" fmla="*/ 237 w 38"/>
                  <a:gd name="T1" fmla="*/ 621 h 111"/>
                  <a:gd name="T2" fmla="*/ 237 w 38"/>
                  <a:gd name="T3" fmla="*/ 0 h 111"/>
                  <a:gd name="T4" fmla="*/ 155 w 38"/>
                  <a:gd name="T5" fmla="*/ 70 h 111"/>
                  <a:gd name="T6" fmla="*/ 200 w 38"/>
                  <a:gd name="T7" fmla="*/ 138 h 111"/>
                  <a:gd name="T8" fmla="*/ 120 w 38"/>
                  <a:gd name="T9" fmla="*/ 225 h 111"/>
                  <a:gd name="T10" fmla="*/ 37 w 38"/>
                  <a:gd name="T11" fmla="*/ 138 h 111"/>
                  <a:gd name="T12" fmla="*/ 80 w 38"/>
                  <a:gd name="T13" fmla="*/ 70 h 111"/>
                  <a:gd name="T14" fmla="*/ 0 w 38"/>
                  <a:gd name="T15" fmla="*/ 0 h 111"/>
                  <a:gd name="T16" fmla="*/ 0 w 38"/>
                  <a:gd name="T17" fmla="*/ 621 h 111"/>
                  <a:gd name="T18" fmla="*/ 120 w 38"/>
                  <a:gd name="T19" fmla="*/ 696 h 111"/>
                  <a:gd name="T20" fmla="*/ 237 w 38"/>
                  <a:gd name="T21" fmla="*/ 621 h 11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38"/>
                  <a:gd name="T34" fmla="*/ 0 h 111"/>
                  <a:gd name="T35" fmla="*/ 38 w 38"/>
                  <a:gd name="T36" fmla="*/ 111 h 111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38" h="111">
                    <a:moveTo>
                      <a:pt x="38" y="99"/>
                    </a:moveTo>
                    <a:cubicBezTo>
                      <a:pt x="38" y="0"/>
                      <a:pt x="38" y="0"/>
                      <a:pt x="38" y="0"/>
                    </a:cubicBezTo>
                    <a:cubicBezTo>
                      <a:pt x="37" y="3"/>
                      <a:pt x="36" y="9"/>
                      <a:pt x="25" y="11"/>
                    </a:cubicBezTo>
                    <a:cubicBezTo>
                      <a:pt x="29" y="13"/>
                      <a:pt x="32" y="17"/>
                      <a:pt x="32" y="22"/>
                    </a:cubicBezTo>
                    <a:cubicBezTo>
                      <a:pt x="32" y="30"/>
                      <a:pt x="26" y="36"/>
                      <a:pt x="19" y="36"/>
                    </a:cubicBezTo>
                    <a:cubicBezTo>
                      <a:pt x="11" y="36"/>
                      <a:pt x="6" y="30"/>
                      <a:pt x="6" y="22"/>
                    </a:cubicBezTo>
                    <a:cubicBezTo>
                      <a:pt x="6" y="17"/>
                      <a:pt x="8" y="13"/>
                      <a:pt x="13" y="11"/>
                    </a:cubicBezTo>
                    <a:cubicBezTo>
                      <a:pt x="1" y="9"/>
                      <a:pt x="0" y="3"/>
                      <a:pt x="0" y="0"/>
                    </a:cubicBezTo>
                    <a:cubicBezTo>
                      <a:pt x="0" y="99"/>
                      <a:pt x="0" y="99"/>
                      <a:pt x="0" y="99"/>
                    </a:cubicBezTo>
                    <a:cubicBezTo>
                      <a:pt x="0" y="106"/>
                      <a:pt x="4" y="111"/>
                      <a:pt x="19" y="111"/>
                    </a:cubicBezTo>
                    <a:cubicBezTo>
                      <a:pt x="34" y="111"/>
                      <a:pt x="38" y="106"/>
                      <a:pt x="38" y="99"/>
                    </a:cubicBezTo>
                    <a:close/>
                  </a:path>
                </a:pathLst>
              </a:custGeom>
              <a:solidFill>
                <a:srgbClr val="FFFF00"/>
              </a:solidFill>
              <a:ln w="4763">
                <a:solidFill>
                  <a:srgbClr val="343434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 defTabSz="870875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952" b="1">
                  <a:solidFill>
                    <a:srgbClr val="000000"/>
                  </a:solidFill>
                  <a:latin typeface="Arial" charset="0"/>
                  <a:cs typeface="Arial"/>
                </a:endParaRPr>
              </a:p>
            </p:txBody>
          </p:sp>
        </p:grpSp>
        <p:grpSp>
          <p:nvGrpSpPr>
            <p:cNvPr id="516" name="Group 788">
              <a:extLst>
                <a:ext uri="{FF2B5EF4-FFF2-40B4-BE49-F238E27FC236}">
                  <a16:creationId xmlns:a16="http://schemas.microsoft.com/office/drawing/2014/main" id="{FCC7D0BB-F6E9-4B66-975D-D17723AB1024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rot="10800000">
              <a:off x="3717589" y="6229192"/>
              <a:ext cx="77152" cy="228600"/>
              <a:chOff x="818" y="866"/>
              <a:chExt cx="96" cy="286"/>
            </a:xfrm>
          </p:grpSpPr>
          <p:sp>
            <p:nvSpPr>
              <p:cNvPr id="574" name="Freeform 789">
                <a:extLst>
                  <a:ext uri="{FF2B5EF4-FFF2-40B4-BE49-F238E27FC236}">
                    <a16:creationId xmlns:a16="http://schemas.microsoft.com/office/drawing/2014/main" id="{CBC8B97E-36B5-4571-B839-0B3B8A5D2AB6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818" y="866"/>
                <a:ext cx="96" cy="286"/>
              </a:xfrm>
              <a:custGeom>
                <a:avLst/>
                <a:gdLst>
                  <a:gd name="T0" fmla="*/ 205 w 38"/>
                  <a:gd name="T1" fmla="*/ 635 h 114"/>
                  <a:gd name="T2" fmla="*/ 159 w 38"/>
                  <a:gd name="T3" fmla="*/ 559 h 114"/>
                  <a:gd name="T4" fmla="*/ 243 w 38"/>
                  <a:gd name="T5" fmla="*/ 492 h 114"/>
                  <a:gd name="T6" fmla="*/ 243 w 38"/>
                  <a:gd name="T7" fmla="*/ 492 h 114"/>
                  <a:gd name="T8" fmla="*/ 243 w 38"/>
                  <a:gd name="T9" fmla="*/ 75 h 114"/>
                  <a:gd name="T10" fmla="*/ 121 w 38"/>
                  <a:gd name="T11" fmla="*/ 0 h 114"/>
                  <a:gd name="T12" fmla="*/ 0 w 38"/>
                  <a:gd name="T13" fmla="*/ 75 h 114"/>
                  <a:gd name="T14" fmla="*/ 0 w 38"/>
                  <a:gd name="T15" fmla="*/ 492 h 114"/>
                  <a:gd name="T16" fmla="*/ 0 w 38"/>
                  <a:gd name="T17" fmla="*/ 492 h 114"/>
                  <a:gd name="T18" fmla="*/ 83 w 38"/>
                  <a:gd name="T19" fmla="*/ 559 h 114"/>
                  <a:gd name="T20" fmla="*/ 38 w 38"/>
                  <a:gd name="T21" fmla="*/ 635 h 114"/>
                  <a:gd name="T22" fmla="*/ 121 w 38"/>
                  <a:gd name="T23" fmla="*/ 718 h 114"/>
                  <a:gd name="T24" fmla="*/ 205 w 38"/>
                  <a:gd name="T25" fmla="*/ 635 h 11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38"/>
                  <a:gd name="T40" fmla="*/ 0 h 114"/>
                  <a:gd name="T41" fmla="*/ 38 w 38"/>
                  <a:gd name="T42" fmla="*/ 114 h 114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38" h="114">
                    <a:moveTo>
                      <a:pt x="32" y="101"/>
                    </a:moveTo>
                    <a:cubicBezTo>
                      <a:pt x="32" y="95"/>
                      <a:pt x="29" y="91"/>
                      <a:pt x="25" y="89"/>
                    </a:cubicBezTo>
                    <a:cubicBezTo>
                      <a:pt x="37" y="87"/>
                      <a:pt x="38" y="81"/>
                      <a:pt x="38" y="78"/>
                    </a:cubicBezTo>
                    <a:cubicBezTo>
                      <a:pt x="38" y="78"/>
                      <a:pt x="38" y="78"/>
                      <a:pt x="38" y="78"/>
                    </a:cubicBezTo>
                    <a:cubicBezTo>
                      <a:pt x="38" y="12"/>
                      <a:pt x="38" y="12"/>
                      <a:pt x="38" y="12"/>
                    </a:cubicBezTo>
                    <a:cubicBezTo>
                      <a:pt x="38" y="7"/>
                      <a:pt x="34" y="0"/>
                      <a:pt x="19" y="0"/>
                    </a:cubicBezTo>
                    <a:cubicBezTo>
                      <a:pt x="4" y="0"/>
                      <a:pt x="0" y="7"/>
                      <a:pt x="0" y="12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0" y="81"/>
                      <a:pt x="1" y="87"/>
                      <a:pt x="13" y="89"/>
                    </a:cubicBezTo>
                    <a:cubicBezTo>
                      <a:pt x="8" y="91"/>
                      <a:pt x="6" y="95"/>
                      <a:pt x="6" y="101"/>
                    </a:cubicBezTo>
                    <a:cubicBezTo>
                      <a:pt x="6" y="108"/>
                      <a:pt x="11" y="114"/>
                      <a:pt x="19" y="114"/>
                    </a:cubicBezTo>
                    <a:cubicBezTo>
                      <a:pt x="26" y="114"/>
                      <a:pt x="32" y="108"/>
                      <a:pt x="32" y="101"/>
                    </a:cubicBezTo>
                    <a:close/>
                  </a:path>
                </a:pathLst>
              </a:custGeom>
              <a:solidFill>
                <a:srgbClr val="99CC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defTabSz="870875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952" b="1">
                  <a:solidFill>
                    <a:srgbClr val="000000"/>
                  </a:solidFill>
                  <a:latin typeface="Arial" charset="0"/>
                  <a:cs typeface="Arial"/>
                </a:endParaRPr>
              </a:p>
            </p:txBody>
          </p:sp>
          <p:sp>
            <p:nvSpPr>
              <p:cNvPr id="575" name="Freeform 790">
                <a:extLst>
                  <a:ext uri="{FF2B5EF4-FFF2-40B4-BE49-F238E27FC236}">
                    <a16:creationId xmlns:a16="http://schemas.microsoft.com/office/drawing/2014/main" id="{2573525A-135C-4176-970D-B47BF0ECC8AA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864" y="866"/>
                <a:ext cx="50" cy="286"/>
              </a:xfrm>
              <a:custGeom>
                <a:avLst/>
                <a:gdLst>
                  <a:gd name="T0" fmla="*/ 112 w 20"/>
                  <a:gd name="T1" fmla="*/ 75 h 114"/>
                  <a:gd name="T2" fmla="*/ 112 w 20"/>
                  <a:gd name="T3" fmla="*/ 492 h 114"/>
                  <a:gd name="T4" fmla="*/ 112 w 20"/>
                  <a:gd name="T5" fmla="*/ 492 h 114"/>
                  <a:gd name="T6" fmla="*/ 32 w 20"/>
                  <a:gd name="T7" fmla="*/ 559 h 114"/>
                  <a:gd name="T8" fmla="*/ 75 w 20"/>
                  <a:gd name="T9" fmla="*/ 635 h 114"/>
                  <a:gd name="T10" fmla="*/ 0 w 20"/>
                  <a:gd name="T11" fmla="*/ 718 h 114"/>
                  <a:gd name="T12" fmla="*/ 7 w 20"/>
                  <a:gd name="T13" fmla="*/ 718 h 114"/>
                  <a:gd name="T14" fmla="*/ 88 w 20"/>
                  <a:gd name="T15" fmla="*/ 635 h 114"/>
                  <a:gd name="T16" fmla="*/ 43 w 20"/>
                  <a:gd name="T17" fmla="*/ 559 h 114"/>
                  <a:gd name="T18" fmla="*/ 125 w 20"/>
                  <a:gd name="T19" fmla="*/ 492 h 114"/>
                  <a:gd name="T20" fmla="*/ 125 w 20"/>
                  <a:gd name="T21" fmla="*/ 492 h 114"/>
                  <a:gd name="T22" fmla="*/ 125 w 20"/>
                  <a:gd name="T23" fmla="*/ 75 h 114"/>
                  <a:gd name="T24" fmla="*/ 7 w 20"/>
                  <a:gd name="T25" fmla="*/ 0 h 114"/>
                  <a:gd name="T26" fmla="*/ 0 w 20"/>
                  <a:gd name="T27" fmla="*/ 0 h 114"/>
                  <a:gd name="T28" fmla="*/ 112 w 20"/>
                  <a:gd name="T29" fmla="*/ 75 h 114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20"/>
                  <a:gd name="T46" fmla="*/ 0 h 114"/>
                  <a:gd name="T47" fmla="*/ 20 w 20"/>
                  <a:gd name="T48" fmla="*/ 114 h 114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20" h="114">
                    <a:moveTo>
                      <a:pt x="18" y="12"/>
                    </a:moveTo>
                    <a:cubicBezTo>
                      <a:pt x="18" y="78"/>
                      <a:pt x="18" y="78"/>
                      <a:pt x="18" y="78"/>
                    </a:cubicBezTo>
                    <a:cubicBezTo>
                      <a:pt x="18" y="78"/>
                      <a:pt x="18" y="78"/>
                      <a:pt x="18" y="78"/>
                    </a:cubicBezTo>
                    <a:cubicBezTo>
                      <a:pt x="18" y="81"/>
                      <a:pt x="17" y="87"/>
                      <a:pt x="5" y="89"/>
                    </a:cubicBezTo>
                    <a:cubicBezTo>
                      <a:pt x="9" y="91"/>
                      <a:pt x="12" y="95"/>
                      <a:pt x="12" y="101"/>
                    </a:cubicBezTo>
                    <a:cubicBezTo>
                      <a:pt x="12" y="108"/>
                      <a:pt x="7" y="113"/>
                      <a:pt x="0" y="114"/>
                    </a:cubicBezTo>
                    <a:cubicBezTo>
                      <a:pt x="0" y="114"/>
                      <a:pt x="0" y="114"/>
                      <a:pt x="1" y="114"/>
                    </a:cubicBezTo>
                    <a:cubicBezTo>
                      <a:pt x="8" y="114"/>
                      <a:pt x="14" y="108"/>
                      <a:pt x="14" y="101"/>
                    </a:cubicBezTo>
                    <a:cubicBezTo>
                      <a:pt x="14" y="95"/>
                      <a:pt x="11" y="91"/>
                      <a:pt x="7" y="89"/>
                    </a:cubicBezTo>
                    <a:cubicBezTo>
                      <a:pt x="19" y="87"/>
                      <a:pt x="20" y="81"/>
                      <a:pt x="20" y="78"/>
                    </a:cubicBezTo>
                    <a:cubicBezTo>
                      <a:pt x="20" y="78"/>
                      <a:pt x="20" y="78"/>
                      <a:pt x="20" y="78"/>
                    </a:cubicBezTo>
                    <a:cubicBezTo>
                      <a:pt x="20" y="12"/>
                      <a:pt x="20" y="12"/>
                      <a:pt x="20" y="12"/>
                    </a:cubicBezTo>
                    <a:cubicBezTo>
                      <a:pt x="20" y="7"/>
                      <a:pt x="16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4" y="1"/>
                      <a:pt x="18" y="8"/>
                      <a:pt x="18" y="12"/>
                    </a:cubicBezTo>
                    <a:close/>
                  </a:path>
                </a:pathLst>
              </a:custGeom>
              <a:solidFill>
                <a:srgbClr val="99CC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defTabSz="870875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952" b="1">
                  <a:solidFill>
                    <a:srgbClr val="000000"/>
                  </a:solidFill>
                  <a:latin typeface="Arial" charset="0"/>
                  <a:cs typeface="Arial"/>
                </a:endParaRPr>
              </a:p>
            </p:txBody>
          </p:sp>
          <p:sp>
            <p:nvSpPr>
              <p:cNvPr id="576" name="Freeform 791">
                <a:extLst>
                  <a:ext uri="{FF2B5EF4-FFF2-40B4-BE49-F238E27FC236}">
                    <a16:creationId xmlns:a16="http://schemas.microsoft.com/office/drawing/2014/main" id="{D935E6F5-C1E3-4F10-8320-202D8D59330D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818" y="866"/>
                <a:ext cx="56" cy="286"/>
              </a:xfrm>
              <a:custGeom>
                <a:avLst/>
                <a:gdLst>
                  <a:gd name="T0" fmla="*/ 79 w 22"/>
                  <a:gd name="T1" fmla="*/ 635 h 114"/>
                  <a:gd name="T2" fmla="*/ 122 w 22"/>
                  <a:gd name="T3" fmla="*/ 559 h 114"/>
                  <a:gd name="T4" fmla="*/ 38 w 22"/>
                  <a:gd name="T5" fmla="*/ 492 h 114"/>
                  <a:gd name="T6" fmla="*/ 38 w 22"/>
                  <a:gd name="T7" fmla="*/ 492 h 114"/>
                  <a:gd name="T8" fmla="*/ 38 w 22"/>
                  <a:gd name="T9" fmla="*/ 75 h 114"/>
                  <a:gd name="T10" fmla="*/ 143 w 22"/>
                  <a:gd name="T11" fmla="*/ 8 h 114"/>
                  <a:gd name="T12" fmla="*/ 122 w 22"/>
                  <a:gd name="T13" fmla="*/ 0 h 114"/>
                  <a:gd name="T14" fmla="*/ 0 w 22"/>
                  <a:gd name="T15" fmla="*/ 75 h 114"/>
                  <a:gd name="T16" fmla="*/ 0 w 22"/>
                  <a:gd name="T17" fmla="*/ 492 h 114"/>
                  <a:gd name="T18" fmla="*/ 0 w 22"/>
                  <a:gd name="T19" fmla="*/ 492 h 114"/>
                  <a:gd name="T20" fmla="*/ 84 w 22"/>
                  <a:gd name="T21" fmla="*/ 559 h 114"/>
                  <a:gd name="T22" fmla="*/ 38 w 22"/>
                  <a:gd name="T23" fmla="*/ 635 h 114"/>
                  <a:gd name="T24" fmla="*/ 122 w 22"/>
                  <a:gd name="T25" fmla="*/ 718 h 114"/>
                  <a:gd name="T26" fmla="*/ 143 w 22"/>
                  <a:gd name="T27" fmla="*/ 718 h 114"/>
                  <a:gd name="T28" fmla="*/ 79 w 22"/>
                  <a:gd name="T29" fmla="*/ 635 h 114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22"/>
                  <a:gd name="T46" fmla="*/ 0 h 114"/>
                  <a:gd name="T47" fmla="*/ 22 w 22"/>
                  <a:gd name="T48" fmla="*/ 114 h 114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22" h="114">
                    <a:moveTo>
                      <a:pt x="12" y="101"/>
                    </a:moveTo>
                    <a:cubicBezTo>
                      <a:pt x="12" y="95"/>
                      <a:pt x="15" y="91"/>
                      <a:pt x="19" y="89"/>
                    </a:cubicBezTo>
                    <a:cubicBezTo>
                      <a:pt x="7" y="87"/>
                      <a:pt x="6" y="81"/>
                      <a:pt x="6" y="78"/>
                    </a:cubicBezTo>
                    <a:cubicBezTo>
                      <a:pt x="6" y="78"/>
                      <a:pt x="6" y="78"/>
                      <a:pt x="6" y="78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6" y="8"/>
                      <a:pt x="8" y="1"/>
                      <a:pt x="22" y="1"/>
                    </a:cubicBezTo>
                    <a:cubicBezTo>
                      <a:pt x="21" y="0"/>
                      <a:pt x="20" y="0"/>
                      <a:pt x="19" y="0"/>
                    </a:cubicBezTo>
                    <a:cubicBezTo>
                      <a:pt x="4" y="0"/>
                      <a:pt x="0" y="7"/>
                      <a:pt x="0" y="12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0" y="81"/>
                      <a:pt x="1" y="87"/>
                      <a:pt x="13" y="89"/>
                    </a:cubicBezTo>
                    <a:cubicBezTo>
                      <a:pt x="8" y="91"/>
                      <a:pt x="6" y="95"/>
                      <a:pt x="6" y="101"/>
                    </a:cubicBezTo>
                    <a:cubicBezTo>
                      <a:pt x="6" y="108"/>
                      <a:pt x="11" y="114"/>
                      <a:pt x="19" y="114"/>
                    </a:cubicBezTo>
                    <a:cubicBezTo>
                      <a:pt x="20" y="114"/>
                      <a:pt x="21" y="114"/>
                      <a:pt x="22" y="114"/>
                    </a:cubicBezTo>
                    <a:cubicBezTo>
                      <a:pt x="16" y="112"/>
                      <a:pt x="12" y="107"/>
                      <a:pt x="12" y="101"/>
                    </a:cubicBezTo>
                    <a:close/>
                  </a:path>
                </a:pathLst>
              </a:custGeom>
              <a:solidFill>
                <a:srgbClr val="99CC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defTabSz="870875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952" b="1">
                  <a:solidFill>
                    <a:srgbClr val="000000"/>
                  </a:solidFill>
                  <a:latin typeface="Arial" charset="0"/>
                  <a:cs typeface="Arial"/>
                </a:endParaRPr>
              </a:p>
            </p:txBody>
          </p:sp>
          <p:sp>
            <p:nvSpPr>
              <p:cNvPr id="577" name="Freeform 792">
                <a:extLst>
                  <a:ext uri="{FF2B5EF4-FFF2-40B4-BE49-F238E27FC236}">
                    <a16:creationId xmlns:a16="http://schemas.microsoft.com/office/drawing/2014/main" id="{797F2775-5B77-4C87-8D06-CAF85297173E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818" y="866"/>
                <a:ext cx="96" cy="286"/>
              </a:xfrm>
              <a:custGeom>
                <a:avLst/>
                <a:gdLst>
                  <a:gd name="T0" fmla="*/ 205 w 38"/>
                  <a:gd name="T1" fmla="*/ 635 h 114"/>
                  <a:gd name="T2" fmla="*/ 159 w 38"/>
                  <a:gd name="T3" fmla="*/ 559 h 114"/>
                  <a:gd name="T4" fmla="*/ 243 w 38"/>
                  <a:gd name="T5" fmla="*/ 492 h 114"/>
                  <a:gd name="T6" fmla="*/ 243 w 38"/>
                  <a:gd name="T7" fmla="*/ 492 h 114"/>
                  <a:gd name="T8" fmla="*/ 243 w 38"/>
                  <a:gd name="T9" fmla="*/ 75 h 114"/>
                  <a:gd name="T10" fmla="*/ 121 w 38"/>
                  <a:gd name="T11" fmla="*/ 0 h 114"/>
                  <a:gd name="T12" fmla="*/ 0 w 38"/>
                  <a:gd name="T13" fmla="*/ 75 h 114"/>
                  <a:gd name="T14" fmla="*/ 0 w 38"/>
                  <a:gd name="T15" fmla="*/ 492 h 114"/>
                  <a:gd name="T16" fmla="*/ 0 w 38"/>
                  <a:gd name="T17" fmla="*/ 492 h 114"/>
                  <a:gd name="T18" fmla="*/ 83 w 38"/>
                  <a:gd name="T19" fmla="*/ 559 h 114"/>
                  <a:gd name="T20" fmla="*/ 38 w 38"/>
                  <a:gd name="T21" fmla="*/ 635 h 114"/>
                  <a:gd name="T22" fmla="*/ 121 w 38"/>
                  <a:gd name="T23" fmla="*/ 718 h 114"/>
                  <a:gd name="T24" fmla="*/ 205 w 38"/>
                  <a:gd name="T25" fmla="*/ 635 h 11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38"/>
                  <a:gd name="T40" fmla="*/ 0 h 114"/>
                  <a:gd name="T41" fmla="*/ 38 w 38"/>
                  <a:gd name="T42" fmla="*/ 114 h 114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38" h="114">
                    <a:moveTo>
                      <a:pt x="32" y="101"/>
                    </a:moveTo>
                    <a:cubicBezTo>
                      <a:pt x="32" y="95"/>
                      <a:pt x="29" y="91"/>
                      <a:pt x="25" y="89"/>
                    </a:cubicBezTo>
                    <a:cubicBezTo>
                      <a:pt x="37" y="87"/>
                      <a:pt x="38" y="81"/>
                      <a:pt x="38" y="78"/>
                    </a:cubicBezTo>
                    <a:cubicBezTo>
                      <a:pt x="38" y="78"/>
                      <a:pt x="38" y="78"/>
                      <a:pt x="38" y="78"/>
                    </a:cubicBezTo>
                    <a:cubicBezTo>
                      <a:pt x="38" y="12"/>
                      <a:pt x="38" y="12"/>
                      <a:pt x="38" y="12"/>
                    </a:cubicBezTo>
                    <a:cubicBezTo>
                      <a:pt x="38" y="7"/>
                      <a:pt x="34" y="0"/>
                      <a:pt x="19" y="0"/>
                    </a:cubicBezTo>
                    <a:cubicBezTo>
                      <a:pt x="4" y="0"/>
                      <a:pt x="0" y="7"/>
                      <a:pt x="0" y="12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0" y="81"/>
                      <a:pt x="1" y="87"/>
                      <a:pt x="13" y="89"/>
                    </a:cubicBezTo>
                    <a:cubicBezTo>
                      <a:pt x="8" y="91"/>
                      <a:pt x="6" y="95"/>
                      <a:pt x="6" y="101"/>
                    </a:cubicBezTo>
                    <a:cubicBezTo>
                      <a:pt x="6" y="108"/>
                      <a:pt x="11" y="114"/>
                      <a:pt x="19" y="114"/>
                    </a:cubicBezTo>
                    <a:cubicBezTo>
                      <a:pt x="26" y="114"/>
                      <a:pt x="32" y="108"/>
                      <a:pt x="32" y="101"/>
                    </a:cubicBezTo>
                    <a:close/>
                  </a:path>
                </a:pathLst>
              </a:custGeom>
              <a:solidFill>
                <a:srgbClr val="99CC00"/>
              </a:solidFill>
              <a:ln w="3175">
                <a:solidFill>
                  <a:srgbClr val="343434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 defTabSz="870875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952" b="1">
                  <a:solidFill>
                    <a:srgbClr val="000000"/>
                  </a:solidFill>
                  <a:latin typeface="Arial" charset="0"/>
                  <a:cs typeface="Arial"/>
                </a:endParaRPr>
              </a:p>
            </p:txBody>
          </p:sp>
        </p:grpSp>
        <p:grpSp>
          <p:nvGrpSpPr>
            <p:cNvPr id="517" name="Group 793">
              <a:extLst>
                <a:ext uri="{FF2B5EF4-FFF2-40B4-BE49-F238E27FC236}">
                  <a16:creationId xmlns:a16="http://schemas.microsoft.com/office/drawing/2014/main" id="{49373261-0CDE-4927-9891-5F9B919896C7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3996195" y="6236335"/>
              <a:ext cx="75724" cy="221456"/>
              <a:chOff x="1008" y="867"/>
              <a:chExt cx="95" cy="278"/>
            </a:xfrm>
          </p:grpSpPr>
          <p:sp>
            <p:nvSpPr>
              <p:cNvPr id="570" name="Freeform 794">
                <a:extLst>
                  <a:ext uri="{FF2B5EF4-FFF2-40B4-BE49-F238E27FC236}">
                    <a16:creationId xmlns:a16="http://schemas.microsoft.com/office/drawing/2014/main" id="{0C5CE5F2-68AE-440D-BEE3-2CECBE71CD04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1008" y="867"/>
                <a:ext cx="95" cy="278"/>
              </a:xfrm>
              <a:custGeom>
                <a:avLst/>
                <a:gdLst>
                  <a:gd name="T0" fmla="*/ 237 w 38"/>
                  <a:gd name="T1" fmla="*/ 621 h 111"/>
                  <a:gd name="T2" fmla="*/ 237 w 38"/>
                  <a:gd name="T3" fmla="*/ 0 h 111"/>
                  <a:gd name="T4" fmla="*/ 155 w 38"/>
                  <a:gd name="T5" fmla="*/ 70 h 111"/>
                  <a:gd name="T6" fmla="*/ 200 w 38"/>
                  <a:gd name="T7" fmla="*/ 138 h 111"/>
                  <a:gd name="T8" fmla="*/ 120 w 38"/>
                  <a:gd name="T9" fmla="*/ 225 h 111"/>
                  <a:gd name="T10" fmla="*/ 37 w 38"/>
                  <a:gd name="T11" fmla="*/ 138 h 111"/>
                  <a:gd name="T12" fmla="*/ 80 w 38"/>
                  <a:gd name="T13" fmla="*/ 70 h 111"/>
                  <a:gd name="T14" fmla="*/ 0 w 38"/>
                  <a:gd name="T15" fmla="*/ 0 h 111"/>
                  <a:gd name="T16" fmla="*/ 0 w 38"/>
                  <a:gd name="T17" fmla="*/ 621 h 111"/>
                  <a:gd name="T18" fmla="*/ 120 w 38"/>
                  <a:gd name="T19" fmla="*/ 696 h 111"/>
                  <a:gd name="T20" fmla="*/ 237 w 38"/>
                  <a:gd name="T21" fmla="*/ 621 h 11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38"/>
                  <a:gd name="T34" fmla="*/ 0 h 111"/>
                  <a:gd name="T35" fmla="*/ 38 w 38"/>
                  <a:gd name="T36" fmla="*/ 111 h 111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38" h="111">
                    <a:moveTo>
                      <a:pt x="38" y="99"/>
                    </a:moveTo>
                    <a:cubicBezTo>
                      <a:pt x="38" y="0"/>
                      <a:pt x="38" y="0"/>
                      <a:pt x="38" y="0"/>
                    </a:cubicBezTo>
                    <a:cubicBezTo>
                      <a:pt x="37" y="3"/>
                      <a:pt x="36" y="9"/>
                      <a:pt x="25" y="11"/>
                    </a:cubicBezTo>
                    <a:cubicBezTo>
                      <a:pt x="29" y="13"/>
                      <a:pt x="32" y="17"/>
                      <a:pt x="32" y="22"/>
                    </a:cubicBezTo>
                    <a:cubicBezTo>
                      <a:pt x="32" y="30"/>
                      <a:pt x="26" y="36"/>
                      <a:pt x="19" y="36"/>
                    </a:cubicBezTo>
                    <a:cubicBezTo>
                      <a:pt x="11" y="36"/>
                      <a:pt x="6" y="30"/>
                      <a:pt x="6" y="22"/>
                    </a:cubicBezTo>
                    <a:cubicBezTo>
                      <a:pt x="6" y="17"/>
                      <a:pt x="8" y="13"/>
                      <a:pt x="13" y="11"/>
                    </a:cubicBezTo>
                    <a:cubicBezTo>
                      <a:pt x="1" y="9"/>
                      <a:pt x="0" y="3"/>
                      <a:pt x="0" y="0"/>
                    </a:cubicBezTo>
                    <a:cubicBezTo>
                      <a:pt x="0" y="99"/>
                      <a:pt x="0" y="99"/>
                      <a:pt x="0" y="99"/>
                    </a:cubicBezTo>
                    <a:cubicBezTo>
                      <a:pt x="0" y="106"/>
                      <a:pt x="4" y="111"/>
                      <a:pt x="19" y="111"/>
                    </a:cubicBezTo>
                    <a:cubicBezTo>
                      <a:pt x="34" y="111"/>
                      <a:pt x="38" y="106"/>
                      <a:pt x="38" y="99"/>
                    </a:cubicBez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defTabSz="870875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952" b="1">
                  <a:solidFill>
                    <a:srgbClr val="000000"/>
                  </a:solidFill>
                  <a:latin typeface="Arial" charset="0"/>
                  <a:cs typeface="Arial"/>
                </a:endParaRPr>
              </a:p>
            </p:txBody>
          </p:sp>
          <p:sp>
            <p:nvSpPr>
              <p:cNvPr id="571" name="Freeform 795">
                <a:extLst>
                  <a:ext uri="{FF2B5EF4-FFF2-40B4-BE49-F238E27FC236}">
                    <a16:creationId xmlns:a16="http://schemas.microsoft.com/office/drawing/2014/main" id="{9D24E595-6430-4EC2-B31C-FA7335F3D650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1053" y="867"/>
                <a:ext cx="50" cy="278"/>
              </a:xfrm>
              <a:custGeom>
                <a:avLst/>
                <a:gdLst>
                  <a:gd name="T0" fmla="*/ 125 w 20"/>
                  <a:gd name="T1" fmla="*/ 621 h 111"/>
                  <a:gd name="T2" fmla="*/ 125 w 20"/>
                  <a:gd name="T3" fmla="*/ 0 h 111"/>
                  <a:gd name="T4" fmla="*/ 107 w 20"/>
                  <a:gd name="T5" fmla="*/ 38 h 111"/>
                  <a:gd name="T6" fmla="*/ 107 w 20"/>
                  <a:gd name="T7" fmla="*/ 621 h 111"/>
                  <a:gd name="T8" fmla="*/ 0 w 20"/>
                  <a:gd name="T9" fmla="*/ 696 h 111"/>
                  <a:gd name="T10" fmla="*/ 7 w 20"/>
                  <a:gd name="T11" fmla="*/ 696 h 111"/>
                  <a:gd name="T12" fmla="*/ 125 w 20"/>
                  <a:gd name="T13" fmla="*/ 621 h 1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0"/>
                  <a:gd name="T22" fmla="*/ 0 h 111"/>
                  <a:gd name="T23" fmla="*/ 20 w 20"/>
                  <a:gd name="T24" fmla="*/ 111 h 11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0" h="111">
                    <a:moveTo>
                      <a:pt x="20" y="99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20" y="1"/>
                      <a:pt x="19" y="5"/>
                      <a:pt x="17" y="6"/>
                    </a:cubicBezTo>
                    <a:cubicBezTo>
                      <a:pt x="17" y="99"/>
                      <a:pt x="17" y="99"/>
                      <a:pt x="17" y="99"/>
                    </a:cubicBezTo>
                    <a:cubicBezTo>
                      <a:pt x="17" y="105"/>
                      <a:pt x="14" y="111"/>
                      <a:pt x="0" y="111"/>
                    </a:cubicBezTo>
                    <a:cubicBezTo>
                      <a:pt x="0" y="111"/>
                      <a:pt x="0" y="111"/>
                      <a:pt x="1" y="111"/>
                    </a:cubicBezTo>
                    <a:cubicBezTo>
                      <a:pt x="16" y="111"/>
                      <a:pt x="20" y="106"/>
                      <a:pt x="20" y="99"/>
                    </a:cubicBez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defTabSz="870875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952" b="1">
                  <a:solidFill>
                    <a:srgbClr val="000000"/>
                  </a:solidFill>
                  <a:latin typeface="Arial" charset="0"/>
                  <a:cs typeface="Arial"/>
                </a:endParaRPr>
              </a:p>
            </p:txBody>
          </p:sp>
          <p:sp>
            <p:nvSpPr>
              <p:cNvPr id="572" name="Freeform 796">
                <a:extLst>
                  <a:ext uri="{FF2B5EF4-FFF2-40B4-BE49-F238E27FC236}">
                    <a16:creationId xmlns:a16="http://schemas.microsoft.com/office/drawing/2014/main" id="{445D6530-E28A-42A4-A3D6-7EE32BA3838D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1008" y="867"/>
                <a:ext cx="95" cy="278"/>
              </a:xfrm>
              <a:custGeom>
                <a:avLst/>
                <a:gdLst>
                  <a:gd name="T0" fmla="*/ 155 w 38"/>
                  <a:gd name="T1" fmla="*/ 70 h 111"/>
                  <a:gd name="T2" fmla="*/ 200 w 38"/>
                  <a:gd name="T3" fmla="*/ 138 h 111"/>
                  <a:gd name="T4" fmla="*/ 137 w 38"/>
                  <a:gd name="T5" fmla="*/ 225 h 111"/>
                  <a:gd name="T6" fmla="*/ 150 w 38"/>
                  <a:gd name="T7" fmla="*/ 225 h 111"/>
                  <a:gd name="T8" fmla="*/ 220 w 38"/>
                  <a:gd name="T9" fmla="*/ 138 h 111"/>
                  <a:gd name="T10" fmla="*/ 180 w 38"/>
                  <a:gd name="T11" fmla="*/ 70 h 111"/>
                  <a:gd name="T12" fmla="*/ 237 w 38"/>
                  <a:gd name="T13" fmla="*/ 8 h 111"/>
                  <a:gd name="T14" fmla="*/ 237 w 38"/>
                  <a:gd name="T15" fmla="*/ 0 h 111"/>
                  <a:gd name="T16" fmla="*/ 155 w 38"/>
                  <a:gd name="T17" fmla="*/ 70 h 111"/>
                  <a:gd name="T18" fmla="*/ 137 w 38"/>
                  <a:gd name="T19" fmla="*/ 696 h 111"/>
                  <a:gd name="T20" fmla="*/ 30 w 38"/>
                  <a:gd name="T21" fmla="*/ 621 h 111"/>
                  <a:gd name="T22" fmla="*/ 30 w 38"/>
                  <a:gd name="T23" fmla="*/ 50 h 111"/>
                  <a:gd name="T24" fmla="*/ 0 w 38"/>
                  <a:gd name="T25" fmla="*/ 0 h 111"/>
                  <a:gd name="T26" fmla="*/ 0 w 38"/>
                  <a:gd name="T27" fmla="*/ 621 h 111"/>
                  <a:gd name="T28" fmla="*/ 120 w 38"/>
                  <a:gd name="T29" fmla="*/ 696 h 111"/>
                  <a:gd name="T30" fmla="*/ 137 w 38"/>
                  <a:gd name="T31" fmla="*/ 696 h 111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38"/>
                  <a:gd name="T49" fmla="*/ 0 h 111"/>
                  <a:gd name="T50" fmla="*/ 38 w 38"/>
                  <a:gd name="T51" fmla="*/ 111 h 111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38" h="111">
                    <a:moveTo>
                      <a:pt x="25" y="11"/>
                    </a:moveTo>
                    <a:cubicBezTo>
                      <a:pt x="29" y="13"/>
                      <a:pt x="32" y="17"/>
                      <a:pt x="32" y="22"/>
                    </a:cubicBezTo>
                    <a:cubicBezTo>
                      <a:pt x="32" y="29"/>
                      <a:pt x="28" y="34"/>
                      <a:pt x="22" y="36"/>
                    </a:cubicBezTo>
                    <a:cubicBezTo>
                      <a:pt x="22" y="36"/>
                      <a:pt x="23" y="36"/>
                      <a:pt x="24" y="36"/>
                    </a:cubicBezTo>
                    <a:cubicBezTo>
                      <a:pt x="31" y="35"/>
                      <a:pt x="35" y="30"/>
                      <a:pt x="35" y="22"/>
                    </a:cubicBezTo>
                    <a:cubicBezTo>
                      <a:pt x="35" y="17"/>
                      <a:pt x="33" y="13"/>
                      <a:pt x="29" y="11"/>
                    </a:cubicBezTo>
                    <a:cubicBezTo>
                      <a:pt x="35" y="10"/>
                      <a:pt x="38" y="5"/>
                      <a:pt x="38" y="1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37" y="3"/>
                      <a:pt x="36" y="9"/>
                      <a:pt x="25" y="11"/>
                    </a:cubicBezTo>
                    <a:close/>
                    <a:moveTo>
                      <a:pt x="22" y="111"/>
                    </a:moveTo>
                    <a:cubicBezTo>
                      <a:pt x="8" y="110"/>
                      <a:pt x="5" y="105"/>
                      <a:pt x="5" y="99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1" y="6"/>
                      <a:pt x="0" y="2"/>
                      <a:pt x="0" y="0"/>
                    </a:cubicBezTo>
                    <a:cubicBezTo>
                      <a:pt x="0" y="99"/>
                      <a:pt x="0" y="99"/>
                      <a:pt x="0" y="99"/>
                    </a:cubicBezTo>
                    <a:cubicBezTo>
                      <a:pt x="0" y="106"/>
                      <a:pt x="4" y="111"/>
                      <a:pt x="19" y="111"/>
                    </a:cubicBezTo>
                    <a:cubicBezTo>
                      <a:pt x="20" y="111"/>
                      <a:pt x="21" y="111"/>
                      <a:pt x="22" y="111"/>
                    </a:cubicBez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defTabSz="870875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952" b="1">
                  <a:solidFill>
                    <a:srgbClr val="000000"/>
                  </a:solidFill>
                  <a:latin typeface="Arial" charset="0"/>
                  <a:cs typeface="Arial"/>
                </a:endParaRPr>
              </a:p>
            </p:txBody>
          </p:sp>
          <p:sp>
            <p:nvSpPr>
              <p:cNvPr id="573" name="Freeform 797">
                <a:extLst>
                  <a:ext uri="{FF2B5EF4-FFF2-40B4-BE49-F238E27FC236}">
                    <a16:creationId xmlns:a16="http://schemas.microsoft.com/office/drawing/2014/main" id="{439BEC12-304E-4B29-A05A-CCC349D2E584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1008" y="867"/>
                <a:ext cx="95" cy="278"/>
              </a:xfrm>
              <a:custGeom>
                <a:avLst/>
                <a:gdLst>
                  <a:gd name="T0" fmla="*/ 237 w 38"/>
                  <a:gd name="T1" fmla="*/ 621 h 111"/>
                  <a:gd name="T2" fmla="*/ 237 w 38"/>
                  <a:gd name="T3" fmla="*/ 0 h 111"/>
                  <a:gd name="T4" fmla="*/ 155 w 38"/>
                  <a:gd name="T5" fmla="*/ 70 h 111"/>
                  <a:gd name="T6" fmla="*/ 200 w 38"/>
                  <a:gd name="T7" fmla="*/ 138 h 111"/>
                  <a:gd name="T8" fmla="*/ 120 w 38"/>
                  <a:gd name="T9" fmla="*/ 225 h 111"/>
                  <a:gd name="T10" fmla="*/ 37 w 38"/>
                  <a:gd name="T11" fmla="*/ 138 h 111"/>
                  <a:gd name="T12" fmla="*/ 80 w 38"/>
                  <a:gd name="T13" fmla="*/ 70 h 111"/>
                  <a:gd name="T14" fmla="*/ 0 w 38"/>
                  <a:gd name="T15" fmla="*/ 0 h 111"/>
                  <a:gd name="T16" fmla="*/ 0 w 38"/>
                  <a:gd name="T17" fmla="*/ 621 h 111"/>
                  <a:gd name="T18" fmla="*/ 120 w 38"/>
                  <a:gd name="T19" fmla="*/ 696 h 111"/>
                  <a:gd name="T20" fmla="*/ 237 w 38"/>
                  <a:gd name="T21" fmla="*/ 621 h 11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38"/>
                  <a:gd name="T34" fmla="*/ 0 h 111"/>
                  <a:gd name="T35" fmla="*/ 38 w 38"/>
                  <a:gd name="T36" fmla="*/ 111 h 111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38" h="111">
                    <a:moveTo>
                      <a:pt x="38" y="99"/>
                    </a:moveTo>
                    <a:cubicBezTo>
                      <a:pt x="38" y="0"/>
                      <a:pt x="38" y="0"/>
                      <a:pt x="38" y="0"/>
                    </a:cubicBezTo>
                    <a:cubicBezTo>
                      <a:pt x="37" y="3"/>
                      <a:pt x="36" y="9"/>
                      <a:pt x="25" y="11"/>
                    </a:cubicBezTo>
                    <a:cubicBezTo>
                      <a:pt x="29" y="13"/>
                      <a:pt x="32" y="17"/>
                      <a:pt x="32" y="22"/>
                    </a:cubicBezTo>
                    <a:cubicBezTo>
                      <a:pt x="32" y="30"/>
                      <a:pt x="26" y="36"/>
                      <a:pt x="19" y="36"/>
                    </a:cubicBezTo>
                    <a:cubicBezTo>
                      <a:pt x="11" y="36"/>
                      <a:pt x="6" y="30"/>
                      <a:pt x="6" y="22"/>
                    </a:cubicBezTo>
                    <a:cubicBezTo>
                      <a:pt x="6" y="17"/>
                      <a:pt x="8" y="13"/>
                      <a:pt x="13" y="11"/>
                    </a:cubicBezTo>
                    <a:cubicBezTo>
                      <a:pt x="1" y="9"/>
                      <a:pt x="0" y="3"/>
                      <a:pt x="0" y="0"/>
                    </a:cubicBezTo>
                    <a:cubicBezTo>
                      <a:pt x="0" y="99"/>
                      <a:pt x="0" y="99"/>
                      <a:pt x="0" y="99"/>
                    </a:cubicBezTo>
                    <a:cubicBezTo>
                      <a:pt x="0" y="106"/>
                      <a:pt x="4" y="111"/>
                      <a:pt x="19" y="111"/>
                    </a:cubicBezTo>
                    <a:cubicBezTo>
                      <a:pt x="34" y="111"/>
                      <a:pt x="38" y="106"/>
                      <a:pt x="38" y="99"/>
                    </a:cubicBezTo>
                    <a:close/>
                  </a:path>
                </a:pathLst>
              </a:custGeom>
              <a:solidFill>
                <a:srgbClr val="FFFF00"/>
              </a:solidFill>
              <a:ln w="4763">
                <a:solidFill>
                  <a:srgbClr val="343434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 defTabSz="870875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952" b="1">
                  <a:solidFill>
                    <a:srgbClr val="000000"/>
                  </a:solidFill>
                  <a:latin typeface="Arial" charset="0"/>
                  <a:cs typeface="Arial"/>
                </a:endParaRPr>
              </a:p>
            </p:txBody>
          </p:sp>
        </p:grpSp>
        <p:grpSp>
          <p:nvGrpSpPr>
            <p:cNvPr id="518" name="Group 798">
              <a:extLst>
                <a:ext uri="{FF2B5EF4-FFF2-40B4-BE49-F238E27FC236}">
                  <a16:creationId xmlns:a16="http://schemas.microsoft.com/office/drawing/2014/main" id="{554682AD-7253-4996-BA9D-CE3955351EBF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rot="10800000">
              <a:off x="5167770" y="6229192"/>
              <a:ext cx="77152" cy="228600"/>
              <a:chOff x="818" y="866"/>
              <a:chExt cx="96" cy="286"/>
            </a:xfrm>
          </p:grpSpPr>
          <p:sp>
            <p:nvSpPr>
              <p:cNvPr id="566" name="Freeform 799">
                <a:extLst>
                  <a:ext uri="{FF2B5EF4-FFF2-40B4-BE49-F238E27FC236}">
                    <a16:creationId xmlns:a16="http://schemas.microsoft.com/office/drawing/2014/main" id="{34DA51AD-FCA4-425F-8AE0-BE85B2C666E5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818" y="866"/>
                <a:ext cx="96" cy="286"/>
              </a:xfrm>
              <a:custGeom>
                <a:avLst/>
                <a:gdLst>
                  <a:gd name="T0" fmla="*/ 205 w 38"/>
                  <a:gd name="T1" fmla="*/ 635 h 114"/>
                  <a:gd name="T2" fmla="*/ 159 w 38"/>
                  <a:gd name="T3" fmla="*/ 559 h 114"/>
                  <a:gd name="T4" fmla="*/ 243 w 38"/>
                  <a:gd name="T5" fmla="*/ 492 h 114"/>
                  <a:gd name="T6" fmla="*/ 243 w 38"/>
                  <a:gd name="T7" fmla="*/ 492 h 114"/>
                  <a:gd name="T8" fmla="*/ 243 w 38"/>
                  <a:gd name="T9" fmla="*/ 75 h 114"/>
                  <a:gd name="T10" fmla="*/ 121 w 38"/>
                  <a:gd name="T11" fmla="*/ 0 h 114"/>
                  <a:gd name="T12" fmla="*/ 0 w 38"/>
                  <a:gd name="T13" fmla="*/ 75 h 114"/>
                  <a:gd name="T14" fmla="*/ 0 w 38"/>
                  <a:gd name="T15" fmla="*/ 492 h 114"/>
                  <a:gd name="T16" fmla="*/ 0 w 38"/>
                  <a:gd name="T17" fmla="*/ 492 h 114"/>
                  <a:gd name="T18" fmla="*/ 83 w 38"/>
                  <a:gd name="T19" fmla="*/ 559 h 114"/>
                  <a:gd name="T20" fmla="*/ 38 w 38"/>
                  <a:gd name="T21" fmla="*/ 635 h 114"/>
                  <a:gd name="T22" fmla="*/ 121 w 38"/>
                  <a:gd name="T23" fmla="*/ 718 h 114"/>
                  <a:gd name="T24" fmla="*/ 205 w 38"/>
                  <a:gd name="T25" fmla="*/ 635 h 11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38"/>
                  <a:gd name="T40" fmla="*/ 0 h 114"/>
                  <a:gd name="T41" fmla="*/ 38 w 38"/>
                  <a:gd name="T42" fmla="*/ 114 h 114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38" h="114">
                    <a:moveTo>
                      <a:pt x="32" y="101"/>
                    </a:moveTo>
                    <a:cubicBezTo>
                      <a:pt x="32" y="95"/>
                      <a:pt x="29" y="91"/>
                      <a:pt x="25" y="89"/>
                    </a:cubicBezTo>
                    <a:cubicBezTo>
                      <a:pt x="37" y="87"/>
                      <a:pt x="38" y="81"/>
                      <a:pt x="38" y="78"/>
                    </a:cubicBezTo>
                    <a:cubicBezTo>
                      <a:pt x="38" y="78"/>
                      <a:pt x="38" y="78"/>
                      <a:pt x="38" y="78"/>
                    </a:cubicBezTo>
                    <a:cubicBezTo>
                      <a:pt x="38" y="12"/>
                      <a:pt x="38" y="12"/>
                      <a:pt x="38" y="12"/>
                    </a:cubicBezTo>
                    <a:cubicBezTo>
                      <a:pt x="38" y="7"/>
                      <a:pt x="34" y="0"/>
                      <a:pt x="19" y="0"/>
                    </a:cubicBezTo>
                    <a:cubicBezTo>
                      <a:pt x="4" y="0"/>
                      <a:pt x="0" y="7"/>
                      <a:pt x="0" y="12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0" y="81"/>
                      <a:pt x="1" y="87"/>
                      <a:pt x="13" y="89"/>
                    </a:cubicBezTo>
                    <a:cubicBezTo>
                      <a:pt x="8" y="91"/>
                      <a:pt x="6" y="95"/>
                      <a:pt x="6" y="101"/>
                    </a:cubicBezTo>
                    <a:cubicBezTo>
                      <a:pt x="6" y="108"/>
                      <a:pt x="11" y="114"/>
                      <a:pt x="19" y="114"/>
                    </a:cubicBezTo>
                    <a:cubicBezTo>
                      <a:pt x="26" y="114"/>
                      <a:pt x="32" y="108"/>
                      <a:pt x="32" y="101"/>
                    </a:cubicBezTo>
                    <a:close/>
                  </a:path>
                </a:pathLst>
              </a:custGeom>
              <a:solidFill>
                <a:srgbClr val="99CC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defTabSz="870875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952" b="1">
                  <a:solidFill>
                    <a:srgbClr val="000000"/>
                  </a:solidFill>
                  <a:latin typeface="Arial" charset="0"/>
                  <a:cs typeface="Arial"/>
                </a:endParaRPr>
              </a:p>
            </p:txBody>
          </p:sp>
          <p:sp>
            <p:nvSpPr>
              <p:cNvPr id="567" name="Freeform 800">
                <a:extLst>
                  <a:ext uri="{FF2B5EF4-FFF2-40B4-BE49-F238E27FC236}">
                    <a16:creationId xmlns:a16="http://schemas.microsoft.com/office/drawing/2014/main" id="{1B645704-17E1-4E4D-B85C-C8B82D7BBBBA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864" y="866"/>
                <a:ext cx="50" cy="286"/>
              </a:xfrm>
              <a:custGeom>
                <a:avLst/>
                <a:gdLst>
                  <a:gd name="T0" fmla="*/ 112 w 20"/>
                  <a:gd name="T1" fmla="*/ 75 h 114"/>
                  <a:gd name="T2" fmla="*/ 112 w 20"/>
                  <a:gd name="T3" fmla="*/ 492 h 114"/>
                  <a:gd name="T4" fmla="*/ 112 w 20"/>
                  <a:gd name="T5" fmla="*/ 492 h 114"/>
                  <a:gd name="T6" fmla="*/ 32 w 20"/>
                  <a:gd name="T7" fmla="*/ 559 h 114"/>
                  <a:gd name="T8" fmla="*/ 75 w 20"/>
                  <a:gd name="T9" fmla="*/ 635 h 114"/>
                  <a:gd name="T10" fmla="*/ 0 w 20"/>
                  <a:gd name="T11" fmla="*/ 718 h 114"/>
                  <a:gd name="T12" fmla="*/ 7 w 20"/>
                  <a:gd name="T13" fmla="*/ 718 h 114"/>
                  <a:gd name="T14" fmla="*/ 88 w 20"/>
                  <a:gd name="T15" fmla="*/ 635 h 114"/>
                  <a:gd name="T16" fmla="*/ 43 w 20"/>
                  <a:gd name="T17" fmla="*/ 559 h 114"/>
                  <a:gd name="T18" fmla="*/ 125 w 20"/>
                  <a:gd name="T19" fmla="*/ 492 h 114"/>
                  <a:gd name="T20" fmla="*/ 125 w 20"/>
                  <a:gd name="T21" fmla="*/ 492 h 114"/>
                  <a:gd name="T22" fmla="*/ 125 w 20"/>
                  <a:gd name="T23" fmla="*/ 75 h 114"/>
                  <a:gd name="T24" fmla="*/ 7 w 20"/>
                  <a:gd name="T25" fmla="*/ 0 h 114"/>
                  <a:gd name="T26" fmla="*/ 0 w 20"/>
                  <a:gd name="T27" fmla="*/ 0 h 114"/>
                  <a:gd name="T28" fmla="*/ 112 w 20"/>
                  <a:gd name="T29" fmla="*/ 75 h 114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20"/>
                  <a:gd name="T46" fmla="*/ 0 h 114"/>
                  <a:gd name="T47" fmla="*/ 20 w 20"/>
                  <a:gd name="T48" fmla="*/ 114 h 114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20" h="114">
                    <a:moveTo>
                      <a:pt x="18" y="12"/>
                    </a:moveTo>
                    <a:cubicBezTo>
                      <a:pt x="18" y="78"/>
                      <a:pt x="18" y="78"/>
                      <a:pt x="18" y="78"/>
                    </a:cubicBezTo>
                    <a:cubicBezTo>
                      <a:pt x="18" y="78"/>
                      <a:pt x="18" y="78"/>
                      <a:pt x="18" y="78"/>
                    </a:cubicBezTo>
                    <a:cubicBezTo>
                      <a:pt x="18" y="81"/>
                      <a:pt x="17" y="87"/>
                      <a:pt x="5" y="89"/>
                    </a:cubicBezTo>
                    <a:cubicBezTo>
                      <a:pt x="9" y="91"/>
                      <a:pt x="12" y="95"/>
                      <a:pt x="12" y="101"/>
                    </a:cubicBezTo>
                    <a:cubicBezTo>
                      <a:pt x="12" y="108"/>
                      <a:pt x="7" y="113"/>
                      <a:pt x="0" y="114"/>
                    </a:cubicBezTo>
                    <a:cubicBezTo>
                      <a:pt x="0" y="114"/>
                      <a:pt x="0" y="114"/>
                      <a:pt x="1" y="114"/>
                    </a:cubicBezTo>
                    <a:cubicBezTo>
                      <a:pt x="8" y="114"/>
                      <a:pt x="14" y="108"/>
                      <a:pt x="14" y="101"/>
                    </a:cubicBezTo>
                    <a:cubicBezTo>
                      <a:pt x="14" y="95"/>
                      <a:pt x="11" y="91"/>
                      <a:pt x="7" y="89"/>
                    </a:cubicBezTo>
                    <a:cubicBezTo>
                      <a:pt x="19" y="87"/>
                      <a:pt x="20" y="81"/>
                      <a:pt x="20" y="78"/>
                    </a:cubicBezTo>
                    <a:cubicBezTo>
                      <a:pt x="20" y="78"/>
                      <a:pt x="20" y="78"/>
                      <a:pt x="20" y="78"/>
                    </a:cubicBezTo>
                    <a:cubicBezTo>
                      <a:pt x="20" y="12"/>
                      <a:pt x="20" y="12"/>
                      <a:pt x="20" y="12"/>
                    </a:cubicBezTo>
                    <a:cubicBezTo>
                      <a:pt x="20" y="7"/>
                      <a:pt x="16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4" y="1"/>
                      <a:pt x="18" y="8"/>
                      <a:pt x="18" y="12"/>
                    </a:cubicBezTo>
                    <a:close/>
                  </a:path>
                </a:pathLst>
              </a:custGeom>
              <a:solidFill>
                <a:srgbClr val="99CC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defTabSz="870875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952" b="1">
                  <a:solidFill>
                    <a:srgbClr val="000000"/>
                  </a:solidFill>
                  <a:latin typeface="Arial" charset="0"/>
                  <a:cs typeface="Arial"/>
                </a:endParaRPr>
              </a:p>
            </p:txBody>
          </p:sp>
          <p:sp>
            <p:nvSpPr>
              <p:cNvPr id="568" name="Freeform 801">
                <a:extLst>
                  <a:ext uri="{FF2B5EF4-FFF2-40B4-BE49-F238E27FC236}">
                    <a16:creationId xmlns:a16="http://schemas.microsoft.com/office/drawing/2014/main" id="{A4743974-5BD8-4AD7-AE17-74A2A67B4992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818" y="866"/>
                <a:ext cx="56" cy="286"/>
              </a:xfrm>
              <a:custGeom>
                <a:avLst/>
                <a:gdLst>
                  <a:gd name="T0" fmla="*/ 79 w 22"/>
                  <a:gd name="T1" fmla="*/ 635 h 114"/>
                  <a:gd name="T2" fmla="*/ 122 w 22"/>
                  <a:gd name="T3" fmla="*/ 559 h 114"/>
                  <a:gd name="T4" fmla="*/ 38 w 22"/>
                  <a:gd name="T5" fmla="*/ 492 h 114"/>
                  <a:gd name="T6" fmla="*/ 38 w 22"/>
                  <a:gd name="T7" fmla="*/ 492 h 114"/>
                  <a:gd name="T8" fmla="*/ 38 w 22"/>
                  <a:gd name="T9" fmla="*/ 75 h 114"/>
                  <a:gd name="T10" fmla="*/ 143 w 22"/>
                  <a:gd name="T11" fmla="*/ 8 h 114"/>
                  <a:gd name="T12" fmla="*/ 122 w 22"/>
                  <a:gd name="T13" fmla="*/ 0 h 114"/>
                  <a:gd name="T14" fmla="*/ 0 w 22"/>
                  <a:gd name="T15" fmla="*/ 75 h 114"/>
                  <a:gd name="T16" fmla="*/ 0 w 22"/>
                  <a:gd name="T17" fmla="*/ 492 h 114"/>
                  <a:gd name="T18" fmla="*/ 0 w 22"/>
                  <a:gd name="T19" fmla="*/ 492 h 114"/>
                  <a:gd name="T20" fmla="*/ 84 w 22"/>
                  <a:gd name="T21" fmla="*/ 559 h 114"/>
                  <a:gd name="T22" fmla="*/ 38 w 22"/>
                  <a:gd name="T23" fmla="*/ 635 h 114"/>
                  <a:gd name="T24" fmla="*/ 122 w 22"/>
                  <a:gd name="T25" fmla="*/ 718 h 114"/>
                  <a:gd name="T26" fmla="*/ 143 w 22"/>
                  <a:gd name="T27" fmla="*/ 718 h 114"/>
                  <a:gd name="T28" fmla="*/ 79 w 22"/>
                  <a:gd name="T29" fmla="*/ 635 h 114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22"/>
                  <a:gd name="T46" fmla="*/ 0 h 114"/>
                  <a:gd name="T47" fmla="*/ 22 w 22"/>
                  <a:gd name="T48" fmla="*/ 114 h 114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22" h="114">
                    <a:moveTo>
                      <a:pt x="12" y="101"/>
                    </a:moveTo>
                    <a:cubicBezTo>
                      <a:pt x="12" y="95"/>
                      <a:pt x="15" y="91"/>
                      <a:pt x="19" y="89"/>
                    </a:cubicBezTo>
                    <a:cubicBezTo>
                      <a:pt x="7" y="87"/>
                      <a:pt x="6" y="81"/>
                      <a:pt x="6" y="78"/>
                    </a:cubicBezTo>
                    <a:cubicBezTo>
                      <a:pt x="6" y="78"/>
                      <a:pt x="6" y="78"/>
                      <a:pt x="6" y="78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6" y="8"/>
                      <a:pt x="8" y="1"/>
                      <a:pt x="22" y="1"/>
                    </a:cubicBezTo>
                    <a:cubicBezTo>
                      <a:pt x="21" y="0"/>
                      <a:pt x="20" y="0"/>
                      <a:pt x="19" y="0"/>
                    </a:cubicBezTo>
                    <a:cubicBezTo>
                      <a:pt x="4" y="0"/>
                      <a:pt x="0" y="7"/>
                      <a:pt x="0" y="12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0" y="81"/>
                      <a:pt x="1" y="87"/>
                      <a:pt x="13" y="89"/>
                    </a:cubicBezTo>
                    <a:cubicBezTo>
                      <a:pt x="8" y="91"/>
                      <a:pt x="6" y="95"/>
                      <a:pt x="6" y="101"/>
                    </a:cubicBezTo>
                    <a:cubicBezTo>
                      <a:pt x="6" y="108"/>
                      <a:pt x="11" y="114"/>
                      <a:pt x="19" y="114"/>
                    </a:cubicBezTo>
                    <a:cubicBezTo>
                      <a:pt x="20" y="114"/>
                      <a:pt x="21" y="114"/>
                      <a:pt x="22" y="114"/>
                    </a:cubicBezTo>
                    <a:cubicBezTo>
                      <a:pt x="16" y="112"/>
                      <a:pt x="12" y="107"/>
                      <a:pt x="12" y="101"/>
                    </a:cubicBezTo>
                    <a:close/>
                  </a:path>
                </a:pathLst>
              </a:custGeom>
              <a:solidFill>
                <a:srgbClr val="99CC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defTabSz="870875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952" b="1">
                  <a:solidFill>
                    <a:srgbClr val="000000"/>
                  </a:solidFill>
                  <a:latin typeface="Arial" charset="0"/>
                  <a:cs typeface="Arial"/>
                </a:endParaRPr>
              </a:p>
            </p:txBody>
          </p:sp>
          <p:sp>
            <p:nvSpPr>
              <p:cNvPr id="569" name="Freeform 802">
                <a:extLst>
                  <a:ext uri="{FF2B5EF4-FFF2-40B4-BE49-F238E27FC236}">
                    <a16:creationId xmlns:a16="http://schemas.microsoft.com/office/drawing/2014/main" id="{52DE28E3-75B7-42A0-8451-B33984377543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818" y="866"/>
                <a:ext cx="96" cy="286"/>
              </a:xfrm>
              <a:custGeom>
                <a:avLst/>
                <a:gdLst>
                  <a:gd name="T0" fmla="*/ 205 w 38"/>
                  <a:gd name="T1" fmla="*/ 635 h 114"/>
                  <a:gd name="T2" fmla="*/ 159 w 38"/>
                  <a:gd name="T3" fmla="*/ 559 h 114"/>
                  <a:gd name="T4" fmla="*/ 243 w 38"/>
                  <a:gd name="T5" fmla="*/ 492 h 114"/>
                  <a:gd name="T6" fmla="*/ 243 w 38"/>
                  <a:gd name="T7" fmla="*/ 492 h 114"/>
                  <a:gd name="T8" fmla="*/ 243 w 38"/>
                  <a:gd name="T9" fmla="*/ 75 h 114"/>
                  <a:gd name="T10" fmla="*/ 121 w 38"/>
                  <a:gd name="T11" fmla="*/ 0 h 114"/>
                  <a:gd name="T12" fmla="*/ 0 w 38"/>
                  <a:gd name="T13" fmla="*/ 75 h 114"/>
                  <a:gd name="T14" fmla="*/ 0 w 38"/>
                  <a:gd name="T15" fmla="*/ 492 h 114"/>
                  <a:gd name="T16" fmla="*/ 0 w 38"/>
                  <a:gd name="T17" fmla="*/ 492 h 114"/>
                  <a:gd name="T18" fmla="*/ 83 w 38"/>
                  <a:gd name="T19" fmla="*/ 559 h 114"/>
                  <a:gd name="T20" fmla="*/ 38 w 38"/>
                  <a:gd name="T21" fmla="*/ 635 h 114"/>
                  <a:gd name="T22" fmla="*/ 121 w 38"/>
                  <a:gd name="T23" fmla="*/ 718 h 114"/>
                  <a:gd name="T24" fmla="*/ 205 w 38"/>
                  <a:gd name="T25" fmla="*/ 635 h 11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38"/>
                  <a:gd name="T40" fmla="*/ 0 h 114"/>
                  <a:gd name="T41" fmla="*/ 38 w 38"/>
                  <a:gd name="T42" fmla="*/ 114 h 114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38" h="114">
                    <a:moveTo>
                      <a:pt x="32" y="101"/>
                    </a:moveTo>
                    <a:cubicBezTo>
                      <a:pt x="32" y="95"/>
                      <a:pt x="29" y="91"/>
                      <a:pt x="25" y="89"/>
                    </a:cubicBezTo>
                    <a:cubicBezTo>
                      <a:pt x="37" y="87"/>
                      <a:pt x="38" y="81"/>
                      <a:pt x="38" y="78"/>
                    </a:cubicBezTo>
                    <a:cubicBezTo>
                      <a:pt x="38" y="78"/>
                      <a:pt x="38" y="78"/>
                      <a:pt x="38" y="78"/>
                    </a:cubicBezTo>
                    <a:cubicBezTo>
                      <a:pt x="38" y="12"/>
                      <a:pt x="38" y="12"/>
                      <a:pt x="38" y="12"/>
                    </a:cubicBezTo>
                    <a:cubicBezTo>
                      <a:pt x="38" y="7"/>
                      <a:pt x="34" y="0"/>
                      <a:pt x="19" y="0"/>
                    </a:cubicBezTo>
                    <a:cubicBezTo>
                      <a:pt x="4" y="0"/>
                      <a:pt x="0" y="7"/>
                      <a:pt x="0" y="12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0" y="81"/>
                      <a:pt x="1" y="87"/>
                      <a:pt x="13" y="89"/>
                    </a:cubicBezTo>
                    <a:cubicBezTo>
                      <a:pt x="8" y="91"/>
                      <a:pt x="6" y="95"/>
                      <a:pt x="6" y="101"/>
                    </a:cubicBezTo>
                    <a:cubicBezTo>
                      <a:pt x="6" y="108"/>
                      <a:pt x="11" y="114"/>
                      <a:pt x="19" y="114"/>
                    </a:cubicBezTo>
                    <a:cubicBezTo>
                      <a:pt x="26" y="114"/>
                      <a:pt x="32" y="108"/>
                      <a:pt x="32" y="101"/>
                    </a:cubicBezTo>
                    <a:close/>
                  </a:path>
                </a:pathLst>
              </a:custGeom>
              <a:solidFill>
                <a:srgbClr val="99CC00"/>
              </a:solidFill>
              <a:ln w="3175">
                <a:solidFill>
                  <a:srgbClr val="343434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 defTabSz="870875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952" b="1">
                  <a:solidFill>
                    <a:srgbClr val="000000"/>
                  </a:solidFill>
                  <a:latin typeface="Arial" charset="0"/>
                  <a:cs typeface="Arial"/>
                </a:endParaRPr>
              </a:p>
            </p:txBody>
          </p:sp>
        </p:grpSp>
        <p:grpSp>
          <p:nvGrpSpPr>
            <p:cNvPr id="519" name="Group 803">
              <a:extLst>
                <a:ext uri="{FF2B5EF4-FFF2-40B4-BE49-F238E27FC236}">
                  <a16:creationId xmlns:a16="http://schemas.microsoft.com/office/drawing/2014/main" id="{490970F0-4A8D-43FC-8D19-580E45D47D6B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5627827" y="6236335"/>
              <a:ext cx="77152" cy="221456"/>
              <a:chOff x="1008" y="867"/>
              <a:chExt cx="95" cy="278"/>
            </a:xfrm>
          </p:grpSpPr>
          <p:sp>
            <p:nvSpPr>
              <p:cNvPr id="562" name="Freeform 804">
                <a:extLst>
                  <a:ext uri="{FF2B5EF4-FFF2-40B4-BE49-F238E27FC236}">
                    <a16:creationId xmlns:a16="http://schemas.microsoft.com/office/drawing/2014/main" id="{D60A8713-6537-46CD-98B8-CDD4F36ED1FB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1008" y="867"/>
                <a:ext cx="95" cy="278"/>
              </a:xfrm>
              <a:custGeom>
                <a:avLst/>
                <a:gdLst>
                  <a:gd name="T0" fmla="*/ 237 w 38"/>
                  <a:gd name="T1" fmla="*/ 621 h 111"/>
                  <a:gd name="T2" fmla="*/ 237 w 38"/>
                  <a:gd name="T3" fmla="*/ 0 h 111"/>
                  <a:gd name="T4" fmla="*/ 155 w 38"/>
                  <a:gd name="T5" fmla="*/ 70 h 111"/>
                  <a:gd name="T6" fmla="*/ 200 w 38"/>
                  <a:gd name="T7" fmla="*/ 138 h 111"/>
                  <a:gd name="T8" fmla="*/ 120 w 38"/>
                  <a:gd name="T9" fmla="*/ 225 h 111"/>
                  <a:gd name="T10" fmla="*/ 37 w 38"/>
                  <a:gd name="T11" fmla="*/ 138 h 111"/>
                  <a:gd name="T12" fmla="*/ 80 w 38"/>
                  <a:gd name="T13" fmla="*/ 70 h 111"/>
                  <a:gd name="T14" fmla="*/ 0 w 38"/>
                  <a:gd name="T15" fmla="*/ 0 h 111"/>
                  <a:gd name="T16" fmla="*/ 0 w 38"/>
                  <a:gd name="T17" fmla="*/ 621 h 111"/>
                  <a:gd name="T18" fmla="*/ 120 w 38"/>
                  <a:gd name="T19" fmla="*/ 696 h 111"/>
                  <a:gd name="T20" fmla="*/ 237 w 38"/>
                  <a:gd name="T21" fmla="*/ 621 h 11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38"/>
                  <a:gd name="T34" fmla="*/ 0 h 111"/>
                  <a:gd name="T35" fmla="*/ 38 w 38"/>
                  <a:gd name="T36" fmla="*/ 111 h 111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38" h="111">
                    <a:moveTo>
                      <a:pt x="38" y="99"/>
                    </a:moveTo>
                    <a:cubicBezTo>
                      <a:pt x="38" y="0"/>
                      <a:pt x="38" y="0"/>
                      <a:pt x="38" y="0"/>
                    </a:cubicBezTo>
                    <a:cubicBezTo>
                      <a:pt x="37" y="3"/>
                      <a:pt x="36" y="9"/>
                      <a:pt x="25" y="11"/>
                    </a:cubicBezTo>
                    <a:cubicBezTo>
                      <a:pt x="29" y="13"/>
                      <a:pt x="32" y="17"/>
                      <a:pt x="32" y="22"/>
                    </a:cubicBezTo>
                    <a:cubicBezTo>
                      <a:pt x="32" y="30"/>
                      <a:pt x="26" y="36"/>
                      <a:pt x="19" y="36"/>
                    </a:cubicBezTo>
                    <a:cubicBezTo>
                      <a:pt x="11" y="36"/>
                      <a:pt x="6" y="30"/>
                      <a:pt x="6" y="22"/>
                    </a:cubicBezTo>
                    <a:cubicBezTo>
                      <a:pt x="6" y="17"/>
                      <a:pt x="8" y="13"/>
                      <a:pt x="13" y="11"/>
                    </a:cubicBezTo>
                    <a:cubicBezTo>
                      <a:pt x="1" y="9"/>
                      <a:pt x="0" y="3"/>
                      <a:pt x="0" y="0"/>
                    </a:cubicBezTo>
                    <a:cubicBezTo>
                      <a:pt x="0" y="99"/>
                      <a:pt x="0" y="99"/>
                      <a:pt x="0" y="99"/>
                    </a:cubicBezTo>
                    <a:cubicBezTo>
                      <a:pt x="0" y="106"/>
                      <a:pt x="4" y="111"/>
                      <a:pt x="19" y="111"/>
                    </a:cubicBezTo>
                    <a:cubicBezTo>
                      <a:pt x="34" y="111"/>
                      <a:pt x="38" y="106"/>
                      <a:pt x="38" y="99"/>
                    </a:cubicBez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defTabSz="870875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952" b="1">
                  <a:solidFill>
                    <a:srgbClr val="000000"/>
                  </a:solidFill>
                  <a:latin typeface="Arial" charset="0"/>
                  <a:cs typeface="Arial"/>
                </a:endParaRPr>
              </a:p>
            </p:txBody>
          </p:sp>
          <p:sp>
            <p:nvSpPr>
              <p:cNvPr id="563" name="Freeform 805">
                <a:extLst>
                  <a:ext uri="{FF2B5EF4-FFF2-40B4-BE49-F238E27FC236}">
                    <a16:creationId xmlns:a16="http://schemas.microsoft.com/office/drawing/2014/main" id="{4B7B1F63-24A2-4C82-8E3F-AD8A9CFF3B86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1053" y="867"/>
                <a:ext cx="50" cy="278"/>
              </a:xfrm>
              <a:custGeom>
                <a:avLst/>
                <a:gdLst>
                  <a:gd name="T0" fmla="*/ 125 w 20"/>
                  <a:gd name="T1" fmla="*/ 621 h 111"/>
                  <a:gd name="T2" fmla="*/ 125 w 20"/>
                  <a:gd name="T3" fmla="*/ 0 h 111"/>
                  <a:gd name="T4" fmla="*/ 107 w 20"/>
                  <a:gd name="T5" fmla="*/ 38 h 111"/>
                  <a:gd name="T6" fmla="*/ 107 w 20"/>
                  <a:gd name="T7" fmla="*/ 621 h 111"/>
                  <a:gd name="T8" fmla="*/ 0 w 20"/>
                  <a:gd name="T9" fmla="*/ 696 h 111"/>
                  <a:gd name="T10" fmla="*/ 7 w 20"/>
                  <a:gd name="T11" fmla="*/ 696 h 111"/>
                  <a:gd name="T12" fmla="*/ 125 w 20"/>
                  <a:gd name="T13" fmla="*/ 621 h 1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0"/>
                  <a:gd name="T22" fmla="*/ 0 h 111"/>
                  <a:gd name="T23" fmla="*/ 20 w 20"/>
                  <a:gd name="T24" fmla="*/ 111 h 11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0" h="111">
                    <a:moveTo>
                      <a:pt x="20" y="99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20" y="1"/>
                      <a:pt x="19" y="5"/>
                      <a:pt x="17" y="6"/>
                    </a:cubicBezTo>
                    <a:cubicBezTo>
                      <a:pt x="17" y="99"/>
                      <a:pt x="17" y="99"/>
                      <a:pt x="17" y="99"/>
                    </a:cubicBezTo>
                    <a:cubicBezTo>
                      <a:pt x="17" y="105"/>
                      <a:pt x="14" y="111"/>
                      <a:pt x="0" y="111"/>
                    </a:cubicBezTo>
                    <a:cubicBezTo>
                      <a:pt x="0" y="111"/>
                      <a:pt x="0" y="111"/>
                      <a:pt x="1" y="111"/>
                    </a:cubicBezTo>
                    <a:cubicBezTo>
                      <a:pt x="16" y="111"/>
                      <a:pt x="20" y="106"/>
                      <a:pt x="20" y="99"/>
                    </a:cubicBez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defTabSz="870875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952" b="1">
                  <a:solidFill>
                    <a:srgbClr val="000000"/>
                  </a:solidFill>
                  <a:latin typeface="Arial" charset="0"/>
                  <a:cs typeface="Arial"/>
                </a:endParaRPr>
              </a:p>
            </p:txBody>
          </p:sp>
          <p:sp>
            <p:nvSpPr>
              <p:cNvPr id="564" name="Freeform 806">
                <a:extLst>
                  <a:ext uri="{FF2B5EF4-FFF2-40B4-BE49-F238E27FC236}">
                    <a16:creationId xmlns:a16="http://schemas.microsoft.com/office/drawing/2014/main" id="{452E6AD2-DB1C-41B9-9073-148BF91243A7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1008" y="867"/>
                <a:ext cx="95" cy="278"/>
              </a:xfrm>
              <a:custGeom>
                <a:avLst/>
                <a:gdLst>
                  <a:gd name="T0" fmla="*/ 155 w 38"/>
                  <a:gd name="T1" fmla="*/ 70 h 111"/>
                  <a:gd name="T2" fmla="*/ 200 w 38"/>
                  <a:gd name="T3" fmla="*/ 138 h 111"/>
                  <a:gd name="T4" fmla="*/ 137 w 38"/>
                  <a:gd name="T5" fmla="*/ 225 h 111"/>
                  <a:gd name="T6" fmla="*/ 150 w 38"/>
                  <a:gd name="T7" fmla="*/ 225 h 111"/>
                  <a:gd name="T8" fmla="*/ 220 w 38"/>
                  <a:gd name="T9" fmla="*/ 138 h 111"/>
                  <a:gd name="T10" fmla="*/ 180 w 38"/>
                  <a:gd name="T11" fmla="*/ 70 h 111"/>
                  <a:gd name="T12" fmla="*/ 237 w 38"/>
                  <a:gd name="T13" fmla="*/ 8 h 111"/>
                  <a:gd name="T14" fmla="*/ 237 w 38"/>
                  <a:gd name="T15" fmla="*/ 0 h 111"/>
                  <a:gd name="T16" fmla="*/ 155 w 38"/>
                  <a:gd name="T17" fmla="*/ 70 h 111"/>
                  <a:gd name="T18" fmla="*/ 137 w 38"/>
                  <a:gd name="T19" fmla="*/ 696 h 111"/>
                  <a:gd name="T20" fmla="*/ 30 w 38"/>
                  <a:gd name="T21" fmla="*/ 621 h 111"/>
                  <a:gd name="T22" fmla="*/ 30 w 38"/>
                  <a:gd name="T23" fmla="*/ 50 h 111"/>
                  <a:gd name="T24" fmla="*/ 0 w 38"/>
                  <a:gd name="T25" fmla="*/ 0 h 111"/>
                  <a:gd name="T26" fmla="*/ 0 w 38"/>
                  <a:gd name="T27" fmla="*/ 621 h 111"/>
                  <a:gd name="T28" fmla="*/ 120 w 38"/>
                  <a:gd name="T29" fmla="*/ 696 h 111"/>
                  <a:gd name="T30" fmla="*/ 137 w 38"/>
                  <a:gd name="T31" fmla="*/ 696 h 111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38"/>
                  <a:gd name="T49" fmla="*/ 0 h 111"/>
                  <a:gd name="T50" fmla="*/ 38 w 38"/>
                  <a:gd name="T51" fmla="*/ 111 h 111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38" h="111">
                    <a:moveTo>
                      <a:pt x="25" y="11"/>
                    </a:moveTo>
                    <a:cubicBezTo>
                      <a:pt x="29" y="13"/>
                      <a:pt x="32" y="17"/>
                      <a:pt x="32" y="22"/>
                    </a:cubicBezTo>
                    <a:cubicBezTo>
                      <a:pt x="32" y="29"/>
                      <a:pt x="28" y="34"/>
                      <a:pt x="22" y="36"/>
                    </a:cubicBezTo>
                    <a:cubicBezTo>
                      <a:pt x="22" y="36"/>
                      <a:pt x="23" y="36"/>
                      <a:pt x="24" y="36"/>
                    </a:cubicBezTo>
                    <a:cubicBezTo>
                      <a:pt x="31" y="35"/>
                      <a:pt x="35" y="30"/>
                      <a:pt x="35" y="22"/>
                    </a:cubicBezTo>
                    <a:cubicBezTo>
                      <a:pt x="35" y="17"/>
                      <a:pt x="33" y="13"/>
                      <a:pt x="29" y="11"/>
                    </a:cubicBezTo>
                    <a:cubicBezTo>
                      <a:pt x="35" y="10"/>
                      <a:pt x="38" y="5"/>
                      <a:pt x="38" y="1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37" y="3"/>
                      <a:pt x="36" y="9"/>
                      <a:pt x="25" y="11"/>
                    </a:cubicBezTo>
                    <a:close/>
                    <a:moveTo>
                      <a:pt x="22" y="111"/>
                    </a:moveTo>
                    <a:cubicBezTo>
                      <a:pt x="8" y="110"/>
                      <a:pt x="5" y="105"/>
                      <a:pt x="5" y="99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1" y="6"/>
                      <a:pt x="0" y="2"/>
                      <a:pt x="0" y="0"/>
                    </a:cubicBezTo>
                    <a:cubicBezTo>
                      <a:pt x="0" y="99"/>
                      <a:pt x="0" y="99"/>
                      <a:pt x="0" y="99"/>
                    </a:cubicBezTo>
                    <a:cubicBezTo>
                      <a:pt x="0" y="106"/>
                      <a:pt x="4" y="111"/>
                      <a:pt x="19" y="111"/>
                    </a:cubicBezTo>
                    <a:cubicBezTo>
                      <a:pt x="20" y="111"/>
                      <a:pt x="21" y="111"/>
                      <a:pt x="22" y="111"/>
                    </a:cubicBez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defTabSz="870875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952" b="1">
                  <a:solidFill>
                    <a:srgbClr val="000000"/>
                  </a:solidFill>
                  <a:latin typeface="Arial" charset="0"/>
                  <a:cs typeface="Arial"/>
                </a:endParaRPr>
              </a:p>
            </p:txBody>
          </p:sp>
          <p:sp>
            <p:nvSpPr>
              <p:cNvPr id="565" name="Freeform 807">
                <a:extLst>
                  <a:ext uri="{FF2B5EF4-FFF2-40B4-BE49-F238E27FC236}">
                    <a16:creationId xmlns:a16="http://schemas.microsoft.com/office/drawing/2014/main" id="{2A219080-5299-4EBF-835E-136BF855CFDD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1008" y="867"/>
                <a:ext cx="95" cy="278"/>
              </a:xfrm>
              <a:custGeom>
                <a:avLst/>
                <a:gdLst>
                  <a:gd name="T0" fmla="*/ 237 w 38"/>
                  <a:gd name="T1" fmla="*/ 621 h 111"/>
                  <a:gd name="T2" fmla="*/ 237 w 38"/>
                  <a:gd name="T3" fmla="*/ 0 h 111"/>
                  <a:gd name="T4" fmla="*/ 155 w 38"/>
                  <a:gd name="T5" fmla="*/ 70 h 111"/>
                  <a:gd name="T6" fmla="*/ 200 w 38"/>
                  <a:gd name="T7" fmla="*/ 138 h 111"/>
                  <a:gd name="T8" fmla="*/ 120 w 38"/>
                  <a:gd name="T9" fmla="*/ 225 h 111"/>
                  <a:gd name="T10" fmla="*/ 37 w 38"/>
                  <a:gd name="T11" fmla="*/ 138 h 111"/>
                  <a:gd name="T12" fmla="*/ 80 w 38"/>
                  <a:gd name="T13" fmla="*/ 70 h 111"/>
                  <a:gd name="T14" fmla="*/ 0 w 38"/>
                  <a:gd name="T15" fmla="*/ 0 h 111"/>
                  <a:gd name="T16" fmla="*/ 0 w 38"/>
                  <a:gd name="T17" fmla="*/ 621 h 111"/>
                  <a:gd name="T18" fmla="*/ 120 w 38"/>
                  <a:gd name="T19" fmla="*/ 696 h 111"/>
                  <a:gd name="T20" fmla="*/ 237 w 38"/>
                  <a:gd name="T21" fmla="*/ 621 h 11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38"/>
                  <a:gd name="T34" fmla="*/ 0 h 111"/>
                  <a:gd name="T35" fmla="*/ 38 w 38"/>
                  <a:gd name="T36" fmla="*/ 111 h 111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38" h="111">
                    <a:moveTo>
                      <a:pt x="38" y="99"/>
                    </a:moveTo>
                    <a:cubicBezTo>
                      <a:pt x="38" y="0"/>
                      <a:pt x="38" y="0"/>
                      <a:pt x="38" y="0"/>
                    </a:cubicBezTo>
                    <a:cubicBezTo>
                      <a:pt x="37" y="3"/>
                      <a:pt x="36" y="9"/>
                      <a:pt x="25" y="11"/>
                    </a:cubicBezTo>
                    <a:cubicBezTo>
                      <a:pt x="29" y="13"/>
                      <a:pt x="32" y="17"/>
                      <a:pt x="32" y="22"/>
                    </a:cubicBezTo>
                    <a:cubicBezTo>
                      <a:pt x="32" y="30"/>
                      <a:pt x="26" y="36"/>
                      <a:pt x="19" y="36"/>
                    </a:cubicBezTo>
                    <a:cubicBezTo>
                      <a:pt x="11" y="36"/>
                      <a:pt x="6" y="30"/>
                      <a:pt x="6" y="22"/>
                    </a:cubicBezTo>
                    <a:cubicBezTo>
                      <a:pt x="6" y="17"/>
                      <a:pt x="8" y="13"/>
                      <a:pt x="13" y="11"/>
                    </a:cubicBezTo>
                    <a:cubicBezTo>
                      <a:pt x="1" y="9"/>
                      <a:pt x="0" y="3"/>
                      <a:pt x="0" y="0"/>
                    </a:cubicBezTo>
                    <a:cubicBezTo>
                      <a:pt x="0" y="99"/>
                      <a:pt x="0" y="99"/>
                      <a:pt x="0" y="99"/>
                    </a:cubicBezTo>
                    <a:cubicBezTo>
                      <a:pt x="0" y="106"/>
                      <a:pt x="4" y="111"/>
                      <a:pt x="19" y="111"/>
                    </a:cubicBezTo>
                    <a:cubicBezTo>
                      <a:pt x="34" y="111"/>
                      <a:pt x="38" y="106"/>
                      <a:pt x="38" y="99"/>
                    </a:cubicBezTo>
                    <a:close/>
                  </a:path>
                </a:pathLst>
              </a:custGeom>
              <a:solidFill>
                <a:srgbClr val="FFFF00"/>
              </a:solidFill>
              <a:ln w="4763">
                <a:solidFill>
                  <a:srgbClr val="343434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 defTabSz="870875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952" b="1">
                  <a:solidFill>
                    <a:srgbClr val="000000"/>
                  </a:solidFill>
                  <a:latin typeface="Arial" charset="0"/>
                  <a:cs typeface="Arial"/>
                </a:endParaRPr>
              </a:p>
            </p:txBody>
          </p:sp>
        </p:grpSp>
        <p:grpSp>
          <p:nvGrpSpPr>
            <p:cNvPr id="520" name="Group 808">
              <a:extLst>
                <a:ext uri="{FF2B5EF4-FFF2-40B4-BE49-F238E27FC236}">
                  <a16:creationId xmlns:a16="http://schemas.microsoft.com/office/drawing/2014/main" id="{19AFB27D-7A8A-4D31-92B4-3DC50FF51351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3434696" y="6234907"/>
              <a:ext cx="75724" cy="222885"/>
              <a:chOff x="1203" y="861"/>
              <a:chExt cx="95" cy="279"/>
            </a:xfrm>
          </p:grpSpPr>
          <p:sp>
            <p:nvSpPr>
              <p:cNvPr id="558" name="Freeform 809">
                <a:extLst>
                  <a:ext uri="{FF2B5EF4-FFF2-40B4-BE49-F238E27FC236}">
                    <a16:creationId xmlns:a16="http://schemas.microsoft.com/office/drawing/2014/main" id="{D652B687-AC63-4D97-B4B5-73D6AD7F5BFD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1203" y="861"/>
                <a:ext cx="95" cy="279"/>
              </a:xfrm>
              <a:custGeom>
                <a:avLst/>
                <a:gdLst>
                  <a:gd name="T0" fmla="*/ 237 w 38"/>
                  <a:gd name="T1" fmla="*/ 618 h 111"/>
                  <a:gd name="T2" fmla="*/ 237 w 38"/>
                  <a:gd name="T3" fmla="*/ 0 h 111"/>
                  <a:gd name="T4" fmla="*/ 155 w 38"/>
                  <a:gd name="T5" fmla="*/ 63 h 111"/>
                  <a:gd name="T6" fmla="*/ 200 w 38"/>
                  <a:gd name="T7" fmla="*/ 138 h 111"/>
                  <a:gd name="T8" fmla="*/ 120 w 38"/>
                  <a:gd name="T9" fmla="*/ 226 h 111"/>
                  <a:gd name="T10" fmla="*/ 37 w 38"/>
                  <a:gd name="T11" fmla="*/ 138 h 111"/>
                  <a:gd name="T12" fmla="*/ 80 w 38"/>
                  <a:gd name="T13" fmla="*/ 63 h 111"/>
                  <a:gd name="T14" fmla="*/ 0 w 38"/>
                  <a:gd name="T15" fmla="*/ 0 h 111"/>
                  <a:gd name="T16" fmla="*/ 0 w 38"/>
                  <a:gd name="T17" fmla="*/ 618 h 111"/>
                  <a:gd name="T18" fmla="*/ 120 w 38"/>
                  <a:gd name="T19" fmla="*/ 701 h 111"/>
                  <a:gd name="T20" fmla="*/ 237 w 38"/>
                  <a:gd name="T21" fmla="*/ 618 h 11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38"/>
                  <a:gd name="T34" fmla="*/ 0 h 111"/>
                  <a:gd name="T35" fmla="*/ 38 w 38"/>
                  <a:gd name="T36" fmla="*/ 111 h 111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38" h="111">
                    <a:moveTo>
                      <a:pt x="38" y="98"/>
                    </a:moveTo>
                    <a:cubicBezTo>
                      <a:pt x="38" y="0"/>
                      <a:pt x="38" y="0"/>
                      <a:pt x="38" y="0"/>
                    </a:cubicBezTo>
                    <a:cubicBezTo>
                      <a:pt x="37" y="3"/>
                      <a:pt x="36" y="9"/>
                      <a:pt x="25" y="10"/>
                    </a:cubicBezTo>
                    <a:cubicBezTo>
                      <a:pt x="29" y="13"/>
                      <a:pt x="32" y="17"/>
                      <a:pt x="32" y="22"/>
                    </a:cubicBezTo>
                    <a:cubicBezTo>
                      <a:pt x="32" y="30"/>
                      <a:pt x="26" y="36"/>
                      <a:pt x="19" y="36"/>
                    </a:cubicBezTo>
                    <a:cubicBezTo>
                      <a:pt x="11" y="36"/>
                      <a:pt x="6" y="30"/>
                      <a:pt x="6" y="22"/>
                    </a:cubicBezTo>
                    <a:cubicBezTo>
                      <a:pt x="6" y="17"/>
                      <a:pt x="9" y="13"/>
                      <a:pt x="13" y="10"/>
                    </a:cubicBezTo>
                    <a:cubicBezTo>
                      <a:pt x="1" y="9"/>
                      <a:pt x="0" y="3"/>
                      <a:pt x="0" y="0"/>
                    </a:cubicBezTo>
                    <a:cubicBezTo>
                      <a:pt x="0" y="98"/>
                      <a:pt x="0" y="98"/>
                      <a:pt x="0" y="98"/>
                    </a:cubicBezTo>
                    <a:cubicBezTo>
                      <a:pt x="0" y="105"/>
                      <a:pt x="4" y="111"/>
                      <a:pt x="19" y="111"/>
                    </a:cubicBezTo>
                    <a:cubicBezTo>
                      <a:pt x="34" y="111"/>
                      <a:pt x="38" y="105"/>
                      <a:pt x="38" y="98"/>
                    </a:cubicBez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defTabSz="870875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952" b="1">
                  <a:solidFill>
                    <a:srgbClr val="000000"/>
                  </a:solidFill>
                  <a:latin typeface="Arial" charset="0"/>
                  <a:cs typeface="Arial"/>
                </a:endParaRPr>
              </a:p>
            </p:txBody>
          </p:sp>
          <p:sp>
            <p:nvSpPr>
              <p:cNvPr id="559" name="Freeform 810">
                <a:extLst>
                  <a:ext uri="{FF2B5EF4-FFF2-40B4-BE49-F238E27FC236}">
                    <a16:creationId xmlns:a16="http://schemas.microsoft.com/office/drawing/2014/main" id="{6E3B697B-5BDE-4D4C-B8C9-D3474F13F58C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1248" y="861"/>
                <a:ext cx="50" cy="279"/>
              </a:xfrm>
              <a:custGeom>
                <a:avLst/>
                <a:gdLst>
                  <a:gd name="T0" fmla="*/ 125 w 20"/>
                  <a:gd name="T1" fmla="*/ 618 h 111"/>
                  <a:gd name="T2" fmla="*/ 125 w 20"/>
                  <a:gd name="T3" fmla="*/ 0 h 111"/>
                  <a:gd name="T4" fmla="*/ 107 w 20"/>
                  <a:gd name="T5" fmla="*/ 38 h 111"/>
                  <a:gd name="T6" fmla="*/ 107 w 20"/>
                  <a:gd name="T7" fmla="*/ 618 h 111"/>
                  <a:gd name="T8" fmla="*/ 0 w 20"/>
                  <a:gd name="T9" fmla="*/ 701 h 111"/>
                  <a:gd name="T10" fmla="*/ 7 w 20"/>
                  <a:gd name="T11" fmla="*/ 701 h 111"/>
                  <a:gd name="T12" fmla="*/ 125 w 20"/>
                  <a:gd name="T13" fmla="*/ 618 h 1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0"/>
                  <a:gd name="T22" fmla="*/ 0 h 111"/>
                  <a:gd name="T23" fmla="*/ 20 w 20"/>
                  <a:gd name="T24" fmla="*/ 111 h 11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0" h="111">
                    <a:moveTo>
                      <a:pt x="20" y="98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20" y="1"/>
                      <a:pt x="19" y="5"/>
                      <a:pt x="17" y="6"/>
                    </a:cubicBezTo>
                    <a:cubicBezTo>
                      <a:pt x="17" y="98"/>
                      <a:pt x="17" y="98"/>
                      <a:pt x="17" y="98"/>
                    </a:cubicBezTo>
                    <a:cubicBezTo>
                      <a:pt x="17" y="105"/>
                      <a:pt x="14" y="111"/>
                      <a:pt x="0" y="111"/>
                    </a:cubicBezTo>
                    <a:cubicBezTo>
                      <a:pt x="0" y="111"/>
                      <a:pt x="0" y="111"/>
                      <a:pt x="1" y="111"/>
                    </a:cubicBezTo>
                    <a:cubicBezTo>
                      <a:pt x="16" y="111"/>
                      <a:pt x="20" y="105"/>
                      <a:pt x="20" y="98"/>
                    </a:cubicBez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defTabSz="870875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952" b="1">
                  <a:solidFill>
                    <a:srgbClr val="000000"/>
                  </a:solidFill>
                  <a:latin typeface="Arial" charset="0"/>
                  <a:cs typeface="Arial"/>
                </a:endParaRPr>
              </a:p>
            </p:txBody>
          </p:sp>
          <p:sp>
            <p:nvSpPr>
              <p:cNvPr id="560" name="Freeform 811">
                <a:extLst>
                  <a:ext uri="{FF2B5EF4-FFF2-40B4-BE49-F238E27FC236}">
                    <a16:creationId xmlns:a16="http://schemas.microsoft.com/office/drawing/2014/main" id="{382674CA-4FD1-41AE-B7E9-EF2797385D5F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1203" y="861"/>
                <a:ext cx="95" cy="279"/>
              </a:xfrm>
              <a:custGeom>
                <a:avLst/>
                <a:gdLst>
                  <a:gd name="T0" fmla="*/ 155 w 38"/>
                  <a:gd name="T1" fmla="*/ 63 h 111"/>
                  <a:gd name="T2" fmla="*/ 200 w 38"/>
                  <a:gd name="T3" fmla="*/ 138 h 111"/>
                  <a:gd name="T4" fmla="*/ 137 w 38"/>
                  <a:gd name="T5" fmla="*/ 221 h 111"/>
                  <a:gd name="T6" fmla="*/ 150 w 38"/>
                  <a:gd name="T7" fmla="*/ 226 h 111"/>
                  <a:gd name="T8" fmla="*/ 220 w 38"/>
                  <a:gd name="T9" fmla="*/ 138 h 111"/>
                  <a:gd name="T10" fmla="*/ 180 w 38"/>
                  <a:gd name="T11" fmla="*/ 63 h 111"/>
                  <a:gd name="T12" fmla="*/ 237 w 38"/>
                  <a:gd name="T13" fmla="*/ 8 h 111"/>
                  <a:gd name="T14" fmla="*/ 237 w 38"/>
                  <a:gd name="T15" fmla="*/ 0 h 111"/>
                  <a:gd name="T16" fmla="*/ 155 w 38"/>
                  <a:gd name="T17" fmla="*/ 63 h 111"/>
                  <a:gd name="T18" fmla="*/ 137 w 38"/>
                  <a:gd name="T19" fmla="*/ 701 h 111"/>
                  <a:gd name="T20" fmla="*/ 30 w 38"/>
                  <a:gd name="T21" fmla="*/ 618 h 111"/>
                  <a:gd name="T22" fmla="*/ 30 w 38"/>
                  <a:gd name="T23" fmla="*/ 50 h 111"/>
                  <a:gd name="T24" fmla="*/ 0 w 38"/>
                  <a:gd name="T25" fmla="*/ 0 h 111"/>
                  <a:gd name="T26" fmla="*/ 0 w 38"/>
                  <a:gd name="T27" fmla="*/ 618 h 111"/>
                  <a:gd name="T28" fmla="*/ 120 w 38"/>
                  <a:gd name="T29" fmla="*/ 701 h 111"/>
                  <a:gd name="T30" fmla="*/ 137 w 38"/>
                  <a:gd name="T31" fmla="*/ 701 h 111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38"/>
                  <a:gd name="T49" fmla="*/ 0 h 111"/>
                  <a:gd name="T50" fmla="*/ 38 w 38"/>
                  <a:gd name="T51" fmla="*/ 111 h 111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38" h="111">
                    <a:moveTo>
                      <a:pt x="25" y="10"/>
                    </a:moveTo>
                    <a:cubicBezTo>
                      <a:pt x="29" y="13"/>
                      <a:pt x="32" y="17"/>
                      <a:pt x="32" y="22"/>
                    </a:cubicBezTo>
                    <a:cubicBezTo>
                      <a:pt x="32" y="29"/>
                      <a:pt x="28" y="34"/>
                      <a:pt x="22" y="35"/>
                    </a:cubicBezTo>
                    <a:cubicBezTo>
                      <a:pt x="22" y="36"/>
                      <a:pt x="23" y="36"/>
                      <a:pt x="24" y="36"/>
                    </a:cubicBezTo>
                    <a:cubicBezTo>
                      <a:pt x="31" y="35"/>
                      <a:pt x="35" y="30"/>
                      <a:pt x="35" y="22"/>
                    </a:cubicBezTo>
                    <a:cubicBezTo>
                      <a:pt x="35" y="17"/>
                      <a:pt x="33" y="13"/>
                      <a:pt x="29" y="10"/>
                    </a:cubicBezTo>
                    <a:cubicBezTo>
                      <a:pt x="35" y="9"/>
                      <a:pt x="38" y="6"/>
                      <a:pt x="38" y="1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37" y="3"/>
                      <a:pt x="36" y="9"/>
                      <a:pt x="25" y="10"/>
                    </a:cubicBezTo>
                    <a:close/>
                    <a:moveTo>
                      <a:pt x="22" y="111"/>
                    </a:moveTo>
                    <a:cubicBezTo>
                      <a:pt x="8" y="110"/>
                      <a:pt x="5" y="105"/>
                      <a:pt x="5" y="98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1" y="6"/>
                      <a:pt x="0" y="1"/>
                      <a:pt x="0" y="0"/>
                    </a:cubicBezTo>
                    <a:cubicBezTo>
                      <a:pt x="0" y="98"/>
                      <a:pt x="0" y="98"/>
                      <a:pt x="0" y="98"/>
                    </a:cubicBezTo>
                    <a:cubicBezTo>
                      <a:pt x="0" y="105"/>
                      <a:pt x="4" y="111"/>
                      <a:pt x="19" y="111"/>
                    </a:cubicBezTo>
                    <a:cubicBezTo>
                      <a:pt x="20" y="111"/>
                      <a:pt x="21" y="111"/>
                      <a:pt x="22" y="111"/>
                    </a:cubicBez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defTabSz="870875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952" b="1">
                  <a:solidFill>
                    <a:srgbClr val="000000"/>
                  </a:solidFill>
                  <a:latin typeface="Arial" charset="0"/>
                  <a:cs typeface="Arial"/>
                </a:endParaRPr>
              </a:p>
            </p:txBody>
          </p:sp>
          <p:sp>
            <p:nvSpPr>
              <p:cNvPr id="561" name="Freeform 812">
                <a:extLst>
                  <a:ext uri="{FF2B5EF4-FFF2-40B4-BE49-F238E27FC236}">
                    <a16:creationId xmlns:a16="http://schemas.microsoft.com/office/drawing/2014/main" id="{B3C43A0D-BFCA-46D4-9E9F-D06740600D77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1203" y="861"/>
                <a:ext cx="95" cy="279"/>
              </a:xfrm>
              <a:custGeom>
                <a:avLst/>
                <a:gdLst>
                  <a:gd name="T0" fmla="*/ 237 w 38"/>
                  <a:gd name="T1" fmla="*/ 618 h 111"/>
                  <a:gd name="T2" fmla="*/ 237 w 38"/>
                  <a:gd name="T3" fmla="*/ 0 h 111"/>
                  <a:gd name="T4" fmla="*/ 155 w 38"/>
                  <a:gd name="T5" fmla="*/ 63 h 111"/>
                  <a:gd name="T6" fmla="*/ 200 w 38"/>
                  <a:gd name="T7" fmla="*/ 138 h 111"/>
                  <a:gd name="T8" fmla="*/ 120 w 38"/>
                  <a:gd name="T9" fmla="*/ 226 h 111"/>
                  <a:gd name="T10" fmla="*/ 37 w 38"/>
                  <a:gd name="T11" fmla="*/ 138 h 111"/>
                  <a:gd name="T12" fmla="*/ 80 w 38"/>
                  <a:gd name="T13" fmla="*/ 63 h 111"/>
                  <a:gd name="T14" fmla="*/ 0 w 38"/>
                  <a:gd name="T15" fmla="*/ 0 h 111"/>
                  <a:gd name="T16" fmla="*/ 0 w 38"/>
                  <a:gd name="T17" fmla="*/ 618 h 111"/>
                  <a:gd name="T18" fmla="*/ 120 w 38"/>
                  <a:gd name="T19" fmla="*/ 701 h 111"/>
                  <a:gd name="T20" fmla="*/ 237 w 38"/>
                  <a:gd name="T21" fmla="*/ 618 h 11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38"/>
                  <a:gd name="T34" fmla="*/ 0 h 111"/>
                  <a:gd name="T35" fmla="*/ 38 w 38"/>
                  <a:gd name="T36" fmla="*/ 111 h 111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38" h="111">
                    <a:moveTo>
                      <a:pt x="38" y="98"/>
                    </a:moveTo>
                    <a:cubicBezTo>
                      <a:pt x="38" y="0"/>
                      <a:pt x="38" y="0"/>
                      <a:pt x="38" y="0"/>
                    </a:cubicBezTo>
                    <a:cubicBezTo>
                      <a:pt x="37" y="3"/>
                      <a:pt x="36" y="9"/>
                      <a:pt x="25" y="10"/>
                    </a:cubicBezTo>
                    <a:cubicBezTo>
                      <a:pt x="29" y="13"/>
                      <a:pt x="32" y="17"/>
                      <a:pt x="32" y="22"/>
                    </a:cubicBezTo>
                    <a:cubicBezTo>
                      <a:pt x="32" y="30"/>
                      <a:pt x="26" y="36"/>
                      <a:pt x="19" y="36"/>
                    </a:cubicBezTo>
                    <a:cubicBezTo>
                      <a:pt x="11" y="36"/>
                      <a:pt x="6" y="30"/>
                      <a:pt x="6" y="22"/>
                    </a:cubicBezTo>
                    <a:cubicBezTo>
                      <a:pt x="6" y="17"/>
                      <a:pt x="9" y="13"/>
                      <a:pt x="13" y="10"/>
                    </a:cubicBezTo>
                    <a:cubicBezTo>
                      <a:pt x="1" y="9"/>
                      <a:pt x="0" y="3"/>
                      <a:pt x="0" y="0"/>
                    </a:cubicBezTo>
                    <a:cubicBezTo>
                      <a:pt x="0" y="98"/>
                      <a:pt x="0" y="98"/>
                      <a:pt x="0" y="98"/>
                    </a:cubicBezTo>
                    <a:cubicBezTo>
                      <a:pt x="0" y="105"/>
                      <a:pt x="4" y="111"/>
                      <a:pt x="19" y="111"/>
                    </a:cubicBezTo>
                    <a:cubicBezTo>
                      <a:pt x="34" y="111"/>
                      <a:pt x="38" y="105"/>
                      <a:pt x="38" y="98"/>
                    </a:cubicBezTo>
                    <a:close/>
                  </a:path>
                </a:pathLst>
              </a:custGeom>
              <a:solidFill>
                <a:srgbClr val="FFFF00"/>
              </a:solidFill>
              <a:ln w="4763">
                <a:solidFill>
                  <a:srgbClr val="343434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 defTabSz="870875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952" b="1">
                  <a:solidFill>
                    <a:srgbClr val="000000"/>
                  </a:solidFill>
                  <a:latin typeface="Arial" charset="0"/>
                  <a:cs typeface="Arial"/>
                </a:endParaRPr>
              </a:p>
            </p:txBody>
          </p:sp>
        </p:grpSp>
        <p:grpSp>
          <p:nvGrpSpPr>
            <p:cNvPr id="521" name="Group 813">
              <a:extLst>
                <a:ext uri="{FF2B5EF4-FFF2-40B4-BE49-F238E27FC236}">
                  <a16:creationId xmlns:a16="http://schemas.microsoft.com/office/drawing/2014/main" id="{ADA3EFF2-6758-47F5-98D8-F8AE414239A9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rot="10800000">
              <a:off x="3857606" y="6229192"/>
              <a:ext cx="77152" cy="228600"/>
              <a:chOff x="818" y="866"/>
              <a:chExt cx="96" cy="286"/>
            </a:xfrm>
          </p:grpSpPr>
          <p:sp>
            <p:nvSpPr>
              <p:cNvPr id="554" name="Freeform 814">
                <a:extLst>
                  <a:ext uri="{FF2B5EF4-FFF2-40B4-BE49-F238E27FC236}">
                    <a16:creationId xmlns:a16="http://schemas.microsoft.com/office/drawing/2014/main" id="{AB506DA2-E6A6-4816-9906-9836A257C0A1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818" y="866"/>
                <a:ext cx="96" cy="286"/>
              </a:xfrm>
              <a:custGeom>
                <a:avLst/>
                <a:gdLst>
                  <a:gd name="T0" fmla="*/ 205 w 38"/>
                  <a:gd name="T1" fmla="*/ 635 h 114"/>
                  <a:gd name="T2" fmla="*/ 159 w 38"/>
                  <a:gd name="T3" fmla="*/ 559 h 114"/>
                  <a:gd name="T4" fmla="*/ 243 w 38"/>
                  <a:gd name="T5" fmla="*/ 492 h 114"/>
                  <a:gd name="T6" fmla="*/ 243 w 38"/>
                  <a:gd name="T7" fmla="*/ 492 h 114"/>
                  <a:gd name="T8" fmla="*/ 243 w 38"/>
                  <a:gd name="T9" fmla="*/ 75 h 114"/>
                  <a:gd name="T10" fmla="*/ 121 w 38"/>
                  <a:gd name="T11" fmla="*/ 0 h 114"/>
                  <a:gd name="T12" fmla="*/ 0 w 38"/>
                  <a:gd name="T13" fmla="*/ 75 h 114"/>
                  <a:gd name="T14" fmla="*/ 0 w 38"/>
                  <a:gd name="T15" fmla="*/ 492 h 114"/>
                  <a:gd name="T16" fmla="*/ 0 w 38"/>
                  <a:gd name="T17" fmla="*/ 492 h 114"/>
                  <a:gd name="T18" fmla="*/ 83 w 38"/>
                  <a:gd name="T19" fmla="*/ 559 h 114"/>
                  <a:gd name="T20" fmla="*/ 38 w 38"/>
                  <a:gd name="T21" fmla="*/ 635 h 114"/>
                  <a:gd name="T22" fmla="*/ 121 w 38"/>
                  <a:gd name="T23" fmla="*/ 718 h 114"/>
                  <a:gd name="T24" fmla="*/ 205 w 38"/>
                  <a:gd name="T25" fmla="*/ 635 h 11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38"/>
                  <a:gd name="T40" fmla="*/ 0 h 114"/>
                  <a:gd name="T41" fmla="*/ 38 w 38"/>
                  <a:gd name="T42" fmla="*/ 114 h 114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38" h="114">
                    <a:moveTo>
                      <a:pt x="32" y="101"/>
                    </a:moveTo>
                    <a:cubicBezTo>
                      <a:pt x="32" y="95"/>
                      <a:pt x="29" y="91"/>
                      <a:pt x="25" y="89"/>
                    </a:cubicBezTo>
                    <a:cubicBezTo>
                      <a:pt x="37" y="87"/>
                      <a:pt x="38" y="81"/>
                      <a:pt x="38" y="78"/>
                    </a:cubicBezTo>
                    <a:cubicBezTo>
                      <a:pt x="38" y="78"/>
                      <a:pt x="38" y="78"/>
                      <a:pt x="38" y="78"/>
                    </a:cubicBezTo>
                    <a:cubicBezTo>
                      <a:pt x="38" y="12"/>
                      <a:pt x="38" y="12"/>
                      <a:pt x="38" y="12"/>
                    </a:cubicBezTo>
                    <a:cubicBezTo>
                      <a:pt x="38" y="7"/>
                      <a:pt x="34" y="0"/>
                      <a:pt x="19" y="0"/>
                    </a:cubicBezTo>
                    <a:cubicBezTo>
                      <a:pt x="4" y="0"/>
                      <a:pt x="0" y="7"/>
                      <a:pt x="0" y="12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0" y="81"/>
                      <a:pt x="1" y="87"/>
                      <a:pt x="13" y="89"/>
                    </a:cubicBezTo>
                    <a:cubicBezTo>
                      <a:pt x="8" y="91"/>
                      <a:pt x="6" y="95"/>
                      <a:pt x="6" y="101"/>
                    </a:cubicBezTo>
                    <a:cubicBezTo>
                      <a:pt x="6" y="108"/>
                      <a:pt x="11" y="114"/>
                      <a:pt x="19" y="114"/>
                    </a:cubicBezTo>
                    <a:cubicBezTo>
                      <a:pt x="26" y="114"/>
                      <a:pt x="32" y="108"/>
                      <a:pt x="32" y="101"/>
                    </a:cubicBezTo>
                    <a:close/>
                  </a:path>
                </a:pathLst>
              </a:custGeom>
              <a:solidFill>
                <a:srgbClr val="99CC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defTabSz="870875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952" b="1">
                  <a:solidFill>
                    <a:srgbClr val="000000"/>
                  </a:solidFill>
                  <a:latin typeface="Arial" charset="0"/>
                  <a:cs typeface="Arial"/>
                </a:endParaRPr>
              </a:p>
            </p:txBody>
          </p:sp>
          <p:sp>
            <p:nvSpPr>
              <p:cNvPr id="555" name="Freeform 815">
                <a:extLst>
                  <a:ext uri="{FF2B5EF4-FFF2-40B4-BE49-F238E27FC236}">
                    <a16:creationId xmlns:a16="http://schemas.microsoft.com/office/drawing/2014/main" id="{2B616845-DE92-49BF-80DC-BA5F8AB6F59E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864" y="866"/>
                <a:ext cx="50" cy="286"/>
              </a:xfrm>
              <a:custGeom>
                <a:avLst/>
                <a:gdLst>
                  <a:gd name="T0" fmla="*/ 112 w 20"/>
                  <a:gd name="T1" fmla="*/ 75 h 114"/>
                  <a:gd name="T2" fmla="*/ 112 w 20"/>
                  <a:gd name="T3" fmla="*/ 492 h 114"/>
                  <a:gd name="T4" fmla="*/ 112 w 20"/>
                  <a:gd name="T5" fmla="*/ 492 h 114"/>
                  <a:gd name="T6" fmla="*/ 32 w 20"/>
                  <a:gd name="T7" fmla="*/ 559 h 114"/>
                  <a:gd name="T8" fmla="*/ 75 w 20"/>
                  <a:gd name="T9" fmla="*/ 635 h 114"/>
                  <a:gd name="T10" fmla="*/ 0 w 20"/>
                  <a:gd name="T11" fmla="*/ 718 h 114"/>
                  <a:gd name="T12" fmla="*/ 7 w 20"/>
                  <a:gd name="T13" fmla="*/ 718 h 114"/>
                  <a:gd name="T14" fmla="*/ 88 w 20"/>
                  <a:gd name="T15" fmla="*/ 635 h 114"/>
                  <a:gd name="T16" fmla="*/ 43 w 20"/>
                  <a:gd name="T17" fmla="*/ 559 h 114"/>
                  <a:gd name="T18" fmla="*/ 125 w 20"/>
                  <a:gd name="T19" fmla="*/ 492 h 114"/>
                  <a:gd name="T20" fmla="*/ 125 w 20"/>
                  <a:gd name="T21" fmla="*/ 492 h 114"/>
                  <a:gd name="T22" fmla="*/ 125 w 20"/>
                  <a:gd name="T23" fmla="*/ 75 h 114"/>
                  <a:gd name="T24" fmla="*/ 7 w 20"/>
                  <a:gd name="T25" fmla="*/ 0 h 114"/>
                  <a:gd name="T26" fmla="*/ 0 w 20"/>
                  <a:gd name="T27" fmla="*/ 0 h 114"/>
                  <a:gd name="T28" fmla="*/ 112 w 20"/>
                  <a:gd name="T29" fmla="*/ 75 h 114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20"/>
                  <a:gd name="T46" fmla="*/ 0 h 114"/>
                  <a:gd name="T47" fmla="*/ 20 w 20"/>
                  <a:gd name="T48" fmla="*/ 114 h 114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20" h="114">
                    <a:moveTo>
                      <a:pt x="18" y="12"/>
                    </a:moveTo>
                    <a:cubicBezTo>
                      <a:pt x="18" y="78"/>
                      <a:pt x="18" y="78"/>
                      <a:pt x="18" y="78"/>
                    </a:cubicBezTo>
                    <a:cubicBezTo>
                      <a:pt x="18" y="78"/>
                      <a:pt x="18" y="78"/>
                      <a:pt x="18" y="78"/>
                    </a:cubicBezTo>
                    <a:cubicBezTo>
                      <a:pt x="18" y="81"/>
                      <a:pt x="17" y="87"/>
                      <a:pt x="5" y="89"/>
                    </a:cubicBezTo>
                    <a:cubicBezTo>
                      <a:pt x="9" y="91"/>
                      <a:pt x="12" y="95"/>
                      <a:pt x="12" y="101"/>
                    </a:cubicBezTo>
                    <a:cubicBezTo>
                      <a:pt x="12" y="108"/>
                      <a:pt x="7" y="113"/>
                      <a:pt x="0" y="114"/>
                    </a:cubicBezTo>
                    <a:cubicBezTo>
                      <a:pt x="0" y="114"/>
                      <a:pt x="0" y="114"/>
                      <a:pt x="1" y="114"/>
                    </a:cubicBezTo>
                    <a:cubicBezTo>
                      <a:pt x="8" y="114"/>
                      <a:pt x="14" y="108"/>
                      <a:pt x="14" y="101"/>
                    </a:cubicBezTo>
                    <a:cubicBezTo>
                      <a:pt x="14" y="95"/>
                      <a:pt x="11" y="91"/>
                      <a:pt x="7" y="89"/>
                    </a:cubicBezTo>
                    <a:cubicBezTo>
                      <a:pt x="19" y="87"/>
                      <a:pt x="20" y="81"/>
                      <a:pt x="20" y="78"/>
                    </a:cubicBezTo>
                    <a:cubicBezTo>
                      <a:pt x="20" y="78"/>
                      <a:pt x="20" y="78"/>
                      <a:pt x="20" y="78"/>
                    </a:cubicBezTo>
                    <a:cubicBezTo>
                      <a:pt x="20" y="12"/>
                      <a:pt x="20" y="12"/>
                      <a:pt x="20" y="12"/>
                    </a:cubicBezTo>
                    <a:cubicBezTo>
                      <a:pt x="20" y="7"/>
                      <a:pt x="16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4" y="1"/>
                      <a:pt x="18" y="8"/>
                      <a:pt x="18" y="12"/>
                    </a:cubicBezTo>
                    <a:close/>
                  </a:path>
                </a:pathLst>
              </a:custGeom>
              <a:solidFill>
                <a:srgbClr val="99CC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defTabSz="870875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952" b="1">
                  <a:solidFill>
                    <a:srgbClr val="000000"/>
                  </a:solidFill>
                  <a:latin typeface="Arial" charset="0"/>
                  <a:cs typeface="Arial"/>
                </a:endParaRPr>
              </a:p>
            </p:txBody>
          </p:sp>
          <p:sp>
            <p:nvSpPr>
              <p:cNvPr id="556" name="Freeform 816">
                <a:extLst>
                  <a:ext uri="{FF2B5EF4-FFF2-40B4-BE49-F238E27FC236}">
                    <a16:creationId xmlns:a16="http://schemas.microsoft.com/office/drawing/2014/main" id="{60DCAF09-107A-4A51-863D-58A54E0C1477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818" y="866"/>
                <a:ext cx="56" cy="286"/>
              </a:xfrm>
              <a:custGeom>
                <a:avLst/>
                <a:gdLst>
                  <a:gd name="T0" fmla="*/ 79 w 22"/>
                  <a:gd name="T1" fmla="*/ 635 h 114"/>
                  <a:gd name="T2" fmla="*/ 122 w 22"/>
                  <a:gd name="T3" fmla="*/ 559 h 114"/>
                  <a:gd name="T4" fmla="*/ 38 w 22"/>
                  <a:gd name="T5" fmla="*/ 492 h 114"/>
                  <a:gd name="T6" fmla="*/ 38 w 22"/>
                  <a:gd name="T7" fmla="*/ 492 h 114"/>
                  <a:gd name="T8" fmla="*/ 38 w 22"/>
                  <a:gd name="T9" fmla="*/ 75 h 114"/>
                  <a:gd name="T10" fmla="*/ 143 w 22"/>
                  <a:gd name="T11" fmla="*/ 8 h 114"/>
                  <a:gd name="T12" fmla="*/ 122 w 22"/>
                  <a:gd name="T13" fmla="*/ 0 h 114"/>
                  <a:gd name="T14" fmla="*/ 0 w 22"/>
                  <a:gd name="T15" fmla="*/ 75 h 114"/>
                  <a:gd name="T16" fmla="*/ 0 w 22"/>
                  <a:gd name="T17" fmla="*/ 492 h 114"/>
                  <a:gd name="T18" fmla="*/ 0 w 22"/>
                  <a:gd name="T19" fmla="*/ 492 h 114"/>
                  <a:gd name="T20" fmla="*/ 84 w 22"/>
                  <a:gd name="T21" fmla="*/ 559 h 114"/>
                  <a:gd name="T22" fmla="*/ 38 w 22"/>
                  <a:gd name="T23" fmla="*/ 635 h 114"/>
                  <a:gd name="T24" fmla="*/ 122 w 22"/>
                  <a:gd name="T25" fmla="*/ 718 h 114"/>
                  <a:gd name="T26" fmla="*/ 143 w 22"/>
                  <a:gd name="T27" fmla="*/ 718 h 114"/>
                  <a:gd name="T28" fmla="*/ 79 w 22"/>
                  <a:gd name="T29" fmla="*/ 635 h 114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22"/>
                  <a:gd name="T46" fmla="*/ 0 h 114"/>
                  <a:gd name="T47" fmla="*/ 22 w 22"/>
                  <a:gd name="T48" fmla="*/ 114 h 114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22" h="114">
                    <a:moveTo>
                      <a:pt x="12" y="101"/>
                    </a:moveTo>
                    <a:cubicBezTo>
                      <a:pt x="12" y="95"/>
                      <a:pt x="15" y="91"/>
                      <a:pt x="19" y="89"/>
                    </a:cubicBezTo>
                    <a:cubicBezTo>
                      <a:pt x="7" y="87"/>
                      <a:pt x="6" y="81"/>
                      <a:pt x="6" y="78"/>
                    </a:cubicBezTo>
                    <a:cubicBezTo>
                      <a:pt x="6" y="78"/>
                      <a:pt x="6" y="78"/>
                      <a:pt x="6" y="78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6" y="8"/>
                      <a:pt x="8" y="1"/>
                      <a:pt x="22" y="1"/>
                    </a:cubicBezTo>
                    <a:cubicBezTo>
                      <a:pt x="21" y="0"/>
                      <a:pt x="20" y="0"/>
                      <a:pt x="19" y="0"/>
                    </a:cubicBezTo>
                    <a:cubicBezTo>
                      <a:pt x="4" y="0"/>
                      <a:pt x="0" y="7"/>
                      <a:pt x="0" y="12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0" y="81"/>
                      <a:pt x="1" y="87"/>
                      <a:pt x="13" y="89"/>
                    </a:cubicBezTo>
                    <a:cubicBezTo>
                      <a:pt x="8" y="91"/>
                      <a:pt x="6" y="95"/>
                      <a:pt x="6" y="101"/>
                    </a:cubicBezTo>
                    <a:cubicBezTo>
                      <a:pt x="6" y="108"/>
                      <a:pt x="11" y="114"/>
                      <a:pt x="19" y="114"/>
                    </a:cubicBezTo>
                    <a:cubicBezTo>
                      <a:pt x="20" y="114"/>
                      <a:pt x="21" y="114"/>
                      <a:pt x="22" y="114"/>
                    </a:cubicBezTo>
                    <a:cubicBezTo>
                      <a:pt x="16" y="112"/>
                      <a:pt x="12" y="107"/>
                      <a:pt x="12" y="101"/>
                    </a:cubicBezTo>
                    <a:close/>
                  </a:path>
                </a:pathLst>
              </a:custGeom>
              <a:solidFill>
                <a:srgbClr val="99CC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defTabSz="870875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952" b="1">
                  <a:solidFill>
                    <a:srgbClr val="000000"/>
                  </a:solidFill>
                  <a:latin typeface="Arial" charset="0"/>
                  <a:cs typeface="Arial"/>
                </a:endParaRPr>
              </a:p>
            </p:txBody>
          </p:sp>
          <p:sp>
            <p:nvSpPr>
              <p:cNvPr id="557" name="Freeform 817">
                <a:extLst>
                  <a:ext uri="{FF2B5EF4-FFF2-40B4-BE49-F238E27FC236}">
                    <a16:creationId xmlns:a16="http://schemas.microsoft.com/office/drawing/2014/main" id="{7D57EFF8-EB80-420A-8C4C-AE11FD20CEF4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818" y="866"/>
                <a:ext cx="96" cy="286"/>
              </a:xfrm>
              <a:custGeom>
                <a:avLst/>
                <a:gdLst>
                  <a:gd name="T0" fmla="*/ 205 w 38"/>
                  <a:gd name="T1" fmla="*/ 635 h 114"/>
                  <a:gd name="T2" fmla="*/ 159 w 38"/>
                  <a:gd name="T3" fmla="*/ 559 h 114"/>
                  <a:gd name="T4" fmla="*/ 243 w 38"/>
                  <a:gd name="T5" fmla="*/ 492 h 114"/>
                  <a:gd name="T6" fmla="*/ 243 w 38"/>
                  <a:gd name="T7" fmla="*/ 492 h 114"/>
                  <a:gd name="T8" fmla="*/ 243 w 38"/>
                  <a:gd name="T9" fmla="*/ 75 h 114"/>
                  <a:gd name="T10" fmla="*/ 121 w 38"/>
                  <a:gd name="T11" fmla="*/ 0 h 114"/>
                  <a:gd name="T12" fmla="*/ 0 w 38"/>
                  <a:gd name="T13" fmla="*/ 75 h 114"/>
                  <a:gd name="T14" fmla="*/ 0 w 38"/>
                  <a:gd name="T15" fmla="*/ 492 h 114"/>
                  <a:gd name="T16" fmla="*/ 0 w 38"/>
                  <a:gd name="T17" fmla="*/ 492 h 114"/>
                  <a:gd name="T18" fmla="*/ 83 w 38"/>
                  <a:gd name="T19" fmla="*/ 559 h 114"/>
                  <a:gd name="T20" fmla="*/ 38 w 38"/>
                  <a:gd name="T21" fmla="*/ 635 h 114"/>
                  <a:gd name="T22" fmla="*/ 121 w 38"/>
                  <a:gd name="T23" fmla="*/ 718 h 114"/>
                  <a:gd name="T24" fmla="*/ 205 w 38"/>
                  <a:gd name="T25" fmla="*/ 635 h 11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38"/>
                  <a:gd name="T40" fmla="*/ 0 h 114"/>
                  <a:gd name="T41" fmla="*/ 38 w 38"/>
                  <a:gd name="T42" fmla="*/ 114 h 114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38" h="114">
                    <a:moveTo>
                      <a:pt x="32" y="101"/>
                    </a:moveTo>
                    <a:cubicBezTo>
                      <a:pt x="32" y="95"/>
                      <a:pt x="29" y="91"/>
                      <a:pt x="25" y="89"/>
                    </a:cubicBezTo>
                    <a:cubicBezTo>
                      <a:pt x="37" y="87"/>
                      <a:pt x="38" y="81"/>
                      <a:pt x="38" y="78"/>
                    </a:cubicBezTo>
                    <a:cubicBezTo>
                      <a:pt x="38" y="78"/>
                      <a:pt x="38" y="78"/>
                      <a:pt x="38" y="78"/>
                    </a:cubicBezTo>
                    <a:cubicBezTo>
                      <a:pt x="38" y="12"/>
                      <a:pt x="38" y="12"/>
                      <a:pt x="38" y="12"/>
                    </a:cubicBezTo>
                    <a:cubicBezTo>
                      <a:pt x="38" y="7"/>
                      <a:pt x="34" y="0"/>
                      <a:pt x="19" y="0"/>
                    </a:cubicBezTo>
                    <a:cubicBezTo>
                      <a:pt x="4" y="0"/>
                      <a:pt x="0" y="7"/>
                      <a:pt x="0" y="12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0" y="81"/>
                      <a:pt x="1" y="87"/>
                      <a:pt x="13" y="89"/>
                    </a:cubicBezTo>
                    <a:cubicBezTo>
                      <a:pt x="8" y="91"/>
                      <a:pt x="6" y="95"/>
                      <a:pt x="6" y="101"/>
                    </a:cubicBezTo>
                    <a:cubicBezTo>
                      <a:pt x="6" y="108"/>
                      <a:pt x="11" y="114"/>
                      <a:pt x="19" y="114"/>
                    </a:cubicBezTo>
                    <a:cubicBezTo>
                      <a:pt x="26" y="114"/>
                      <a:pt x="32" y="108"/>
                      <a:pt x="32" y="101"/>
                    </a:cubicBezTo>
                    <a:close/>
                  </a:path>
                </a:pathLst>
              </a:custGeom>
              <a:solidFill>
                <a:srgbClr val="99CC00"/>
              </a:solidFill>
              <a:ln w="3175">
                <a:solidFill>
                  <a:srgbClr val="343434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 defTabSz="870875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952" b="1">
                  <a:solidFill>
                    <a:srgbClr val="000000"/>
                  </a:solidFill>
                  <a:latin typeface="Arial" charset="0"/>
                  <a:cs typeface="Arial"/>
                </a:endParaRPr>
              </a:p>
            </p:txBody>
          </p:sp>
        </p:grpSp>
        <p:grpSp>
          <p:nvGrpSpPr>
            <p:cNvPr id="522" name="Group 818">
              <a:extLst>
                <a:ext uri="{FF2B5EF4-FFF2-40B4-BE49-F238E27FC236}">
                  <a16:creationId xmlns:a16="http://schemas.microsoft.com/office/drawing/2014/main" id="{8A0780EB-74F6-424D-A38A-A884188809E6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4270515" y="6234907"/>
              <a:ext cx="75724" cy="222885"/>
              <a:chOff x="1203" y="861"/>
              <a:chExt cx="95" cy="279"/>
            </a:xfrm>
          </p:grpSpPr>
          <p:sp>
            <p:nvSpPr>
              <p:cNvPr id="550" name="Freeform 819">
                <a:extLst>
                  <a:ext uri="{FF2B5EF4-FFF2-40B4-BE49-F238E27FC236}">
                    <a16:creationId xmlns:a16="http://schemas.microsoft.com/office/drawing/2014/main" id="{148729DB-86BE-4C25-81EB-1412206AA29A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1203" y="861"/>
                <a:ext cx="95" cy="279"/>
              </a:xfrm>
              <a:custGeom>
                <a:avLst/>
                <a:gdLst>
                  <a:gd name="T0" fmla="*/ 237 w 38"/>
                  <a:gd name="T1" fmla="*/ 618 h 111"/>
                  <a:gd name="T2" fmla="*/ 237 w 38"/>
                  <a:gd name="T3" fmla="*/ 0 h 111"/>
                  <a:gd name="T4" fmla="*/ 155 w 38"/>
                  <a:gd name="T5" fmla="*/ 63 h 111"/>
                  <a:gd name="T6" fmla="*/ 200 w 38"/>
                  <a:gd name="T7" fmla="*/ 138 h 111"/>
                  <a:gd name="T8" fmla="*/ 120 w 38"/>
                  <a:gd name="T9" fmla="*/ 226 h 111"/>
                  <a:gd name="T10" fmla="*/ 37 w 38"/>
                  <a:gd name="T11" fmla="*/ 138 h 111"/>
                  <a:gd name="T12" fmla="*/ 80 w 38"/>
                  <a:gd name="T13" fmla="*/ 63 h 111"/>
                  <a:gd name="T14" fmla="*/ 0 w 38"/>
                  <a:gd name="T15" fmla="*/ 0 h 111"/>
                  <a:gd name="T16" fmla="*/ 0 w 38"/>
                  <a:gd name="T17" fmla="*/ 618 h 111"/>
                  <a:gd name="T18" fmla="*/ 120 w 38"/>
                  <a:gd name="T19" fmla="*/ 701 h 111"/>
                  <a:gd name="T20" fmla="*/ 237 w 38"/>
                  <a:gd name="T21" fmla="*/ 618 h 11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38"/>
                  <a:gd name="T34" fmla="*/ 0 h 111"/>
                  <a:gd name="T35" fmla="*/ 38 w 38"/>
                  <a:gd name="T36" fmla="*/ 111 h 111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38" h="111">
                    <a:moveTo>
                      <a:pt x="38" y="98"/>
                    </a:moveTo>
                    <a:cubicBezTo>
                      <a:pt x="38" y="0"/>
                      <a:pt x="38" y="0"/>
                      <a:pt x="38" y="0"/>
                    </a:cubicBezTo>
                    <a:cubicBezTo>
                      <a:pt x="37" y="3"/>
                      <a:pt x="36" y="9"/>
                      <a:pt x="25" y="10"/>
                    </a:cubicBezTo>
                    <a:cubicBezTo>
                      <a:pt x="29" y="13"/>
                      <a:pt x="32" y="17"/>
                      <a:pt x="32" y="22"/>
                    </a:cubicBezTo>
                    <a:cubicBezTo>
                      <a:pt x="32" y="30"/>
                      <a:pt x="26" y="36"/>
                      <a:pt x="19" y="36"/>
                    </a:cubicBezTo>
                    <a:cubicBezTo>
                      <a:pt x="11" y="36"/>
                      <a:pt x="6" y="30"/>
                      <a:pt x="6" y="22"/>
                    </a:cubicBezTo>
                    <a:cubicBezTo>
                      <a:pt x="6" y="17"/>
                      <a:pt x="9" y="13"/>
                      <a:pt x="13" y="10"/>
                    </a:cubicBezTo>
                    <a:cubicBezTo>
                      <a:pt x="1" y="9"/>
                      <a:pt x="0" y="3"/>
                      <a:pt x="0" y="0"/>
                    </a:cubicBezTo>
                    <a:cubicBezTo>
                      <a:pt x="0" y="98"/>
                      <a:pt x="0" y="98"/>
                      <a:pt x="0" y="98"/>
                    </a:cubicBezTo>
                    <a:cubicBezTo>
                      <a:pt x="0" y="105"/>
                      <a:pt x="4" y="111"/>
                      <a:pt x="19" y="111"/>
                    </a:cubicBezTo>
                    <a:cubicBezTo>
                      <a:pt x="34" y="111"/>
                      <a:pt x="38" y="105"/>
                      <a:pt x="38" y="98"/>
                    </a:cubicBez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defTabSz="870875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952" b="1">
                  <a:solidFill>
                    <a:srgbClr val="000000"/>
                  </a:solidFill>
                  <a:latin typeface="Arial" charset="0"/>
                  <a:cs typeface="Arial"/>
                </a:endParaRPr>
              </a:p>
            </p:txBody>
          </p:sp>
          <p:sp>
            <p:nvSpPr>
              <p:cNvPr id="551" name="Freeform 820">
                <a:extLst>
                  <a:ext uri="{FF2B5EF4-FFF2-40B4-BE49-F238E27FC236}">
                    <a16:creationId xmlns:a16="http://schemas.microsoft.com/office/drawing/2014/main" id="{394662B6-4373-4AC0-98EE-FD361402E7E5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1248" y="861"/>
                <a:ext cx="50" cy="279"/>
              </a:xfrm>
              <a:custGeom>
                <a:avLst/>
                <a:gdLst>
                  <a:gd name="T0" fmla="*/ 125 w 20"/>
                  <a:gd name="T1" fmla="*/ 618 h 111"/>
                  <a:gd name="T2" fmla="*/ 125 w 20"/>
                  <a:gd name="T3" fmla="*/ 0 h 111"/>
                  <a:gd name="T4" fmla="*/ 107 w 20"/>
                  <a:gd name="T5" fmla="*/ 38 h 111"/>
                  <a:gd name="T6" fmla="*/ 107 w 20"/>
                  <a:gd name="T7" fmla="*/ 618 h 111"/>
                  <a:gd name="T8" fmla="*/ 0 w 20"/>
                  <a:gd name="T9" fmla="*/ 701 h 111"/>
                  <a:gd name="T10" fmla="*/ 7 w 20"/>
                  <a:gd name="T11" fmla="*/ 701 h 111"/>
                  <a:gd name="T12" fmla="*/ 125 w 20"/>
                  <a:gd name="T13" fmla="*/ 618 h 1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0"/>
                  <a:gd name="T22" fmla="*/ 0 h 111"/>
                  <a:gd name="T23" fmla="*/ 20 w 20"/>
                  <a:gd name="T24" fmla="*/ 111 h 11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0" h="111">
                    <a:moveTo>
                      <a:pt x="20" y="98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20" y="1"/>
                      <a:pt x="19" y="5"/>
                      <a:pt x="17" y="6"/>
                    </a:cubicBezTo>
                    <a:cubicBezTo>
                      <a:pt x="17" y="98"/>
                      <a:pt x="17" y="98"/>
                      <a:pt x="17" y="98"/>
                    </a:cubicBezTo>
                    <a:cubicBezTo>
                      <a:pt x="17" y="105"/>
                      <a:pt x="14" y="111"/>
                      <a:pt x="0" y="111"/>
                    </a:cubicBezTo>
                    <a:cubicBezTo>
                      <a:pt x="0" y="111"/>
                      <a:pt x="0" y="111"/>
                      <a:pt x="1" y="111"/>
                    </a:cubicBezTo>
                    <a:cubicBezTo>
                      <a:pt x="16" y="111"/>
                      <a:pt x="20" y="105"/>
                      <a:pt x="20" y="98"/>
                    </a:cubicBez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defTabSz="870875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952" b="1">
                  <a:solidFill>
                    <a:srgbClr val="000000"/>
                  </a:solidFill>
                  <a:latin typeface="Arial" charset="0"/>
                  <a:cs typeface="Arial"/>
                </a:endParaRPr>
              </a:p>
            </p:txBody>
          </p:sp>
          <p:sp>
            <p:nvSpPr>
              <p:cNvPr id="552" name="Freeform 821">
                <a:extLst>
                  <a:ext uri="{FF2B5EF4-FFF2-40B4-BE49-F238E27FC236}">
                    <a16:creationId xmlns:a16="http://schemas.microsoft.com/office/drawing/2014/main" id="{39C9208F-FA56-45BA-8C6B-89132AD25BE0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1203" y="861"/>
                <a:ext cx="95" cy="279"/>
              </a:xfrm>
              <a:custGeom>
                <a:avLst/>
                <a:gdLst>
                  <a:gd name="T0" fmla="*/ 155 w 38"/>
                  <a:gd name="T1" fmla="*/ 63 h 111"/>
                  <a:gd name="T2" fmla="*/ 200 w 38"/>
                  <a:gd name="T3" fmla="*/ 138 h 111"/>
                  <a:gd name="T4" fmla="*/ 137 w 38"/>
                  <a:gd name="T5" fmla="*/ 221 h 111"/>
                  <a:gd name="T6" fmla="*/ 150 w 38"/>
                  <a:gd name="T7" fmla="*/ 226 h 111"/>
                  <a:gd name="T8" fmla="*/ 220 w 38"/>
                  <a:gd name="T9" fmla="*/ 138 h 111"/>
                  <a:gd name="T10" fmla="*/ 180 w 38"/>
                  <a:gd name="T11" fmla="*/ 63 h 111"/>
                  <a:gd name="T12" fmla="*/ 237 w 38"/>
                  <a:gd name="T13" fmla="*/ 8 h 111"/>
                  <a:gd name="T14" fmla="*/ 237 w 38"/>
                  <a:gd name="T15" fmla="*/ 0 h 111"/>
                  <a:gd name="T16" fmla="*/ 155 w 38"/>
                  <a:gd name="T17" fmla="*/ 63 h 111"/>
                  <a:gd name="T18" fmla="*/ 137 w 38"/>
                  <a:gd name="T19" fmla="*/ 701 h 111"/>
                  <a:gd name="T20" fmla="*/ 30 w 38"/>
                  <a:gd name="T21" fmla="*/ 618 h 111"/>
                  <a:gd name="T22" fmla="*/ 30 w 38"/>
                  <a:gd name="T23" fmla="*/ 50 h 111"/>
                  <a:gd name="T24" fmla="*/ 0 w 38"/>
                  <a:gd name="T25" fmla="*/ 0 h 111"/>
                  <a:gd name="T26" fmla="*/ 0 w 38"/>
                  <a:gd name="T27" fmla="*/ 618 h 111"/>
                  <a:gd name="T28" fmla="*/ 120 w 38"/>
                  <a:gd name="T29" fmla="*/ 701 h 111"/>
                  <a:gd name="T30" fmla="*/ 137 w 38"/>
                  <a:gd name="T31" fmla="*/ 701 h 111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38"/>
                  <a:gd name="T49" fmla="*/ 0 h 111"/>
                  <a:gd name="T50" fmla="*/ 38 w 38"/>
                  <a:gd name="T51" fmla="*/ 111 h 111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38" h="111">
                    <a:moveTo>
                      <a:pt x="25" y="10"/>
                    </a:moveTo>
                    <a:cubicBezTo>
                      <a:pt x="29" y="13"/>
                      <a:pt x="32" y="17"/>
                      <a:pt x="32" y="22"/>
                    </a:cubicBezTo>
                    <a:cubicBezTo>
                      <a:pt x="32" y="29"/>
                      <a:pt x="28" y="34"/>
                      <a:pt x="22" y="35"/>
                    </a:cubicBezTo>
                    <a:cubicBezTo>
                      <a:pt x="22" y="36"/>
                      <a:pt x="23" y="36"/>
                      <a:pt x="24" y="36"/>
                    </a:cubicBezTo>
                    <a:cubicBezTo>
                      <a:pt x="31" y="35"/>
                      <a:pt x="35" y="30"/>
                      <a:pt x="35" y="22"/>
                    </a:cubicBezTo>
                    <a:cubicBezTo>
                      <a:pt x="35" y="17"/>
                      <a:pt x="33" y="13"/>
                      <a:pt x="29" y="10"/>
                    </a:cubicBezTo>
                    <a:cubicBezTo>
                      <a:pt x="35" y="9"/>
                      <a:pt x="38" y="6"/>
                      <a:pt x="38" y="1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37" y="3"/>
                      <a:pt x="36" y="9"/>
                      <a:pt x="25" y="10"/>
                    </a:cubicBezTo>
                    <a:close/>
                    <a:moveTo>
                      <a:pt x="22" y="111"/>
                    </a:moveTo>
                    <a:cubicBezTo>
                      <a:pt x="8" y="110"/>
                      <a:pt x="5" y="105"/>
                      <a:pt x="5" y="98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1" y="6"/>
                      <a:pt x="0" y="1"/>
                      <a:pt x="0" y="0"/>
                    </a:cubicBezTo>
                    <a:cubicBezTo>
                      <a:pt x="0" y="98"/>
                      <a:pt x="0" y="98"/>
                      <a:pt x="0" y="98"/>
                    </a:cubicBezTo>
                    <a:cubicBezTo>
                      <a:pt x="0" y="105"/>
                      <a:pt x="4" y="111"/>
                      <a:pt x="19" y="111"/>
                    </a:cubicBezTo>
                    <a:cubicBezTo>
                      <a:pt x="20" y="111"/>
                      <a:pt x="21" y="111"/>
                      <a:pt x="22" y="111"/>
                    </a:cubicBez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defTabSz="870875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952" b="1">
                  <a:solidFill>
                    <a:srgbClr val="000000"/>
                  </a:solidFill>
                  <a:latin typeface="Arial" charset="0"/>
                  <a:cs typeface="Arial"/>
                </a:endParaRPr>
              </a:p>
            </p:txBody>
          </p:sp>
          <p:sp>
            <p:nvSpPr>
              <p:cNvPr id="553" name="Freeform 822">
                <a:extLst>
                  <a:ext uri="{FF2B5EF4-FFF2-40B4-BE49-F238E27FC236}">
                    <a16:creationId xmlns:a16="http://schemas.microsoft.com/office/drawing/2014/main" id="{3FA4FD23-CB6C-4CA5-84B0-1DC228B69B33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1203" y="861"/>
                <a:ext cx="95" cy="279"/>
              </a:xfrm>
              <a:custGeom>
                <a:avLst/>
                <a:gdLst>
                  <a:gd name="T0" fmla="*/ 237 w 38"/>
                  <a:gd name="T1" fmla="*/ 618 h 111"/>
                  <a:gd name="T2" fmla="*/ 237 w 38"/>
                  <a:gd name="T3" fmla="*/ 0 h 111"/>
                  <a:gd name="T4" fmla="*/ 155 w 38"/>
                  <a:gd name="T5" fmla="*/ 63 h 111"/>
                  <a:gd name="T6" fmla="*/ 200 w 38"/>
                  <a:gd name="T7" fmla="*/ 138 h 111"/>
                  <a:gd name="T8" fmla="*/ 120 w 38"/>
                  <a:gd name="T9" fmla="*/ 226 h 111"/>
                  <a:gd name="T10" fmla="*/ 37 w 38"/>
                  <a:gd name="T11" fmla="*/ 138 h 111"/>
                  <a:gd name="T12" fmla="*/ 80 w 38"/>
                  <a:gd name="T13" fmla="*/ 63 h 111"/>
                  <a:gd name="T14" fmla="*/ 0 w 38"/>
                  <a:gd name="T15" fmla="*/ 0 h 111"/>
                  <a:gd name="T16" fmla="*/ 0 w 38"/>
                  <a:gd name="T17" fmla="*/ 618 h 111"/>
                  <a:gd name="T18" fmla="*/ 120 w 38"/>
                  <a:gd name="T19" fmla="*/ 701 h 111"/>
                  <a:gd name="T20" fmla="*/ 237 w 38"/>
                  <a:gd name="T21" fmla="*/ 618 h 11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38"/>
                  <a:gd name="T34" fmla="*/ 0 h 111"/>
                  <a:gd name="T35" fmla="*/ 38 w 38"/>
                  <a:gd name="T36" fmla="*/ 111 h 111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38" h="111">
                    <a:moveTo>
                      <a:pt x="38" y="98"/>
                    </a:moveTo>
                    <a:cubicBezTo>
                      <a:pt x="38" y="0"/>
                      <a:pt x="38" y="0"/>
                      <a:pt x="38" y="0"/>
                    </a:cubicBezTo>
                    <a:cubicBezTo>
                      <a:pt x="37" y="3"/>
                      <a:pt x="36" y="9"/>
                      <a:pt x="25" y="10"/>
                    </a:cubicBezTo>
                    <a:cubicBezTo>
                      <a:pt x="29" y="13"/>
                      <a:pt x="32" y="17"/>
                      <a:pt x="32" y="22"/>
                    </a:cubicBezTo>
                    <a:cubicBezTo>
                      <a:pt x="32" y="30"/>
                      <a:pt x="26" y="36"/>
                      <a:pt x="19" y="36"/>
                    </a:cubicBezTo>
                    <a:cubicBezTo>
                      <a:pt x="11" y="36"/>
                      <a:pt x="6" y="30"/>
                      <a:pt x="6" y="22"/>
                    </a:cubicBezTo>
                    <a:cubicBezTo>
                      <a:pt x="6" y="17"/>
                      <a:pt x="9" y="13"/>
                      <a:pt x="13" y="10"/>
                    </a:cubicBezTo>
                    <a:cubicBezTo>
                      <a:pt x="1" y="9"/>
                      <a:pt x="0" y="3"/>
                      <a:pt x="0" y="0"/>
                    </a:cubicBezTo>
                    <a:cubicBezTo>
                      <a:pt x="0" y="98"/>
                      <a:pt x="0" y="98"/>
                      <a:pt x="0" y="98"/>
                    </a:cubicBezTo>
                    <a:cubicBezTo>
                      <a:pt x="0" y="105"/>
                      <a:pt x="4" y="111"/>
                      <a:pt x="19" y="111"/>
                    </a:cubicBezTo>
                    <a:cubicBezTo>
                      <a:pt x="34" y="111"/>
                      <a:pt x="38" y="105"/>
                      <a:pt x="38" y="98"/>
                    </a:cubicBezTo>
                    <a:close/>
                  </a:path>
                </a:pathLst>
              </a:custGeom>
              <a:solidFill>
                <a:srgbClr val="FFFF00"/>
              </a:solidFill>
              <a:ln w="4763">
                <a:solidFill>
                  <a:srgbClr val="343434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 defTabSz="870875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952" b="1">
                  <a:solidFill>
                    <a:srgbClr val="000000"/>
                  </a:solidFill>
                  <a:latin typeface="Arial" charset="0"/>
                  <a:cs typeface="Arial"/>
                </a:endParaRPr>
              </a:p>
            </p:txBody>
          </p:sp>
        </p:grpSp>
        <p:grpSp>
          <p:nvGrpSpPr>
            <p:cNvPr id="523" name="Group 823">
              <a:extLst>
                <a:ext uri="{FF2B5EF4-FFF2-40B4-BE49-F238E27FC236}">
                  <a16:creationId xmlns:a16="http://schemas.microsoft.com/office/drawing/2014/main" id="{595F42C2-384C-45D6-A3F7-8B2A96F86460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4720571" y="6234907"/>
              <a:ext cx="77152" cy="222885"/>
              <a:chOff x="1203" y="861"/>
              <a:chExt cx="95" cy="279"/>
            </a:xfrm>
          </p:grpSpPr>
          <p:sp>
            <p:nvSpPr>
              <p:cNvPr id="546" name="Freeform 824">
                <a:extLst>
                  <a:ext uri="{FF2B5EF4-FFF2-40B4-BE49-F238E27FC236}">
                    <a16:creationId xmlns:a16="http://schemas.microsoft.com/office/drawing/2014/main" id="{725047C2-4D35-410B-82E5-C36B5A208E4C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1203" y="861"/>
                <a:ext cx="95" cy="279"/>
              </a:xfrm>
              <a:custGeom>
                <a:avLst/>
                <a:gdLst>
                  <a:gd name="T0" fmla="*/ 237 w 38"/>
                  <a:gd name="T1" fmla="*/ 618 h 111"/>
                  <a:gd name="T2" fmla="*/ 237 w 38"/>
                  <a:gd name="T3" fmla="*/ 0 h 111"/>
                  <a:gd name="T4" fmla="*/ 155 w 38"/>
                  <a:gd name="T5" fmla="*/ 63 h 111"/>
                  <a:gd name="T6" fmla="*/ 200 w 38"/>
                  <a:gd name="T7" fmla="*/ 138 h 111"/>
                  <a:gd name="T8" fmla="*/ 120 w 38"/>
                  <a:gd name="T9" fmla="*/ 226 h 111"/>
                  <a:gd name="T10" fmla="*/ 37 w 38"/>
                  <a:gd name="T11" fmla="*/ 138 h 111"/>
                  <a:gd name="T12" fmla="*/ 80 w 38"/>
                  <a:gd name="T13" fmla="*/ 63 h 111"/>
                  <a:gd name="T14" fmla="*/ 0 w 38"/>
                  <a:gd name="T15" fmla="*/ 0 h 111"/>
                  <a:gd name="T16" fmla="*/ 0 w 38"/>
                  <a:gd name="T17" fmla="*/ 618 h 111"/>
                  <a:gd name="T18" fmla="*/ 120 w 38"/>
                  <a:gd name="T19" fmla="*/ 701 h 111"/>
                  <a:gd name="T20" fmla="*/ 237 w 38"/>
                  <a:gd name="T21" fmla="*/ 618 h 11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38"/>
                  <a:gd name="T34" fmla="*/ 0 h 111"/>
                  <a:gd name="T35" fmla="*/ 38 w 38"/>
                  <a:gd name="T36" fmla="*/ 111 h 111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38" h="111">
                    <a:moveTo>
                      <a:pt x="38" y="98"/>
                    </a:moveTo>
                    <a:cubicBezTo>
                      <a:pt x="38" y="0"/>
                      <a:pt x="38" y="0"/>
                      <a:pt x="38" y="0"/>
                    </a:cubicBezTo>
                    <a:cubicBezTo>
                      <a:pt x="37" y="3"/>
                      <a:pt x="36" y="9"/>
                      <a:pt x="25" y="10"/>
                    </a:cubicBezTo>
                    <a:cubicBezTo>
                      <a:pt x="29" y="13"/>
                      <a:pt x="32" y="17"/>
                      <a:pt x="32" y="22"/>
                    </a:cubicBezTo>
                    <a:cubicBezTo>
                      <a:pt x="32" y="30"/>
                      <a:pt x="26" y="36"/>
                      <a:pt x="19" y="36"/>
                    </a:cubicBezTo>
                    <a:cubicBezTo>
                      <a:pt x="11" y="36"/>
                      <a:pt x="6" y="30"/>
                      <a:pt x="6" y="22"/>
                    </a:cubicBezTo>
                    <a:cubicBezTo>
                      <a:pt x="6" y="17"/>
                      <a:pt x="9" y="13"/>
                      <a:pt x="13" y="10"/>
                    </a:cubicBezTo>
                    <a:cubicBezTo>
                      <a:pt x="1" y="9"/>
                      <a:pt x="0" y="3"/>
                      <a:pt x="0" y="0"/>
                    </a:cubicBezTo>
                    <a:cubicBezTo>
                      <a:pt x="0" y="98"/>
                      <a:pt x="0" y="98"/>
                      <a:pt x="0" y="98"/>
                    </a:cubicBezTo>
                    <a:cubicBezTo>
                      <a:pt x="0" y="105"/>
                      <a:pt x="4" y="111"/>
                      <a:pt x="19" y="111"/>
                    </a:cubicBezTo>
                    <a:cubicBezTo>
                      <a:pt x="34" y="111"/>
                      <a:pt x="38" y="105"/>
                      <a:pt x="38" y="98"/>
                    </a:cubicBez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defTabSz="870875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952" b="1">
                  <a:solidFill>
                    <a:srgbClr val="000000"/>
                  </a:solidFill>
                  <a:latin typeface="Arial" charset="0"/>
                  <a:cs typeface="Arial"/>
                </a:endParaRPr>
              </a:p>
            </p:txBody>
          </p:sp>
          <p:sp>
            <p:nvSpPr>
              <p:cNvPr id="547" name="Freeform 825">
                <a:extLst>
                  <a:ext uri="{FF2B5EF4-FFF2-40B4-BE49-F238E27FC236}">
                    <a16:creationId xmlns:a16="http://schemas.microsoft.com/office/drawing/2014/main" id="{3D7F3BDE-824A-487D-AA08-A05D2D420DC9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1248" y="861"/>
                <a:ext cx="50" cy="279"/>
              </a:xfrm>
              <a:custGeom>
                <a:avLst/>
                <a:gdLst>
                  <a:gd name="T0" fmla="*/ 125 w 20"/>
                  <a:gd name="T1" fmla="*/ 618 h 111"/>
                  <a:gd name="T2" fmla="*/ 125 w 20"/>
                  <a:gd name="T3" fmla="*/ 0 h 111"/>
                  <a:gd name="T4" fmla="*/ 107 w 20"/>
                  <a:gd name="T5" fmla="*/ 38 h 111"/>
                  <a:gd name="T6" fmla="*/ 107 w 20"/>
                  <a:gd name="T7" fmla="*/ 618 h 111"/>
                  <a:gd name="T8" fmla="*/ 0 w 20"/>
                  <a:gd name="T9" fmla="*/ 701 h 111"/>
                  <a:gd name="T10" fmla="*/ 7 w 20"/>
                  <a:gd name="T11" fmla="*/ 701 h 111"/>
                  <a:gd name="T12" fmla="*/ 125 w 20"/>
                  <a:gd name="T13" fmla="*/ 618 h 1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0"/>
                  <a:gd name="T22" fmla="*/ 0 h 111"/>
                  <a:gd name="T23" fmla="*/ 20 w 20"/>
                  <a:gd name="T24" fmla="*/ 111 h 11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0" h="111">
                    <a:moveTo>
                      <a:pt x="20" y="98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20" y="1"/>
                      <a:pt x="19" y="5"/>
                      <a:pt x="17" y="6"/>
                    </a:cubicBezTo>
                    <a:cubicBezTo>
                      <a:pt x="17" y="98"/>
                      <a:pt x="17" y="98"/>
                      <a:pt x="17" y="98"/>
                    </a:cubicBezTo>
                    <a:cubicBezTo>
                      <a:pt x="17" y="105"/>
                      <a:pt x="14" y="111"/>
                      <a:pt x="0" y="111"/>
                    </a:cubicBezTo>
                    <a:cubicBezTo>
                      <a:pt x="0" y="111"/>
                      <a:pt x="0" y="111"/>
                      <a:pt x="1" y="111"/>
                    </a:cubicBezTo>
                    <a:cubicBezTo>
                      <a:pt x="16" y="111"/>
                      <a:pt x="20" y="105"/>
                      <a:pt x="20" y="98"/>
                    </a:cubicBez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defTabSz="870875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952" b="1">
                  <a:solidFill>
                    <a:srgbClr val="000000"/>
                  </a:solidFill>
                  <a:latin typeface="Arial" charset="0"/>
                  <a:cs typeface="Arial"/>
                </a:endParaRPr>
              </a:p>
            </p:txBody>
          </p:sp>
          <p:sp>
            <p:nvSpPr>
              <p:cNvPr id="548" name="Freeform 826">
                <a:extLst>
                  <a:ext uri="{FF2B5EF4-FFF2-40B4-BE49-F238E27FC236}">
                    <a16:creationId xmlns:a16="http://schemas.microsoft.com/office/drawing/2014/main" id="{436970C9-D6FB-4C36-9B47-642BA15DAAC6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1203" y="861"/>
                <a:ext cx="95" cy="279"/>
              </a:xfrm>
              <a:custGeom>
                <a:avLst/>
                <a:gdLst>
                  <a:gd name="T0" fmla="*/ 155 w 38"/>
                  <a:gd name="T1" fmla="*/ 63 h 111"/>
                  <a:gd name="T2" fmla="*/ 200 w 38"/>
                  <a:gd name="T3" fmla="*/ 138 h 111"/>
                  <a:gd name="T4" fmla="*/ 137 w 38"/>
                  <a:gd name="T5" fmla="*/ 221 h 111"/>
                  <a:gd name="T6" fmla="*/ 150 w 38"/>
                  <a:gd name="T7" fmla="*/ 226 h 111"/>
                  <a:gd name="T8" fmla="*/ 220 w 38"/>
                  <a:gd name="T9" fmla="*/ 138 h 111"/>
                  <a:gd name="T10" fmla="*/ 180 w 38"/>
                  <a:gd name="T11" fmla="*/ 63 h 111"/>
                  <a:gd name="T12" fmla="*/ 237 w 38"/>
                  <a:gd name="T13" fmla="*/ 8 h 111"/>
                  <a:gd name="T14" fmla="*/ 237 w 38"/>
                  <a:gd name="T15" fmla="*/ 0 h 111"/>
                  <a:gd name="T16" fmla="*/ 155 w 38"/>
                  <a:gd name="T17" fmla="*/ 63 h 111"/>
                  <a:gd name="T18" fmla="*/ 137 w 38"/>
                  <a:gd name="T19" fmla="*/ 701 h 111"/>
                  <a:gd name="T20" fmla="*/ 30 w 38"/>
                  <a:gd name="T21" fmla="*/ 618 h 111"/>
                  <a:gd name="T22" fmla="*/ 30 w 38"/>
                  <a:gd name="T23" fmla="*/ 50 h 111"/>
                  <a:gd name="T24" fmla="*/ 0 w 38"/>
                  <a:gd name="T25" fmla="*/ 0 h 111"/>
                  <a:gd name="T26" fmla="*/ 0 w 38"/>
                  <a:gd name="T27" fmla="*/ 618 h 111"/>
                  <a:gd name="T28" fmla="*/ 120 w 38"/>
                  <a:gd name="T29" fmla="*/ 701 h 111"/>
                  <a:gd name="T30" fmla="*/ 137 w 38"/>
                  <a:gd name="T31" fmla="*/ 701 h 111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38"/>
                  <a:gd name="T49" fmla="*/ 0 h 111"/>
                  <a:gd name="T50" fmla="*/ 38 w 38"/>
                  <a:gd name="T51" fmla="*/ 111 h 111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38" h="111">
                    <a:moveTo>
                      <a:pt x="25" y="10"/>
                    </a:moveTo>
                    <a:cubicBezTo>
                      <a:pt x="29" y="13"/>
                      <a:pt x="32" y="17"/>
                      <a:pt x="32" y="22"/>
                    </a:cubicBezTo>
                    <a:cubicBezTo>
                      <a:pt x="32" y="29"/>
                      <a:pt x="28" y="34"/>
                      <a:pt x="22" y="35"/>
                    </a:cubicBezTo>
                    <a:cubicBezTo>
                      <a:pt x="22" y="36"/>
                      <a:pt x="23" y="36"/>
                      <a:pt x="24" y="36"/>
                    </a:cubicBezTo>
                    <a:cubicBezTo>
                      <a:pt x="31" y="35"/>
                      <a:pt x="35" y="30"/>
                      <a:pt x="35" y="22"/>
                    </a:cubicBezTo>
                    <a:cubicBezTo>
                      <a:pt x="35" y="17"/>
                      <a:pt x="33" y="13"/>
                      <a:pt x="29" y="10"/>
                    </a:cubicBezTo>
                    <a:cubicBezTo>
                      <a:pt x="35" y="9"/>
                      <a:pt x="38" y="6"/>
                      <a:pt x="38" y="1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37" y="3"/>
                      <a:pt x="36" y="9"/>
                      <a:pt x="25" y="10"/>
                    </a:cubicBezTo>
                    <a:close/>
                    <a:moveTo>
                      <a:pt x="22" y="111"/>
                    </a:moveTo>
                    <a:cubicBezTo>
                      <a:pt x="8" y="110"/>
                      <a:pt x="5" y="105"/>
                      <a:pt x="5" y="98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1" y="6"/>
                      <a:pt x="0" y="1"/>
                      <a:pt x="0" y="0"/>
                    </a:cubicBezTo>
                    <a:cubicBezTo>
                      <a:pt x="0" y="98"/>
                      <a:pt x="0" y="98"/>
                      <a:pt x="0" y="98"/>
                    </a:cubicBezTo>
                    <a:cubicBezTo>
                      <a:pt x="0" y="105"/>
                      <a:pt x="4" y="111"/>
                      <a:pt x="19" y="111"/>
                    </a:cubicBezTo>
                    <a:cubicBezTo>
                      <a:pt x="20" y="111"/>
                      <a:pt x="21" y="111"/>
                      <a:pt x="22" y="111"/>
                    </a:cubicBez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defTabSz="870875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952" b="1">
                  <a:solidFill>
                    <a:srgbClr val="000000"/>
                  </a:solidFill>
                  <a:latin typeface="Arial" charset="0"/>
                  <a:cs typeface="Arial"/>
                </a:endParaRPr>
              </a:p>
            </p:txBody>
          </p:sp>
          <p:sp>
            <p:nvSpPr>
              <p:cNvPr id="549" name="Freeform 827">
                <a:extLst>
                  <a:ext uri="{FF2B5EF4-FFF2-40B4-BE49-F238E27FC236}">
                    <a16:creationId xmlns:a16="http://schemas.microsoft.com/office/drawing/2014/main" id="{B6921FF1-AA46-424E-8922-85202CF9B194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1203" y="861"/>
                <a:ext cx="95" cy="279"/>
              </a:xfrm>
              <a:custGeom>
                <a:avLst/>
                <a:gdLst>
                  <a:gd name="T0" fmla="*/ 237 w 38"/>
                  <a:gd name="T1" fmla="*/ 618 h 111"/>
                  <a:gd name="T2" fmla="*/ 237 w 38"/>
                  <a:gd name="T3" fmla="*/ 0 h 111"/>
                  <a:gd name="T4" fmla="*/ 155 w 38"/>
                  <a:gd name="T5" fmla="*/ 63 h 111"/>
                  <a:gd name="T6" fmla="*/ 200 w 38"/>
                  <a:gd name="T7" fmla="*/ 138 h 111"/>
                  <a:gd name="T8" fmla="*/ 120 w 38"/>
                  <a:gd name="T9" fmla="*/ 226 h 111"/>
                  <a:gd name="T10" fmla="*/ 37 w 38"/>
                  <a:gd name="T11" fmla="*/ 138 h 111"/>
                  <a:gd name="T12" fmla="*/ 80 w 38"/>
                  <a:gd name="T13" fmla="*/ 63 h 111"/>
                  <a:gd name="T14" fmla="*/ 0 w 38"/>
                  <a:gd name="T15" fmla="*/ 0 h 111"/>
                  <a:gd name="T16" fmla="*/ 0 w 38"/>
                  <a:gd name="T17" fmla="*/ 618 h 111"/>
                  <a:gd name="T18" fmla="*/ 120 w 38"/>
                  <a:gd name="T19" fmla="*/ 701 h 111"/>
                  <a:gd name="T20" fmla="*/ 237 w 38"/>
                  <a:gd name="T21" fmla="*/ 618 h 11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38"/>
                  <a:gd name="T34" fmla="*/ 0 h 111"/>
                  <a:gd name="T35" fmla="*/ 38 w 38"/>
                  <a:gd name="T36" fmla="*/ 111 h 111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38" h="111">
                    <a:moveTo>
                      <a:pt x="38" y="98"/>
                    </a:moveTo>
                    <a:cubicBezTo>
                      <a:pt x="38" y="0"/>
                      <a:pt x="38" y="0"/>
                      <a:pt x="38" y="0"/>
                    </a:cubicBezTo>
                    <a:cubicBezTo>
                      <a:pt x="37" y="3"/>
                      <a:pt x="36" y="9"/>
                      <a:pt x="25" y="10"/>
                    </a:cubicBezTo>
                    <a:cubicBezTo>
                      <a:pt x="29" y="13"/>
                      <a:pt x="32" y="17"/>
                      <a:pt x="32" y="22"/>
                    </a:cubicBezTo>
                    <a:cubicBezTo>
                      <a:pt x="32" y="30"/>
                      <a:pt x="26" y="36"/>
                      <a:pt x="19" y="36"/>
                    </a:cubicBezTo>
                    <a:cubicBezTo>
                      <a:pt x="11" y="36"/>
                      <a:pt x="6" y="30"/>
                      <a:pt x="6" y="22"/>
                    </a:cubicBezTo>
                    <a:cubicBezTo>
                      <a:pt x="6" y="17"/>
                      <a:pt x="9" y="13"/>
                      <a:pt x="13" y="10"/>
                    </a:cubicBezTo>
                    <a:cubicBezTo>
                      <a:pt x="1" y="9"/>
                      <a:pt x="0" y="3"/>
                      <a:pt x="0" y="0"/>
                    </a:cubicBezTo>
                    <a:cubicBezTo>
                      <a:pt x="0" y="98"/>
                      <a:pt x="0" y="98"/>
                      <a:pt x="0" y="98"/>
                    </a:cubicBezTo>
                    <a:cubicBezTo>
                      <a:pt x="0" y="105"/>
                      <a:pt x="4" y="111"/>
                      <a:pt x="19" y="111"/>
                    </a:cubicBezTo>
                    <a:cubicBezTo>
                      <a:pt x="34" y="111"/>
                      <a:pt x="38" y="105"/>
                      <a:pt x="38" y="98"/>
                    </a:cubicBezTo>
                    <a:close/>
                  </a:path>
                </a:pathLst>
              </a:custGeom>
              <a:solidFill>
                <a:srgbClr val="FFFF00"/>
              </a:solidFill>
              <a:ln w="4763">
                <a:solidFill>
                  <a:srgbClr val="343434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 defTabSz="870875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952" b="1">
                  <a:solidFill>
                    <a:srgbClr val="000000"/>
                  </a:solidFill>
                  <a:latin typeface="Arial" charset="0"/>
                  <a:cs typeface="Arial"/>
                </a:endParaRPr>
              </a:p>
            </p:txBody>
          </p:sp>
        </p:grpSp>
        <p:grpSp>
          <p:nvGrpSpPr>
            <p:cNvPr id="524" name="Group 828">
              <a:extLst>
                <a:ext uri="{FF2B5EF4-FFF2-40B4-BE49-F238E27FC236}">
                  <a16:creationId xmlns:a16="http://schemas.microsoft.com/office/drawing/2014/main" id="{99874884-183F-4D0F-A54E-DD4409AC0845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5320646" y="6234907"/>
              <a:ext cx="77152" cy="222885"/>
              <a:chOff x="1203" y="861"/>
              <a:chExt cx="95" cy="279"/>
            </a:xfrm>
          </p:grpSpPr>
          <p:sp>
            <p:nvSpPr>
              <p:cNvPr id="542" name="Freeform 829">
                <a:extLst>
                  <a:ext uri="{FF2B5EF4-FFF2-40B4-BE49-F238E27FC236}">
                    <a16:creationId xmlns:a16="http://schemas.microsoft.com/office/drawing/2014/main" id="{46650BCC-0ED9-4A41-8FA9-E717570BA3B8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1203" y="861"/>
                <a:ext cx="95" cy="279"/>
              </a:xfrm>
              <a:custGeom>
                <a:avLst/>
                <a:gdLst>
                  <a:gd name="T0" fmla="*/ 237 w 38"/>
                  <a:gd name="T1" fmla="*/ 618 h 111"/>
                  <a:gd name="T2" fmla="*/ 237 w 38"/>
                  <a:gd name="T3" fmla="*/ 0 h 111"/>
                  <a:gd name="T4" fmla="*/ 155 w 38"/>
                  <a:gd name="T5" fmla="*/ 63 h 111"/>
                  <a:gd name="T6" fmla="*/ 200 w 38"/>
                  <a:gd name="T7" fmla="*/ 138 h 111"/>
                  <a:gd name="T8" fmla="*/ 120 w 38"/>
                  <a:gd name="T9" fmla="*/ 226 h 111"/>
                  <a:gd name="T10" fmla="*/ 37 w 38"/>
                  <a:gd name="T11" fmla="*/ 138 h 111"/>
                  <a:gd name="T12" fmla="*/ 80 w 38"/>
                  <a:gd name="T13" fmla="*/ 63 h 111"/>
                  <a:gd name="T14" fmla="*/ 0 w 38"/>
                  <a:gd name="T15" fmla="*/ 0 h 111"/>
                  <a:gd name="T16" fmla="*/ 0 w 38"/>
                  <a:gd name="T17" fmla="*/ 618 h 111"/>
                  <a:gd name="T18" fmla="*/ 120 w 38"/>
                  <a:gd name="T19" fmla="*/ 701 h 111"/>
                  <a:gd name="T20" fmla="*/ 237 w 38"/>
                  <a:gd name="T21" fmla="*/ 618 h 11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38"/>
                  <a:gd name="T34" fmla="*/ 0 h 111"/>
                  <a:gd name="T35" fmla="*/ 38 w 38"/>
                  <a:gd name="T36" fmla="*/ 111 h 111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38" h="111">
                    <a:moveTo>
                      <a:pt x="38" y="98"/>
                    </a:moveTo>
                    <a:cubicBezTo>
                      <a:pt x="38" y="0"/>
                      <a:pt x="38" y="0"/>
                      <a:pt x="38" y="0"/>
                    </a:cubicBezTo>
                    <a:cubicBezTo>
                      <a:pt x="37" y="3"/>
                      <a:pt x="36" y="9"/>
                      <a:pt x="25" y="10"/>
                    </a:cubicBezTo>
                    <a:cubicBezTo>
                      <a:pt x="29" y="13"/>
                      <a:pt x="32" y="17"/>
                      <a:pt x="32" y="22"/>
                    </a:cubicBezTo>
                    <a:cubicBezTo>
                      <a:pt x="32" y="30"/>
                      <a:pt x="26" y="36"/>
                      <a:pt x="19" y="36"/>
                    </a:cubicBezTo>
                    <a:cubicBezTo>
                      <a:pt x="11" y="36"/>
                      <a:pt x="6" y="30"/>
                      <a:pt x="6" y="22"/>
                    </a:cubicBezTo>
                    <a:cubicBezTo>
                      <a:pt x="6" y="17"/>
                      <a:pt x="9" y="13"/>
                      <a:pt x="13" y="10"/>
                    </a:cubicBezTo>
                    <a:cubicBezTo>
                      <a:pt x="1" y="9"/>
                      <a:pt x="0" y="3"/>
                      <a:pt x="0" y="0"/>
                    </a:cubicBezTo>
                    <a:cubicBezTo>
                      <a:pt x="0" y="98"/>
                      <a:pt x="0" y="98"/>
                      <a:pt x="0" y="98"/>
                    </a:cubicBezTo>
                    <a:cubicBezTo>
                      <a:pt x="0" y="105"/>
                      <a:pt x="4" y="111"/>
                      <a:pt x="19" y="111"/>
                    </a:cubicBezTo>
                    <a:cubicBezTo>
                      <a:pt x="34" y="111"/>
                      <a:pt x="38" y="105"/>
                      <a:pt x="38" y="98"/>
                    </a:cubicBez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defTabSz="870875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952" b="1">
                  <a:solidFill>
                    <a:srgbClr val="000000"/>
                  </a:solidFill>
                  <a:latin typeface="Arial" charset="0"/>
                  <a:cs typeface="Arial"/>
                </a:endParaRPr>
              </a:p>
            </p:txBody>
          </p:sp>
          <p:sp>
            <p:nvSpPr>
              <p:cNvPr id="543" name="Freeform 830">
                <a:extLst>
                  <a:ext uri="{FF2B5EF4-FFF2-40B4-BE49-F238E27FC236}">
                    <a16:creationId xmlns:a16="http://schemas.microsoft.com/office/drawing/2014/main" id="{500841D3-7061-4C64-AE7F-0996A6322E9F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1248" y="861"/>
                <a:ext cx="50" cy="279"/>
              </a:xfrm>
              <a:custGeom>
                <a:avLst/>
                <a:gdLst>
                  <a:gd name="T0" fmla="*/ 125 w 20"/>
                  <a:gd name="T1" fmla="*/ 618 h 111"/>
                  <a:gd name="T2" fmla="*/ 125 w 20"/>
                  <a:gd name="T3" fmla="*/ 0 h 111"/>
                  <a:gd name="T4" fmla="*/ 107 w 20"/>
                  <a:gd name="T5" fmla="*/ 38 h 111"/>
                  <a:gd name="T6" fmla="*/ 107 w 20"/>
                  <a:gd name="T7" fmla="*/ 618 h 111"/>
                  <a:gd name="T8" fmla="*/ 0 w 20"/>
                  <a:gd name="T9" fmla="*/ 701 h 111"/>
                  <a:gd name="T10" fmla="*/ 7 w 20"/>
                  <a:gd name="T11" fmla="*/ 701 h 111"/>
                  <a:gd name="T12" fmla="*/ 125 w 20"/>
                  <a:gd name="T13" fmla="*/ 618 h 1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0"/>
                  <a:gd name="T22" fmla="*/ 0 h 111"/>
                  <a:gd name="T23" fmla="*/ 20 w 20"/>
                  <a:gd name="T24" fmla="*/ 111 h 11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0" h="111">
                    <a:moveTo>
                      <a:pt x="20" y="98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20" y="1"/>
                      <a:pt x="19" y="5"/>
                      <a:pt x="17" y="6"/>
                    </a:cubicBezTo>
                    <a:cubicBezTo>
                      <a:pt x="17" y="98"/>
                      <a:pt x="17" y="98"/>
                      <a:pt x="17" y="98"/>
                    </a:cubicBezTo>
                    <a:cubicBezTo>
                      <a:pt x="17" y="105"/>
                      <a:pt x="14" y="111"/>
                      <a:pt x="0" y="111"/>
                    </a:cubicBezTo>
                    <a:cubicBezTo>
                      <a:pt x="0" y="111"/>
                      <a:pt x="0" y="111"/>
                      <a:pt x="1" y="111"/>
                    </a:cubicBezTo>
                    <a:cubicBezTo>
                      <a:pt x="16" y="111"/>
                      <a:pt x="20" y="105"/>
                      <a:pt x="20" y="98"/>
                    </a:cubicBez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defTabSz="870875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952" b="1">
                  <a:solidFill>
                    <a:srgbClr val="000000"/>
                  </a:solidFill>
                  <a:latin typeface="Arial" charset="0"/>
                  <a:cs typeface="Arial"/>
                </a:endParaRPr>
              </a:p>
            </p:txBody>
          </p:sp>
          <p:sp>
            <p:nvSpPr>
              <p:cNvPr id="544" name="Freeform 831">
                <a:extLst>
                  <a:ext uri="{FF2B5EF4-FFF2-40B4-BE49-F238E27FC236}">
                    <a16:creationId xmlns:a16="http://schemas.microsoft.com/office/drawing/2014/main" id="{F28C3564-7301-4F25-B0C8-AC09DC0DBD98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1203" y="861"/>
                <a:ext cx="95" cy="279"/>
              </a:xfrm>
              <a:custGeom>
                <a:avLst/>
                <a:gdLst>
                  <a:gd name="T0" fmla="*/ 155 w 38"/>
                  <a:gd name="T1" fmla="*/ 63 h 111"/>
                  <a:gd name="T2" fmla="*/ 200 w 38"/>
                  <a:gd name="T3" fmla="*/ 138 h 111"/>
                  <a:gd name="T4" fmla="*/ 137 w 38"/>
                  <a:gd name="T5" fmla="*/ 221 h 111"/>
                  <a:gd name="T6" fmla="*/ 150 w 38"/>
                  <a:gd name="T7" fmla="*/ 226 h 111"/>
                  <a:gd name="T8" fmla="*/ 220 w 38"/>
                  <a:gd name="T9" fmla="*/ 138 h 111"/>
                  <a:gd name="T10" fmla="*/ 180 w 38"/>
                  <a:gd name="T11" fmla="*/ 63 h 111"/>
                  <a:gd name="T12" fmla="*/ 237 w 38"/>
                  <a:gd name="T13" fmla="*/ 8 h 111"/>
                  <a:gd name="T14" fmla="*/ 237 w 38"/>
                  <a:gd name="T15" fmla="*/ 0 h 111"/>
                  <a:gd name="T16" fmla="*/ 155 w 38"/>
                  <a:gd name="T17" fmla="*/ 63 h 111"/>
                  <a:gd name="T18" fmla="*/ 137 w 38"/>
                  <a:gd name="T19" fmla="*/ 701 h 111"/>
                  <a:gd name="T20" fmla="*/ 30 w 38"/>
                  <a:gd name="T21" fmla="*/ 618 h 111"/>
                  <a:gd name="T22" fmla="*/ 30 w 38"/>
                  <a:gd name="T23" fmla="*/ 50 h 111"/>
                  <a:gd name="T24" fmla="*/ 0 w 38"/>
                  <a:gd name="T25" fmla="*/ 0 h 111"/>
                  <a:gd name="T26" fmla="*/ 0 w 38"/>
                  <a:gd name="T27" fmla="*/ 618 h 111"/>
                  <a:gd name="T28" fmla="*/ 120 w 38"/>
                  <a:gd name="T29" fmla="*/ 701 h 111"/>
                  <a:gd name="T30" fmla="*/ 137 w 38"/>
                  <a:gd name="T31" fmla="*/ 701 h 111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38"/>
                  <a:gd name="T49" fmla="*/ 0 h 111"/>
                  <a:gd name="T50" fmla="*/ 38 w 38"/>
                  <a:gd name="T51" fmla="*/ 111 h 111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38" h="111">
                    <a:moveTo>
                      <a:pt x="25" y="10"/>
                    </a:moveTo>
                    <a:cubicBezTo>
                      <a:pt x="29" y="13"/>
                      <a:pt x="32" y="17"/>
                      <a:pt x="32" y="22"/>
                    </a:cubicBezTo>
                    <a:cubicBezTo>
                      <a:pt x="32" y="29"/>
                      <a:pt x="28" y="34"/>
                      <a:pt x="22" y="35"/>
                    </a:cubicBezTo>
                    <a:cubicBezTo>
                      <a:pt x="22" y="36"/>
                      <a:pt x="23" y="36"/>
                      <a:pt x="24" y="36"/>
                    </a:cubicBezTo>
                    <a:cubicBezTo>
                      <a:pt x="31" y="35"/>
                      <a:pt x="35" y="30"/>
                      <a:pt x="35" y="22"/>
                    </a:cubicBezTo>
                    <a:cubicBezTo>
                      <a:pt x="35" y="17"/>
                      <a:pt x="33" y="13"/>
                      <a:pt x="29" y="10"/>
                    </a:cubicBezTo>
                    <a:cubicBezTo>
                      <a:pt x="35" y="9"/>
                      <a:pt x="38" y="6"/>
                      <a:pt x="38" y="1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37" y="3"/>
                      <a:pt x="36" y="9"/>
                      <a:pt x="25" y="10"/>
                    </a:cubicBezTo>
                    <a:close/>
                    <a:moveTo>
                      <a:pt x="22" y="111"/>
                    </a:moveTo>
                    <a:cubicBezTo>
                      <a:pt x="8" y="110"/>
                      <a:pt x="5" y="105"/>
                      <a:pt x="5" y="98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1" y="6"/>
                      <a:pt x="0" y="1"/>
                      <a:pt x="0" y="0"/>
                    </a:cubicBezTo>
                    <a:cubicBezTo>
                      <a:pt x="0" y="98"/>
                      <a:pt x="0" y="98"/>
                      <a:pt x="0" y="98"/>
                    </a:cubicBezTo>
                    <a:cubicBezTo>
                      <a:pt x="0" y="105"/>
                      <a:pt x="4" y="111"/>
                      <a:pt x="19" y="111"/>
                    </a:cubicBezTo>
                    <a:cubicBezTo>
                      <a:pt x="20" y="111"/>
                      <a:pt x="21" y="111"/>
                      <a:pt x="22" y="111"/>
                    </a:cubicBez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defTabSz="870875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952" b="1">
                  <a:solidFill>
                    <a:srgbClr val="000000"/>
                  </a:solidFill>
                  <a:latin typeface="Arial" charset="0"/>
                  <a:cs typeface="Arial"/>
                </a:endParaRPr>
              </a:p>
            </p:txBody>
          </p:sp>
          <p:sp>
            <p:nvSpPr>
              <p:cNvPr id="545" name="Freeform 832">
                <a:extLst>
                  <a:ext uri="{FF2B5EF4-FFF2-40B4-BE49-F238E27FC236}">
                    <a16:creationId xmlns:a16="http://schemas.microsoft.com/office/drawing/2014/main" id="{9FB20BD1-49AE-4729-A1C9-D6019C20FA1F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1203" y="861"/>
                <a:ext cx="95" cy="279"/>
              </a:xfrm>
              <a:custGeom>
                <a:avLst/>
                <a:gdLst>
                  <a:gd name="T0" fmla="*/ 237 w 38"/>
                  <a:gd name="T1" fmla="*/ 618 h 111"/>
                  <a:gd name="T2" fmla="*/ 237 w 38"/>
                  <a:gd name="T3" fmla="*/ 0 h 111"/>
                  <a:gd name="T4" fmla="*/ 155 w 38"/>
                  <a:gd name="T5" fmla="*/ 63 h 111"/>
                  <a:gd name="T6" fmla="*/ 200 w 38"/>
                  <a:gd name="T7" fmla="*/ 138 h 111"/>
                  <a:gd name="T8" fmla="*/ 120 w 38"/>
                  <a:gd name="T9" fmla="*/ 226 h 111"/>
                  <a:gd name="T10" fmla="*/ 37 w 38"/>
                  <a:gd name="T11" fmla="*/ 138 h 111"/>
                  <a:gd name="T12" fmla="*/ 80 w 38"/>
                  <a:gd name="T13" fmla="*/ 63 h 111"/>
                  <a:gd name="T14" fmla="*/ 0 w 38"/>
                  <a:gd name="T15" fmla="*/ 0 h 111"/>
                  <a:gd name="T16" fmla="*/ 0 w 38"/>
                  <a:gd name="T17" fmla="*/ 618 h 111"/>
                  <a:gd name="T18" fmla="*/ 120 w 38"/>
                  <a:gd name="T19" fmla="*/ 701 h 111"/>
                  <a:gd name="T20" fmla="*/ 237 w 38"/>
                  <a:gd name="T21" fmla="*/ 618 h 11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38"/>
                  <a:gd name="T34" fmla="*/ 0 h 111"/>
                  <a:gd name="T35" fmla="*/ 38 w 38"/>
                  <a:gd name="T36" fmla="*/ 111 h 111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38" h="111">
                    <a:moveTo>
                      <a:pt x="38" y="98"/>
                    </a:moveTo>
                    <a:cubicBezTo>
                      <a:pt x="38" y="0"/>
                      <a:pt x="38" y="0"/>
                      <a:pt x="38" y="0"/>
                    </a:cubicBezTo>
                    <a:cubicBezTo>
                      <a:pt x="37" y="3"/>
                      <a:pt x="36" y="9"/>
                      <a:pt x="25" y="10"/>
                    </a:cubicBezTo>
                    <a:cubicBezTo>
                      <a:pt x="29" y="13"/>
                      <a:pt x="32" y="17"/>
                      <a:pt x="32" y="22"/>
                    </a:cubicBezTo>
                    <a:cubicBezTo>
                      <a:pt x="32" y="30"/>
                      <a:pt x="26" y="36"/>
                      <a:pt x="19" y="36"/>
                    </a:cubicBezTo>
                    <a:cubicBezTo>
                      <a:pt x="11" y="36"/>
                      <a:pt x="6" y="30"/>
                      <a:pt x="6" y="22"/>
                    </a:cubicBezTo>
                    <a:cubicBezTo>
                      <a:pt x="6" y="17"/>
                      <a:pt x="9" y="13"/>
                      <a:pt x="13" y="10"/>
                    </a:cubicBezTo>
                    <a:cubicBezTo>
                      <a:pt x="1" y="9"/>
                      <a:pt x="0" y="3"/>
                      <a:pt x="0" y="0"/>
                    </a:cubicBezTo>
                    <a:cubicBezTo>
                      <a:pt x="0" y="98"/>
                      <a:pt x="0" y="98"/>
                      <a:pt x="0" y="98"/>
                    </a:cubicBezTo>
                    <a:cubicBezTo>
                      <a:pt x="0" y="105"/>
                      <a:pt x="4" y="111"/>
                      <a:pt x="19" y="111"/>
                    </a:cubicBezTo>
                    <a:cubicBezTo>
                      <a:pt x="34" y="111"/>
                      <a:pt x="38" y="105"/>
                      <a:pt x="38" y="98"/>
                    </a:cubicBezTo>
                    <a:close/>
                  </a:path>
                </a:pathLst>
              </a:custGeom>
              <a:solidFill>
                <a:srgbClr val="FFFF00"/>
              </a:solidFill>
              <a:ln w="4763">
                <a:solidFill>
                  <a:srgbClr val="343434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 defTabSz="870875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952" b="1">
                  <a:solidFill>
                    <a:srgbClr val="000000"/>
                  </a:solidFill>
                  <a:latin typeface="Arial" charset="0"/>
                  <a:cs typeface="Arial"/>
                </a:endParaRPr>
              </a:p>
            </p:txBody>
          </p:sp>
        </p:grpSp>
        <p:grpSp>
          <p:nvGrpSpPr>
            <p:cNvPr id="525" name="Group 833">
              <a:extLst>
                <a:ext uri="{FF2B5EF4-FFF2-40B4-BE49-F238E27FC236}">
                  <a16:creationId xmlns:a16="http://schemas.microsoft.com/office/drawing/2014/main" id="{1D4CBB22-1603-4E09-BCEE-2720FE9D7C77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5782132" y="6234907"/>
              <a:ext cx="75724" cy="222885"/>
              <a:chOff x="1203" y="861"/>
              <a:chExt cx="95" cy="279"/>
            </a:xfrm>
          </p:grpSpPr>
          <p:sp>
            <p:nvSpPr>
              <p:cNvPr id="538" name="Freeform 834">
                <a:extLst>
                  <a:ext uri="{FF2B5EF4-FFF2-40B4-BE49-F238E27FC236}">
                    <a16:creationId xmlns:a16="http://schemas.microsoft.com/office/drawing/2014/main" id="{9BF0AD4A-EF57-468F-B690-E76AFEBFAF4C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1203" y="861"/>
                <a:ext cx="95" cy="279"/>
              </a:xfrm>
              <a:custGeom>
                <a:avLst/>
                <a:gdLst>
                  <a:gd name="T0" fmla="*/ 237 w 38"/>
                  <a:gd name="T1" fmla="*/ 618 h 111"/>
                  <a:gd name="T2" fmla="*/ 237 w 38"/>
                  <a:gd name="T3" fmla="*/ 0 h 111"/>
                  <a:gd name="T4" fmla="*/ 155 w 38"/>
                  <a:gd name="T5" fmla="*/ 63 h 111"/>
                  <a:gd name="T6" fmla="*/ 200 w 38"/>
                  <a:gd name="T7" fmla="*/ 138 h 111"/>
                  <a:gd name="T8" fmla="*/ 120 w 38"/>
                  <a:gd name="T9" fmla="*/ 226 h 111"/>
                  <a:gd name="T10" fmla="*/ 37 w 38"/>
                  <a:gd name="T11" fmla="*/ 138 h 111"/>
                  <a:gd name="T12" fmla="*/ 80 w 38"/>
                  <a:gd name="T13" fmla="*/ 63 h 111"/>
                  <a:gd name="T14" fmla="*/ 0 w 38"/>
                  <a:gd name="T15" fmla="*/ 0 h 111"/>
                  <a:gd name="T16" fmla="*/ 0 w 38"/>
                  <a:gd name="T17" fmla="*/ 618 h 111"/>
                  <a:gd name="T18" fmla="*/ 120 w 38"/>
                  <a:gd name="T19" fmla="*/ 701 h 111"/>
                  <a:gd name="T20" fmla="*/ 237 w 38"/>
                  <a:gd name="T21" fmla="*/ 618 h 11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38"/>
                  <a:gd name="T34" fmla="*/ 0 h 111"/>
                  <a:gd name="T35" fmla="*/ 38 w 38"/>
                  <a:gd name="T36" fmla="*/ 111 h 111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38" h="111">
                    <a:moveTo>
                      <a:pt x="38" y="98"/>
                    </a:moveTo>
                    <a:cubicBezTo>
                      <a:pt x="38" y="0"/>
                      <a:pt x="38" y="0"/>
                      <a:pt x="38" y="0"/>
                    </a:cubicBezTo>
                    <a:cubicBezTo>
                      <a:pt x="37" y="3"/>
                      <a:pt x="36" y="9"/>
                      <a:pt x="25" y="10"/>
                    </a:cubicBezTo>
                    <a:cubicBezTo>
                      <a:pt x="29" y="13"/>
                      <a:pt x="32" y="17"/>
                      <a:pt x="32" y="22"/>
                    </a:cubicBezTo>
                    <a:cubicBezTo>
                      <a:pt x="32" y="30"/>
                      <a:pt x="26" y="36"/>
                      <a:pt x="19" y="36"/>
                    </a:cubicBezTo>
                    <a:cubicBezTo>
                      <a:pt x="11" y="36"/>
                      <a:pt x="6" y="30"/>
                      <a:pt x="6" y="22"/>
                    </a:cubicBezTo>
                    <a:cubicBezTo>
                      <a:pt x="6" y="17"/>
                      <a:pt x="9" y="13"/>
                      <a:pt x="13" y="10"/>
                    </a:cubicBezTo>
                    <a:cubicBezTo>
                      <a:pt x="1" y="9"/>
                      <a:pt x="0" y="3"/>
                      <a:pt x="0" y="0"/>
                    </a:cubicBezTo>
                    <a:cubicBezTo>
                      <a:pt x="0" y="98"/>
                      <a:pt x="0" y="98"/>
                      <a:pt x="0" y="98"/>
                    </a:cubicBezTo>
                    <a:cubicBezTo>
                      <a:pt x="0" y="105"/>
                      <a:pt x="4" y="111"/>
                      <a:pt x="19" y="111"/>
                    </a:cubicBezTo>
                    <a:cubicBezTo>
                      <a:pt x="34" y="111"/>
                      <a:pt x="38" y="105"/>
                      <a:pt x="38" y="98"/>
                    </a:cubicBez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defTabSz="870875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952" b="1">
                  <a:solidFill>
                    <a:srgbClr val="000000"/>
                  </a:solidFill>
                  <a:latin typeface="Arial" charset="0"/>
                  <a:cs typeface="Arial"/>
                </a:endParaRPr>
              </a:p>
            </p:txBody>
          </p:sp>
          <p:sp>
            <p:nvSpPr>
              <p:cNvPr id="539" name="Freeform 835">
                <a:extLst>
                  <a:ext uri="{FF2B5EF4-FFF2-40B4-BE49-F238E27FC236}">
                    <a16:creationId xmlns:a16="http://schemas.microsoft.com/office/drawing/2014/main" id="{6B36D8AA-0544-4849-9256-613BEA09C771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1248" y="861"/>
                <a:ext cx="50" cy="279"/>
              </a:xfrm>
              <a:custGeom>
                <a:avLst/>
                <a:gdLst>
                  <a:gd name="T0" fmla="*/ 125 w 20"/>
                  <a:gd name="T1" fmla="*/ 618 h 111"/>
                  <a:gd name="T2" fmla="*/ 125 w 20"/>
                  <a:gd name="T3" fmla="*/ 0 h 111"/>
                  <a:gd name="T4" fmla="*/ 107 w 20"/>
                  <a:gd name="T5" fmla="*/ 38 h 111"/>
                  <a:gd name="T6" fmla="*/ 107 w 20"/>
                  <a:gd name="T7" fmla="*/ 618 h 111"/>
                  <a:gd name="T8" fmla="*/ 0 w 20"/>
                  <a:gd name="T9" fmla="*/ 701 h 111"/>
                  <a:gd name="T10" fmla="*/ 7 w 20"/>
                  <a:gd name="T11" fmla="*/ 701 h 111"/>
                  <a:gd name="T12" fmla="*/ 125 w 20"/>
                  <a:gd name="T13" fmla="*/ 618 h 1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0"/>
                  <a:gd name="T22" fmla="*/ 0 h 111"/>
                  <a:gd name="T23" fmla="*/ 20 w 20"/>
                  <a:gd name="T24" fmla="*/ 111 h 11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0" h="111">
                    <a:moveTo>
                      <a:pt x="20" y="98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20" y="1"/>
                      <a:pt x="19" y="5"/>
                      <a:pt x="17" y="6"/>
                    </a:cubicBezTo>
                    <a:cubicBezTo>
                      <a:pt x="17" y="98"/>
                      <a:pt x="17" y="98"/>
                      <a:pt x="17" y="98"/>
                    </a:cubicBezTo>
                    <a:cubicBezTo>
                      <a:pt x="17" y="105"/>
                      <a:pt x="14" y="111"/>
                      <a:pt x="0" y="111"/>
                    </a:cubicBezTo>
                    <a:cubicBezTo>
                      <a:pt x="0" y="111"/>
                      <a:pt x="0" y="111"/>
                      <a:pt x="1" y="111"/>
                    </a:cubicBezTo>
                    <a:cubicBezTo>
                      <a:pt x="16" y="111"/>
                      <a:pt x="20" y="105"/>
                      <a:pt x="20" y="98"/>
                    </a:cubicBez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defTabSz="870875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952" b="1">
                  <a:solidFill>
                    <a:srgbClr val="000000"/>
                  </a:solidFill>
                  <a:latin typeface="Arial" charset="0"/>
                  <a:cs typeface="Arial"/>
                </a:endParaRPr>
              </a:p>
            </p:txBody>
          </p:sp>
          <p:sp>
            <p:nvSpPr>
              <p:cNvPr id="540" name="Freeform 836">
                <a:extLst>
                  <a:ext uri="{FF2B5EF4-FFF2-40B4-BE49-F238E27FC236}">
                    <a16:creationId xmlns:a16="http://schemas.microsoft.com/office/drawing/2014/main" id="{00EAAD8F-864B-426C-996B-560C1412F666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1203" y="861"/>
                <a:ext cx="95" cy="279"/>
              </a:xfrm>
              <a:custGeom>
                <a:avLst/>
                <a:gdLst>
                  <a:gd name="T0" fmla="*/ 155 w 38"/>
                  <a:gd name="T1" fmla="*/ 63 h 111"/>
                  <a:gd name="T2" fmla="*/ 200 w 38"/>
                  <a:gd name="T3" fmla="*/ 138 h 111"/>
                  <a:gd name="T4" fmla="*/ 137 w 38"/>
                  <a:gd name="T5" fmla="*/ 221 h 111"/>
                  <a:gd name="T6" fmla="*/ 150 w 38"/>
                  <a:gd name="T7" fmla="*/ 226 h 111"/>
                  <a:gd name="T8" fmla="*/ 220 w 38"/>
                  <a:gd name="T9" fmla="*/ 138 h 111"/>
                  <a:gd name="T10" fmla="*/ 180 w 38"/>
                  <a:gd name="T11" fmla="*/ 63 h 111"/>
                  <a:gd name="T12" fmla="*/ 237 w 38"/>
                  <a:gd name="T13" fmla="*/ 8 h 111"/>
                  <a:gd name="T14" fmla="*/ 237 w 38"/>
                  <a:gd name="T15" fmla="*/ 0 h 111"/>
                  <a:gd name="T16" fmla="*/ 155 w 38"/>
                  <a:gd name="T17" fmla="*/ 63 h 111"/>
                  <a:gd name="T18" fmla="*/ 137 w 38"/>
                  <a:gd name="T19" fmla="*/ 701 h 111"/>
                  <a:gd name="T20" fmla="*/ 30 w 38"/>
                  <a:gd name="T21" fmla="*/ 618 h 111"/>
                  <a:gd name="T22" fmla="*/ 30 w 38"/>
                  <a:gd name="T23" fmla="*/ 50 h 111"/>
                  <a:gd name="T24" fmla="*/ 0 w 38"/>
                  <a:gd name="T25" fmla="*/ 0 h 111"/>
                  <a:gd name="T26" fmla="*/ 0 w 38"/>
                  <a:gd name="T27" fmla="*/ 618 h 111"/>
                  <a:gd name="T28" fmla="*/ 120 w 38"/>
                  <a:gd name="T29" fmla="*/ 701 h 111"/>
                  <a:gd name="T30" fmla="*/ 137 w 38"/>
                  <a:gd name="T31" fmla="*/ 701 h 111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38"/>
                  <a:gd name="T49" fmla="*/ 0 h 111"/>
                  <a:gd name="T50" fmla="*/ 38 w 38"/>
                  <a:gd name="T51" fmla="*/ 111 h 111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38" h="111">
                    <a:moveTo>
                      <a:pt x="25" y="10"/>
                    </a:moveTo>
                    <a:cubicBezTo>
                      <a:pt x="29" y="13"/>
                      <a:pt x="32" y="17"/>
                      <a:pt x="32" y="22"/>
                    </a:cubicBezTo>
                    <a:cubicBezTo>
                      <a:pt x="32" y="29"/>
                      <a:pt x="28" y="34"/>
                      <a:pt x="22" y="35"/>
                    </a:cubicBezTo>
                    <a:cubicBezTo>
                      <a:pt x="22" y="36"/>
                      <a:pt x="23" y="36"/>
                      <a:pt x="24" y="36"/>
                    </a:cubicBezTo>
                    <a:cubicBezTo>
                      <a:pt x="31" y="35"/>
                      <a:pt x="35" y="30"/>
                      <a:pt x="35" y="22"/>
                    </a:cubicBezTo>
                    <a:cubicBezTo>
                      <a:pt x="35" y="17"/>
                      <a:pt x="33" y="13"/>
                      <a:pt x="29" y="10"/>
                    </a:cubicBezTo>
                    <a:cubicBezTo>
                      <a:pt x="35" y="9"/>
                      <a:pt x="38" y="6"/>
                      <a:pt x="38" y="1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37" y="3"/>
                      <a:pt x="36" y="9"/>
                      <a:pt x="25" y="10"/>
                    </a:cubicBezTo>
                    <a:close/>
                    <a:moveTo>
                      <a:pt x="22" y="111"/>
                    </a:moveTo>
                    <a:cubicBezTo>
                      <a:pt x="8" y="110"/>
                      <a:pt x="5" y="105"/>
                      <a:pt x="5" y="98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1" y="6"/>
                      <a:pt x="0" y="1"/>
                      <a:pt x="0" y="0"/>
                    </a:cubicBezTo>
                    <a:cubicBezTo>
                      <a:pt x="0" y="98"/>
                      <a:pt x="0" y="98"/>
                      <a:pt x="0" y="98"/>
                    </a:cubicBezTo>
                    <a:cubicBezTo>
                      <a:pt x="0" y="105"/>
                      <a:pt x="4" y="111"/>
                      <a:pt x="19" y="111"/>
                    </a:cubicBezTo>
                    <a:cubicBezTo>
                      <a:pt x="20" y="111"/>
                      <a:pt x="21" y="111"/>
                      <a:pt x="22" y="111"/>
                    </a:cubicBez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defTabSz="870875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952" b="1">
                  <a:solidFill>
                    <a:srgbClr val="000000"/>
                  </a:solidFill>
                  <a:latin typeface="Arial" charset="0"/>
                  <a:cs typeface="Arial"/>
                </a:endParaRPr>
              </a:p>
            </p:txBody>
          </p:sp>
          <p:sp>
            <p:nvSpPr>
              <p:cNvPr id="541" name="Freeform 837">
                <a:extLst>
                  <a:ext uri="{FF2B5EF4-FFF2-40B4-BE49-F238E27FC236}">
                    <a16:creationId xmlns:a16="http://schemas.microsoft.com/office/drawing/2014/main" id="{1EB5F307-9E90-48A2-9688-C86583623FE9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1203" y="861"/>
                <a:ext cx="95" cy="279"/>
              </a:xfrm>
              <a:custGeom>
                <a:avLst/>
                <a:gdLst>
                  <a:gd name="T0" fmla="*/ 237 w 38"/>
                  <a:gd name="T1" fmla="*/ 618 h 111"/>
                  <a:gd name="T2" fmla="*/ 237 w 38"/>
                  <a:gd name="T3" fmla="*/ 0 h 111"/>
                  <a:gd name="T4" fmla="*/ 155 w 38"/>
                  <a:gd name="T5" fmla="*/ 63 h 111"/>
                  <a:gd name="T6" fmla="*/ 200 w 38"/>
                  <a:gd name="T7" fmla="*/ 138 h 111"/>
                  <a:gd name="T8" fmla="*/ 120 w 38"/>
                  <a:gd name="T9" fmla="*/ 226 h 111"/>
                  <a:gd name="T10" fmla="*/ 37 w 38"/>
                  <a:gd name="T11" fmla="*/ 138 h 111"/>
                  <a:gd name="T12" fmla="*/ 80 w 38"/>
                  <a:gd name="T13" fmla="*/ 63 h 111"/>
                  <a:gd name="T14" fmla="*/ 0 w 38"/>
                  <a:gd name="T15" fmla="*/ 0 h 111"/>
                  <a:gd name="T16" fmla="*/ 0 w 38"/>
                  <a:gd name="T17" fmla="*/ 618 h 111"/>
                  <a:gd name="T18" fmla="*/ 120 w 38"/>
                  <a:gd name="T19" fmla="*/ 701 h 111"/>
                  <a:gd name="T20" fmla="*/ 237 w 38"/>
                  <a:gd name="T21" fmla="*/ 618 h 11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38"/>
                  <a:gd name="T34" fmla="*/ 0 h 111"/>
                  <a:gd name="T35" fmla="*/ 38 w 38"/>
                  <a:gd name="T36" fmla="*/ 111 h 111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38" h="111">
                    <a:moveTo>
                      <a:pt x="38" y="98"/>
                    </a:moveTo>
                    <a:cubicBezTo>
                      <a:pt x="38" y="0"/>
                      <a:pt x="38" y="0"/>
                      <a:pt x="38" y="0"/>
                    </a:cubicBezTo>
                    <a:cubicBezTo>
                      <a:pt x="37" y="3"/>
                      <a:pt x="36" y="9"/>
                      <a:pt x="25" y="10"/>
                    </a:cubicBezTo>
                    <a:cubicBezTo>
                      <a:pt x="29" y="13"/>
                      <a:pt x="32" y="17"/>
                      <a:pt x="32" y="22"/>
                    </a:cubicBezTo>
                    <a:cubicBezTo>
                      <a:pt x="32" y="30"/>
                      <a:pt x="26" y="36"/>
                      <a:pt x="19" y="36"/>
                    </a:cubicBezTo>
                    <a:cubicBezTo>
                      <a:pt x="11" y="36"/>
                      <a:pt x="6" y="30"/>
                      <a:pt x="6" y="22"/>
                    </a:cubicBezTo>
                    <a:cubicBezTo>
                      <a:pt x="6" y="17"/>
                      <a:pt x="9" y="13"/>
                      <a:pt x="13" y="10"/>
                    </a:cubicBezTo>
                    <a:cubicBezTo>
                      <a:pt x="1" y="9"/>
                      <a:pt x="0" y="3"/>
                      <a:pt x="0" y="0"/>
                    </a:cubicBezTo>
                    <a:cubicBezTo>
                      <a:pt x="0" y="98"/>
                      <a:pt x="0" y="98"/>
                      <a:pt x="0" y="98"/>
                    </a:cubicBezTo>
                    <a:cubicBezTo>
                      <a:pt x="0" y="105"/>
                      <a:pt x="4" y="111"/>
                      <a:pt x="19" y="111"/>
                    </a:cubicBezTo>
                    <a:cubicBezTo>
                      <a:pt x="34" y="111"/>
                      <a:pt x="38" y="105"/>
                      <a:pt x="38" y="98"/>
                    </a:cubicBezTo>
                    <a:close/>
                  </a:path>
                </a:pathLst>
              </a:custGeom>
              <a:solidFill>
                <a:srgbClr val="FFFF00"/>
              </a:solidFill>
              <a:ln w="4763">
                <a:solidFill>
                  <a:srgbClr val="343434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 defTabSz="870875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952" b="1">
                  <a:solidFill>
                    <a:srgbClr val="000000"/>
                  </a:solidFill>
                  <a:latin typeface="Arial" charset="0"/>
                  <a:cs typeface="Arial"/>
                </a:endParaRPr>
              </a:p>
            </p:txBody>
          </p:sp>
        </p:grpSp>
        <p:grpSp>
          <p:nvGrpSpPr>
            <p:cNvPr id="526" name="Group 838">
              <a:extLst>
                <a:ext uri="{FF2B5EF4-FFF2-40B4-BE49-F238E27FC236}">
                  <a16:creationId xmlns:a16="http://schemas.microsoft.com/office/drawing/2014/main" id="{F3E60649-2D63-46A7-B09B-7FD4A07A332D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rot="10800000">
              <a:off x="4571981" y="6227763"/>
              <a:ext cx="75724" cy="231457"/>
              <a:chOff x="435" y="866"/>
              <a:chExt cx="95" cy="289"/>
            </a:xfrm>
          </p:grpSpPr>
          <p:sp>
            <p:nvSpPr>
              <p:cNvPr id="534" name="Freeform 839">
                <a:extLst>
                  <a:ext uri="{FF2B5EF4-FFF2-40B4-BE49-F238E27FC236}">
                    <a16:creationId xmlns:a16="http://schemas.microsoft.com/office/drawing/2014/main" id="{86DF1685-1032-4D43-92B5-C90B4323C62A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435" y="866"/>
                <a:ext cx="95" cy="289"/>
              </a:xfrm>
              <a:custGeom>
                <a:avLst/>
                <a:gdLst>
                  <a:gd name="T0" fmla="*/ 237 w 38"/>
                  <a:gd name="T1" fmla="*/ 493 h 115"/>
                  <a:gd name="T2" fmla="*/ 237 w 38"/>
                  <a:gd name="T3" fmla="*/ 75 h 115"/>
                  <a:gd name="T4" fmla="*/ 120 w 38"/>
                  <a:gd name="T5" fmla="*/ 0 h 115"/>
                  <a:gd name="T6" fmla="*/ 0 w 38"/>
                  <a:gd name="T7" fmla="*/ 75 h 115"/>
                  <a:gd name="T8" fmla="*/ 0 w 38"/>
                  <a:gd name="T9" fmla="*/ 493 h 115"/>
                  <a:gd name="T10" fmla="*/ 120 w 38"/>
                  <a:gd name="T11" fmla="*/ 726 h 115"/>
                  <a:gd name="T12" fmla="*/ 237 w 38"/>
                  <a:gd name="T13" fmla="*/ 493 h 11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8"/>
                  <a:gd name="T22" fmla="*/ 0 h 115"/>
                  <a:gd name="T23" fmla="*/ 38 w 38"/>
                  <a:gd name="T24" fmla="*/ 115 h 11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8" h="115">
                    <a:moveTo>
                      <a:pt x="38" y="78"/>
                    </a:moveTo>
                    <a:cubicBezTo>
                      <a:pt x="38" y="12"/>
                      <a:pt x="38" y="12"/>
                      <a:pt x="38" y="12"/>
                    </a:cubicBezTo>
                    <a:cubicBezTo>
                      <a:pt x="38" y="7"/>
                      <a:pt x="34" y="0"/>
                      <a:pt x="19" y="0"/>
                    </a:cubicBezTo>
                    <a:cubicBezTo>
                      <a:pt x="4" y="0"/>
                      <a:pt x="0" y="7"/>
                      <a:pt x="0" y="12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19" y="115"/>
                      <a:pt x="19" y="115"/>
                      <a:pt x="19" y="115"/>
                    </a:cubicBezTo>
                    <a:lnTo>
                      <a:pt x="38" y="78"/>
                    </a:lnTo>
                    <a:close/>
                  </a:path>
                </a:pathLst>
              </a:custGeom>
              <a:solidFill>
                <a:srgbClr val="9900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defTabSz="870875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952" b="1">
                  <a:solidFill>
                    <a:srgbClr val="000000"/>
                  </a:solidFill>
                  <a:latin typeface="Arial" charset="0"/>
                  <a:cs typeface="Arial"/>
                </a:endParaRPr>
              </a:p>
            </p:txBody>
          </p:sp>
          <p:sp>
            <p:nvSpPr>
              <p:cNvPr id="535" name="Freeform 840">
                <a:extLst>
                  <a:ext uri="{FF2B5EF4-FFF2-40B4-BE49-F238E27FC236}">
                    <a16:creationId xmlns:a16="http://schemas.microsoft.com/office/drawing/2014/main" id="{1D597B43-446C-4AAE-9FFA-FE3902A073B4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435" y="866"/>
                <a:ext cx="55" cy="289"/>
              </a:xfrm>
              <a:custGeom>
                <a:avLst/>
                <a:gdLst>
                  <a:gd name="T0" fmla="*/ 37 w 22"/>
                  <a:gd name="T1" fmla="*/ 493 h 115"/>
                  <a:gd name="T2" fmla="*/ 37 w 22"/>
                  <a:gd name="T3" fmla="*/ 75 h 115"/>
                  <a:gd name="T4" fmla="*/ 137 w 22"/>
                  <a:gd name="T5" fmla="*/ 8 h 115"/>
                  <a:gd name="T6" fmla="*/ 120 w 22"/>
                  <a:gd name="T7" fmla="*/ 0 h 115"/>
                  <a:gd name="T8" fmla="*/ 0 w 22"/>
                  <a:gd name="T9" fmla="*/ 75 h 115"/>
                  <a:gd name="T10" fmla="*/ 0 w 22"/>
                  <a:gd name="T11" fmla="*/ 493 h 115"/>
                  <a:gd name="T12" fmla="*/ 120 w 22"/>
                  <a:gd name="T13" fmla="*/ 726 h 115"/>
                  <a:gd name="T14" fmla="*/ 137 w 22"/>
                  <a:gd name="T15" fmla="*/ 701 h 115"/>
                  <a:gd name="T16" fmla="*/ 37 w 22"/>
                  <a:gd name="T17" fmla="*/ 493 h 11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"/>
                  <a:gd name="T28" fmla="*/ 0 h 115"/>
                  <a:gd name="T29" fmla="*/ 22 w 22"/>
                  <a:gd name="T30" fmla="*/ 115 h 115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" h="115">
                    <a:moveTo>
                      <a:pt x="6" y="78"/>
                    </a:moveTo>
                    <a:cubicBezTo>
                      <a:pt x="6" y="12"/>
                      <a:pt x="6" y="12"/>
                      <a:pt x="6" y="12"/>
                    </a:cubicBezTo>
                    <a:cubicBezTo>
                      <a:pt x="6" y="8"/>
                      <a:pt x="9" y="1"/>
                      <a:pt x="22" y="1"/>
                    </a:cubicBezTo>
                    <a:cubicBezTo>
                      <a:pt x="21" y="0"/>
                      <a:pt x="20" y="0"/>
                      <a:pt x="19" y="0"/>
                    </a:cubicBezTo>
                    <a:cubicBezTo>
                      <a:pt x="4" y="0"/>
                      <a:pt x="0" y="7"/>
                      <a:pt x="0" y="12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19" y="115"/>
                      <a:pt x="19" y="115"/>
                      <a:pt x="19" y="115"/>
                    </a:cubicBezTo>
                    <a:cubicBezTo>
                      <a:pt x="22" y="111"/>
                      <a:pt x="22" y="111"/>
                      <a:pt x="22" y="111"/>
                    </a:cubicBezTo>
                    <a:lnTo>
                      <a:pt x="6" y="78"/>
                    </a:lnTo>
                    <a:close/>
                  </a:path>
                </a:pathLst>
              </a:custGeom>
              <a:solidFill>
                <a:srgbClr val="9900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defTabSz="870875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952" b="1">
                  <a:solidFill>
                    <a:srgbClr val="000000"/>
                  </a:solidFill>
                  <a:latin typeface="Arial" charset="0"/>
                  <a:cs typeface="Arial"/>
                </a:endParaRPr>
              </a:p>
            </p:txBody>
          </p:sp>
          <p:sp>
            <p:nvSpPr>
              <p:cNvPr id="536" name="Freeform 841">
                <a:extLst>
                  <a:ext uri="{FF2B5EF4-FFF2-40B4-BE49-F238E27FC236}">
                    <a16:creationId xmlns:a16="http://schemas.microsoft.com/office/drawing/2014/main" id="{E1F23F77-E1D8-4E92-B2F7-0033B1C8FC29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480" y="866"/>
                <a:ext cx="50" cy="289"/>
              </a:xfrm>
              <a:custGeom>
                <a:avLst/>
                <a:gdLst>
                  <a:gd name="T0" fmla="*/ 112 w 20"/>
                  <a:gd name="T1" fmla="*/ 75 h 115"/>
                  <a:gd name="T2" fmla="*/ 112 w 20"/>
                  <a:gd name="T3" fmla="*/ 493 h 115"/>
                  <a:gd name="T4" fmla="*/ 7 w 20"/>
                  <a:gd name="T5" fmla="*/ 726 h 115"/>
                  <a:gd name="T6" fmla="*/ 7 w 20"/>
                  <a:gd name="T7" fmla="*/ 726 h 115"/>
                  <a:gd name="T8" fmla="*/ 125 w 20"/>
                  <a:gd name="T9" fmla="*/ 493 h 115"/>
                  <a:gd name="T10" fmla="*/ 125 w 20"/>
                  <a:gd name="T11" fmla="*/ 75 h 115"/>
                  <a:gd name="T12" fmla="*/ 7 w 20"/>
                  <a:gd name="T13" fmla="*/ 0 h 115"/>
                  <a:gd name="T14" fmla="*/ 0 w 20"/>
                  <a:gd name="T15" fmla="*/ 0 h 115"/>
                  <a:gd name="T16" fmla="*/ 112 w 20"/>
                  <a:gd name="T17" fmla="*/ 75 h 11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0"/>
                  <a:gd name="T28" fmla="*/ 0 h 115"/>
                  <a:gd name="T29" fmla="*/ 20 w 20"/>
                  <a:gd name="T30" fmla="*/ 115 h 115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0" h="115">
                    <a:moveTo>
                      <a:pt x="18" y="12"/>
                    </a:moveTo>
                    <a:cubicBezTo>
                      <a:pt x="18" y="78"/>
                      <a:pt x="18" y="78"/>
                      <a:pt x="18" y="78"/>
                    </a:cubicBezTo>
                    <a:cubicBezTo>
                      <a:pt x="1" y="115"/>
                      <a:pt x="1" y="115"/>
                      <a:pt x="1" y="115"/>
                    </a:cubicBezTo>
                    <a:cubicBezTo>
                      <a:pt x="1" y="115"/>
                      <a:pt x="1" y="115"/>
                      <a:pt x="1" y="115"/>
                    </a:cubicBezTo>
                    <a:cubicBezTo>
                      <a:pt x="20" y="78"/>
                      <a:pt x="20" y="78"/>
                      <a:pt x="20" y="78"/>
                    </a:cubicBezTo>
                    <a:cubicBezTo>
                      <a:pt x="20" y="12"/>
                      <a:pt x="20" y="12"/>
                      <a:pt x="20" y="12"/>
                    </a:cubicBezTo>
                    <a:cubicBezTo>
                      <a:pt x="20" y="7"/>
                      <a:pt x="16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14" y="1"/>
                      <a:pt x="18" y="8"/>
                      <a:pt x="18" y="12"/>
                    </a:cubicBezTo>
                    <a:close/>
                  </a:path>
                </a:pathLst>
              </a:custGeom>
              <a:solidFill>
                <a:srgbClr val="9900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defTabSz="870875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952" b="1">
                  <a:solidFill>
                    <a:srgbClr val="000000"/>
                  </a:solidFill>
                  <a:latin typeface="Arial" charset="0"/>
                  <a:cs typeface="Arial"/>
                </a:endParaRPr>
              </a:p>
            </p:txBody>
          </p:sp>
          <p:sp>
            <p:nvSpPr>
              <p:cNvPr id="537" name="Freeform 842">
                <a:extLst>
                  <a:ext uri="{FF2B5EF4-FFF2-40B4-BE49-F238E27FC236}">
                    <a16:creationId xmlns:a16="http://schemas.microsoft.com/office/drawing/2014/main" id="{5617A68C-C2B4-4FC1-8180-79B0BEFCF4F1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435" y="866"/>
                <a:ext cx="95" cy="289"/>
              </a:xfrm>
              <a:custGeom>
                <a:avLst/>
                <a:gdLst>
                  <a:gd name="T0" fmla="*/ 237 w 38"/>
                  <a:gd name="T1" fmla="*/ 493 h 115"/>
                  <a:gd name="T2" fmla="*/ 237 w 38"/>
                  <a:gd name="T3" fmla="*/ 75 h 115"/>
                  <a:gd name="T4" fmla="*/ 120 w 38"/>
                  <a:gd name="T5" fmla="*/ 0 h 115"/>
                  <a:gd name="T6" fmla="*/ 0 w 38"/>
                  <a:gd name="T7" fmla="*/ 75 h 115"/>
                  <a:gd name="T8" fmla="*/ 0 w 38"/>
                  <a:gd name="T9" fmla="*/ 493 h 115"/>
                  <a:gd name="T10" fmla="*/ 120 w 38"/>
                  <a:gd name="T11" fmla="*/ 726 h 115"/>
                  <a:gd name="T12" fmla="*/ 237 w 38"/>
                  <a:gd name="T13" fmla="*/ 493 h 11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8"/>
                  <a:gd name="T22" fmla="*/ 0 h 115"/>
                  <a:gd name="T23" fmla="*/ 38 w 38"/>
                  <a:gd name="T24" fmla="*/ 115 h 11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8" h="115">
                    <a:moveTo>
                      <a:pt x="38" y="78"/>
                    </a:moveTo>
                    <a:cubicBezTo>
                      <a:pt x="38" y="12"/>
                      <a:pt x="38" y="12"/>
                      <a:pt x="38" y="12"/>
                    </a:cubicBezTo>
                    <a:cubicBezTo>
                      <a:pt x="38" y="7"/>
                      <a:pt x="34" y="0"/>
                      <a:pt x="19" y="0"/>
                    </a:cubicBezTo>
                    <a:cubicBezTo>
                      <a:pt x="4" y="0"/>
                      <a:pt x="0" y="7"/>
                      <a:pt x="0" y="12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19" y="115"/>
                      <a:pt x="19" y="115"/>
                      <a:pt x="19" y="115"/>
                    </a:cubicBezTo>
                    <a:lnTo>
                      <a:pt x="38" y="78"/>
                    </a:lnTo>
                    <a:close/>
                  </a:path>
                </a:pathLst>
              </a:custGeom>
              <a:solidFill>
                <a:srgbClr val="9900FF"/>
              </a:solidFill>
              <a:ln w="4763">
                <a:solidFill>
                  <a:srgbClr val="343434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 defTabSz="870875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952" b="1">
                  <a:solidFill>
                    <a:srgbClr val="000000"/>
                  </a:solidFill>
                  <a:latin typeface="Arial" charset="0"/>
                  <a:cs typeface="Arial"/>
                </a:endParaRPr>
              </a:p>
            </p:txBody>
          </p:sp>
        </p:grpSp>
        <p:grpSp>
          <p:nvGrpSpPr>
            <p:cNvPr id="527" name="Group 843">
              <a:extLst>
                <a:ext uri="{FF2B5EF4-FFF2-40B4-BE49-F238E27FC236}">
                  <a16:creationId xmlns:a16="http://schemas.microsoft.com/office/drawing/2014/main" id="{59879698-833D-471F-96C5-40F3D6219EAE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rot="10800000">
              <a:off x="5029181" y="6227763"/>
              <a:ext cx="75724" cy="231457"/>
              <a:chOff x="435" y="866"/>
              <a:chExt cx="95" cy="289"/>
            </a:xfrm>
          </p:grpSpPr>
          <p:sp>
            <p:nvSpPr>
              <p:cNvPr id="530" name="Freeform 844">
                <a:extLst>
                  <a:ext uri="{FF2B5EF4-FFF2-40B4-BE49-F238E27FC236}">
                    <a16:creationId xmlns:a16="http://schemas.microsoft.com/office/drawing/2014/main" id="{25EA05AD-9E42-49B6-AAF2-42E71E9A9E2F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435" y="866"/>
                <a:ext cx="95" cy="289"/>
              </a:xfrm>
              <a:custGeom>
                <a:avLst/>
                <a:gdLst>
                  <a:gd name="T0" fmla="*/ 237 w 38"/>
                  <a:gd name="T1" fmla="*/ 493 h 115"/>
                  <a:gd name="T2" fmla="*/ 237 w 38"/>
                  <a:gd name="T3" fmla="*/ 75 h 115"/>
                  <a:gd name="T4" fmla="*/ 120 w 38"/>
                  <a:gd name="T5" fmla="*/ 0 h 115"/>
                  <a:gd name="T6" fmla="*/ 0 w 38"/>
                  <a:gd name="T7" fmla="*/ 75 h 115"/>
                  <a:gd name="T8" fmla="*/ 0 w 38"/>
                  <a:gd name="T9" fmla="*/ 493 h 115"/>
                  <a:gd name="T10" fmla="*/ 120 w 38"/>
                  <a:gd name="T11" fmla="*/ 726 h 115"/>
                  <a:gd name="T12" fmla="*/ 237 w 38"/>
                  <a:gd name="T13" fmla="*/ 493 h 11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8"/>
                  <a:gd name="T22" fmla="*/ 0 h 115"/>
                  <a:gd name="T23" fmla="*/ 38 w 38"/>
                  <a:gd name="T24" fmla="*/ 115 h 11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8" h="115">
                    <a:moveTo>
                      <a:pt x="38" y="78"/>
                    </a:moveTo>
                    <a:cubicBezTo>
                      <a:pt x="38" y="12"/>
                      <a:pt x="38" y="12"/>
                      <a:pt x="38" y="12"/>
                    </a:cubicBezTo>
                    <a:cubicBezTo>
                      <a:pt x="38" y="7"/>
                      <a:pt x="34" y="0"/>
                      <a:pt x="19" y="0"/>
                    </a:cubicBezTo>
                    <a:cubicBezTo>
                      <a:pt x="4" y="0"/>
                      <a:pt x="0" y="7"/>
                      <a:pt x="0" y="12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19" y="115"/>
                      <a:pt x="19" y="115"/>
                      <a:pt x="19" y="115"/>
                    </a:cubicBezTo>
                    <a:lnTo>
                      <a:pt x="38" y="78"/>
                    </a:lnTo>
                    <a:close/>
                  </a:path>
                </a:pathLst>
              </a:custGeom>
              <a:solidFill>
                <a:srgbClr val="9900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defTabSz="870875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952" b="1">
                  <a:solidFill>
                    <a:srgbClr val="000000"/>
                  </a:solidFill>
                  <a:latin typeface="Arial" charset="0"/>
                  <a:cs typeface="Arial"/>
                </a:endParaRPr>
              </a:p>
            </p:txBody>
          </p:sp>
          <p:sp>
            <p:nvSpPr>
              <p:cNvPr id="531" name="Freeform 845">
                <a:extLst>
                  <a:ext uri="{FF2B5EF4-FFF2-40B4-BE49-F238E27FC236}">
                    <a16:creationId xmlns:a16="http://schemas.microsoft.com/office/drawing/2014/main" id="{2F7C5693-6065-4912-A596-CCAFA6F2EA39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435" y="866"/>
                <a:ext cx="55" cy="289"/>
              </a:xfrm>
              <a:custGeom>
                <a:avLst/>
                <a:gdLst>
                  <a:gd name="T0" fmla="*/ 37 w 22"/>
                  <a:gd name="T1" fmla="*/ 493 h 115"/>
                  <a:gd name="T2" fmla="*/ 37 w 22"/>
                  <a:gd name="T3" fmla="*/ 75 h 115"/>
                  <a:gd name="T4" fmla="*/ 137 w 22"/>
                  <a:gd name="T5" fmla="*/ 8 h 115"/>
                  <a:gd name="T6" fmla="*/ 120 w 22"/>
                  <a:gd name="T7" fmla="*/ 0 h 115"/>
                  <a:gd name="T8" fmla="*/ 0 w 22"/>
                  <a:gd name="T9" fmla="*/ 75 h 115"/>
                  <a:gd name="T10" fmla="*/ 0 w 22"/>
                  <a:gd name="T11" fmla="*/ 493 h 115"/>
                  <a:gd name="T12" fmla="*/ 120 w 22"/>
                  <a:gd name="T13" fmla="*/ 726 h 115"/>
                  <a:gd name="T14" fmla="*/ 137 w 22"/>
                  <a:gd name="T15" fmla="*/ 701 h 115"/>
                  <a:gd name="T16" fmla="*/ 37 w 22"/>
                  <a:gd name="T17" fmla="*/ 493 h 11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"/>
                  <a:gd name="T28" fmla="*/ 0 h 115"/>
                  <a:gd name="T29" fmla="*/ 22 w 22"/>
                  <a:gd name="T30" fmla="*/ 115 h 115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" h="115">
                    <a:moveTo>
                      <a:pt x="6" y="78"/>
                    </a:moveTo>
                    <a:cubicBezTo>
                      <a:pt x="6" y="12"/>
                      <a:pt x="6" y="12"/>
                      <a:pt x="6" y="12"/>
                    </a:cubicBezTo>
                    <a:cubicBezTo>
                      <a:pt x="6" y="8"/>
                      <a:pt x="9" y="1"/>
                      <a:pt x="22" y="1"/>
                    </a:cubicBezTo>
                    <a:cubicBezTo>
                      <a:pt x="21" y="0"/>
                      <a:pt x="20" y="0"/>
                      <a:pt x="19" y="0"/>
                    </a:cubicBezTo>
                    <a:cubicBezTo>
                      <a:pt x="4" y="0"/>
                      <a:pt x="0" y="7"/>
                      <a:pt x="0" y="12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19" y="115"/>
                      <a:pt x="19" y="115"/>
                      <a:pt x="19" y="115"/>
                    </a:cubicBezTo>
                    <a:cubicBezTo>
                      <a:pt x="22" y="111"/>
                      <a:pt x="22" y="111"/>
                      <a:pt x="22" y="111"/>
                    </a:cubicBezTo>
                    <a:lnTo>
                      <a:pt x="6" y="78"/>
                    </a:lnTo>
                    <a:close/>
                  </a:path>
                </a:pathLst>
              </a:custGeom>
              <a:solidFill>
                <a:srgbClr val="9900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defTabSz="870875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952" b="1">
                  <a:solidFill>
                    <a:srgbClr val="000000"/>
                  </a:solidFill>
                  <a:latin typeface="Arial" charset="0"/>
                  <a:cs typeface="Arial"/>
                </a:endParaRPr>
              </a:p>
            </p:txBody>
          </p:sp>
          <p:sp>
            <p:nvSpPr>
              <p:cNvPr id="532" name="Freeform 846">
                <a:extLst>
                  <a:ext uri="{FF2B5EF4-FFF2-40B4-BE49-F238E27FC236}">
                    <a16:creationId xmlns:a16="http://schemas.microsoft.com/office/drawing/2014/main" id="{A9ACBE65-F530-4A11-B381-9F6E1D5CED18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480" y="866"/>
                <a:ext cx="50" cy="289"/>
              </a:xfrm>
              <a:custGeom>
                <a:avLst/>
                <a:gdLst>
                  <a:gd name="T0" fmla="*/ 112 w 20"/>
                  <a:gd name="T1" fmla="*/ 75 h 115"/>
                  <a:gd name="T2" fmla="*/ 112 w 20"/>
                  <a:gd name="T3" fmla="*/ 493 h 115"/>
                  <a:gd name="T4" fmla="*/ 7 w 20"/>
                  <a:gd name="T5" fmla="*/ 726 h 115"/>
                  <a:gd name="T6" fmla="*/ 7 w 20"/>
                  <a:gd name="T7" fmla="*/ 726 h 115"/>
                  <a:gd name="T8" fmla="*/ 125 w 20"/>
                  <a:gd name="T9" fmla="*/ 493 h 115"/>
                  <a:gd name="T10" fmla="*/ 125 w 20"/>
                  <a:gd name="T11" fmla="*/ 75 h 115"/>
                  <a:gd name="T12" fmla="*/ 7 w 20"/>
                  <a:gd name="T13" fmla="*/ 0 h 115"/>
                  <a:gd name="T14" fmla="*/ 0 w 20"/>
                  <a:gd name="T15" fmla="*/ 0 h 115"/>
                  <a:gd name="T16" fmla="*/ 112 w 20"/>
                  <a:gd name="T17" fmla="*/ 75 h 11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0"/>
                  <a:gd name="T28" fmla="*/ 0 h 115"/>
                  <a:gd name="T29" fmla="*/ 20 w 20"/>
                  <a:gd name="T30" fmla="*/ 115 h 115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0" h="115">
                    <a:moveTo>
                      <a:pt x="18" y="12"/>
                    </a:moveTo>
                    <a:cubicBezTo>
                      <a:pt x="18" y="78"/>
                      <a:pt x="18" y="78"/>
                      <a:pt x="18" y="78"/>
                    </a:cubicBezTo>
                    <a:cubicBezTo>
                      <a:pt x="1" y="115"/>
                      <a:pt x="1" y="115"/>
                      <a:pt x="1" y="115"/>
                    </a:cubicBezTo>
                    <a:cubicBezTo>
                      <a:pt x="1" y="115"/>
                      <a:pt x="1" y="115"/>
                      <a:pt x="1" y="115"/>
                    </a:cubicBezTo>
                    <a:cubicBezTo>
                      <a:pt x="20" y="78"/>
                      <a:pt x="20" y="78"/>
                      <a:pt x="20" y="78"/>
                    </a:cubicBezTo>
                    <a:cubicBezTo>
                      <a:pt x="20" y="12"/>
                      <a:pt x="20" y="12"/>
                      <a:pt x="20" y="12"/>
                    </a:cubicBezTo>
                    <a:cubicBezTo>
                      <a:pt x="20" y="7"/>
                      <a:pt x="16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14" y="1"/>
                      <a:pt x="18" y="8"/>
                      <a:pt x="18" y="12"/>
                    </a:cubicBezTo>
                    <a:close/>
                  </a:path>
                </a:pathLst>
              </a:custGeom>
              <a:solidFill>
                <a:srgbClr val="9900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defTabSz="870875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952" b="1">
                  <a:solidFill>
                    <a:srgbClr val="000000"/>
                  </a:solidFill>
                  <a:latin typeface="Arial" charset="0"/>
                  <a:cs typeface="Arial"/>
                </a:endParaRPr>
              </a:p>
            </p:txBody>
          </p:sp>
          <p:sp>
            <p:nvSpPr>
              <p:cNvPr id="533" name="Freeform 847">
                <a:extLst>
                  <a:ext uri="{FF2B5EF4-FFF2-40B4-BE49-F238E27FC236}">
                    <a16:creationId xmlns:a16="http://schemas.microsoft.com/office/drawing/2014/main" id="{A8C1A2F5-42DE-4C5A-939F-C17A8B971E03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435" y="866"/>
                <a:ext cx="95" cy="289"/>
              </a:xfrm>
              <a:custGeom>
                <a:avLst/>
                <a:gdLst>
                  <a:gd name="T0" fmla="*/ 237 w 38"/>
                  <a:gd name="T1" fmla="*/ 493 h 115"/>
                  <a:gd name="T2" fmla="*/ 237 w 38"/>
                  <a:gd name="T3" fmla="*/ 75 h 115"/>
                  <a:gd name="T4" fmla="*/ 120 w 38"/>
                  <a:gd name="T5" fmla="*/ 0 h 115"/>
                  <a:gd name="T6" fmla="*/ 0 w 38"/>
                  <a:gd name="T7" fmla="*/ 75 h 115"/>
                  <a:gd name="T8" fmla="*/ 0 w 38"/>
                  <a:gd name="T9" fmla="*/ 493 h 115"/>
                  <a:gd name="T10" fmla="*/ 120 w 38"/>
                  <a:gd name="T11" fmla="*/ 726 h 115"/>
                  <a:gd name="T12" fmla="*/ 237 w 38"/>
                  <a:gd name="T13" fmla="*/ 493 h 11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8"/>
                  <a:gd name="T22" fmla="*/ 0 h 115"/>
                  <a:gd name="T23" fmla="*/ 38 w 38"/>
                  <a:gd name="T24" fmla="*/ 115 h 11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8" h="115">
                    <a:moveTo>
                      <a:pt x="38" y="78"/>
                    </a:moveTo>
                    <a:cubicBezTo>
                      <a:pt x="38" y="12"/>
                      <a:pt x="38" y="12"/>
                      <a:pt x="38" y="12"/>
                    </a:cubicBezTo>
                    <a:cubicBezTo>
                      <a:pt x="38" y="7"/>
                      <a:pt x="34" y="0"/>
                      <a:pt x="19" y="0"/>
                    </a:cubicBezTo>
                    <a:cubicBezTo>
                      <a:pt x="4" y="0"/>
                      <a:pt x="0" y="7"/>
                      <a:pt x="0" y="12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19" y="115"/>
                      <a:pt x="19" y="115"/>
                      <a:pt x="19" y="115"/>
                    </a:cubicBezTo>
                    <a:lnTo>
                      <a:pt x="38" y="78"/>
                    </a:lnTo>
                    <a:close/>
                  </a:path>
                </a:pathLst>
              </a:custGeom>
              <a:solidFill>
                <a:srgbClr val="9900FF"/>
              </a:solidFill>
              <a:ln w="4763">
                <a:solidFill>
                  <a:srgbClr val="343434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 defTabSz="870875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952" b="1">
                  <a:solidFill>
                    <a:srgbClr val="000000"/>
                  </a:solidFill>
                  <a:latin typeface="Arial" charset="0"/>
                  <a:cs typeface="Arial"/>
                </a:endParaRPr>
              </a:p>
            </p:txBody>
          </p:sp>
        </p:grpSp>
        <p:sp>
          <p:nvSpPr>
            <p:cNvPr id="528" name="Freeform 1125">
              <a:extLst>
                <a:ext uri="{FF2B5EF4-FFF2-40B4-BE49-F238E27FC236}">
                  <a16:creationId xmlns:a16="http://schemas.microsoft.com/office/drawing/2014/main" id="{6205D585-C0C8-4A1A-8358-C32352A85130}"/>
                </a:ext>
              </a:extLst>
            </p:cNvPr>
            <p:cNvSpPr>
              <a:spLocks noChangeAspect="1"/>
            </p:cNvSpPr>
            <p:nvPr/>
          </p:nvSpPr>
          <p:spPr bwMode="auto">
            <a:xfrm rot="10800000">
              <a:off x="3939304" y="6238563"/>
              <a:ext cx="30130" cy="37387"/>
            </a:xfrm>
            <a:custGeom>
              <a:avLst/>
              <a:gdLst>
                <a:gd name="T0" fmla="*/ 42 w 42"/>
                <a:gd name="T1" fmla="*/ 0 h 52"/>
                <a:gd name="T2" fmla="*/ 17 w 42"/>
                <a:gd name="T3" fmla="*/ 47 h 52"/>
                <a:gd name="T4" fmla="*/ 0 w 42"/>
                <a:gd name="T5" fmla="*/ 10 h 52"/>
                <a:gd name="T6" fmla="*/ 17 w 42"/>
                <a:gd name="T7" fmla="*/ 52 h 52"/>
                <a:gd name="T8" fmla="*/ 42 w 42"/>
                <a:gd name="T9" fmla="*/ 0 h 5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2"/>
                <a:gd name="T16" fmla="*/ 0 h 52"/>
                <a:gd name="T17" fmla="*/ 42 w 42"/>
                <a:gd name="T18" fmla="*/ 52 h 5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2" h="52">
                  <a:moveTo>
                    <a:pt x="42" y="0"/>
                  </a:moveTo>
                  <a:lnTo>
                    <a:pt x="17" y="47"/>
                  </a:lnTo>
                  <a:lnTo>
                    <a:pt x="0" y="10"/>
                  </a:lnTo>
                  <a:lnTo>
                    <a:pt x="17" y="52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FE0000"/>
            </a:solidFill>
            <a:ln w="9525">
              <a:noFill/>
              <a:round/>
              <a:headEnd/>
              <a:tailEnd/>
            </a:ln>
          </p:spPr>
          <p:txBody>
            <a:bodyPr rot="10800000"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529" name="Freeform 1131">
              <a:extLst>
                <a:ext uri="{FF2B5EF4-FFF2-40B4-BE49-F238E27FC236}">
                  <a16:creationId xmlns:a16="http://schemas.microsoft.com/office/drawing/2014/main" id="{9A4C9FA5-3A4D-4F1E-961D-70E28A5F35AD}"/>
                </a:ext>
              </a:extLst>
            </p:cNvPr>
            <p:cNvSpPr>
              <a:spLocks noChangeAspect="1"/>
            </p:cNvSpPr>
            <p:nvPr/>
          </p:nvSpPr>
          <p:spPr bwMode="auto">
            <a:xfrm rot="10800000">
              <a:off x="4447304" y="6238563"/>
              <a:ext cx="30130" cy="37387"/>
            </a:xfrm>
            <a:custGeom>
              <a:avLst/>
              <a:gdLst>
                <a:gd name="T0" fmla="*/ 42 w 42"/>
                <a:gd name="T1" fmla="*/ 0 h 52"/>
                <a:gd name="T2" fmla="*/ 17 w 42"/>
                <a:gd name="T3" fmla="*/ 47 h 52"/>
                <a:gd name="T4" fmla="*/ 0 w 42"/>
                <a:gd name="T5" fmla="*/ 10 h 52"/>
                <a:gd name="T6" fmla="*/ 17 w 42"/>
                <a:gd name="T7" fmla="*/ 52 h 52"/>
                <a:gd name="T8" fmla="*/ 42 w 42"/>
                <a:gd name="T9" fmla="*/ 0 h 5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2"/>
                <a:gd name="T16" fmla="*/ 0 h 52"/>
                <a:gd name="T17" fmla="*/ 42 w 42"/>
                <a:gd name="T18" fmla="*/ 52 h 5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2" h="52">
                  <a:moveTo>
                    <a:pt x="42" y="0"/>
                  </a:moveTo>
                  <a:lnTo>
                    <a:pt x="17" y="47"/>
                  </a:lnTo>
                  <a:lnTo>
                    <a:pt x="0" y="10"/>
                  </a:lnTo>
                  <a:lnTo>
                    <a:pt x="17" y="52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FE0000"/>
            </a:solidFill>
            <a:ln w="9525">
              <a:noFill/>
              <a:round/>
              <a:headEnd/>
              <a:tailEnd/>
            </a:ln>
          </p:spPr>
          <p:txBody>
            <a:bodyPr rot="10800000"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</p:grpSp>
      <p:grpSp>
        <p:nvGrpSpPr>
          <p:cNvPr id="612" name="Group 611">
            <a:extLst>
              <a:ext uri="{FF2B5EF4-FFF2-40B4-BE49-F238E27FC236}">
                <a16:creationId xmlns:a16="http://schemas.microsoft.com/office/drawing/2014/main" id="{49BB45AF-0F76-41BF-9DF3-C478955B2B97}"/>
              </a:ext>
            </a:extLst>
          </p:cNvPr>
          <p:cNvGrpSpPr/>
          <p:nvPr/>
        </p:nvGrpSpPr>
        <p:grpSpPr>
          <a:xfrm>
            <a:off x="3071406" y="5880266"/>
            <a:ext cx="740229" cy="227239"/>
            <a:chOff x="3034681" y="6054726"/>
            <a:chExt cx="777240" cy="238601"/>
          </a:xfrm>
        </p:grpSpPr>
        <p:grpSp>
          <p:nvGrpSpPr>
            <p:cNvPr id="613" name="Group 1133">
              <a:extLst>
                <a:ext uri="{FF2B5EF4-FFF2-40B4-BE49-F238E27FC236}">
                  <a16:creationId xmlns:a16="http://schemas.microsoft.com/office/drawing/2014/main" id="{ED853C27-C3C0-4D5F-B0D4-530E9949AEC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156125" y="6061870"/>
              <a:ext cx="492919" cy="231457"/>
              <a:chOff x="1837" y="3564"/>
              <a:chExt cx="345" cy="162"/>
            </a:xfrm>
          </p:grpSpPr>
          <p:grpSp>
            <p:nvGrpSpPr>
              <p:cNvPr id="615" name="Group 1134">
                <a:extLst>
                  <a:ext uri="{FF2B5EF4-FFF2-40B4-BE49-F238E27FC236}">
                    <a16:creationId xmlns:a16="http://schemas.microsoft.com/office/drawing/2014/main" id="{97022F44-5E8C-4886-8E8A-6A0B395E0FB5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1837" y="3564"/>
                <a:ext cx="53" cy="162"/>
                <a:chOff x="435" y="866"/>
                <a:chExt cx="95" cy="289"/>
              </a:xfrm>
            </p:grpSpPr>
            <p:sp>
              <p:nvSpPr>
                <p:cNvPr id="631" name="Freeform 1135">
                  <a:extLst>
                    <a:ext uri="{FF2B5EF4-FFF2-40B4-BE49-F238E27FC236}">
                      <a16:creationId xmlns:a16="http://schemas.microsoft.com/office/drawing/2014/main" id="{94097227-4522-49FF-8441-B5AFF4ED3DFC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435" y="866"/>
                  <a:ext cx="95" cy="289"/>
                </a:xfrm>
                <a:custGeom>
                  <a:avLst/>
                  <a:gdLst>
                    <a:gd name="T0" fmla="*/ 237 w 38"/>
                    <a:gd name="T1" fmla="*/ 493 h 115"/>
                    <a:gd name="T2" fmla="*/ 237 w 38"/>
                    <a:gd name="T3" fmla="*/ 75 h 115"/>
                    <a:gd name="T4" fmla="*/ 120 w 38"/>
                    <a:gd name="T5" fmla="*/ 0 h 115"/>
                    <a:gd name="T6" fmla="*/ 0 w 38"/>
                    <a:gd name="T7" fmla="*/ 75 h 115"/>
                    <a:gd name="T8" fmla="*/ 0 w 38"/>
                    <a:gd name="T9" fmla="*/ 493 h 115"/>
                    <a:gd name="T10" fmla="*/ 120 w 38"/>
                    <a:gd name="T11" fmla="*/ 726 h 115"/>
                    <a:gd name="T12" fmla="*/ 237 w 38"/>
                    <a:gd name="T13" fmla="*/ 493 h 11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8"/>
                    <a:gd name="T22" fmla="*/ 0 h 115"/>
                    <a:gd name="T23" fmla="*/ 38 w 38"/>
                    <a:gd name="T24" fmla="*/ 115 h 11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8" h="115">
                      <a:moveTo>
                        <a:pt x="38" y="78"/>
                      </a:moveTo>
                      <a:cubicBezTo>
                        <a:pt x="38" y="12"/>
                        <a:pt x="38" y="12"/>
                        <a:pt x="38" y="12"/>
                      </a:cubicBezTo>
                      <a:cubicBezTo>
                        <a:pt x="38" y="7"/>
                        <a:pt x="34" y="0"/>
                        <a:pt x="19" y="0"/>
                      </a:cubicBezTo>
                      <a:cubicBezTo>
                        <a:pt x="4" y="0"/>
                        <a:pt x="0" y="7"/>
                        <a:pt x="0" y="12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19" y="115"/>
                        <a:pt x="19" y="115"/>
                        <a:pt x="19" y="115"/>
                      </a:cubicBezTo>
                      <a:lnTo>
                        <a:pt x="38" y="78"/>
                      </a:lnTo>
                      <a:close/>
                    </a:path>
                  </a:pathLst>
                </a:custGeom>
                <a:solidFill>
                  <a:srgbClr val="9900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632" name="Freeform 1136">
                  <a:extLst>
                    <a:ext uri="{FF2B5EF4-FFF2-40B4-BE49-F238E27FC236}">
                      <a16:creationId xmlns:a16="http://schemas.microsoft.com/office/drawing/2014/main" id="{6AA70B9D-F626-4BEB-B4BF-23961716B8A4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435" y="866"/>
                  <a:ext cx="55" cy="289"/>
                </a:xfrm>
                <a:custGeom>
                  <a:avLst/>
                  <a:gdLst>
                    <a:gd name="T0" fmla="*/ 37 w 22"/>
                    <a:gd name="T1" fmla="*/ 493 h 115"/>
                    <a:gd name="T2" fmla="*/ 37 w 22"/>
                    <a:gd name="T3" fmla="*/ 75 h 115"/>
                    <a:gd name="T4" fmla="*/ 137 w 22"/>
                    <a:gd name="T5" fmla="*/ 8 h 115"/>
                    <a:gd name="T6" fmla="*/ 120 w 22"/>
                    <a:gd name="T7" fmla="*/ 0 h 115"/>
                    <a:gd name="T8" fmla="*/ 0 w 22"/>
                    <a:gd name="T9" fmla="*/ 75 h 115"/>
                    <a:gd name="T10" fmla="*/ 0 w 22"/>
                    <a:gd name="T11" fmla="*/ 493 h 115"/>
                    <a:gd name="T12" fmla="*/ 120 w 22"/>
                    <a:gd name="T13" fmla="*/ 726 h 115"/>
                    <a:gd name="T14" fmla="*/ 137 w 22"/>
                    <a:gd name="T15" fmla="*/ 701 h 115"/>
                    <a:gd name="T16" fmla="*/ 37 w 22"/>
                    <a:gd name="T17" fmla="*/ 493 h 115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2"/>
                    <a:gd name="T28" fmla="*/ 0 h 115"/>
                    <a:gd name="T29" fmla="*/ 22 w 22"/>
                    <a:gd name="T30" fmla="*/ 115 h 115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2" h="115">
                      <a:moveTo>
                        <a:pt x="6" y="78"/>
                      </a:moveTo>
                      <a:cubicBezTo>
                        <a:pt x="6" y="12"/>
                        <a:pt x="6" y="12"/>
                        <a:pt x="6" y="12"/>
                      </a:cubicBezTo>
                      <a:cubicBezTo>
                        <a:pt x="6" y="8"/>
                        <a:pt x="9" y="1"/>
                        <a:pt x="22" y="1"/>
                      </a:cubicBezTo>
                      <a:cubicBezTo>
                        <a:pt x="21" y="0"/>
                        <a:pt x="20" y="0"/>
                        <a:pt x="19" y="0"/>
                      </a:cubicBezTo>
                      <a:cubicBezTo>
                        <a:pt x="4" y="0"/>
                        <a:pt x="0" y="7"/>
                        <a:pt x="0" y="12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19" y="115"/>
                        <a:pt x="19" y="115"/>
                        <a:pt x="19" y="115"/>
                      </a:cubicBezTo>
                      <a:cubicBezTo>
                        <a:pt x="22" y="111"/>
                        <a:pt x="22" y="111"/>
                        <a:pt x="22" y="111"/>
                      </a:cubicBezTo>
                      <a:lnTo>
                        <a:pt x="6" y="78"/>
                      </a:lnTo>
                      <a:close/>
                    </a:path>
                  </a:pathLst>
                </a:custGeom>
                <a:solidFill>
                  <a:srgbClr val="9900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633" name="Freeform 1137">
                  <a:extLst>
                    <a:ext uri="{FF2B5EF4-FFF2-40B4-BE49-F238E27FC236}">
                      <a16:creationId xmlns:a16="http://schemas.microsoft.com/office/drawing/2014/main" id="{8E2E48BD-E2D8-4DB0-8B3E-928ACF7CFA73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480" y="866"/>
                  <a:ext cx="50" cy="289"/>
                </a:xfrm>
                <a:custGeom>
                  <a:avLst/>
                  <a:gdLst>
                    <a:gd name="T0" fmla="*/ 112 w 20"/>
                    <a:gd name="T1" fmla="*/ 75 h 115"/>
                    <a:gd name="T2" fmla="*/ 112 w 20"/>
                    <a:gd name="T3" fmla="*/ 493 h 115"/>
                    <a:gd name="T4" fmla="*/ 7 w 20"/>
                    <a:gd name="T5" fmla="*/ 726 h 115"/>
                    <a:gd name="T6" fmla="*/ 7 w 20"/>
                    <a:gd name="T7" fmla="*/ 726 h 115"/>
                    <a:gd name="T8" fmla="*/ 125 w 20"/>
                    <a:gd name="T9" fmla="*/ 493 h 115"/>
                    <a:gd name="T10" fmla="*/ 125 w 20"/>
                    <a:gd name="T11" fmla="*/ 75 h 115"/>
                    <a:gd name="T12" fmla="*/ 7 w 20"/>
                    <a:gd name="T13" fmla="*/ 0 h 115"/>
                    <a:gd name="T14" fmla="*/ 0 w 20"/>
                    <a:gd name="T15" fmla="*/ 0 h 115"/>
                    <a:gd name="T16" fmla="*/ 112 w 20"/>
                    <a:gd name="T17" fmla="*/ 75 h 115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0"/>
                    <a:gd name="T28" fmla="*/ 0 h 115"/>
                    <a:gd name="T29" fmla="*/ 20 w 20"/>
                    <a:gd name="T30" fmla="*/ 115 h 115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0" h="115">
                      <a:moveTo>
                        <a:pt x="18" y="12"/>
                      </a:moveTo>
                      <a:cubicBezTo>
                        <a:pt x="18" y="78"/>
                        <a:pt x="18" y="78"/>
                        <a:pt x="18" y="78"/>
                      </a:cubicBezTo>
                      <a:cubicBezTo>
                        <a:pt x="1" y="115"/>
                        <a:pt x="1" y="115"/>
                        <a:pt x="1" y="115"/>
                      </a:cubicBezTo>
                      <a:cubicBezTo>
                        <a:pt x="1" y="115"/>
                        <a:pt x="1" y="115"/>
                        <a:pt x="1" y="115"/>
                      </a:cubicBezTo>
                      <a:cubicBezTo>
                        <a:pt x="20" y="78"/>
                        <a:pt x="20" y="78"/>
                        <a:pt x="20" y="78"/>
                      </a:cubicBezTo>
                      <a:cubicBezTo>
                        <a:pt x="20" y="12"/>
                        <a:pt x="20" y="12"/>
                        <a:pt x="20" y="12"/>
                      </a:cubicBezTo>
                      <a:cubicBezTo>
                        <a:pt x="20" y="7"/>
                        <a:pt x="16" y="0"/>
                        <a:pt x="1" y="0"/>
                      </a:cubicBezTo>
                      <a:cubicBezTo>
                        <a:pt x="1" y="0"/>
                        <a:pt x="0" y="0"/>
                        <a:pt x="0" y="0"/>
                      </a:cubicBezTo>
                      <a:cubicBezTo>
                        <a:pt x="14" y="1"/>
                        <a:pt x="18" y="8"/>
                        <a:pt x="18" y="12"/>
                      </a:cubicBezTo>
                      <a:close/>
                    </a:path>
                  </a:pathLst>
                </a:custGeom>
                <a:solidFill>
                  <a:srgbClr val="9900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634" name="Freeform 1138">
                  <a:extLst>
                    <a:ext uri="{FF2B5EF4-FFF2-40B4-BE49-F238E27FC236}">
                      <a16:creationId xmlns:a16="http://schemas.microsoft.com/office/drawing/2014/main" id="{2610FD63-C285-4614-9301-A10ED8C31230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435" y="866"/>
                  <a:ext cx="95" cy="289"/>
                </a:xfrm>
                <a:custGeom>
                  <a:avLst/>
                  <a:gdLst>
                    <a:gd name="T0" fmla="*/ 237 w 38"/>
                    <a:gd name="T1" fmla="*/ 493 h 115"/>
                    <a:gd name="T2" fmla="*/ 237 w 38"/>
                    <a:gd name="T3" fmla="*/ 75 h 115"/>
                    <a:gd name="T4" fmla="*/ 120 w 38"/>
                    <a:gd name="T5" fmla="*/ 0 h 115"/>
                    <a:gd name="T6" fmla="*/ 0 w 38"/>
                    <a:gd name="T7" fmla="*/ 75 h 115"/>
                    <a:gd name="T8" fmla="*/ 0 w 38"/>
                    <a:gd name="T9" fmla="*/ 493 h 115"/>
                    <a:gd name="T10" fmla="*/ 120 w 38"/>
                    <a:gd name="T11" fmla="*/ 726 h 115"/>
                    <a:gd name="T12" fmla="*/ 237 w 38"/>
                    <a:gd name="T13" fmla="*/ 493 h 11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8"/>
                    <a:gd name="T22" fmla="*/ 0 h 115"/>
                    <a:gd name="T23" fmla="*/ 38 w 38"/>
                    <a:gd name="T24" fmla="*/ 115 h 11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8" h="115">
                      <a:moveTo>
                        <a:pt x="38" y="78"/>
                      </a:moveTo>
                      <a:cubicBezTo>
                        <a:pt x="38" y="12"/>
                        <a:pt x="38" y="12"/>
                        <a:pt x="38" y="12"/>
                      </a:cubicBezTo>
                      <a:cubicBezTo>
                        <a:pt x="38" y="7"/>
                        <a:pt x="34" y="0"/>
                        <a:pt x="19" y="0"/>
                      </a:cubicBezTo>
                      <a:cubicBezTo>
                        <a:pt x="4" y="0"/>
                        <a:pt x="0" y="7"/>
                        <a:pt x="0" y="12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19" y="115"/>
                        <a:pt x="19" y="115"/>
                        <a:pt x="19" y="115"/>
                      </a:cubicBezTo>
                      <a:lnTo>
                        <a:pt x="38" y="78"/>
                      </a:lnTo>
                      <a:close/>
                    </a:path>
                  </a:pathLst>
                </a:custGeom>
                <a:solidFill>
                  <a:srgbClr val="9900FF"/>
                </a:solidFill>
                <a:ln w="4763">
                  <a:solidFill>
                    <a:srgbClr val="343434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</p:grpSp>
          <p:grpSp>
            <p:nvGrpSpPr>
              <p:cNvPr id="616" name="Group 1139">
                <a:extLst>
                  <a:ext uri="{FF2B5EF4-FFF2-40B4-BE49-F238E27FC236}">
                    <a16:creationId xmlns:a16="http://schemas.microsoft.com/office/drawing/2014/main" id="{E5C05749-FCD7-4114-974A-524583F4AF38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2129" y="3564"/>
                <a:ext cx="53" cy="162"/>
                <a:chOff x="435" y="866"/>
                <a:chExt cx="95" cy="289"/>
              </a:xfrm>
            </p:grpSpPr>
            <p:sp>
              <p:nvSpPr>
                <p:cNvPr id="627" name="Freeform 1140">
                  <a:extLst>
                    <a:ext uri="{FF2B5EF4-FFF2-40B4-BE49-F238E27FC236}">
                      <a16:creationId xmlns:a16="http://schemas.microsoft.com/office/drawing/2014/main" id="{83666EE2-30BC-4064-9D3B-4C259F12E576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435" y="866"/>
                  <a:ext cx="95" cy="289"/>
                </a:xfrm>
                <a:custGeom>
                  <a:avLst/>
                  <a:gdLst>
                    <a:gd name="T0" fmla="*/ 237 w 38"/>
                    <a:gd name="T1" fmla="*/ 493 h 115"/>
                    <a:gd name="T2" fmla="*/ 237 w 38"/>
                    <a:gd name="T3" fmla="*/ 75 h 115"/>
                    <a:gd name="T4" fmla="*/ 120 w 38"/>
                    <a:gd name="T5" fmla="*/ 0 h 115"/>
                    <a:gd name="T6" fmla="*/ 0 w 38"/>
                    <a:gd name="T7" fmla="*/ 75 h 115"/>
                    <a:gd name="T8" fmla="*/ 0 w 38"/>
                    <a:gd name="T9" fmla="*/ 493 h 115"/>
                    <a:gd name="T10" fmla="*/ 120 w 38"/>
                    <a:gd name="T11" fmla="*/ 726 h 115"/>
                    <a:gd name="T12" fmla="*/ 237 w 38"/>
                    <a:gd name="T13" fmla="*/ 493 h 11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8"/>
                    <a:gd name="T22" fmla="*/ 0 h 115"/>
                    <a:gd name="T23" fmla="*/ 38 w 38"/>
                    <a:gd name="T24" fmla="*/ 115 h 11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8" h="115">
                      <a:moveTo>
                        <a:pt x="38" y="78"/>
                      </a:moveTo>
                      <a:cubicBezTo>
                        <a:pt x="38" y="12"/>
                        <a:pt x="38" y="12"/>
                        <a:pt x="38" y="12"/>
                      </a:cubicBezTo>
                      <a:cubicBezTo>
                        <a:pt x="38" y="7"/>
                        <a:pt x="34" y="0"/>
                        <a:pt x="19" y="0"/>
                      </a:cubicBezTo>
                      <a:cubicBezTo>
                        <a:pt x="4" y="0"/>
                        <a:pt x="0" y="7"/>
                        <a:pt x="0" y="12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19" y="115"/>
                        <a:pt x="19" y="115"/>
                        <a:pt x="19" y="115"/>
                      </a:cubicBezTo>
                      <a:lnTo>
                        <a:pt x="38" y="78"/>
                      </a:lnTo>
                      <a:close/>
                    </a:path>
                  </a:pathLst>
                </a:custGeom>
                <a:solidFill>
                  <a:srgbClr val="9900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628" name="Freeform 1141">
                  <a:extLst>
                    <a:ext uri="{FF2B5EF4-FFF2-40B4-BE49-F238E27FC236}">
                      <a16:creationId xmlns:a16="http://schemas.microsoft.com/office/drawing/2014/main" id="{49BE7846-4E2B-4033-B0B1-AAE58D6D9074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435" y="866"/>
                  <a:ext cx="55" cy="289"/>
                </a:xfrm>
                <a:custGeom>
                  <a:avLst/>
                  <a:gdLst>
                    <a:gd name="T0" fmla="*/ 37 w 22"/>
                    <a:gd name="T1" fmla="*/ 493 h 115"/>
                    <a:gd name="T2" fmla="*/ 37 w 22"/>
                    <a:gd name="T3" fmla="*/ 75 h 115"/>
                    <a:gd name="T4" fmla="*/ 137 w 22"/>
                    <a:gd name="T5" fmla="*/ 8 h 115"/>
                    <a:gd name="T6" fmla="*/ 120 w 22"/>
                    <a:gd name="T7" fmla="*/ 0 h 115"/>
                    <a:gd name="T8" fmla="*/ 0 w 22"/>
                    <a:gd name="T9" fmla="*/ 75 h 115"/>
                    <a:gd name="T10" fmla="*/ 0 w 22"/>
                    <a:gd name="T11" fmla="*/ 493 h 115"/>
                    <a:gd name="T12" fmla="*/ 120 w 22"/>
                    <a:gd name="T13" fmla="*/ 726 h 115"/>
                    <a:gd name="T14" fmla="*/ 137 w 22"/>
                    <a:gd name="T15" fmla="*/ 701 h 115"/>
                    <a:gd name="T16" fmla="*/ 37 w 22"/>
                    <a:gd name="T17" fmla="*/ 493 h 115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2"/>
                    <a:gd name="T28" fmla="*/ 0 h 115"/>
                    <a:gd name="T29" fmla="*/ 22 w 22"/>
                    <a:gd name="T30" fmla="*/ 115 h 115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2" h="115">
                      <a:moveTo>
                        <a:pt x="6" y="78"/>
                      </a:moveTo>
                      <a:cubicBezTo>
                        <a:pt x="6" y="12"/>
                        <a:pt x="6" y="12"/>
                        <a:pt x="6" y="12"/>
                      </a:cubicBezTo>
                      <a:cubicBezTo>
                        <a:pt x="6" y="8"/>
                        <a:pt x="9" y="1"/>
                        <a:pt x="22" y="1"/>
                      </a:cubicBezTo>
                      <a:cubicBezTo>
                        <a:pt x="21" y="0"/>
                        <a:pt x="20" y="0"/>
                        <a:pt x="19" y="0"/>
                      </a:cubicBezTo>
                      <a:cubicBezTo>
                        <a:pt x="4" y="0"/>
                        <a:pt x="0" y="7"/>
                        <a:pt x="0" y="12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19" y="115"/>
                        <a:pt x="19" y="115"/>
                        <a:pt x="19" y="115"/>
                      </a:cubicBezTo>
                      <a:cubicBezTo>
                        <a:pt x="22" y="111"/>
                        <a:pt x="22" y="111"/>
                        <a:pt x="22" y="111"/>
                      </a:cubicBezTo>
                      <a:lnTo>
                        <a:pt x="6" y="78"/>
                      </a:lnTo>
                      <a:close/>
                    </a:path>
                  </a:pathLst>
                </a:custGeom>
                <a:solidFill>
                  <a:srgbClr val="9900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629" name="Freeform 1142">
                  <a:extLst>
                    <a:ext uri="{FF2B5EF4-FFF2-40B4-BE49-F238E27FC236}">
                      <a16:creationId xmlns:a16="http://schemas.microsoft.com/office/drawing/2014/main" id="{F7ECEA1B-1B9B-40D5-860F-7ECB68E18919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480" y="866"/>
                  <a:ext cx="50" cy="289"/>
                </a:xfrm>
                <a:custGeom>
                  <a:avLst/>
                  <a:gdLst>
                    <a:gd name="T0" fmla="*/ 112 w 20"/>
                    <a:gd name="T1" fmla="*/ 75 h 115"/>
                    <a:gd name="T2" fmla="*/ 112 w 20"/>
                    <a:gd name="T3" fmla="*/ 493 h 115"/>
                    <a:gd name="T4" fmla="*/ 7 w 20"/>
                    <a:gd name="T5" fmla="*/ 726 h 115"/>
                    <a:gd name="T6" fmla="*/ 7 w 20"/>
                    <a:gd name="T7" fmla="*/ 726 h 115"/>
                    <a:gd name="T8" fmla="*/ 125 w 20"/>
                    <a:gd name="T9" fmla="*/ 493 h 115"/>
                    <a:gd name="T10" fmla="*/ 125 w 20"/>
                    <a:gd name="T11" fmla="*/ 75 h 115"/>
                    <a:gd name="T12" fmla="*/ 7 w 20"/>
                    <a:gd name="T13" fmla="*/ 0 h 115"/>
                    <a:gd name="T14" fmla="*/ 0 w 20"/>
                    <a:gd name="T15" fmla="*/ 0 h 115"/>
                    <a:gd name="T16" fmla="*/ 112 w 20"/>
                    <a:gd name="T17" fmla="*/ 75 h 115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0"/>
                    <a:gd name="T28" fmla="*/ 0 h 115"/>
                    <a:gd name="T29" fmla="*/ 20 w 20"/>
                    <a:gd name="T30" fmla="*/ 115 h 115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0" h="115">
                      <a:moveTo>
                        <a:pt x="18" y="12"/>
                      </a:moveTo>
                      <a:cubicBezTo>
                        <a:pt x="18" y="78"/>
                        <a:pt x="18" y="78"/>
                        <a:pt x="18" y="78"/>
                      </a:cubicBezTo>
                      <a:cubicBezTo>
                        <a:pt x="1" y="115"/>
                        <a:pt x="1" y="115"/>
                        <a:pt x="1" y="115"/>
                      </a:cubicBezTo>
                      <a:cubicBezTo>
                        <a:pt x="1" y="115"/>
                        <a:pt x="1" y="115"/>
                        <a:pt x="1" y="115"/>
                      </a:cubicBezTo>
                      <a:cubicBezTo>
                        <a:pt x="20" y="78"/>
                        <a:pt x="20" y="78"/>
                        <a:pt x="20" y="78"/>
                      </a:cubicBezTo>
                      <a:cubicBezTo>
                        <a:pt x="20" y="12"/>
                        <a:pt x="20" y="12"/>
                        <a:pt x="20" y="12"/>
                      </a:cubicBezTo>
                      <a:cubicBezTo>
                        <a:pt x="20" y="7"/>
                        <a:pt x="16" y="0"/>
                        <a:pt x="1" y="0"/>
                      </a:cubicBezTo>
                      <a:cubicBezTo>
                        <a:pt x="1" y="0"/>
                        <a:pt x="0" y="0"/>
                        <a:pt x="0" y="0"/>
                      </a:cubicBezTo>
                      <a:cubicBezTo>
                        <a:pt x="14" y="1"/>
                        <a:pt x="18" y="8"/>
                        <a:pt x="18" y="12"/>
                      </a:cubicBezTo>
                      <a:close/>
                    </a:path>
                  </a:pathLst>
                </a:custGeom>
                <a:solidFill>
                  <a:srgbClr val="9900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630" name="Freeform 1143">
                  <a:extLst>
                    <a:ext uri="{FF2B5EF4-FFF2-40B4-BE49-F238E27FC236}">
                      <a16:creationId xmlns:a16="http://schemas.microsoft.com/office/drawing/2014/main" id="{59AC777D-7F22-438F-A404-E80973B29A45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435" y="866"/>
                  <a:ext cx="95" cy="289"/>
                </a:xfrm>
                <a:custGeom>
                  <a:avLst/>
                  <a:gdLst>
                    <a:gd name="T0" fmla="*/ 237 w 38"/>
                    <a:gd name="T1" fmla="*/ 493 h 115"/>
                    <a:gd name="T2" fmla="*/ 237 w 38"/>
                    <a:gd name="T3" fmla="*/ 75 h 115"/>
                    <a:gd name="T4" fmla="*/ 120 w 38"/>
                    <a:gd name="T5" fmla="*/ 0 h 115"/>
                    <a:gd name="T6" fmla="*/ 0 w 38"/>
                    <a:gd name="T7" fmla="*/ 75 h 115"/>
                    <a:gd name="T8" fmla="*/ 0 w 38"/>
                    <a:gd name="T9" fmla="*/ 493 h 115"/>
                    <a:gd name="T10" fmla="*/ 120 w 38"/>
                    <a:gd name="T11" fmla="*/ 726 h 115"/>
                    <a:gd name="T12" fmla="*/ 237 w 38"/>
                    <a:gd name="T13" fmla="*/ 493 h 11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8"/>
                    <a:gd name="T22" fmla="*/ 0 h 115"/>
                    <a:gd name="T23" fmla="*/ 38 w 38"/>
                    <a:gd name="T24" fmla="*/ 115 h 11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8" h="115">
                      <a:moveTo>
                        <a:pt x="38" y="78"/>
                      </a:moveTo>
                      <a:cubicBezTo>
                        <a:pt x="38" y="12"/>
                        <a:pt x="38" y="12"/>
                        <a:pt x="38" y="12"/>
                      </a:cubicBezTo>
                      <a:cubicBezTo>
                        <a:pt x="38" y="7"/>
                        <a:pt x="34" y="0"/>
                        <a:pt x="19" y="0"/>
                      </a:cubicBezTo>
                      <a:cubicBezTo>
                        <a:pt x="4" y="0"/>
                        <a:pt x="0" y="7"/>
                        <a:pt x="0" y="12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19" y="115"/>
                        <a:pt x="19" y="115"/>
                        <a:pt x="19" y="115"/>
                      </a:cubicBezTo>
                      <a:lnTo>
                        <a:pt x="38" y="78"/>
                      </a:lnTo>
                      <a:close/>
                    </a:path>
                  </a:pathLst>
                </a:custGeom>
                <a:solidFill>
                  <a:srgbClr val="9900FF"/>
                </a:solidFill>
                <a:ln w="4763">
                  <a:solidFill>
                    <a:srgbClr val="343434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</p:grpSp>
          <p:grpSp>
            <p:nvGrpSpPr>
              <p:cNvPr id="617" name="Group 1144">
                <a:extLst>
                  <a:ext uri="{FF2B5EF4-FFF2-40B4-BE49-F238E27FC236}">
                    <a16:creationId xmlns:a16="http://schemas.microsoft.com/office/drawing/2014/main" id="{5E48E505-01D4-4BB2-9575-2545F1DCB3D2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1931" y="3564"/>
                <a:ext cx="53" cy="160"/>
                <a:chOff x="818" y="866"/>
                <a:chExt cx="96" cy="286"/>
              </a:xfrm>
            </p:grpSpPr>
            <p:sp>
              <p:nvSpPr>
                <p:cNvPr id="623" name="Freeform 1145">
                  <a:extLst>
                    <a:ext uri="{FF2B5EF4-FFF2-40B4-BE49-F238E27FC236}">
                      <a16:creationId xmlns:a16="http://schemas.microsoft.com/office/drawing/2014/main" id="{B6358144-F124-4A45-8183-088327225A74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818" y="866"/>
                  <a:ext cx="96" cy="286"/>
                </a:xfrm>
                <a:custGeom>
                  <a:avLst/>
                  <a:gdLst>
                    <a:gd name="T0" fmla="*/ 205 w 38"/>
                    <a:gd name="T1" fmla="*/ 635 h 114"/>
                    <a:gd name="T2" fmla="*/ 159 w 38"/>
                    <a:gd name="T3" fmla="*/ 559 h 114"/>
                    <a:gd name="T4" fmla="*/ 243 w 38"/>
                    <a:gd name="T5" fmla="*/ 492 h 114"/>
                    <a:gd name="T6" fmla="*/ 243 w 38"/>
                    <a:gd name="T7" fmla="*/ 492 h 114"/>
                    <a:gd name="T8" fmla="*/ 243 w 38"/>
                    <a:gd name="T9" fmla="*/ 75 h 114"/>
                    <a:gd name="T10" fmla="*/ 121 w 38"/>
                    <a:gd name="T11" fmla="*/ 0 h 114"/>
                    <a:gd name="T12" fmla="*/ 0 w 38"/>
                    <a:gd name="T13" fmla="*/ 75 h 114"/>
                    <a:gd name="T14" fmla="*/ 0 w 38"/>
                    <a:gd name="T15" fmla="*/ 492 h 114"/>
                    <a:gd name="T16" fmla="*/ 0 w 38"/>
                    <a:gd name="T17" fmla="*/ 492 h 114"/>
                    <a:gd name="T18" fmla="*/ 83 w 38"/>
                    <a:gd name="T19" fmla="*/ 559 h 114"/>
                    <a:gd name="T20" fmla="*/ 38 w 38"/>
                    <a:gd name="T21" fmla="*/ 635 h 114"/>
                    <a:gd name="T22" fmla="*/ 121 w 38"/>
                    <a:gd name="T23" fmla="*/ 718 h 114"/>
                    <a:gd name="T24" fmla="*/ 205 w 38"/>
                    <a:gd name="T25" fmla="*/ 635 h 11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38"/>
                    <a:gd name="T40" fmla="*/ 0 h 114"/>
                    <a:gd name="T41" fmla="*/ 38 w 38"/>
                    <a:gd name="T42" fmla="*/ 114 h 114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38" h="114">
                      <a:moveTo>
                        <a:pt x="32" y="101"/>
                      </a:moveTo>
                      <a:cubicBezTo>
                        <a:pt x="32" y="95"/>
                        <a:pt x="29" y="91"/>
                        <a:pt x="25" y="89"/>
                      </a:cubicBezTo>
                      <a:cubicBezTo>
                        <a:pt x="37" y="87"/>
                        <a:pt x="38" y="81"/>
                        <a:pt x="38" y="78"/>
                      </a:cubicBezTo>
                      <a:cubicBezTo>
                        <a:pt x="38" y="78"/>
                        <a:pt x="38" y="78"/>
                        <a:pt x="38" y="78"/>
                      </a:cubicBezTo>
                      <a:cubicBezTo>
                        <a:pt x="38" y="12"/>
                        <a:pt x="38" y="12"/>
                        <a:pt x="38" y="12"/>
                      </a:cubicBezTo>
                      <a:cubicBezTo>
                        <a:pt x="38" y="7"/>
                        <a:pt x="34" y="0"/>
                        <a:pt x="19" y="0"/>
                      </a:cubicBezTo>
                      <a:cubicBezTo>
                        <a:pt x="4" y="0"/>
                        <a:pt x="0" y="7"/>
                        <a:pt x="0" y="12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81"/>
                        <a:pt x="1" y="87"/>
                        <a:pt x="13" y="89"/>
                      </a:cubicBezTo>
                      <a:cubicBezTo>
                        <a:pt x="8" y="91"/>
                        <a:pt x="6" y="95"/>
                        <a:pt x="6" y="101"/>
                      </a:cubicBezTo>
                      <a:cubicBezTo>
                        <a:pt x="6" y="108"/>
                        <a:pt x="11" y="114"/>
                        <a:pt x="19" y="114"/>
                      </a:cubicBezTo>
                      <a:cubicBezTo>
                        <a:pt x="26" y="114"/>
                        <a:pt x="32" y="108"/>
                        <a:pt x="32" y="101"/>
                      </a:cubicBezTo>
                      <a:close/>
                    </a:path>
                  </a:pathLst>
                </a:custGeom>
                <a:solidFill>
                  <a:srgbClr val="99CC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624" name="Freeform 1146">
                  <a:extLst>
                    <a:ext uri="{FF2B5EF4-FFF2-40B4-BE49-F238E27FC236}">
                      <a16:creationId xmlns:a16="http://schemas.microsoft.com/office/drawing/2014/main" id="{8037BD39-3BE6-4681-901B-A5C10F9A5179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864" y="866"/>
                  <a:ext cx="50" cy="286"/>
                </a:xfrm>
                <a:custGeom>
                  <a:avLst/>
                  <a:gdLst>
                    <a:gd name="T0" fmla="*/ 112 w 20"/>
                    <a:gd name="T1" fmla="*/ 75 h 114"/>
                    <a:gd name="T2" fmla="*/ 112 w 20"/>
                    <a:gd name="T3" fmla="*/ 492 h 114"/>
                    <a:gd name="T4" fmla="*/ 112 w 20"/>
                    <a:gd name="T5" fmla="*/ 492 h 114"/>
                    <a:gd name="T6" fmla="*/ 32 w 20"/>
                    <a:gd name="T7" fmla="*/ 559 h 114"/>
                    <a:gd name="T8" fmla="*/ 75 w 20"/>
                    <a:gd name="T9" fmla="*/ 635 h 114"/>
                    <a:gd name="T10" fmla="*/ 0 w 20"/>
                    <a:gd name="T11" fmla="*/ 718 h 114"/>
                    <a:gd name="T12" fmla="*/ 7 w 20"/>
                    <a:gd name="T13" fmla="*/ 718 h 114"/>
                    <a:gd name="T14" fmla="*/ 88 w 20"/>
                    <a:gd name="T15" fmla="*/ 635 h 114"/>
                    <a:gd name="T16" fmla="*/ 43 w 20"/>
                    <a:gd name="T17" fmla="*/ 559 h 114"/>
                    <a:gd name="T18" fmla="*/ 125 w 20"/>
                    <a:gd name="T19" fmla="*/ 492 h 114"/>
                    <a:gd name="T20" fmla="*/ 125 w 20"/>
                    <a:gd name="T21" fmla="*/ 492 h 114"/>
                    <a:gd name="T22" fmla="*/ 125 w 20"/>
                    <a:gd name="T23" fmla="*/ 75 h 114"/>
                    <a:gd name="T24" fmla="*/ 7 w 20"/>
                    <a:gd name="T25" fmla="*/ 0 h 114"/>
                    <a:gd name="T26" fmla="*/ 0 w 20"/>
                    <a:gd name="T27" fmla="*/ 0 h 114"/>
                    <a:gd name="T28" fmla="*/ 112 w 20"/>
                    <a:gd name="T29" fmla="*/ 75 h 114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w 20"/>
                    <a:gd name="T46" fmla="*/ 0 h 114"/>
                    <a:gd name="T47" fmla="*/ 20 w 20"/>
                    <a:gd name="T48" fmla="*/ 114 h 114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T45" t="T46" r="T47" b="T48"/>
                  <a:pathLst>
                    <a:path w="20" h="114">
                      <a:moveTo>
                        <a:pt x="18" y="12"/>
                      </a:moveTo>
                      <a:cubicBezTo>
                        <a:pt x="18" y="78"/>
                        <a:pt x="18" y="78"/>
                        <a:pt x="18" y="78"/>
                      </a:cubicBezTo>
                      <a:cubicBezTo>
                        <a:pt x="18" y="78"/>
                        <a:pt x="18" y="78"/>
                        <a:pt x="18" y="78"/>
                      </a:cubicBezTo>
                      <a:cubicBezTo>
                        <a:pt x="18" y="81"/>
                        <a:pt x="17" y="87"/>
                        <a:pt x="5" y="89"/>
                      </a:cubicBezTo>
                      <a:cubicBezTo>
                        <a:pt x="9" y="91"/>
                        <a:pt x="12" y="95"/>
                        <a:pt x="12" y="101"/>
                      </a:cubicBezTo>
                      <a:cubicBezTo>
                        <a:pt x="12" y="108"/>
                        <a:pt x="7" y="113"/>
                        <a:pt x="0" y="114"/>
                      </a:cubicBezTo>
                      <a:cubicBezTo>
                        <a:pt x="0" y="114"/>
                        <a:pt x="0" y="114"/>
                        <a:pt x="1" y="114"/>
                      </a:cubicBezTo>
                      <a:cubicBezTo>
                        <a:pt x="8" y="114"/>
                        <a:pt x="14" y="108"/>
                        <a:pt x="14" y="101"/>
                      </a:cubicBezTo>
                      <a:cubicBezTo>
                        <a:pt x="14" y="95"/>
                        <a:pt x="11" y="91"/>
                        <a:pt x="7" y="89"/>
                      </a:cubicBezTo>
                      <a:cubicBezTo>
                        <a:pt x="19" y="87"/>
                        <a:pt x="20" y="81"/>
                        <a:pt x="20" y="78"/>
                      </a:cubicBezTo>
                      <a:cubicBezTo>
                        <a:pt x="20" y="78"/>
                        <a:pt x="20" y="78"/>
                        <a:pt x="20" y="78"/>
                      </a:cubicBezTo>
                      <a:cubicBezTo>
                        <a:pt x="20" y="12"/>
                        <a:pt x="20" y="12"/>
                        <a:pt x="20" y="12"/>
                      </a:cubicBezTo>
                      <a:cubicBezTo>
                        <a:pt x="20" y="7"/>
                        <a:pt x="16" y="0"/>
                        <a:pt x="1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4" y="1"/>
                        <a:pt x="18" y="8"/>
                        <a:pt x="18" y="12"/>
                      </a:cubicBezTo>
                      <a:close/>
                    </a:path>
                  </a:pathLst>
                </a:custGeom>
                <a:solidFill>
                  <a:srgbClr val="99CC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625" name="Freeform 1147">
                  <a:extLst>
                    <a:ext uri="{FF2B5EF4-FFF2-40B4-BE49-F238E27FC236}">
                      <a16:creationId xmlns:a16="http://schemas.microsoft.com/office/drawing/2014/main" id="{0A490D6E-4624-4F2F-9E8F-D311783F72C8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818" y="866"/>
                  <a:ext cx="56" cy="286"/>
                </a:xfrm>
                <a:custGeom>
                  <a:avLst/>
                  <a:gdLst>
                    <a:gd name="T0" fmla="*/ 79 w 22"/>
                    <a:gd name="T1" fmla="*/ 635 h 114"/>
                    <a:gd name="T2" fmla="*/ 122 w 22"/>
                    <a:gd name="T3" fmla="*/ 559 h 114"/>
                    <a:gd name="T4" fmla="*/ 38 w 22"/>
                    <a:gd name="T5" fmla="*/ 492 h 114"/>
                    <a:gd name="T6" fmla="*/ 38 w 22"/>
                    <a:gd name="T7" fmla="*/ 492 h 114"/>
                    <a:gd name="T8" fmla="*/ 38 w 22"/>
                    <a:gd name="T9" fmla="*/ 75 h 114"/>
                    <a:gd name="T10" fmla="*/ 143 w 22"/>
                    <a:gd name="T11" fmla="*/ 8 h 114"/>
                    <a:gd name="T12" fmla="*/ 122 w 22"/>
                    <a:gd name="T13" fmla="*/ 0 h 114"/>
                    <a:gd name="T14" fmla="*/ 0 w 22"/>
                    <a:gd name="T15" fmla="*/ 75 h 114"/>
                    <a:gd name="T16" fmla="*/ 0 w 22"/>
                    <a:gd name="T17" fmla="*/ 492 h 114"/>
                    <a:gd name="T18" fmla="*/ 0 w 22"/>
                    <a:gd name="T19" fmla="*/ 492 h 114"/>
                    <a:gd name="T20" fmla="*/ 84 w 22"/>
                    <a:gd name="T21" fmla="*/ 559 h 114"/>
                    <a:gd name="T22" fmla="*/ 38 w 22"/>
                    <a:gd name="T23" fmla="*/ 635 h 114"/>
                    <a:gd name="T24" fmla="*/ 122 w 22"/>
                    <a:gd name="T25" fmla="*/ 718 h 114"/>
                    <a:gd name="T26" fmla="*/ 143 w 22"/>
                    <a:gd name="T27" fmla="*/ 718 h 114"/>
                    <a:gd name="T28" fmla="*/ 79 w 22"/>
                    <a:gd name="T29" fmla="*/ 635 h 114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w 22"/>
                    <a:gd name="T46" fmla="*/ 0 h 114"/>
                    <a:gd name="T47" fmla="*/ 22 w 22"/>
                    <a:gd name="T48" fmla="*/ 114 h 114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T45" t="T46" r="T47" b="T48"/>
                  <a:pathLst>
                    <a:path w="22" h="114">
                      <a:moveTo>
                        <a:pt x="12" y="101"/>
                      </a:moveTo>
                      <a:cubicBezTo>
                        <a:pt x="12" y="95"/>
                        <a:pt x="15" y="91"/>
                        <a:pt x="19" y="89"/>
                      </a:cubicBezTo>
                      <a:cubicBezTo>
                        <a:pt x="7" y="87"/>
                        <a:pt x="6" y="81"/>
                        <a:pt x="6" y="78"/>
                      </a:cubicBezTo>
                      <a:cubicBezTo>
                        <a:pt x="6" y="78"/>
                        <a:pt x="6" y="78"/>
                        <a:pt x="6" y="78"/>
                      </a:cubicBezTo>
                      <a:cubicBezTo>
                        <a:pt x="6" y="12"/>
                        <a:pt x="6" y="12"/>
                        <a:pt x="6" y="12"/>
                      </a:cubicBezTo>
                      <a:cubicBezTo>
                        <a:pt x="6" y="8"/>
                        <a:pt x="8" y="1"/>
                        <a:pt x="22" y="1"/>
                      </a:cubicBezTo>
                      <a:cubicBezTo>
                        <a:pt x="21" y="0"/>
                        <a:pt x="20" y="0"/>
                        <a:pt x="19" y="0"/>
                      </a:cubicBezTo>
                      <a:cubicBezTo>
                        <a:pt x="4" y="0"/>
                        <a:pt x="0" y="7"/>
                        <a:pt x="0" y="12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81"/>
                        <a:pt x="1" y="87"/>
                        <a:pt x="13" y="89"/>
                      </a:cubicBezTo>
                      <a:cubicBezTo>
                        <a:pt x="8" y="91"/>
                        <a:pt x="6" y="95"/>
                        <a:pt x="6" y="101"/>
                      </a:cubicBezTo>
                      <a:cubicBezTo>
                        <a:pt x="6" y="108"/>
                        <a:pt x="11" y="114"/>
                        <a:pt x="19" y="114"/>
                      </a:cubicBezTo>
                      <a:cubicBezTo>
                        <a:pt x="20" y="114"/>
                        <a:pt x="21" y="114"/>
                        <a:pt x="22" y="114"/>
                      </a:cubicBezTo>
                      <a:cubicBezTo>
                        <a:pt x="16" y="112"/>
                        <a:pt x="12" y="107"/>
                        <a:pt x="12" y="101"/>
                      </a:cubicBezTo>
                      <a:close/>
                    </a:path>
                  </a:pathLst>
                </a:custGeom>
                <a:solidFill>
                  <a:srgbClr val="99CC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626" name="Freeform 1148">
                  <a:extLst>
                    <a:ext uri="{FF2B5EF4-FFF2-40B4-BE49-F238E27FC236}">
                      <a16:creationId xmlns:a16="http://schemas.microsoft.com/office/drawing/2014/main" id="{DF8C2BB6-7FF5-46D9-917B-CA4005B9B786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818" y="866"/>
                  <a:ext cx="96" cy="286"/>
                </a:xfrm>
                <a:custGeom>
                  <a:avLst/>
                  <a:gdLst>
                    <a:gd name="T0" fmla="*/ 205 w 38"/>
                    <a:gd name="T1" fmla="*/ 635 h 114"/>
                    <a:gd name="T2" fmla="*/ 159 w 38"/>
                    <a:gd name="T3" fmla="*/ 559 h 114"/>
                    <a:gd name="T4" fmla="*/ 243 w 38"/>
                    <a:gd name="T5" fmla="*/ 492 h 114"/>
                    <a:gd name="T6" fmla="*/ 243 w 38"/>
                    <a:gd name="T7" fmla="*/ 492 h 114"/>
                    <a:gd name="T8" fmla="*/ 243 w 38"/>
                    <a:gd name="T9" fmla="*/ 75 h 114"/>
                    <a:gd name="T10" fmla="*/ 121 w 38"/>
                    <a:gd name="T11" fmla="*/ 0 h 114"/>
                    <a:gd name="T12" fmla="*/ 0 w 38"/>
                    <a:gd name="T13" fmla="*/ 75 h 114"/>
                    <a:gd name="T14" fmla="*/ 0 w 38"/>
                    <a:gd name="T15" fmla="*/ 492 h 114"/>
                    <a:gd name="T16" fmla="*/ 0 w 38"/>
                    <a:gd name="T17" fmla="*/ 492 h 114"/>
                    <a:gd name="T18" fmla="*/ 83 w 38"/>
                    <a:gd name="T19" fmla="*/ 559 h 114"/>
                    <a:gd name="T20" fmla="*/ 38 w 38"/>
                    <a:gd name="T21" fmla="*/ 635 h 114"/>
                    <a:gd name="T22" fmla="*/ 121 w 38"/>
                    <a:gd name="T23" fmla="*/ 718 h 114"/>
                    <a:gd name="T24" fmla="*/ 205 w 38"/>
                    <a:gd name="T25" fmla="*/ 635 h 11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38"/>
                    <a:gd name="T40" fmla="*/ 0 h 114"/>
                    <a:gd name="T41" fmla="*/ 38 w 38"/>
                    <a:gd name="T42" fmla="*/ 114 h 114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38" h="114">
                      <a:moveTo>
                        <a:pt x="32" y="101"/>
                      </a:moveTo>
                      <a:cubicBezTo>
                        <a:pt x="32" y="95"/>
                        <a:pt x="29" y="91"/>
                        <a:pt x="25" y="89"/>
                      </a:cubicBezTo>
                      <a:cubicBezTo>
                        <a:pt x="37" y="87"/>
                        <a:pt x="38" y="81"/>
                        <a:pt x="38" y="78"/>
                      </a:cubicBezTo>
                      <a:cubicBezTo>
                        <a:pt x="38" y="78"/>
                        <a:pt x="38" y="78"/>
                        <a:pt x="38" y="78"/>
                      </a:cubicBezTo>
                      <a:cubicBezTo>
                        <a:pt x="38" y="12"/>
                        <a:pt x="38" y="12"/>
                        <a:pt x="38" y="12"/>
                      </a:cubicBezTo>
                      <a:cubicBezTo>
                        <a:pt x="38" y="7"/>
                        <a:pt x="34" y="0"/>
                        <a:pt x="19" y="0"/>
                      </a:cubicBezTo>
                      <a:cubicBezTo>
                        <a:pt x="4" y="0"/>
                        <a:pt x="0" y="7"/>
                        <a:pt x="0" y="12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81"/>
                        <a:pt x="1" y="87"/>
                        <a:pt x="13" y="89"/>
                      </a:cubicBezTo>
                      <a:cubicBezTo>
                        <a:pt x="8" y="91"/>
                        <a:pt x="6" y="95"/>
                        <a:pt x="6" y="101"/>
                      </a:cubicBezTo>
                      <a:cubicBezTo>
                        <a:pt x="6" y="108"/>
                        <a:pt x="11" y="114"/>
                        <a:pt x="19" y="114"/>
                      </a:cubicBezTo>
                      <a:cubicBezTo>
                        <a:pt x="26" y="114"/>
                        <a:pt x="32" y="108"/>
                        <a:pt x="32" y="101"/>
                      </a:cubicBezTo>
                      <a:close/>
                    </a:path>
                  </a:pathLst>
                </a:custGeom>
                <a:solidFill>
                  <a:srgbClr val="99CC00"/>
                </a:solidFill>
                <a:ln w="3175">
                  <a:solidFill>
                    <a:srgbClr val="343434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</p:grpSp>
          <p:grpSp>
            <p:nvGrpSpPr>
              <p:cNvPr id="618" name="Group 1149">
                <a:extLst>
                  <a:ext uri="{FF2B5EF4-FFF2-40B4-BE49-F238E27FC236}">
                    <a16:creationId xmlns:a16="http://schemas.microsoft.com/office/drawing/2014/main" id="{6F73FF24-DE28-4E85-8ECB-A1184CE84496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2031" y="3564"/>
                <a:ext cx="54" cy="160"/>
                <a:chOff x="818" y="866"/>
                <a:chExt cx="96" cy="286"/>
              </a:xfrm>
            </p:grpSpPr>
            <p:sp>
              <p:nvSpPr>
                <p:cNvPr id="619" name="Freeform 1150">
                  <a:extLst>
                    <a:ext uri="{FF2B5EF4-FFF2-40B4-BE49-F238E27FC236}">
                      <a16:creationId xmlns:a16="http://schemas.microsoft.com/office/drawing/2014/main" id="{721F5F3D-C514-47DF-AA7A-F806E6F18A42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818" y="866"/>
                  <a:ext cx="96" cy="286"/>
                </a:xfrm>
                <a:custGeom>
                  <a:avLst/>
                  <a:gdLst>
                    <a:gd name="T0" fmla="*/ 205 w 38"/>
                    <a:gd name="T1" fmla="*/ 635 h 114"/>
                    <a:gd name="T2" fmla="*/ 159 w 38"/>
                    <a:gd name="T3" fmla="*/ 559 h 114"/>
                    <a:gd name="T4" fmla="*/ 243 w 38"/>
                    <a:gd name="T5" fmla="*/ 492 h 114"/>
                    <a:gd name="T6" fmla="*/ 243 w 38"/>
                    <a:gd name="T7" fmla="*/ 492 h 114"/>
                    <a:gd name="T8" fmla="*/ 243 w 38"/>
                    <a:gd name="T9" fmla="*/ 75 h 114"/>
                    <a:gd name="T10" fmla="*/ 121 w 38"/>
                    <a:gd name="T11" fmla="*/ 0 h 114"/>
                    <a:gd name="T12" fmla="*/ 0 w 38"/>
                    <a:gd name="T13" fmla="*/ 75 h 114"/>
                    <a:gd name="T14" fmla="*/ 0 w 38"/>
                    <a:gd name="T15" fmla="*/ 492 h 114"/>
                    <a:gd name="T16" fmla="*/ 0 w 38"/>
                    <a:gd name="T17" fmla="*/ 492 h 114"/>
                    <a:gd name="T18" fmla="*/ 83 w 38"/>
                    <a:gd name="T19" fmla="*/ 559 h 114"/>
                    <a:gd name="T20" fmla="*/ 38 w 38"/>
                    <a:gd name="T21" fmla="*/ 635 h 114"/>
                    <a:gd name="T22" fmla="*/ 121 w 38"/>
                    <a:gd name="T23" fmla="*/ 718 h 114"/>
                    <a:gd name="T24" fmla="*/ 205 w 38"/>
                    <a:gd name="T25" fmla="*/ 635 h 11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38"/>
                    <a:gd name="T40" fmla="*/ 0 h 114"/>
                    <a:gd name="T41" fmla="*/ 38 w 38"/>
                    <a:gd name="T42" fmla="*/ 114 h 114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38" h="114">
                      <a:moveTo>
                        <a:pt x="32" y="101"/>
                      </a:moveTo>
                      <a:cubicBezTo>
                        <a:pt x="32" y="95"/>
                        <a:pt x="29" y="91"/>
                        <a:pt x="25" y="89"/>
                      </a:cubicBezTo>
                      <a:cubicBezTo>
                        <a:pt x="37" y="87"/>
                        <a:pt x="38" y="81"/>
                        <a:pt x="38" y="78"/>
                      </a:cubicBezTo>
                      <a:cubicBezTo>
                        <a:pt x="38" y="78"/>
                        <a:pt x="38" y="78"/>
                        <a:pt x="38" y="78"/>
                      </a:cubicBezTo>
                      <a:cubicBezTo>
                        <a:pt x="38" y="12"/>
                        <a:pt x="38" y="12"/>
                        <a:pt x="38" y="12"/>
                      </a:cubicBezTo>
                      <a:cubicBezTo>
                        <a:pt x="38" y="7"/>
                        <a:pt x="34" y="0"/>
                        <a:pt x="19" y="0"/>
                      </a:cubicBezTo>
                      <a:cubicBezTo>
                        <a:pt x="4" y="0"/>
                        <a:pt x="0" y="7"/>
                        <a:pt x="0" y="12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81"/>
                        <a:pt x="1" y="87"/>
                        <a:pt x="13" y="89"/>
                      </a:cubicBezTo>
                      <a:cubicBezTo>
                        <a:pt x="8" y="91"/>
                        <a:pt x="6" y="95"/>
                        <a:pt x="6" y="101"/>
                      </a:cubicBezTo>
                      <a:cubicBezTo>
                        <a:pt x="6" y="108"/>
                        <a:pt x="11" y="114"/>
                        <a:pt x="19" y="114"/>
                      </a:cubicBezTo>
                      <a:cubicBezTo>
                        <a:pt x="26" y="114"/>
                        <a:pt x="32" y="108"/>
                        <a:pt x="32" y="101"/>
                      </a:cubicBezTo>
                      <a:close/>
                    </a:path>
                  </a:pathLst>
                </a:custGeom>
                <a:solidFill>
                  <a:srgbClr val="99CC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620" name="Freeform 1151">
                  <a:extLst>
                    <a:ext uri="{FF2B5EF4-FFF2-40B4-BE49-F238E27FC236}">
                      <a16:creationId xmlns:a16="http://schemas.microsoft.com/office/drawing/2014/main" id="{33B58AB9-3757-4E74-9E45-05FFE39C44E3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864" y="866"/>
                  <a:ext cx="50" cy="286"/>
                </a:xfrm>
                <a:custGeom>
                  <a:avLst/>
                  <a:gdLst>
                    <a:gd name="T0" fmla="*/ 112 w 20"/>
                    <a:gd name="T1" fmla="*/ 75 h 114"/>
                    <a:gd name="T2" fmla="*/ 112 w 20"/>
                    <a:gd name="T3" fmla="*/ 492 h 114"/>
                    <a:gd name="T4" fmla="*/ 112 w 20"/>
                    <a:gd name="T5" fmla="*/ 492 h 114"/>
                    <a:gd name="T6" fmla="*/ 32 w 20"/>
                    <a:gd name="T7" fmla="*/ 559 h 114"/>
                    <a:gd name="T8" fmla="*/ 75 w 20"/>
                    <a:gd name="T9" fmla="*/ 635 h 114"/>
                    <a:gd name="T10" fmla="*/ 0 w 20"/>
                    <a:gd name="T11" fmla="*/ 718 h 114"/>
                    <a:gd name="T12" fmla="*/ 7 w 20"/>
                    <a:gd name="T13" fmla="*/ 718 h 114"/>
                    <a:gd name="T14" fmla="*/ 88 w 20"/>
                    <a:gd name="T15" fmla="*/ 635 h 114"/>
                    <a:gd name="T16" fmla="*/ 43 w 20"/>
                    <a:gd name="T17" fmla="*/ 559 h 114"/>
                    <a:gd name="T18" fmla="*/ 125 w 20"/>
                    <a:gd name="T19" fmla="*/ 492 h 114"/>
                    <a:gd name="T20" fmla="*/ 125 w 20"/>
                    <a:gd name="T21" fmla="*/ 492 h 114"/>
                    <a:gd name="T22" fmla="*/ 125 w 20"/>
                    <a:gd name="T23" fmla="*/ 75 h 114"/>
                    <a:gd name="T24" fmla="*/ 7 w 20"/>
                    <a:gd name="T25" fmla="*/ 0 h 114"/>
                    <a:gd name="T26" fmla="*/ 0 w 20"/>
                    <a:gd name="T27" fmla="*/ 0 h 114"/>
                    <a:gd name="T28" fmla="*/ 112 w 20"/>
                    <a:gd name="T29" fmla="*/ 75 h 114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w 20"/>
                    <a:gd name="T46" fmla="*/ 0 h 114"/>
                    <a:gd name="T47" fmla="*/ 20 w 20"/>
                    <a:gd name="T48" fmla="*/ 114 h 114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T45" t="T46" r="T47" b="T48"/>
                  <a:pathLst>
                    <a:path w="20" h="114">
                      <a:moveTo>
                        <a:pt x="18" y="12"/>
                      </a:moveTo>
                      <a:cubicBezTo>
                        <a:pt x="18" y="78"/>
                        <a:pt x="18" y="78"/>
                        <a:pt x="18" y="78"/>
                      </a:cubicBezTo>
                      <a:cubicBezTo>
                        <a:pt x="18" y="78"/>
                        <a:pt x="18" y="78"/>
                        <a:pt x="18" y="78"/>
                      </a:cubicBezTo>
                      <a:cubicBezTo>
                        <a:pt x="18" y="81"/>
                        <a:pt x="17" y="87"/>
                        <a:pt x="5" y="89"/>
                      </a:cubicBezTo>
                      <a:cubicBezTo>
                        <a:pt x="9" y="91"/>
                        <a:pt x="12" y="95"/>
                        <a:pt x="12" y="101"/>
                      </a:cubicBezTo>
                      <a:cubicBezTo>
                        <a:pt x="12" y="108"/>
                        <a:pt x="7" y="113"/>
                        <a:pt x="0" y="114"/>
                      </a:cubicBezTo>
                      <a:cubicBezTo>
                        <a:pt x="0" y="114"/>
                        <a:pt x="0" y="114"/>
                        <a:pt x="1" y="114"/>
                      </a:cubicBezTo>
                      <a:cubicBezTo>
                        <a:pt x="8" y="114"/>
                        <a:pt x="14" y="108"/>
                        <a:pt x="14" y="101"/>
                      </a:cubicBezTo>
                      <a:cubicBezTo>
                        <a:pt x="14" y="95"/>
                        <a:pt x="11" y="91"/>
                        <a:pt x="7" y="89"/>
                      </a:cubicBezTo>
                      <a:cubicBezTo>
                        <a:pt x="19" y="87"/>
                        <a:pt x="20" y="81"/>
                        <a:pt x="20" y="78"/>
                      </a:cubicBezTo>
                      <a:cubicBezTo>
                        <a:pt x="20" y="78"/>
                        <a:pt x="20" y="78"/>
                        <a:pt x="20" y="78"/>
                      </a:cubicBezTo>
                      <a:cubicBezTo>
                        <a:pt x="20" y="12"/>
                        <a:pt x="20" y="12"/>
                        <a:pt x="20" y="12"/>
                      </a:cubicBezTo>
                      <a:cubicBezTo>
                        <a:pt x="20" y="7"/>
                        <a:pt x="16" y="0"/>
                        <a:pt x="1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4" y="1"/>
                        <a:pt x="18" y="8"/>
                        <a:pt x="18" y="12"/>
                      </a:cubicBezTo>
                      <a:close/>
                    </a:path>
                  </a:pathLst>
                </a:custGeom>
                <a:solidFill>
                  <a:srgbClr val="99CC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621" name="Freeform 1152">
                  <a:extLst>
                    <a:ext uri="{FF2B5EF4-FFF2-40B4-BE49-F238E27FC236}">
                      <a16:creationId xmlns:a16="http://schemas.microsoft.com/office/drawing/2014/main" id="{C6B996A5-701B-4729-BCF4-46DDB4668D29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818" y="866"/>
                  <a:ext cx="56" cy="286"/>
                </a:xfrm>
                <a:custGeom>
                  <a:avLst/>
                  <a:gdLst>
                    <a:gd name="T0" fmla="*/ 79 w 22"/>
                    <a:gd name="T1" fmla="*/ 635 h 114"/>
                    <a:gd name="T2" fmla="*/ 122 w 22"/>
                    <a:gd name="T3" fmla="*/ 559 h 114"/>
                    <a:gd name="T4" fmla="*/ 38 w 22"/>
                    <a:gd name="T5" fmla="*/ 492 h 114"/>
                    <a:gd name="T6" fmla="*/ 38 w 22"/>
                    <a:gd name="T7" fmla="*/ 492 h 114"/>
                    <a:gd name="T8" fmla="*/ 38 w 22"/>
                    <a:gd name="T9" fmla="*/ 75 h 114"/>
                    <a:gd name="T10" fmla="*/ 143 w 22"/>
                    <a:gd name="T11" fmla="*/ 8 h 114"/>
                    <a:gd name="T12" fmla="*/ 122 w 22"/>
                    <a:gd name="T13" fmla="*/ 0 h 114"/>
                    <a:gd name="T14" fmla="*/ 0 w 22"/>
                    <a:gd name="T15" fmla="*/ 75 h 114"/>
                    <a:gd name="T16" fmla="*/ 0 w 22"/>
                    <a:gd name="T17" fmla="*/ 492 h 114"/>
                    <a:gd name="T18" fmla="*/ 0 w 22"/>
                    <a:gd name="T19" fmla="*/ 492 h 114"/>
                    <a:gd name="T20" fmla="*/ 84 w 22"/>
                    <a:gd name="T21" fmla="*/ 559 h 114"/>
                    <a:gd name="T22" fmla="*/ 38 w 22"/>
                    <a:gd name="T23" fmla="*/ 635 h 114"/>
                    <a:gd name="T24" fmla="*/ 122 w 22"/>
                    <a:gd name="T25" fmla="*/ 718 h 114"/>
                    <a:gd name="T26" fmla="*/ 143 w 22"/>
                    <a:gd name="T27" fmla="*/ 718 h 114"/>
                    <a:gd name="T28" fmla="*/ 79 w 22"/>
                    <a:gd name="T29" fmla="*/ 635 h 114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w 22"/>
                    <a:gd name="T46" fmla="*/ 0 h 114"/>
                    <a:gd name="T47" fmla="*/ 22 w 22"/>
                    <a:gd name="T48" fmla="*/ 114 h 114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T45" t="T46" r="T47" b="T48"/>
                  <a:pathLst>
                    <a:path w="22" h="114">
                      <a:moveTo>
                        <a:pt x="12" y="101"/>
                      </a:moveTo>
                      <a:cubicBezTo>
                        <a:pt x="12" y="95"/>
                        <a:pt x="15" y="91"/>
                        <a:pt x="19" y="89"/>
                      </a:cubicBezTo>
                      <a:cubicBezTo>
                        <a:pt x="7" y="87"/>
                        <a:pt x="6" y="81"/>
                        <a:pt x="6" y="78"/>
                      </a:cubicBezTo>
                      <a:cubicBezTo>
                        <a:pt x="6" y="78"/>
                        <a:pt x="6" y="78"/>
                        <a:pt x="6" y="78"/>
                      </a:cubicBezTo>
                      <a:cubicBezTo>
                        <a:pt x="6" y="12"/>
                        <a:pt x="6" y="12"/>
                        <a:pt x="6" y="12"/>
                      </a:cubicBezTo>
                      <a:cubicBezTo>
                        <a:pt x="6" y="8"/>
                        <a:pt x="8" y="1"/>
                        <a:pt x="22" y="1"/>
                      </a:cubicBezTo>
                      <a:cubicBezTo>
                        <a:pt x="21" y="0"/>
                        <a:pt x="20" y="0"/>
                        <a:pt x="19" y="0"/>
                      </a:cubicBezTo>
                      <a:cubicBezTo>
                        <a:pt x="4" y="0"/>
                        <a:pt x="0" y="7"/>
                        <a:pt x="0" y="12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81"/>
                        <a:pt x="1" y="87"/>
                        <a:pt x="13" y="89"/>
                      </a:cubicBezTo>
                      <a:cubicBezTo>
                        <a:pt x="8" y="91"/>
                        <a:pt x="6" y="95"/>
                        <a:pt x="6" y="101"/>
                      </a:cubicBezTo>
                      <a:cubicBezTo>
                        <a:pt x="6" y="108"/>
                        <a:pt x="11" y="114"/>
                        <a:pt x="19" y="114"/>
                      </a:cubicBezTo>
                      <a:cubicBezTo>
                        <a:pt x="20" y="114"/>
                        <a:pt x="21" y="114"/>
                        <a:pt x="22" y="114"/>
                      </a:cubicBezTo>
                      <a:cubicBezTo>
                        <a:pt x="16" y="112"/>
                        <a:pt x="12" y="107"/>
                        <a:pt x="12" y="101"/>
                      </a:cubicBezTo>
                      <a:close/>
                    </a:path>
                  </a:pathLst>
                </a:custGeom>
                <a:solidFill>
                  <a:srgbClr val="99CC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622" name="Freeform 1153">
                  <a:extLst>
                    <a:ext uri="{FF2B5EF4-FFF2-40B4-BE49-F238E27FC236}">
                      <a16:creationId xmlns:a16="http://schemas.microsoft.com/office/drawing/2014/main" id="{C3BC7D25-419F-4925-9B54-E221C043C7F0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818" y="866"/>
                  <a:ext cx="96" cy="286"/>
                </a:xfrm>
                <a:custGeom>
                  <a:avLst/>
                  <a:gdLst>
                    <a:gd name="T0" fmla="*/ 205 w 38"/>
                    <a:gd name="T1" fmla="*/ 635 h 114"/>
                    <a:gd name="T2" fmla="*/ 159 w 38"/>
                    <a:gd name="T3" fmla="*/ 559 h 114"/>
                    <a:gd name="T4" fmla="*/ 243 w 38"/>
                    <a:gd name="T5" fmla="*/ 492 h 114"/>
                    <a:gd name="T6" fmla="*/ 243 w 38"/>
                    <a:gd name="T7" fmla="*/ 492 h 114"/>
                    <a:gd name="T8" fmla="*/ 243 w 38"/>
                    <a:gd name="T9" fmla="*/ 75 h 114"/>
                    <a:gd name="T10" fmla="*/ 121 w 38"/>
                    <a:gd name="T11" fmla="*/ 0 h 114"/>
                    <a:gd name="T12" fmla="*/ 0 w 38"/>
                    <a:gd name="T13" fmla="*/ 75 h 114"/>
                    <a:gd name="T14" fmla="*/ 0 w 38"/>
                    <a:gd name="T15" fmla="*/ 492 h 114"/>
                    <a:gd name="T16" fmla="*/ 0 w 38"/>
                    <a:gd name="T17" fmla="*/ 492 h 114"/>
                    <a:gd name="T18" fmla="*/ 83 w 38"/>
                    <a:gd name="T19" fmla="*/ 559 h 114"/>
                    <a:gd name="T20" fmla="*/ 38 w 38"/>
                    <a:gd name="T21" fmla="*/ 635 h 114"/>
                    <a:gd name="T22" fmla="*/ 121 w 38"/>
                    <a:gd name="T23" fmla="*/ 718 h 114"/>
                    <a:gd name="T24" fmla="*/ 205 w 38"/>
                    <a:gd name="T25" fmla="*/ 635 h 11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38"/>
                    <a:gd name="T40" fmla="*/ 0 h 114"/>
                    <a:gd name="T41" fmla="*/ 38 w 38"/>
                    <a:gd name="T42" fmla="*/ 114 h 114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38" h="114">
                      <a:moveTo>
                        <a:pt x="32" y="101"/>
                      </a:moveTo>
                      <a:cubicBezTo>
                        <a:pt x="32" y="95"/>
                        <a:pt x="29" y="91"/>
                        <a:pt x="25" y="89"/>
                      </a:cubicBezTo>
                      <a:cubicBezTo>
                        <a:pt x="37" y="87"/>
                        <a:pt x="38" y="81"/>
                        <a:pt x="38" y="78"/>
                      </a:cubicBezTo>
                      <a:cubicBezTo>
                        <a:pt x="38" y="78"/>
                        <a:pt x="38" y="78"/>
                        <a:pt x="38" y="78"/>
                      </a:cubicBezTo>
                      <a:cubicBezTo>
                        <a:pt x="38" y="12"/>
                        <a:pt x="38" y="12"/>
                        <a:pt x="38" y="12"/>
                      </a:cubicBezTo>
                      <a:cubicBezTo>
                        <a:pt x="38" y="7"/>
                        <a:pt x="34" y="0"/>
                        <a:pt x="19" y="0"/>
                      </a:cubicBezTo>
                      <a:cubicBezTo>
                        <a:pt x="4" y="0"/>
                        <a:pt x="0" y="7"/>
                        <a:pt x="0" y="12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81"/>
                        <a:pt x="1" y="87"/>
                        <a:pt x="13" y="89"/>
                      </a:cubicBezTo>
                      <a:cubicBezTo>
                        <a:pt x="8" y="91"/>
                        <a:pt x="6" y="95"/>
                        <a:pt x="6" y="101"/>
                      </a:cubicBezTo>
                      <a:cubicBezTo>
                        <a:pt x="6" y="108"/>
                        <a:pt x="11" y="114"/>
                        <a:pt x="19" y="114"/>
                      </a:cubicBezTo>
                      <a:cubicBezTo>
                        <a:pt x="26" y="114"/>
                        <a:pt x="32" y="108"/>
                        <a:pt x="32" y="101"/>
                      </a:cubicBezTo>
                      <a:close/>
                    </a:path>
                  </a:pathLst>
                </a:custGeom>
                <a:solidFill>
                  <a:srgbClr val="99CC00"/>
                </a:solidFill>
                <a:ln w="3175">
                  <a:solidFill>
                    <a:srgbClr val="343434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</p:grpSp>
        </p:grpSp>
        <p:sp>
          <p:nvSpPr>
            <p:cNvPr id="614" name="Line 1154">
              <a:extLst>
                <a:ext uri="{FF2B5EF4-FFF2-40B4-BE49-F238E27FC236}">
                  <a16:creationId xmlns:a16="http://schemas.microsoft.com/office/drawing/2014/main" id="{4BC5F7DA-3987-44E7-A970-6A8E0F6F517E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3034681" y="6054726"/>
              <a:ext cx="777240" cy="0"/>
            </a:xfrm>
            <a:prstGeom prst="line">
              <a:avLst/>
            </a:prstGeom>
            <a:noFill/>
            <a:ln w="4445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</p:grpSp>
      <p:grpSp>
        <p:nvGrpSpPr>
          <p:cNvPr id="635" name="Group 634">
            <a:extLst>
              <a:ext uri="{FF2B5EF4-FFF2-40B4-BE49-F238E27FC236}">
                <a16:creationId xmlns:a16="http://schemas.microsoft.com/office/drawing/2014/main" id="{A5C2DFB8-0745-4A16-83AA-DB051D04C4B9}"/>
              </a:ext>
            </a:extLst>
          </p:cNvPr>
          <p:cNvGrpSpPr/>
          <p:nvPr/>
        </p:nvGrpSpPr>
        <p:grpSpPr>
          <a:xfrm>
            <a:off x="3803274" y="5878754"/>
            <a:ext cx="1561087" cy="246439"/>
            <a:chOff x="3803142" y="6053138"/>
            <a:chExt cx="1639141" cy="258761"/>
          </a:xfrm>
        </p:grpSpPr>
        <p:grpSp>
          <p:nvGrpSpPr>
            <p:cNvPr id="636" name="Group 635">
              <a:extLst>
                <a:ext uri="{FF2B5EF4-FFF2-40B4-BE49-F238E27FC236}">
                  <a16:creationId xmlns:a16="http://schemas.microsoft.com/office/drawing/2014/main" id="{FB75B0E1-859D-4937-885B-06C24378CF5F}"/>
                </a:ext>
              </a:extLst>
            </p:cNvPr>
            <p:cNvGrpSpPr/>
            <p:nvPr/>
          </p:nvGrpSpPr>
          <p:grpSpPr>
            <a:xfrm>
              <a:off x="3803142" y="6064250"/>
              <a:ext cx="1439524" cy="247649"/>
              <a:chOff x="3803142" y="6064250"/>
              <a:chExt cx="1439524" cy="247649"/>
            </a:xfrm>
          </p:grpSpPr>
          <p:sp>
            <p:nvSpPr>
              <p:cNvPr id="638" name="Freeform 1069">
                <a:extLst>
                  <a:ext uri="{FF2B5EF4-FFF2-40B4-BE49-F238E27FC236}">
                    <a16:creationId xmlns:a16="http://schemas.microsoft.com/office/drawing/2014/main" id="{04F1DCF6-4032-42A3-9D00-B41E72097B12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4126767" y="6064250"/>
                <a:ext cx="68152" cy="208311"/>
              </a:xfrm>
              <a:custGeom>
                <a:avLst/>
                <a:gdLst>
                  <a:gd name="T0" fmla="*/ 237 w 38"/>
                  <a:gd name="T1" fmla="*/ 493 h 115"/>
                  <a:gd name="T2" fmla="*/ 237 w 38"/>
                  <a:gd name="T3" fmla="*/ 75 h 115"/>
                  <a:gd name="T4" fmla="*/ 120 w 38"/>
                  <a:gd name="T5" fmla="*/ 0 h 115"/>
                  <a:gd name="T6" fmla="*/ 0 w 38"/>
                  <a:gd name="T7" fmla="*/ 75 h 115"/>
                  <a:gd name="T8" fmla="*/ 0 w 38"/>
                  <a:gd name="T9" fmla="*/ 493 h 115"/>
                  <a:gd name="T10" fmla="*/ 120 w 38"/>
                  <a:gd name="T11" fmla="*/ 726 h 115"/>
                  <a:gd name="T12" fmla="*/ 237 w 38"/>
                  <a:gd name="T13" fmla="*/ 493 h 11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8"/>
                  <a:gd name="T22" fmla="*/ 0 h 115"/>
                  <a:gd name="T23" fmla="*/ 38 w 38"/>
                  <a:gd name="T24" fmla="*/ 115 h 11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8" h="115">
                    <a:moveTo>
                      <a:pt x="38" y="78"/>
                    </a:moveTo>
                    <a:cubicBezTo>
                      <a:pt x="38" y="12"/>
                      <a:pt x="38" y="12"/>
                      <a:pt x="38" y="12"/>
                    </a:cubicBezTo>
                    <a:cubicBezTo>
                      <a:pt x="38" y="7"/>
                      <a:pt x="34" y="0"/>
                      <a:pt x="19" y="0"/>
                    </a:cubicBezTo>
                    <a:cubicBezTo>
                      <a:pt x="4" y="0"/>
                      <a:pt x="0" y="7"/>
                      <a:pt x="0" y="12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19" y="115"/>
                      <a:pt x="19" y="115"/>
                      <a:pt x="19" y="115"/>
                    </a:cubicBezTo>
                    <a:lnTo>
                      <a:pt x="38" y="78"/>
                    </a:lnTo>
                    <a:close/>
                  </a:path>
                </a:pathLst>
              </a:custGeom>
              <a:solidFill>
                <a:srgbClr val="9900FF"/>
              </a:solidFill>
              <a:ln w="4763">
                <a:solidFill>
                  <a:srgbClr val="343434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 defTabSz="870875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952" b="1">
                  <a:solidFill>
                    <a:srgbClr val="000000"/>
                  </a:solidFill>
                  <a:latin typeface="Arial" charset="0"/>
                  <a:cs typeface="Arial"/>
                </a:endParaRPr>
              </a:p>
            </p:txBody>
          </p:sp>
          <p:sp>
            <p:nvSpPr>
              <p:cNvPr id="639" name="Freeform 1074">
                <a:extLst>
                  <a:ext uri="{FF2B5EF4-FFF2-40B4-BE49-F238E27FC236}">
                    <a16:creationId xmlns:a16="http://schemas.microsoft.com/office/drawing/2014/main" id="{2EA0753C-C191-4443-971C-9A75F69DF4E2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4415214" y="6064250"/>
                <a:ext cx="68152" cy="208311"/>
              </a:xfrm>
              <a:custGeom>
                <a:avLst/>
                <a:gdLst>
                  <a:gd name="T0" fmla="*/ 237 w 38"/>
                  <a:gd name="T1" fmla="*/ 493 h 115"/>
                  <a:gd name="T2" fmla="*/ 237 w 38"/>
                  <a:gd name="T3" fmla="*/ 75 h 115"/>
                  <a:gd name="T4" fmla="*/ 120 w 38"/>
                  <a:gd name="T5" fmla="*/ 0 h 115"/>
                  <a:gd name="T6" fmla="*/ 0 w 38"/>
                  <a:gd name="T7" fmla="*/ 75 h 115"/>
                  <a:gd name="T8" fmla="*/ 0 w 38"/>
                  <a:gd name="T9" fmla="*/ 493 h 115"/>
                  <a:gd name="T10" fmla="*/ 120 w 38"/>
                  <a:gd name="T11" fmla="*/ 726 h 115"/>
                  <a:gd name="T12" fmla="*/ 237 w 38"/>
                  <a:gd name="T13" fmla="*/ 493 h 11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8"/>
                  <a:gd name="T22" fmla="*/ 0 h 115"/>
                  <a:gd name="T23" fmla="*/ 38 w 38"/>
                  <a:gd name="T24" fmla="*/ 115 h 11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8" h="115">
                    <a:moveTo>
                      <a:pt x="38" y="78"/>
                    </a:moveTo>
                    <a:cubicBezTo>
                      <a:pt x="38" y="12"/>
                      <a:pt x="38" y="12"/>
                      <a:pt x="38" y="12"/>
                    </a:cubicBezTo>
                    <a:cubicBezTo>
                      <a:pt x="38" y="7"/>
                      <a:pt x="34" y="0"/>
                      <a:pt x="19" y="0"/>
                    </a:cubicBezTo>
                    <a:cubicBezTo>
                      <a:pt x="4" y="0"/>
                      <a:pt x="0" y="7"/>
                      <a:pt x="0" y="12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19" y="115"/>
                      <a:pt x="19" y="115"/>
                      <a:pt x="19" y="115"/>
                    </a:cubicBezTo>
                    <a:lnTo>
                      <a:pt x="38" y="78"/>
                    </a:lnTo>
                    <a:close/>
                  </a:path>
                </a:pathLst>
              </a:custGeom>
              <a:solidFill>
                <a:srgbClr val="9900FF"/>
              </a:solidFill>
              <a:ln w="4763">
                <a:solidFill>
                  <a:srgbClr val="343434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 defTabSz="870875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952" b="1">
                  <a:solidFill>
                    <a:srgbClr val="000000"/>
                  </a:solidFill>
                  <a:latin typeface="Arial" charset="0"/>
                  <a:cs typeface="Arial"/>
                </a:endParaRPr>
              </a:p>
            </p:txBody>
          </p:sp>
          <p:sp>
            <p:nvSpPr>
              <p:cNvPr id="640" name="Freeform 1079">
                <a:extLst>
                  <a:ext uri="{FF2B5EF4-FFF2-40B4-BE49-F238E27FC236}">
                    <a16:creationId xmlns:a16="http://schemas.microsoft.com/office/drawing/2014/main" id="{E93548A0-9330-4051-81CA-A08283858C0A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4887333" y="6064250"/>
                <a:ext cx="68152" cy="208311"/>
              </a:xfrm>
              <a:custGeom>
                <a:avLst/>
                <a:gdLst>
                  <a:gd name="T0" fmla="*/ 237 w 38"/>
                  <a:gd name="T1" fmla="*/ 493 h 115"/>
                  <a:gd name="T2" fmla="*/ 237 w 38"/>
                  <a:gd name="T3" fmla="*/ 75 h 115"/>
                  <a:gd name="T4" fmla="*/ 120 w 38"/>
                  <a:gd name="T5" fmla="*/ 0 h 115"/>
                  <a:gd name="T6" fmla="*/ 0 w 38"/>
                  <a:gd name="T7" fmla="*/ 75 h 115"/>
                  <a:gd name="T8" fmla="*/ 0 w 38"/>
                  <a:gd name="T9" fmla="*/ 493 h 115"/>
                  <a:gd name="T10" fmla="*/ 120 w 38"/>
                  <a:gd name="T11" fmla="*/ 726 h 115"/>
                  <a:gd name="T12" fmla="*/ 237 w 38"/>
                  <a:gd name="T13" fmla="*/ 493 h 11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8"/>
                  <a:gd name="T22" fmla="*/ 0 h 115"/>
                  <a:gd name="T23" fmla="*/ 38 w 38"/>
                  <a:gd name="T24" fmla="*/ 115 h 11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8" h="115">
                    <a:moveTo>
                      <a:pt x="38" y="78"/>
                    </a:moveTo>
                    <a:cubicBezTo>
                      <a:pt x="38" y="12"/>
                      <a:pt x="38" y="12"/>
                      <a:pt x="38" y="12"/>
                    </a:cubicBezTo>
                    <a:cubicBezTo>
                      <a:pt x="38" y="7"/>
                      <a:pt x="34" y="0"/>
                      <a:pt x="19" y="0"/>
                    </a:cubicBezTo>
                    <a:cubicBezTo>
                      <a:pt x="4" y="0"/>
                      <a:pt x="0" y="7"/>
                      <a:pt x="0" y="12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19" y="115"/>
                      <a:pt x="19" y="115"/>
                      <a:pt x="19" y="115"/>
                    </a:cubicBezTo>
                    <a:lnTo>
                      <a:pt x="38" y="78"/>
                    </a:lnTo>
                    <a:close/>
                  </a:path>
                </a:pathLst>
              </a:custGeom>
              <a:solidFill>
                <a:srgbClr val="9900FF"/>
              </a:solidFill>
              <a:ln w="4763">
                <a:solidFill>
                  <a:srgbClr val="343434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 defTabSz="870875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952" b="1">
                  <a:solidFill>
                    <a:srgbClr val="000000"/>
                  </a:solidFill>
                  <a:latin typeface="Arial" charset="0"/>
                  <a:cs typeface="Arial"/>
                </a:endParaRPr>
              </a:p>
            </p:txBody>
          </p:sp>
          <p:sp>
            <p:nvSpPr>
              <p:cNvPr id="641" name="Freeform 1086">
                <a:extLst>
                  <a:ext uri="{FF2B5EF4-FFF2-40B4-BE49-F238E27FC236}">
                    <a16:creationId xmlns:a16="http://schemas.microsoft.com/office/drawing/2014/main" id="{AC509FA3-14D4-4B61-B0CF-302F45F36439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>
                <a:off x="3863524" y="6111303"/>
                <a:ext cx="68152" cy="200596"/>
              </a:xfrm>
              <a:custGeom>
                <a:avLst/>
                <a:gdLst>
                  <a:gd name="T0" fmla="*/ 237 w 38"/>
                  <a:gd name="T1" fmla="*/ 621 h 111"/>
                  <a:gd name="T2" fmla="*/ 237 w 38"/>
                  <a:gd name="T3" fmla="*/ 0 h 111"/>
                  <a:gd name="T4" fmla="*/ 155 w 38"/>
                  <a:gd name="T5" fmla="*/ 70 h 111"/>
                  <a:gd name="T6" fmla="*/ 200 w 38"/>
                  <a:gd name="T7" fmla="*/ 138 h 111"/>
                  <a:gd name="T8" fmla="*/ 120 w 38"/>
                  <a:gd name="T9" fmla="*/ 225 h 111"/>
                  <a:gd name="T10" fmla="*/ 37 w 38"/>
                  <a:gd name="T11" fmla="*/ 138 h 111"/>
                  <a:gd name="T12" fmla="*/ 80 w 38"/>
                  <a:gd name="T13" fmla="*/ 70 h 111"/>
                  <a:gd name="T14" fmla="*/ 0 w 38"/>
                  <a:gd name="T15" fmla="*/ 0 h 111"/>
                  <a:gd name="T16" fmla="*/ 0 w 38"/>
                  <a:gd name="T17" fmla="*/ 621 h 111"/>
                  <a:gd name="T18" fmla="*/ 120 w 38"/>
                  <a:gd name="T19" fmla="*/ 696 h 111"/>
                  <a:gd name="T20" fmla="*/ 237 w 38"/>
                  <a:gd name="T21" fmla="*/ 621 h 11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38"/>
                  <a:gd name="T34" fmla="*/ 0 h 111"/>
                  <a:gd name="T35" fmla="*/ 38 w 38"/>
                  <a:gd name="T36" fmla="*/ 111 h 111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38" h="111">
                    <a:moveTo>
                      <a:pt x="38" y="99"/>
                    </a:moveTo>
                    <a:cubicBezTo>
                      <a:pt x="38" y="0"/>
                      <a:pt x="38" y="0"/>
                      <a:pt x="38" y="0"/>
                    </a:cubicBezTo>
                    <a:cubicBezTo>
                      <a:pt x="37" y="3"/>
                      <a:pt x="36" y="9"/>
                      <a:pt x="25" y="11"/>
                    </a:cubicBezTo>
                    <a:cubicBezTo>
                      <a:pt x="29" y="13"/>
                      <a:pt x="32" y="17"/>
                      <a:pt x="32" y="22"/>
                    </a:cubicBezTo>
                    <a:cubicBezTo>
                      <a:pt x="32" y="30"/>
                      <a:pt x="26" y="36"/>
                      <a:pt x="19" y="36"/>
                    </a:cubicBezTo>
                    <a:cubicBezTo>
                      <a:pt x="11" y="36"/>
                      <a:pt x="6" y="30"/>
                      <a:pt x="6" y="22"/>
                    </a:cubicBezTo>
                    <a:cubicBezTo>
                      <a:pt x="6" y="17"/>
                      <a:pt x="8" y="13"/>
                      <a:pt x="13" y="11"/>
                    </a:cubicBezTo>
                    <a:cubicBezTo>
                      <a:pt x="1" y="9"/>
                      <a:pt x="0" y="3"/>
                      <a:pt x="0" y="0"/>
                    </a:cubicBezTo>
                    <a:cubicBezTo>
                      <a:pt x="0" y="99"/>
                      <a:pt x="0" y="99"/>
                      <a:pt x="0" y="99"/>
                    </a:cubicBezTo>
                    <a:cubicBezTo>
                      <a:pt x="0" y="106"/>
                      <a:pt x="4" y="111"/>
                      <a:pt x="19" y="111"/>
                    </a:cubicBezTo>
                    <a:cubicBezTo>
                      <a:pt x="34" y="111"/>
                      <a:pt x="38" y="106"/>
                      <a:pt x="38" y="99"/>
                    </a:cubicBez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 rot="10800000"/>
              <a:lstStyle/>
              <a:p>
                <a:pPr algn="ctr" defTabSz="870875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952" b="1">
                  <a:solidFill>
                    <a:srgbClr val="000000"/>
                  </a:solidFill>
                  <a:latin typeface="Arial" charset="0"/>
                  <a:cs typeface="Arial"/>
                </a:endParaRPr>
              </a:p>
            </p:txBody>
          </p:sp>
          <p:sp>
            <p:nvSpPr>
              <p:cNvPr id="642" name="Freeform 1088">
                <a:extLst>
                  <a:ext uri="{FF2B5EF4-FFF2-40B4-BE49-F238E27FC236}">
                    <a16:creationId xmlns:a16="http://schemas.microsoft.com/office/drawing/2014/main" id="{37962E7F-8F57-437B-AF42-1AE884C72AAF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 rot="10800000">
                <a:off x="3803142" y="6111303"/>
                <a:ext cx="68152" cy="200596"/>
              </a:xfrm>
              <a:custGeom>
                <a:avLst/>
                <a:gdLst>
                  <a:gd name="T0" fmla="*/ 155 w 38"/>
                  <a:gd name="T1" fmla="*/ 70 h 111"/>
                  <a:gd name="T2" fmla="*/ 200 w 38"/>
                  <a:gd name="T3" fmla="*/ 138 h 111"/>
                  <a:gd name="T4" fmla="*/ 137 w 38"/>
                  <a:gd name="T5" fmla="*/ 225 h 111"/>
                  <a:gd name="T6" fmla="*/ 150 w 38"/>
                  <a:gd name="T7" fmla="*/ 225 h 111"/>
                  <a:gd name="T8" fmla="*/ 220 w 38"/>
                  <a:gd name="T9" fmla="*/ 138 h 111"/>
                  <a:gd name="T10" fmla="*/ 180 w 38"/>
                  <a:gd name="T11" fmla="*/ 70 h 111"/>
                  <a:gd name="T12" fmla="*/ 237 w 38"/>
                  <a:gd name="T13" fmla="*/ 8 h 111"/>
                  <a:gd name="T14" fmla="*/ 237 w 38"/>
                  <a:gd name="T15" fmla="*/ 0 h 111"/>
                  <a:gd name="T16" fmla="*/ 155 w 38"/>
                  <a:gd name="T17" fmla="*/ 70 h 111"/>
                  <a:gd name="T18" fmla="*/ 137 w 38"/>
                  <a:gd name="T19" fmla="*/ 696 h 111"/>
                  <a:gd name="T20" fmla="*/ 30 w 38"/>
                  <a:gd name="T21" fmla="*/ 621 h 111"/>
                  <a:gd name="T22" fmla="*/ 30 w 38"/>
                  <a:gd name="T23" fmla="*/ 50 h 111"/>
                  <a:gd name="T24" fmla="*/ 0 w 38"/>
                  <a:gd name="T25" fmla="*/ 0 h 111"/>
                  <a:gd name="T26" fmla="*/ 0 w 38"/>
                  <a:gd name="T27" fmla="*/ 621 h 111"/>
                  <a:gd name="T28" fmla="*/ 120 w 38"/>
                  <a:gd name="T29" fmla="*/ 696 h 111"/>
                  <a:gd name="T30" fmla="*/ 137 w 38"/>
                  <a:gd name="T31" fmla="*/ 696 h 111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38"/>
                  <a:gd name="T49" fmla="*/ 0 h 111"/>
                  <a:gd name="T50" fmla="*/ 38 w 38"/>
                  <a:gd name="T51" fmla="*/ 111 h 111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38" h="111">
                    <a:moveTo>
                      <a:pt x="25" y="11"/>
                    </a:moveTo>
                    <a:cubicBezTo>
                      <a:pt x="29" y="13"/>
                      <a:pt x="32" y="17"/>
                      <a:pt x="32" y="22"/>
                    </a:cubicBezTo>
                    <a:cubicBezTo>
                      <a:pt x="32" y="29"/>
                      <a:pt x="28" y="34"/>
                      <a:pt x="22" y="36"/>
                    </a:cubicBezTo>
                    <a:cubicBezTo>
                      <a:pt x="22" y="36"/>
                      <a:pt x="23" y="36"/>
                      <a:pt x="24" y="36"/>
                    </a:cubicBezTo>
                    <a:cubicBezTo>
                      <a:pt x="31" y="35"/>
                      <a:pt x="35" y="30"/>
                      <a:pt x="35" y="22"/>
                    </a:cubicBezTo>
                    <a:cubicBezTo>
                      <a:pt x="35" y="17"/>
                      <a:pt x="33" y="13"/>
                      <a:pt x="29" y="11"/>
                    </a:cubicBezTo>
                    <a:cubicBezTo>
                      <a:pt x="35" y="10"/>
                      <a:pt x="38" y="5"/>
                      <a:pt x="38" y="1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37" y="3"/>
                      <a:pt x="36" y="9"/>
                      <a:pt x="25" y="11"/>
                    </a:cubicBezTo>
                    <a:close/>
                    <a:moveTo>
                      <a:pt x="22" y="111"/>
                    </a:moveTo>
                    <a:cubicBezTo>
                      <a:pt x="8" y="110"/>
                      <a:pt x="5" y="105"/>
                      <a:pt x="5" y="99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1" y="6"/>
                      <a:pt x="0" y="2"/>
                      <a:pt x="0" y="0"/>
                    </a:cubicBezTo>
                    <a:cubicBezTo>
                      <a:pt x="0" y="99"/>
                      <a:pt x="0" y="99"/>
                      <a:pt x="0" y="99"/>
                    </a:cubicBezTo>
                    <a:cubicBezTo>
                      <a:pt x="0" y="106"/>
                      <a:pt x="4" y="111"/>
                      <a:pt x="19" y="111"/>
                    </a:cubicBezTo>
                    <a:cubicBezTo>
                      <a:pt x="20" y="111"/>
                      <a:pt x="21" y="111"/>
                      <a:pt x="22" y="111"/>
                    </a:cubicBez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 rot="10800000"/>
              <a:lstStyle/>
              <a:p>
                <a:pPr algn="ctr" defTabSz="870875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952" b="1">
                  <a:solidFill>
                    <a:srgbClr val="000000"/>
                  </a:solidFill>
                  <a:latin typeface="Arial" charset="0"/>
                  <a:cs typeface="Arial"/>
                </a:endParaRPr>
              </a:p>
            </p:txBody>
          </p:sp>
          <p:sp>
            <p:nvSpPr>
              <p:cNvPr id="643" name="Freeform 1094">
                <a:extLst>
                  <a:ext uri="{FF2B5EF4-FFF2-40B4-BE49-F238E27FC236}">
                    <a16:creationId xmlns:a16="http://schemas.microsoft.com/office/drawing/2014/main" id="{2723D396-6BB8-4BAC-B89F-2260B220FA97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3994794" y="6064250"/>
                <a:ext cx="68152" cy="205740"/>
              </a:xfrm>
              <a:custGeom>
                <a:avLst/>
                <a:gdLst>
                  <a:gd name="T0" fmla="*/ 205 w 38"/>
                  <a:gd name="T1" fmla="*/ 635 h 114"/>
                  <a:gd name="T2" fmla="*/ 159 w 38"/>
                  <a:gd name="T3" fmla="*/ 559 h 114"/>
                  <a:gd name="T4" fmla="*/ 243 w 38"/>
                  <a:gd name="T5" fmla="*/ 492 h 114"/>
                  <a:gd name="T6" fmla="*/ 243 w 38"/>
                  <a:gd name="T7" fmla="*/ 492 h 114"/>
                  <a:gd name="T8" fmla="*/ 243 w 38"/>
                  <a:gd name="T9" fmla="*/ 75 h 114"/>
                  <a:gd name="T10" fmla="*/ 121 w 38"/>
                  <a:gd name="T11" fmla="*/ 0 h 114"/>
                  <a:gd name="T12" fmla="*/ 0 w 38"/>
                  <a:gd name="T13" fmla="*/ 75 h 114"/>
                  <a:gd name="T14" fmla="*/ 0 w 38"/>
                  <a:gd name="T15" fmla="*/ 492 h 114"/>
                  <a:gd name="T16" fmla="*/ 0 w 38"/>
                  <a:gd name="T17" fmla="*/ 492 h 114"/>
                  <a:gd name="T18" fmla="*/ 83 w 38"/>
                  <a:gd name="T19" fmla="*/ 559 h 114"/>
                  <a:gd name="T20" fmla="*/ 38 w 38"/>
                  <a:gd name="T21" fmla="*/ 635 h 114"/>
                  <a:gd name="T22" fmla="*/ 121 w 38"/>
                  <a:gd name="T23" fmla="*/ 718 h 114"/>
                  <a:gd name="T24" fmla="*/ 205 w 38"/>
                  <a:gd name="T25" fmla="*/ 635 h 11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38"/>
                  <a:gd name="T40" fmla="*/ 0 h 114"/>
                  <a:gd name="T41" fmla="*/ 38 w 38"/>
                  <a:gd name="T42" fmla="*/ 114 h 114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38" h="114">
                    <a:moveTo>
                      <a:pt x="32" y="101"/>
                    </a:moveTo>
                    <a:cubicBezTo>
                      <a:pt x="32" y="95"/>
                      <a:pt x="29" y="91"/>
                      <a:pt x="25" y="89"/>
                    </a:cubicBezTo>
                    <a:cubicBezTo>
                      <a:pt x="37" y="87"/>
                      <a:pt x="38" y="81"/>
                      <a:pt x="38" y="78"/>
                    </a:cubicBezTo>
                    <a:cubicBezTo>
                      <a:pt x="38" y="78"/>
                      <a:pt x="38" y="78"/>
                      <a:pt x="38" y="78"/>
                    </a:cubicBezTo>
                    <a:cubicBezTo>
                      <a:pt x="38" y="12"/>
                      <a:pt x="38" y="12"/>
                      <a:pt x="38" y="12"/>
                    </a:cubicBezTo>
                    <a:cubicBezTo>
                      <a:pt x="38" y="7"/>
                      <a:pt x="34" y="0"/>
                      <a:pt x="19" y="0"/>
                    </a:cubicBezTo>
                    <a:cubicBezTo>
                      <a:pt x="4" y="0"/>
                      <a:pt x="0" y="7"/>
                      <a:pt x="0" y="12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0" y="81"/>
                      <a:pt x="1" y="87"/>
                      <a:pt x="13" y="89"/>
                    </a:cubicBezTo>
                    <a:cubicBezTo>
                      <a:pt x="8" y="91"/>
                      <a:pt x="6" y="95"/>
                      <a:pt x="6" y="101"/>
                    </a:cubicBezTo>
                    <a:cubicBezTo>
                      <a:pt x="6" y="108"/>
                      <a:pt x="11" y="114"/>
                      <a:pt x="19" y="114"/>
                    </a:cubicBezTo>
                    <a:cubicBezTo>
                      <a:pt x="26" y="114"/>
                      <a:pt x="32" y="108"/>
                      <a:pt x="32" y="101"/>
                    </a:cubicBezTo>
                    <a:close/>
                  </a:path>
                </a:pathLst>
              </a:custGeom>
              <a:solidFill>
                <a:srgbClr val="99CC00"/>
              </a:solidFill>
              <a:ln w="3175">
                <a:solidFill>
                  <a:srgbClr val="343434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 defTabSz="870875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952" b="1">
                  <a:solidFill>
                    <a:srgbClr val="000000"/>
                  </a:solidFill>
                  <a:latin typeface="Arial" charset="0"/>
                  <a:cs typeface="Arial"/>
                </a:endParaRPr>
              </a:p>
            </p:txBody>
          </p:sp>
          <p:sp>
            <p:nvSpPr>
              <p:cNvPr id="644" name="Freeform 1096">
                <a:extLst>
                  <a:ext uri="{FF2B5EF4-FFF2-40B4-BE49-F238E27FC236}">
                    <a16:creationId xmlns:a16="http://schemas.microsoft.com/office/drawing/2014/main" id="{AE519730-7BDD-40B8-870E-9A1090246817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>
                <a:off x="5174514" y="6085425"/>
                <a:ext cx="68152" cy="200596"/>
              </a:xfrm>
              <a:custGeom>
                <a:avLst/>
                <a:gdLst>
                  <a:gd name="T0" fmla="*/ 237 w 38"/>
                  <a:gd name="T1" fmla="*/ 621 h 111"/>
                  <a:gd name="T2" fmla="*/ 237 w 38"/>
                  <a:gd name="T3" fmla="*/ 0 h 111"/>
                  <a:gd name="T4" fmla="*/ 155 w 38"/>
                  <a:gd name="T5" fmla="*/ 70 h 111"/>
                  <a:gd name="T6" fmla="*/ 200 w 38"/>
                  <a:gd name="T7" fmla="*/ 138 h 111"/>
                  <a:gd name="T8" fmla="*/ 120 w 38"/>
                  <a:gd name="T9" fmla="*/ 225 h 111"/>
                  <a:gd name="T10" fmla="*/ 37 w 38"/>
                  <a:gd name="T11" fmla="*/ 138 h 111"/>
                  <a:gd name="T12" fmla="*/ 80 w 38"/>
                  <a:gd name="T13" fmla="*/ 70 h 111"/>
                  <a:gd name="T14" fmla="*/ 0 w 38"/>
                  <a:gd name="T15" fmla="*/ 0 h 111"/>
                  <a:gd name="T16" fmla="*/ 0 w 38"/>
                  <a:gd name="T17" fmla="*/ 621 h 111"/>
                  <a:gd name="T18" fmla="*/ 120 w 38"/>
                  <a:gd name="T19" fmla="*/ 696 h 111"/>
                  <a:gd name="T20" fmla="*/ 237 w 38"/>
                  <a:gd name="T21" fmla="*/ 621 h 11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38"/>
                  <a:gd name="T34" fmla="*/ 0 h 111"/>
                  <a:gd name="T35" fmla="*/ 38 w 38"/>
                  <a:gd name="T36" fmla="*/ 111 h 111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38" h="111">
                    <a:moveTo>
                      <a:pt x="38" y="99"/>
                    </a:moveTo>
                    <a:cubicBezTo>
                      <a:pt x="38" y="0"/>
                      <a:pt x="38" y="0"/>
                      <a:pt x="38" y="0"/>
                    </a:cubicBezTo>
                    <a:cubicBezTo>
                      <a:pt x="37" y="3"/>
                      <a:pt x="36" y="9"/>
                      <a:pt x="25" y="11"/>
                    </a:cubicBezTo>
                    <a:cubicBezTo>
                      <a:pt x="29" y="13"/>
                      <a:pt x="32" y="17"/>
                      <a:pt x="32" y="22"/>
                    </a:cubicBezTo>
                    <a:cubicBezTo>
                      <a:pt x="32" y="30"/>
                      <a:pt x="26" y="36"/>
                      <a:pt x="19" y="36"/>
                    </a:cubicBezTo>
                    <a:cubicBezTo>
                      <a:pt x="11" y="36"/>
                      <a:pt x="6" y="30"/>
                      <a:pt x="6" y="22"/>
                    </a:cubicBezTo>
                    <a:cubicBezTo>
                      <a:pt x="6" y="17"/>
                      <a:pt x="8" y="13"/>
                      <a:pt x="13" y="11"/>
                    </a:cubicBezTo>
                    <a:cubicBezTo>
                      <a:pt x="1" y="9"/>
                      <a:pt x="0" y="3"/>
                      <a:pt x="0" y="0"/>
                    </a:cubicBezTo>
                    <a:cubicBezTo>
                      <a:pt x="0" y="99"/>
                      <a:pt x="0" y="99"/>
                      <a:pt x="0" y="99"/>
                    </a:cubicBezTo>
                    <a:cubicBezTo>
                      <a:pt x="0" y="106"/>
                      <a:pt x="4" y="111"/>
                      <a:pt x="19" y="111"/>
                    </a:cubicBezTo>
                    <a:cubicBezTo>
                      <a:pt x="34" y="111"/>
                      <a:pt x="38" y="106"/>
                      <a:pt x="38" y="99"/>
                    </a:cubicBez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 rot="10800000"/>
              <a:lstStyle/>
              <a:p>
                <a:pPr algn="ctr" defTabSz="870875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952" b="1">
                  <a:solidFill>
                    <a:srgbClr val="000000"/>
                  </a:solidFill>
                  <a:latin typeface="Arial" charset="0"/>
                  <a:cs typeface="Arial"/>
                </a:endParaRPr>
              </a:p>
            </p:txBody>
          </p:sp>
          <p:sp>
            <p:nvSpPr>
              <p:cNvPr id="645" name="Freeform 1114">
                <a:extLst>
                  <a:ext uri="{FF2B5EF4-FFF2-40B4-BE49-F238E27FC236}">
                    <a16:creationId xmlns:a16="http://schemas.microsoft.com/office/drawing/2014/main" id="{A44719E1-4367-408F-9632-A46267FC0498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4280755" y="6064250"/>
                <a:ext cx="69437" cy="205740"/>
              </a:xfrm>
              <a:custGeom>
                <a:avLst/>
                <a:gdLst>
                  <a:gd name="T0" fmla="*/ 205 w 38"/>
                  <a:gd name="T1" fmla="*/ 635 h 114"/>
                  <a:gd name="T2" fmla="*/ 159 w 38"/>
                  <a:gd name="T3" fmla="*/ 559 h 114"/>
                  <a:gd name="T4" fmla="*/ 243 w 38"/>
                  <a:gd name="T5" fmla="*/ 492 h 114"/>
                  <a:gd name="T6" fmla="*/ 243 w 38"/>
                  <a:gd name="T7" fmla="*/ 492 h 114"/>
                  <a:gd name="T8" fmla="*/ 243 w 38"/>
                  <a:gd name="T9" fmla="*/ 75 h 114"/>
                  <a:gd name="T10" fmla="*/ 121 w 38"/>
                  <a:gd name="T11" fmla="*/ 0 h 114"/>
                  <a:gd name="T12" fmla="*/ 0 w 38"/>
                  <a:gd name="T13" fmla="*/ 75 h 114"/>
                  <a:gd name="T14" fmla="*/ 0 w 38"/>
                  <a:gd name="T15" fmla="*/ 492 h 114"/>
                  <a:gd name="T16" fmla="*/ 0 w 38"/>
                  <a:gd name="T17" fmla="*/ 492 h 114"/>
                  <a:gd name="T18" fmla="*/ 83 w 38"/>
                  <a:gd name="T19" fmla="*/ 559 h 114"/>
                  <a:gd name="T20" fmla="*/ 38 w 38"/>
                  <a:gd name="T21" fmla="*/ 635 h 114"/>
                  <a:gd name="T22" fmla="*/ 121 w 38"/>
                  <a:gd name="T23" fmla="*/ 718 h 114"/>
                  <a:gd name="T24" fmla="*/ 205 w 38"/>
                  <a:gd name="T25" fmla="*/ 635 h 11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38"/>
                  <a:gd name="T40" fmla="*/ 0 h 114"/>
                  <a:gd name="T41" fmla="*/ 38 w 38"/>
                  <a:gd name="T42" fmla="*/ 114 h 114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38" h="114">
                    <a:moveTo>
                      <a:pt x="32" y="101"/>
                    </a:moveTo>
                    <a:cubicBezTo>
                      <a:pt x="32" y="95"/>
                      <a:pt x="29" y="91"/>
                      <a:pt x="25" y="89"/>
                    </a:cubicBezTo>
                    <a:cubicBezTo>
                      <a:pt x="37" y="87"/>
                      <a:pt x="38" y="81"/>
                      <a:pt x="38" y="78"/>
                    </a:cubicBezTo>
                    <a:cubicBezTo>
                      <a:pt x="38" y="78"/>
                      <a:pt x="38" y="78"/>
                      <a:pt x="38" y="78"/>
                    </a:cubicBezTo>
                    <a:cubicBezTo>
                      <a:pt x="38" y="12"/>
                      <a:pt x="38" y="12"/>
                      <a:pt x="38" y="12"/>
                    </a:cubicBezTo>
                    <a:cubicBezTo>
                      <a:pt x="38" y="7"/>
                      <a:pt x="34" y="0"/>
                      <a:pt x="19" y="0"/>
                    </a:cubicBezTo>
                    <a:cubicBezTo>
                      <a:pt x="4" y="0"/>
                      <a:pt x="0" y="7"/>
                      <a:pt x="0" y="12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0" y="81"/>
                      <a:pt x="1" y="87"/>
                      <a:pt x="13" y="89"/>
                    </a:cubicBezTo>
                    <a:cubicBezTo>
                      <a:pt x="8" y="91"/>
                      <a:pt x="6" y="95"/>
                      <a:pt x="6" y="101"/>
                    </a:cubicBezTo>
                    <a:cubicBezTo>
                      <a:pt x="6" y="108"/>
                      <a:pt x="11" y="114"/>
                      <a:pt x="19" y="114"/>
                    </a:cubicBezTo>
                    <a:cubicBezTo>
                      <a:pt x="26" y="114"/>
                      <a:pt x="32" y="108"/>
                      <a:pt x="32" y="101"/>
                    </a:cubicBezTo>
                    <a:close/>
                  </a:path>
                </a:pathLst>
              </a:custGeom>
              <a:solidFill>
                <a:srgbClr val="99CC00"/>
              </a:solidFill>
              <a:ln w="3175">
                <a:solidFill>
                  <a:srgbClr val="343434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 defTabSz="870875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952" b="1">
                  <a:solidFill>
                    <a:srgbClr val="000000"/>
                  </a:solidFill>
                  <a:latin typeface="Arial" charset="0"/>
                  <a:cs typeface="Arial"/>
                </a:endParaRPr>
              </a:p>
            </p:txBody>
          </p:sp>
          <p:sp>
            <p:nvSpPr>
              <p:cNvPr id="646" name="Freeform 1119">
                <a:extLst>
                  <a:ext uri="{FF2B5EF4-FFF2-40B4-BE49-F238E27FC236}">
                    <a16:creationId xmlns:a16="http://schemas.microsoft.com/office/drawing/2014/main" id="{70A94D1B-2701-4E02-8E3D-550CE3959390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4730649" y="6064250"/>
                <a:ext cx="69437" cy="205740"/>
              </a:xfrm>
              <a:custGeom>
                <a:avLst/>
                <a:gdLst>
                  <a:gd name="T0" fmla="*/ 205 w 38"/>
                  <a:gd name="T1" fmla="*/ 635 h 114"/>
                  <a:gd name="T2" fmla="*/ 159 w 38"/>
                  <a:gd name="T3" fmla="*/ 559 h 114"/>
                  <a:gd name="T4" fmla="*/ 243 w 38"/>
                  <a:gd name="T5" fmla="*/ 492 h 114"/>
                  <a:gd name="T6" fmla="*/ 243 w 38"/>
                  <a:gd name="T7" fmla="*/ 492 h 114"/>
                  <a:gd name="T8" fmla="*/ 243 w 38"/>
                  <a:gd name="T9" fmla="*/ 75 h 114"/>
                  <a:gd name="T10" fmla="*/ 121 w 38"/>
                  <a:gd name="T11" fmla="*/ 0 h 114"/>
                  <a:gd name="T12" fmla="*/ 0 w 38"/>
                  <a:gd name="T13" fmla="*/ 75 h 114"/>
                  <a:gd name="T14" fmla="*/ 0 w 38"/>
                  <a:gd name="T15" fmla="*/ 492 h 114"/>
                  <a:gd name="T16" fmla="*/ 0 w 38"/>
                  <a:gd name="T17" fmla="*/ 492 h 114"/>
                  <a:gd name="T18" fmla="*/ 83 w 38"/>
                  <a:gd name="T19" fmla="*/ 559 h 114"/>
                  <a:gd name="T20" fmla="*/ 38 w 38"/>
                  <a:gd name="T21" fmla="*/ 635 h 114"/>
                  <a:gd name="T22" fmla="*/ 121 w 38"/>
                  <a:gd name="T23" fmla="*/ 718 h 114"/>
                  <a:gd name="T24" fmla="*/ 205 w 38"/>
                  <a:gd name="T25" fmla="*/ 635 h 11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38"/>
                  <a:gd name="T40" fmla="*/ 0 h 114"/>
                  <a:gd name="T41" fmla="*/ 38 w 38"/>
                  <a:gd name="T42" fmla="*/ 114 h 114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38" h="114">
                    <a:moveTo>
                      <a:pt x="32" y="101"/>
                    </a:moveTo>
                    <a:cubicBezTo>
                      <a:pt x="32" y="95"/>
                      <a:pt x="29" y="91"/>
                      <a:pt x="25" y="89"/>
                    </a:cubicBezTo>
                    <a:cubicBezTo>
                      <a:pt x="37" y="87"/>
                      <a:pt x="38" y="81"/>
                      <a:pt x="38" y="78"/>
                    </a:cubicBezTo>
                    <a:cubicBezTo>
                      <a:pt x="38" y="78"/>
                      <a:pt x="38" y="78"/>
                      <a:pt x="38" y="78"/>
                    </a:cubicBezTo>
                    <a:cubicBezTo>
                      <a:pt x="38" y="12"/>
                      <a:pt x="38" y="12"/>
                      <a:pt x="38" y="12"/>
                    </a:cubicBezTo>
                    <a:cubicBezTo>
                      <a:pt x="38" y="7"/>
                      <a:pt x="34" y="0"/>
                      <a:pt x="19" y="0"/>
                    </a:cubicBezTo>
                    <a:cubicBezTo>
                      <a:pt x="4" y="0"/>
                      <a:pt x="0" y="7"/>
                      <a:pt x="0" y="12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0" y="81"/>
                      <a:pt x="1" y="87"/>
                      <a:pt x="13" y="89"/>
                    </a:cubicBezTo>
                    <a:cubicBezTo>
                      <a:pt x="8" y="91"/>
                      <a:pt x="6" y="95"/>
                      <a:pt x="6" y="101"/>
                    </a:cubicBezTo>
                    <a:cubicBezTo>
                      <a:pt x="6" y="108"/>
                      <a:pt x="11" y="114"/>
                      <a:pt x="19" y="114"/>
                    </a:cubicBezTo>
                    <a:cubicBezTo>
                      <a:pt x="26" y="114"/>
                      <a:pt x="32" y="108"/>
                      <a:pt x="32" y="101"/>
                    </a:cubicBezTo>
                    <a:close/>
                  </a:path>
                </a:pathLst>
              </a:custGeom>
              <a:solidFill>
                <a:srgbClr val="99CC00"/>
              </a:solidFill>
              <a:ln w="3175">
                <a:solidFill>
                  <a:srgbClr val="343434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 defTabSz="870875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952" b="1">
                  <a:solidFill>
                    <a:srgbClr val="000000"/>
                  </a:solidFill>
                  <a:latin typeface="Arial" charset="0"/>
                  <a:cs typeface="Arial"/>
                </a:endParaRPr>
              </a:p>
            </p:txBody>
          </p:sp>
          <p:sp>
            <p:nvSpPr>
              <p:cNvPr id="647" name="Freeform 1124">
                <a:extLst>
                  <a:ext uri="{FF2B5EF4-FFF2-40B4-BE49-F238E27FC236}">
                    <a16:creationId xmlns:a16="http://schemas.microsoft.com/office/drawing/2014/main" id="{97A82225-9A85-4B00-B441-991B689C6F4B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>
                <a:off x="4581534" y="6094051"/>
                <a:ext cx="68152" cy="200596"/>
              </a:xfrm>
              <a:custGeom>
                <a:avLst/>
                <a:gdLst>
                  <a:gd name="T0" fmla="*/ 237 w 38"/>
                  <a:gd name="T1" fmla="*/ 0 h 112"/>
                  <a:gd name="T2" fmla="*/ 120 w 38"/>
                  <a:gd name="T3" fmla="*/ 229 h 112"/>
                  <a:gd name="T4" fmla="*/ 0 w 38"/>
                  <a:gd name="T5" fmla="*/ 0 h 112"/>
                  <a:gd name="T6" fmla="*/ 0 w 38"/>
                  <a:gd name="T7" fmla="*/ 5 h 112"/>
                  <a:gd name="T8" fmla="*/ 0 w 38"/>
                  <a:gd name="T9" fmla="*/ 620 h 112"/>
                  <a:gd name="T10" fmla="*/ 120 w 38"/>
                  <a:gd name="T11" fmla="*/ 695 h 112"/>
                  <a:gd name="T12" fmla="*/ 237 w 38"/>
                  <a:gd name="T13" fmla="*/ 620 h 112"/>
                  <a:gd name="T14" fmla="*/ 237 w 38"/>
                  <a:gd name="T15" fmla="*/ 620 h 112"/>
                  <a:gd name="T16" fmla="*/ 237 w 38"/>
                  <a:gd name="T17" fmla="*/ 5 h 112"/>
                  <a:gd name="T18" fmla="*/ 237 w 38"/>
                  <a:gd name="T19" fmla="*/ 0 h 11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8"/>
                  <a:gd name="T31" fmla="*/ 0 h 112"/>
                  <a:gd name="T32" fmla="*/ 38 w 38"/>
                  <a:gd name="T33" fmla="*/ 112 h 11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8" h="112">
                    <a:moveTo>
                      <a:pt x="38" y="0"/>
                    </a:moveTo>
                    <a:cubicBezTo>
                      <a:pt x="19" y="37"/>
                      <a:pt x="19" y="37"/>
                      <a:pt x="19" y="37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00"/>
                      <a:pt x="0" y="100"/>
                      <a:pt x="0" y="100"/>
                    </a:cubicBezTo>
                    <a:cubicBezTo>
                      <a:pt x="0" y="105"/>
                      <a:pt x="4" y="112"/>
                      <a:pt x="19" y="112"/>
                    </a:cubicBezTo>
                    <a:cubicBezTo>
                      <a:pt x="34" y="112"/>
                      <a:pt x="38" y="105"/>
                      <a:pt x="38" y="100"/>
                    </a:cubicBezTo>
                    <a:cubicBezTo>
                      <a:pt x="38" y="100"/>
                      <a:pt x="38" y="100"/>
                      <a:pt x="38" y="100"/>
                    </a:cubicBezTo>
                    <a:cubicBezTo>
                      <a:pt x="38" y="1"/>
                      <a:pt x="38" y="1"/>
                      <a:pt x="38" y="1"/>
                    </a:cubicBez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FE0000"/>
              </a:solidFill>
              <a:ln w="4763">
                <a:solidFill>
                  <a:srgbClr val="343434"/>
                </a:solidFill>
                <a:miter lim="800000"/>
                <a:headEnd/>
                <a:tailEnd/>
              </a:ln>
            </p:spPr>
            <p:txBody>
              <a:bodyPr rot="10800000"/>
              <a:lstStyle/>
              <a:p>
                <a:pPr algn="ctr" defTabSz="870875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952" b="1">
                  <a:solidFill>
                    <a:srgbClr val="000000"/>
                  </a:solidFill>
                  <a:latin typeface="Arial" charset="0"/>
                  <a:cs typeface="Arial"/>
                </a:endParaRPr>
              </a:p>
            </p:txBody>
          </p:sp>
          <p:sp>
            <p:nvSpPr>
              <p:cNvPr id="648" name="Freeform 1130">
                <a:extLst>
                  <a:ext uri="{FF2B5EF4-FFF2-40B4-BE49-F238E27FC236}">
                    <a16:creationId xmlns:a16="http://schemas.microsoft.com/office/drawing/2014/main" id="{D8236FE5-E61B-43C5-805F-2F4598E55F4C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>
                <a:off x="5037778" y="6094051"/>
                <a:ext cx="68152" cy="200596"/>
              </a:xfrm>
              <a:custGeom>
                <a:avLst/>
                <a:gdLst>
                  <a:gd name="T0" fmla="*/ 237 w 38"/>
                  <a:gd name="T1" fmla="*/ 0 h 112"/>
                  <a:gd name="T2" fmla="*/ 120 w 38"/>
                  <a:gd name="T3" fmla="*/ 229 h 112"/>
                  <a:gd name="T4" fmla="*/ 0 w 38"/>
                  <a:gd name="T5" fmla="*/ 0 h 112"/>
                  <a:gd name="T6" fmla="*/ 0 w 38"/>
                  <a:gd name="T7" fmla="*/ 5 h 112"/>
                  <a:gd name="T8" fmla="*/ 0 w 38"/>
                  <a:gd name="T9" fmla="*/ 620 h 112"/>
                  <a:gd name="T10" fmla="*/ 120 w 38"/>
                  <a:gd name="T11" fmla="*/ 695 h 112"/>
                  <a:gd name="T12" fmla="*/ 237 w 38"/>
                  <a:gd name="T13" fmla="*/ 620 h 112"/>
                  <a:gd name="T14" fmla="*/ 237 w 38"/>
                  <a:gd name="T15" fmla="*/ 620 h 112"/>
                  <a:gd name="T16" fmla="*/ 237 w 38"/>
                  <a:gd name="T17" fmla="*/ 5 h 112"/>
                  <a:gd name="T18" fmla="*/ 237 w 38"/>
                  <a:gd name="T19" fmla="*/ 0 h 11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8"/>
                  <a:gd name="T31" fmla="*/ 0 h 112"/>
                  <a:gd name="T32" fmla="*/ 38 w 38"/>
                  <a:gd name="T33" fmla="*/ 112 h 11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8" h="112">
                    <a:moveTo>
                      <a:pt x="38" y="0"/>
                    </a:moveTo>
                    <a:cubicBezTo>
                      <a:pt x="19" y="37"/>
                      <a:pt x="19" y="37"/>
                      <a:pt x="19" y="37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00"/>
                      <a:pt x="0" y="100"/>
                      <a:pt x="0" y="100"/>
                    </a:cubicBezTo>
                    <a:cubicBezTo>
                      <a:pt x="0" y="105"/>
                      <a:pt x="4" y="112"/>
                      <a:pt x="19" y="112"/>
                    </a:cubicBezTo>
                    <a:cubicBezTo>
                      <a:pt x="34" y="112"/>
                      <a:pt x="38" y="105"/>
                      <a:pt x="38" y="100"/>
                    </a:cubicBezTo>
                    <a:cubicBezTo>
                      <a:pt x="38" y="100"/>
                      <a:pt x="38" y="100"/>
                      <a:pt x="38" y="100"/>
                    </a:cubicBezTo>
                    <a:cubicBezTo>
                      <a:pt x="38" y="1"/>
                      <a:pt x="38" y="1"/>
                      <a:pt x="38" y="1"/>
                    </a:cubicBez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FE0000"/>
              </a:solidFill>
              <a:ln w="4763">
                <a:solidFill>
                  <a:srgbClr val="343434"/>
                </a:solidFill>
                <a:miter lim="800000"/>
                <a:headEnd/>
                <a:tailEnd/>
              </a:ln>
            </p:spPr>
            <p:txBody>
              <a:bodyPr rot="10800000"/>
              <a:lstStyle/>
              <a:p>
                <a:pPr algn="ctr" defTabSz="870875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952" b="1">
                  <a:solidFill>
                    <a:srgbClr val="000000"/>
                  </a:solidFill>
                  <a:latin typeface="Arial" charset="0"/>
                  <a:cs typeface="Arial"/>
                </a:endParaRPr>
              </a:p>
            </p:txBody>
          </p:sp>
        </p:grpSp>
        <p:sp>
          <p:nvSpPr>
            <p:cNvPr id="637" name="Line 1064">
              <a:extLst>
                <a:ext uri="{FF2B5EF4-FFF2-40B4-BE49-F238E27FC236}">
                  <a16:creationId xmlns:a16="http://schemas.microsoft.com/office/drawing/2014/main" id="{00D389AE-0D97-4AB8-8DB5-57FD7B332ED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864943" y="6053138"/>
              <a:ext cx="1577340" cy="0"/>
            </a:xfrm>
            <a:prstGeom prst="line">
              <a:avLst/>
            </a:prstGeom>
            <a:noFill/>
            <a:ln w="44450">
              <a:solidFill>
                <a:srgbClr val="FE0000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</p:grpSp>
      <p:grpSp>
        <p:nvGrpSpPr>
          <p:cNvPr id="649" name="Group 648">
            <a:extLst>
              <a:ext uri="{FF2B5EF4-FFF2-40B4-BE49-F238E27FC236}">
                <a16:creationId xmlns:a16="http://schemas.microsoft.com/office/drawing/2014/main" id="{38718C4A-7006-44F2-9B80-82DC5F4A592B}"/>
              </a:ext>
            </a:extLst>
          </p:cNvPr>
          <p:cNvGrpSpPr/>
          <p:nvPr/>
        </p:nvGrpSpPr>
        <p:grpSpPr>
          <a:xfrm>
            <a:off x="3694736" y="5615028"/>
            <a:ext cx="429762" cy="389567"/>
            <a:chOff x="5337070" y="5714979"/>
            <a:chExt cx="451250" cy="409045"/>
          </a:xfrm>
        </p:grpSpPr>
        <p:sp>
          <p:nvSpPr>
            <p:cNvPr id="650" name="Freeform 1156">
              <a:extLst>
                <a:ext uri="{FF2B5EF4-FFF2-40B4-BE49-F238E27FC236}">
                  <a16:creationId xmlns:a16="http://schemas.microsoft.com/office/drawing/2014/main" id="{EA249149-4DB1-4963-A6F0-9A3191D80690}"/>
                </a:ext>
              </a:extLst>
            </p:cNvPr>
            <p:cNvSpPr>
              <a:spLocks/>
            </p:cNvSpPr>
            <p:nvPr/>
          </p:nvSpPr>
          <p:spPr bwMode="auto">
            <a:xfrm rot="1574873">
              <a:off x="5512411" y="5951813"/>
              <a:ext cx="173652" cy="154108"/>
            </a:xfrm>
            <a:custGeom>
              <a:avLst/>
              <a:gdLst>
                <a:gd name="T0" fmla="*/ 122 w 195"/>
                <a:gd name="T1" fmla="*/ 160 h 194"/>
                <a:gd name="T2" fmla="*/ 135 w 195"/>
                <a:gd name="T3" fmla="*/ 93 h 194"/>
                <a:gd name="T4" fmla="*/ 65 w 195"/>
                <a:gd name="T5" fmla="*/ 90 h 194"/>
                <a:gd name="T6" fmla="*/ 92 w 195"/>
                <a:gd name="T7" fmla="*/ 26 h 194"/>
                <a:gd name="T8" fmla="*/ 45 w 195"/>
                <a:gd name="T9" fmla="*/ 0 h 194"/>
                <a:gd name="T10" fmla="*/ 0 w 195"/>
                <a:gd name="T11" fmla="*/ 21 h 194"/>
                <a:gd name="T12" fmla="*/ 65 w 195"/>
                <a:gd name="T13" fmla="*/ 56 h 194"/>
                <a:gd name="T14" fmla="*/ 35 w 195"/>
                <a:gd name="T15" fmla="*/ 120 h 194"/>
                <a:gd name="T16" fmla="*/ 107 w 195"/>
                <a:gd name="T17" fmla="*/ 122 h 194"/>
                <a:gd name="T18" fmla="*/ 95 w 195"/>
                <a:gd name="T19" fmla="*/ 192 h 194"/>
                <a:gd name="T20" fmla="*/ 165 w 195"/>
                <a:gd name="T21" fmla="*/ 194 h 194"/>
                <a:gd name="T22" fmla="*/ 195 w 195"/>
                <a:gd name="T23" fmla="*/ 165 h 194"/>
                <a:gd name="T24" fmla="*/ 122 w 195"/>
                <a:gd name="T25" fmla="*/ 160 h 19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95"/>
                <a:gd name="T40" fmla="*/ 0 h 194"/>
                <a:gd name="T41" fmla="*/ 195 w 195"/>
                <a:gd name="T42" fmla="*/ 194 h 194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95" h="194">
                  <a:moveTo>
                    <a:pt x="122" y="160"/>
                  </a:moveTo>
                  <a:lnTo>
                    <a:pt x="135" y="93"/>
                  </a:lnTo>
                  <a:lnTo>
                    <a:pt x="65" y="90"/>
                  </a:lnTo>
                  <a:lnTo>
                    <a:pt x="92" y="26"/>
                  </a:lnTo>
                  <a:lnTo>
                    <a:pt x="45" y="0"/>
                  </a:lnTo>
                  <a:lnTo>
                    <a:pt x="0" y="21"/>
                  </a:lnTo>
                  <a:lnTo>
                    <a:pt x="65" y="56"/>
                  </a:lnTo>
                  <a:lnTo>
                    <a:pt x="35" y="120"/>
                  </a:lnTo>
                  <a:lnTo>
                    <a:pt x="107" y="122"/>
                  </a:lnTo>
                  <a:lnTo>
                    <a:pt x="95" y="192"/>
                  </a:lnTo>
                  <a:lnTo>
                    <a:pt x="165" y="194"/>
                  </a:lnTo>
                  <a:lnTo>
                    <a:pt x="195" y="165"/>
                  </a:lnTo>
                  <a:lnTo>
                    <a:pt x="122" y="160"/>
                  </a:lnTo>
                  <a:close/>
                </a:path>
              </a:pathLst>
            </a:custGeom>
            <a:solidFill>
              <a:srgbClr val="FEECA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651" name="Freeform 1157">
              <a:extLst>
                <a:ext uri="{FF2B5EF4-FFF2-40B4-BE49-F238E27FC236}">
                  <a16:creationId xmlns:a16="http://schemas.microsoft.com/office/drawing/2014/main" id="{BCE78A90-4416-4B6B-BEB5-E3A8202EABEA}"/>
                </a:ext>
              </a:extLst>
            </p:cNvPr>
            <p:cNvSpPr>
              <a:spLocks/>
            </p:cNvSpPr>
            <p:nvPr/>
          </p:nvSpPr>
          <p:spPr bwMode="auto">
            <a:xfrm rot="1574873">
              <a:off x="5671998" y="5868222"/>
              <a:ext cx="38292" cy="53223"/>
            </a:xfrm>
            <a:custGeom>
              <a:avLst/>
              <a:gdLst>
                <a:gd name="T0" fmla="*/ 15 w 43"/>
                <a:gd name="T1" fmla="*/ 67 h 67"/>
                <a:gd name="T2" fmla="*/ 43 w 43"/>
                <a:gd name="T3" fmla="*/ 37 h 67"/>
                <a:gd name="T4" fmla="*/ 35 w 43"/>
                <a:gd name="T5" fmla="*/ 0 h 67"/>
                <a:gd name="T6" fmla="*/ 0 w 43"/>
                <a:gd name="T7" fmla="*/ 3 h 67"/>
                <a:gd name="T8" fmla="*/ 15 w 43"/>
                <a:gd name="T9" fmla="*/ 67 h 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3"/>
                <a:gd name="T16" fmla="*/ 0 h 67"/>
                <a:gd name="T17" fmla="*/ 43 w 43"/>
                <a:gd name="T18" fmla="*/ 67 h 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3" h="67">
                  <a:moveTo>
                    <a:pt x="15" y="67"/>
                  </a:moveTo>
                  <a:lnTo>
                    <a:pt x="43" y="37"/>
                  </a:lnTo>
                  <a:lnTo>
                    <a:pt x="35" y="0"/>
                  </a:lnTo>
                  <a:lnTo>
                    <a:pt x="0" y="3"/>
                  </a:lnTo>
                  <a:lnTo>
                    <a:pt x="15" y="67"/>
                  </a:lnTo>
                  <a:close/>
                </a:path>
              </a:pathLst>
            </a:custGeom>
            <a:solidFill>
              <a:srgbClr val="E376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652" name="Freeform 1158">
              <a:extLst>
                <a:ext uri="{FF2B5EF4-FFF2-40B4-BE49-F238E27FC236}">
                  <a16:creationId xmlns:a16="http://schemas.microsoft.com/office/drawing/2014/main" id="{EFECD98A-9B71-4E22-90EC-46E71D7CCE1E}"/>
                </a:ext>
              </a:extLst>
            </p:cNvPr>
            <p:cNvSpPr>
              <a:spLocks/>
            </p:cNvSpPr>
            <p:nvPr/>
          </p:nvSpPr>
          <p:spPr bwMode="auto">
            <a:xfrm rot="1574873">
              <a:off x="5417863" y="5744753"/>
              <a:ext cx="370457" cy="139810"/>
            </a:xfrm>
            <a:custGeom>
              <a:avLst/>
              <a:gdLst>
                <a:gd name="T0" fmla="*/ 534 w 166"/>
                <a:gd name="T1" fmla="*/ 0 h 66"/>
                <a:gd name="T2" fmla="*/ 0 w 166"/>
                <a:gd name="T3" fmla="*/ 469 h 66"/>
                <a:gd name="T4" fmla="*/ 459 w 166"/>
                <a:gd name="T5" fmla="*/ 77 h 66"/>
                <a:gd name="T6" fmla="*/ 967 w 166"/>
                <a:gd name="T7" fmla="*/ 256 h 66"/>
                <a:gd name="T8" fmla="*/ 1043 w 166"/>
                <a:gd name="T9" fmla="*/ 179 h 66"/>
                <a:gd name="T10" fmla="*/ 534 w 166"/>
                <a:gd name="T11" fmla="*/ 0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66"/>
                <a:gd name="T19" fmla="*/ 0 h 66"/>
                <a:gd name="T20" fmla="*/ 166 w 166"/>
                <a:gd name="T21" fmla="*/ 66 h 6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66" h="66">
                  <a:moveTo>
                    <a:pt x="85" y="0"/>
                  </a:moveTo>
                  <a:cubicBezTo>
                    <a:pt x="54" y="0"/>
                    <a:pt x="14" y="32"/>
                    <a:pt x="0" y="66"/>
                  </a:cubicBezTo>
                  <a:cubicBezTo>
                    <a:pt x="15" y="36"/>
                    <a:pt x="46" y="11"/>
                    <a:pt x="73" y="11"/>
                  </a:cubicBezTo>
                  <a:cubicBezTo>
                    <a:pt x="111" y="11"/>
                    <a:pt x="154" y="36"/>
                    <a:pt x="154" y="36"/>
                  </a:cubicBezTo>
                  <a:cubicBezTo>
                    <a:pt x="166" y="25"/>
                    <a:pt x="166" y="25"/>
                    <a:pt x="166" y="25"/>
                  </a:cubicBezTo>
                  <a:cubicBezTo>
                    <a:pt x="166" y="25"/>
                    <a:pt x="122" y="0"/>
                    <a:pt x="85" y="0"/>
                  </a:cubicBezTo>
                  <a:close/>
                </a:path>
              </a:pathLst>
            </a:custGeom>
            <a:solidFill>
              <a:srgbClr val="FEECA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653" name="Freeform 1159">
              <a:extLst>
                <a:ext uri="{FF2B5EF4-FFF2-40B4-BE49-F238E27FC236}">
                  <a16:creationId xmlns:a16="http://schemas.microsoft.com/office/drawing/2014/main" id="{810AEC3C-FF90-40C5-AB0E-2851AEAB97CF}"/>
                </a:ext>
              </a:extLst>
            </p:cNvPr>
            <p:cNvSpPr>
              <a:spLocks/>
            </p:cNvSpPr>
            <p:nvPr/>
          </p:nvSpPr>
          <p:spPr bwMode="auto">
            <a:xfrm rot="1574873">
              <a:off x="5604683" y="5898412"/>
              <a:ext cx="48979" cy="46868"/>
            </a:xfrm>
            <a:custGeom>
              <a:avLst/>
              <a:gdLst>
                <a:gd name="T0" fmla="*/ 25 w 55"/>
                <a:gd name="T1" fmla="*/ 59 h 59"/>
                <a:gd name="T2" fmla="*/ 55 w 55"/>
                <a:gd name="T3" fmla="*/ 27 h 59"/>
                <a:gd name="T4" fmla="*/ 40 w 55"/>
                <a:gd name="T5" fmla="*/ 0 h 59"/>
                <a:gd name="T6" fmla="*/ 0 w 55"/>
                <a:gd name="T7" fmla="*/ 3 h 59"/>
                <a:gd name="T8" fmla="*/ 25 w 55"/>
                <a:gd name="T9" fmla="*/ 59 h 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5"/>
                <a:gd name="T16" fmla="*/ 0 h 59"/>
                <a:gd name="T17" fmla="*/ 55 w 55"/>
                <a:gd name="T18" fmla="*/ 59 h 5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5" h="59">
                  <a:moveTo>
                    <a:pt x="25" y="59"/>
                  </a:moveTo>
                  <a:lnTo>
                    <a:pt x="55" y="27"/>
                  </a:lnTo>
                  <a:lnTo>
                    <a:pt x="40" y="0"/>
                  </a:lnTo>
                  <a:lnTo>
                    <a:pt x="0" y="3"/>
                  </a:lnTo>
                  <a:lnTo>
                    <a:pt x="25" y="59"/>
                  </a:lnTo>
                  <a:close/>
                </a:path>
              </a:pathLst>
            </a:custGeom>
            <a:solidFill>
              <a:srgbClr val="E376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654" name="Freeform 1160">
              <a:extLst>
                <a:ext uri="{FF2B5EF4-FFF2-40B4-BE49-F238E27FC236}">
                  <a16:creationId xmlns:a16="http://schemas.microsoft.com/office/drawing/2014/main" id="{ABFCD414-BEAF-4B41-832D-C2EF5AA93FF1}"/>
                </a:ext>
              </a:extLst>
            </p:cNvPr>
            <p:cNvSpPr>
              <a:spLocks/>
            </p:cNvSpPr>
            <p:nvPr/>
          </p:nvSpPr>
          <p:spPr bwMode="auto">
            <a:xfrm rot="1574873">
              <a:off x="5337070" y="5742725"/>
              <a:ext cx="363333" cy="381299"/>
            </a:xfrm>
            <a:custGeom>
              <a:avLst/>
              <a:gdLst>
                <a:gd name="T0" fmla="*/ 513 w 163"/>
                <a:gd name="T1" fmla="*/ 1280 h 180"/>
                <a:gd name="T2" fmla="*/ 0 w 163"/>
                <a:gd name="T3" fmla="*/ 640 h 180"/>
                <a:gd name="T4" fmla="*/ 513 w 163"/>
                <a:gd name="T5" fmla="*/ 0 h 180"/>
                <a:gd name="T6" fmla="*/ 1021 w 163"/>
                <a:gd name="T7" fmla="*/ 179 h 180"/>
                <a:gd name="T8" fmla="*/ 846 w 163"/>
                <a:gd name="T9" fmla="*/ 184 h 180"/>
                <a:gd name="T10" fmla="*/ 884 w 163"/>
                <a:gd name="T11" fmla="*/ 355 h 180"/>
                <a:gd name="T12" fmla="*/ 708 w 163"/>
                <a:gd name="T13" fmla="*/ 371 h 180"/>
                <a:gd name="T14" fmla="*/ 771 w 163"/>
                <a:gd name="T15" fmla="*/ 520 h 180"/>
                <a:gd name="T16" fmla="*/ 588 w 163"/>
                <a:gd name="T17" fmla="*/ 605 h 180"/>
                <a:gd name="T18" fmla="*/ 751 w 163"/>
                <a:gd name="T19" fmla="*/ 696 h 180"/>
                <a:gd name="T20" fmla="*/ 676 w 163"/>
                <a:gd name="T21" fmla="*/ 867 h 180"/>
                <a:gd name="T22" fmla="*/ 859 w 163"/>
                <a:gd name="T23" fmla="*/ 875 h 180"/>
                <a:gd name="T24" fmla="*/ 826 w 163"/>
                <a:gd name="T25" fmla="*/ 1059 h 180"/>
                <a:gd name="T26" fmla="*/ 1001 w 163"/>
                <a:gd name="T27" fmla="*/ 1067 h 180"/>
                <a:gd name="T28" fmla="*/ 513 w 163"/>
                <a:gd name="T29" fmla="*/ 1280 h 18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63"/>
                <a:gd name="T46" fmla="*/ 0 h 180"/>
                <a:gd name="T47" fmla="*/ 163 w 163"/>
                <a:gd name="T48" fmla="*/ 180 h 180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63" h="180">
                  <a:moveTo>
                    <a:pt x="82" y="180"/>
                  </a:moveTo>
                  <a:cubicBezTo>
                    <a:pt x="36" y="180"/>
                    <a:pt x="0" y="131"/>
                    <a:pt x="0" y="90"/>
                  </a:cubicBezTo>
                  <a:cubicBezTo>
                    <a:pt x="0" y="49"/>
                    <a:pt x="44" y="0"/>
                    <a:pt x="82" y="0"/>
                  </a:cubicBezTo>
                  <a:cubicBezTo>
                    <a:pt x="120" y="0"/>
                    <a:pt x="163" y="25"/>
                    <a:pt x="163" y="25"/>
                  </a:cubicBezTo>
                  <a:cubicBezTo>
                    <a:pt x="135" y="26"/>
                    <a:pt x="135" y="26"/>
                    <a:pt x="135" y="26"/>
                  </a:cubicBezTo>
                  <a:cubicBezTo>
                    <a:pt x="141" y="50"/>
                    <a:pt x="141" y="50"/>
                    <a:pt x="141" y="50"/>
                  </a:cubicBezTo>
                  <a:cubicBezTo>
                    <a:pt x="113" y="52"/>
                    <a:pt x="113" y="52"/>
                    <a:pt x="113" y="52"/>
                  </a:cubicBezTo>
                  <a:cubicBezTo>
                    <a:pt x="123" y="73"/>
                    <a:pt x="123" y="73"/>
                    <a:pt x="123" y="73"/>
                  </a:cubicBezTo>
                  <a:cubicBezTo>
                    <a:pt x="94" y="85"/>
                    <a:pt x="94" y="85"/>
                    <a:pt x="94" y="85"/>
                  </a:cubicBezTo>
                  <a:cubicBezTo>
                    <a:pt x="120" y="98"/>
                    <a:pt x="120" y="98"/>
                    <a:pt x="120" y="98"/>
                  </a:cubicBezTo>
                  <a:cubicBezTo>
                    <a:pt x="108" y="122"/>
                    <a:pt x="108" y="122"/>
                    <a:pt x="108" y="122"/>
                  </a:cubicBezTo>
                  <a:cubicBezTo>
                    <a:pt x="137" y="123"/>
                    <a:pt x="137" y="123"/>
                    <a:pt x="137" y="123"/>
                  </a:cubicBezTo>
                  <a:cubicBezTo>
                    <a:pt x="132" y="149"/>
                    <a:pt x="132" y="149"/>
                    <a:pt x="132" y="149"/>
                  </a:cubicBezTo>
                  <a:cubicBezTo>
                    <a:pt x="160" y="150"/>
                    <a:pt x="160" y="150"/>
                    <a:pt x="160" y="150"/>
                  </a:cubicBezTo>
                  <a:cubicBezTo>
                    <a:pt x="160" y="150"/>
                    <a:pt x="129" y="180"/>
                    <a:pt x="82" y="180"/>
                  </a:cubicBezTo>
                  <a:close/>
                </a:path>
              </a:pathLst>
            </a:custGeom>
            <a:solidFill>
              <a:srgbClr val="FFC2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655" name="Freeform 1161">
              <a:extLst>
                <a:ext uri="{FF2B5EF4-FFF2-40B4-BE49-F238E27FC236}">
                  <a16:creationId xmlns:a16="http://schemas.microsoft.com/office/drawing/2014/main" id="{69D1146D-AADB-470E-B45B-97FCCF4968F1}"/>
                </a:ext>
              </a:extLst>
            </p:cNvPr>
            <p:cNvSpPr>
              <a:spLocks noEditPoints="1"/>
            </p:cNvSpPr>
            <p:nvPr/>
          </p:nvSpPr>
          <p:spPr bwMode="auto">
            <a:xfrm rot="1574873">
              <a:off x="5542727" y="5967078"/>
              <a:ext cx="87271" cy="129483"/>
            </a:xfrm>
            <a:custGeom>
              <a:avLst/>
              <a:gdLst>
                <a:gd name="T0" fmla="*/ 55 w 98"/>
                <a:gd name="T1" fmla="*/ 0 h 163"/>
                <a:gd name="T2" fmla="*/ 28 w 98"/>
                <a:gd name="T3" fmla="*/ 30 h 163"/>
                <a:gd name="T4" fmla="*/ 28 w 98"/>
                <a:gd name="T5" fmla="*/ 30 h 163"/>
                <a:gd name="T6" fmla="*/ 0 w 98"/>
                <a:gd name="T7" fmla="*/ 94 h 163"/>
                <a:gd name="T8" fmla="*/ 30 w 98"/>
                <a:gd name="T9" fmla="*/ 64 h 163"/>
                <a:gd name="T10" fmla="*/ 28 w 98"/>
                <a:gd name="T11" fmla="*/ 64 h 163"/>
                <a:gd name="T12" fmla="*/ 55 w 98"/>
                <a:gd name="T13" fmla="*/ 0 h 163"/>
                <a:gd name="T14" fmla="*/ 55 w 98"/>
                <a:gd name="T15" fmla="*/ 0 h 163"/>
                <a:gd name="T16" fmla="*/ 98 w 98"/>
                <a:gd name="T17" fmla="*/ 67 h 163"/>
                <a:gd name="T18" fmla="*/ 98 w 98"/>
                <a:gd name="T19" fmla="*/ 67 h 163"/>
                <a:gd name="T20" fmla="*/ 68 w 98"/>
                <a:gd name="T21" fmla="*/ 96 h 163"/>
                <a:gd name="T22" fmla="*/ 70 w 98"/>
                <a:gd name="T23" fmla="*/ 96 h 163"/>
                <a:gd name="T24" fmla="*/ 58 w 98"/>
                <a:gd name="T25" fmla="*/ 163 h 163"/>
                <a:gd name="T26" fmla="*/ 85 w 98"/>
                <a:gd name="T27" fmla="*/ 134 h 163"/>
                <a:gd name="T28" fmla="*/ 85 w 98"/>
                <a:gd name="T29" fmla="*/ 134 h 163"/>
                <a:gd name="T30" fmla="*/ 98 w 98"/>
                <a:gd name="T31" fmla="*/ 67 h 163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98"/>
                <a:gd name="T49" fmla="*/ 0 h 163"/>
                <a:gd name="T50" fmla="*/ 98 w 98"/>
                <a:gd name="T51" fmla="*/ 163 h 163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98" h="163">
                  <a:moveTo>
                    <a:pt x="55" y="0"/>
                  </a:moveTo>
                  <a:lnTo>
                    <a:pt x="28" y="30"/>
                  </a:lnTo>
                  <a:lnTo>
                    <a:pt x="0" y="94"/>
                  </a:lnTo>
                  <a:lnTo>
                    <a:pt x="30" y="64"/>
                  </a:lnTo>
                  <a:lnTo>
                    <a:pt x="28" y="64"/>
                  </a:lnTo>
                  <a:lnTo>
                    <a:pt x="55" y="0"/>
                  </a:lnTo>
                  <a:close/>
                  <a:moveTo>
                    <a:pt x="98" y="67"/>
                  </a:moveTo>
                  <a:lnTo>
                    <a:pt x="98" y="67"/>
                  </a:lnTo>
                  <a:lnTo>
                    <a:pt x="68" y="96"/>
                  </a:lnTo>
                  <a:lnTo>
                    <a:pt x="70" y="96"/>
                  </a:lnTo>
                  <a:lnTo>
                    <a:pt x="58" y="163"/>
                  </a:lnTo>
                  <a:lnTo>
                    <a:pt x="85" y="134"/>
                  </a:lnTo>
                  <a:lnTo>
                    <a:pt x="98" y="67"/>
                  </a:lnTo>
                  <a:close/>
                </a:path>
              </a:pathLst>
            </a:custGeom>
            <a:solidFill>
              <a:srgbClr val="E376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656" name="Freeform 1162">
              <a:extLst>
                <a:ext uri="{FF2B5EF4-FFF2-40B4-BE49-F238E27FC236}">
                  <a16:creationId xmlns:a16="http://schemas.microsoft.com/office/drawing/2014/main" id="{501776BF-0CDD-4960-BF4F-265C1EF7EC38}"/>
                </a:ext>
              </a:extLst>
            </p:cNvPr>
            <p:cNvSpPr>
              <a:spLocks/>
            </p:cNvSpPr>
            <p:nvPr/>
          </p:nvSpPr>
          <p:spPr bwMode="auto">
            <a:xfrm rot="1574873">
              <a:off x="5700586" y="5854838"/>
              <a:ext cx="66789" cy="23037"/>
            </a:xfrm>
            <a:custGeom>
              <a:avLst/>
              <a:gdLst>
                <a:gd name="T0" fmla="*/ 188 w 30"/>
                <a:gd name="T1" fmla="*/ 21 h 11"/>
                <a:gd name="T2" fmla="*/ 138 w 30"/>
                <a:gd name="T3" fmla="*/ 76 h 11"/>
                <a:gd name="T4" fmla="*/ 0 w 30"/>
                <a:gd name="T5" fmla="*/ 0 h 11"/>
                <a:gd name="T6" fmla="*/ 188 w 30"/>
                <a:gd name="T7" fmla="*/ 21 h 1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0"/>
                <a:gd name="T13" fmla="*/ 0 h 11"/>
                <a:gd name="T14" fmla="*/ 30 w 30"/>
                <a:gd name="T15" fmla="*/ 11 h 1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0" h="11">
                  <a:moveTo>
                    <a:pt x="30" y="3"/>
                  </a:moveTo>
                  <a:cubicBezTo>
                    <a:pt x="22" y="11"/>
                    <a:pt x="22" y="11"/>
                    <a:pt x="22" y="1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" y="2"/>
                    <a:pt x="23" y="8"/>
                    <a:pt x="30" y="3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657" name="Freeform 1163">
              <a:extLst>
                <a:ext uri="{FF2B5EF4-FFF2-40B4-BE49-F238E27FC236}">
                  <a16:creationId xmlns:a16="http://schemas.microsoft.com/office/drawing/2014/main" id="{7762A6E1-60A2-4283-8F05-70682BEB58FB}"/>
                </a:ext>
              </a:extLst>
            </p:cNvPr>
            <p:cNvSpPr>
              <a:spLocks/>
            </p:cNvSpPr>
            <p:nvPr/>
          </p:nvSpPr>
          <p:spPr bwMode="auto">
            <a:xfrm rot="1574873">
              <a:off x="5361819" y="5715807"/>
              <a:ext cx="160294" cy="355879"/>
            </a:xfrm>
            <a:custGeom>
              <a:avLst/>
              <a:gdLst>
                <a:gd name="T0" fmla="*/ 450 w 72"/>
                <a:gd name="T1" fmla="*/ 0 h 168"/>
                <a:gd name="T2" fmla="*/ 0 w 72"/>
                <a:gd name="T3" fmla="*/ 597 h 168"/>
                <a:gd name="T4" fmla="*/ 425 w 72"/>
                <a:gd name="T5" fmla="*/ 1195 h 168"/>
                <a:gd name="T6" fmla="*/ 75 w 72"/>
                <a:gd name="T7" fmla="*/ 597 h 168"/>
                <a:gd name="T8" fmla="*/ 450 w 72"/>
                <a:gd name="T9" fmla="*/ 0 h 1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2"/>
                <a:gd name="T16" fmla="*/ 0 h 168"/>
                <a:gd name="T17" fmla="*/ 72 w 72"/>
                <a:gd name="T18" fmla="*/ 168 h 1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2" h="168">
                  <a:moveTo>
                    <a:pt x="72" y="0"/>
                  </a:moveTo>
                  <a:cubicBezTo>
                    <a:pt x="37" y="4"/>
                    <a:pt x="0" y="47"/>
                    <a:pt x="0" y="84"/>
                  </a:cubicBezTo>
                  <a:cubicBezTo>
                    <a:pt x="0" y="120"/>
                    <a:pt x="28" y="162"/>
                    <a:pt x="68" y="168"/>
                  </a:cubicBezTo>
                  <a:cubicBezTo>
                    <a:pt x="35" y="154"/>
                    <a:pt x="12" y="117"/>
                    <a:pt x="12" y="84"/>
                  </a:cubicBezTo>
                  <a:cubicBezTo>
                    <a:pt x="12" y="51"/>
                    <a:pt x="41" y="13"/>
                    <a:pt x="72" y="0"/>
                  </a:cubicBezTo>
                  <a:close/>
                </a:path>
              </a:pathLst>
            </a:custGeom>
            <a:solidFill>
              <a:srgbClr val="FEE07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658" name="Freeform 1164">
              <a:extLst>
                <a:ext uri="{FF2B5EF4-FFF2-40B4-BE49-F238E27FC236}">
                  <a16:creationId xmlns:a16="http://schemas.microsoft.com/office/drawing/2014/main" id="{AE454C44-857E-48A6-AE08-D15F9E741992}"/>
                </a:ext>
              </a:extLst>
            </p:cNvPr>
            <p:cNvSpPr>
              <a:spLocks/>
            </p:cNvSpPr>
            <p:nvPr/>
          </p:nvSpPr>
          <p:spPr bwMode="auto">
            <a:xfrm rot="1574873">
              <a:off x="5363493" y="5714979"/>
              <a:ext cx="138031" cy="345552"/>
            </a:xfrm>
            <a:custGeom>
              <a:avLst/>
              <a:gdLst>
                <a:gd name="T0" fmla="*/ 25 w 62"/>
                <a:gd name="T1" fmla="*/ 584 h 163"/>
                <a:gd name="T2" fmla="*/ 388 w 62"/>
                <a:gd name="T3" fmla="*/ 0 h 163"/>
                <a:gd name="T4" fmla="*/ 0 w 62"/>
                <a:gd name="T5" fmla="*/ 584 h 163"/>
                <a:gd name="T6" fmla="*/ 350 w 62"/>
                <a:gd name="T7" fmla="*/ 1161 h 163"/>
                <a:gd name="T8" fmla="*/ 25 w 62"/>
                <a:gd name="T9" fmla="*/ 584 h 16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2"/>
                <a:gd name="T16" fmla="*/ 0 h 163"/>
                <a:gd name="T17" fmla="*/ 62 w 62"/>
                <a:gd name="T18" fmla="*/ 163 h 16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2" h="163">
                  <a:moveTo>
                    <a:pt x="4" y="82"/>
                  </a:moveTo>
                  <a:cubicBezTo>
                    <a:pt x="4" y="50"/>
                    <a:pt x="32" y="12"/>
                    <a:pt x="62" y="0"/>
                  </a:cubicBezTo>
                  <a:cubicBezTo>
                    <a:pt x="30" y="10"/>
                    <a:pt x="0" y="49"/>
                    <a:pt x="0" y="82"/>
                  </a:cubicBezTo>
                  <a:cubicBezTo>
                    <a:pt x="0" y="114"/>
                    <a:pt x="23" y="152"/>
                    <a:pt x="56" y="163"/>
                  </a:cubicBezTo>
                  <a:cubicBezTo>
                    <a:pt x="25" y="150"/>
                    <a:pt x="4" y="114"/>
                    <a:pt x="4" y="82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659" name="Freeform 1165">
              <a:extLst>
                <a:ext uri="{FF2B5EF4-FFF2-40B4-BE49-F238E27FC236}">
                  <a16:creationId xmlns:a16="http://schemas.microsoft.com/office/drawing/2014/main" id="{473C6D5F-3BAF-45DD-A391-28D66B7D6551}"/>
                </a:ext>
              </a:extLst>
            </p:cNvPr>
            <p:cNvSpPr>
              <a:spLocks/>
            </p:cNvSpPr>
            <p:nvPr/>
          </p:nvSpPr>
          <p:spPr bwMode="auto">
            <a:xfrm rot="1574873">
              <a:off x="5512411" y="5951813"/>
              <a:ext cx="173652" cy="154108"/>
            </a:xfrm>
            <a:custGeom>
              <a:avLst/>
              <a:gdLst>
                <a:gd name="T0" fmla="*/ 122 w 195"/>
                <a:gd name="T1" fmla="*/ 160 h 194"/>
                <a:gd name="T2" fmla="*/ 135 w 195"/>
                <a:gd name="T3" fmla="*/ 93 h 194"/>
                <a:gd name="T4" fmla="*/ 65 w 195"/>
                <a:gd name="T5" fmla="*/ 90 h 194"/>
                <a:gd name="T6" fmla="*/ 92 w 195"/>
                <a:gd name="T7" fmla="*/ 26 h 194"/>
                <a:gd name="T8" fmla="*/ 45 w 195"/>
                <a:gd name="T9" fmla="*/ 0 h 194"/>
                <a:gd name="T10" fmla="*/ 0 w 195"/>
                <a:gd name="T11" fmla="*/ 21 h 194"/>
                <a:gd name="T12" fmla="*/ 65 w 195"/>
                <a:gd name="T13" fmla="*/ 56 h 194"/>
                <a:gd name="T14" fmla="*/ 35 w 195"/>
                <a:gd name="T15" fmla="*/ 120 h 194"/>
                <a:gd name="T16" fmla="*/ 107 w 195"/>
                <a:gd name="T17" fmla="*/ 122 h 194"/>
                <a:gd name="T18" fmla="*/ 95 w 195"/>
                <a:gd name="T19" fmla="*/ 192 h 194"/>
                <a:gd name="T20" fmla="*/ 165 w 195"/>
                <a:gd name="T21" fmla="*/ 194 h 194"/>
                <a:gd name="T22" fmla="*/ 195 w 195"/>
                <a:gd name="T23" fmla="*/ 165 h 194"/>
                <a:gd name="T24" fmla="*/ 122 w 195"/>
                <a:gd name="T25" fmla="*/ 160 h 19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95"/>
                <a:gd name="T40" fmla="*/ 0 h 194"/>
                <a:gd name="T41" fmla="*/ 195 w 195"/>
                <a:gd name="T42" fmla="*/ 194 h 194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95" h="194">
                  <a:moveTo>
                    <a:pt x="122" y="160"/>
                  </a:moveTo>
                  <a:lnTo>
                    <a:pt x="135" y="93"/>
                  </a:lnTo>
                  <a:lnTo>
                    <a:pt x="65" y="90"/>
                  </a:lnTo>
                  <a:lnTo>
                    <a:pt x="92" y="26"/>
                  </a:lnTo>
                  <a:lnTo>
                    <a:pt x="45" y="0"/>
                  </a:lnTo>
                  <a:lnTo>
                    <a:pt x="0" y="21"/>
                  </a:lnTo>
                  <a:lnTo>
                    <a:pt x="65" y="56"/>
                  </a:lnTo>
                  <a:lnTo>
                    <a:pt x="35" y="120"/>
                  </a:lnTo>
                  <a:lnTo>
                    <a:pt x="107" y="122"/>
                  </a:lnTo>
                  <a:lnTo>
                    <a:pt x="95" y="192"/>
                  </a:lnTo>
                  <a:lnTo>
                    <a:pt x="165" y="194"/>
                  </a:lnTo>
                  <a:lnTo>
                    <a:pt x="195" y="165"/>
                  </a:lnTo>
                  <a:lnTo>
                    <a:pt x="122" y="160"/>
                  </a:lnTo>
                  <a:close/>
                </a:path>
              </a:pathLst>
            </a:custGeom>
            <a:noFill/>
            <a:ln w="7938" cap="rnd">
              <a:solidFill>
                <a:srgbClr val="333333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660" name="Freeform 1166">
              <a:extLst>
                <a:ext uri="{FF2B5EF4-FFF2-40B4-BE49-F238E27FC236}">
                  <a16:creationId xmlns:a16="http://schemas.microsoft.com/office/drawing/2014/main" id="{6E0B49A8-4CAA-4A8A-A7EA-5AA1E863397B}"/>
                </a:ext>
              </a:extLst>
            </p:cNvPr>
            <p:cNvSpPr>
              <a:spLocks/>
            </p:cNvSpPr>
            <p:nvPr/>
          </p:nvSpPr>
          <p:spPr bwMode="auto">
            <a:xfrm rot="1574873">
              <a:off x="5671998" y="5868222"/>
              <a:ext cx="38292" cy="53223"/>
            </a:xfrm>
            <a:custGeom>
              <a:avLst/>
              <a:gdLst>
                <a:gd name="T0" fmla="*/ 15 w 43"/>
                <a:gd name="T1" fmla="*/ 67 h 67"/>
                <a:gd name="T2" fmla="*/ 43 w 43"/>
                <a:gd name="T3" fmla="*/ 37 h 67"/>
                <a:gd name="T4" fmla="*/ 35 w 43"/>
                <a:gd name="T5" fmla="*/ 0 h 67"/>
                <a:gd name="T6" fmla="*/ 0 w 43"/>
                <a:gd name="T7" fmla="*/ 3 h 67"/>
                <a:gd name="T8" fmla="*/ 15 w 43"/>
                <a:gd name="T9" fmla="*/ 67 h 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3"/>
                <a:gd name="T16" fmla="*/ 0 h 67"/>
                <a:gd name="T17" fmla="*/ 43 w 43"/>
                <a:gd name="T18" fmla="*/ 67 h 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3" h="67">
                  <a:moveTo>
                    <a:pt x="15" y="67"/>
                  </a:moveTo>
                  <a:lnTo>
                    <a:pt x="43" y="37"/>
                  </a:lnTo>
                  <a:lnTo>
                    <a:pt x="35" y="0"/>
                  </a:lnTo>
                  <a:lnTo>
                    <a:pt x="0" y="3"/>
                  </a:lnTo>
                  <a:lnTo>
                    <a:pt x="15" y="67"/>
                  </a:lnTo>
                  <a:close/>
                </a:path>
              </a:pathLst>
            </a:custGeom>
            <a:noFill/>
            <a:ln w="7938" cap="rnd">
              <a:solidFill>
                <a:srgbClr val="333333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661" name="Line 1167">
              <a:extLst>
                <a:ext uri="{FF2B5EF4-FFF2-40B4-BE49-F238E27FC236}">
                  <a16:creationId xmlns:a16="http://schemas.microsoft.com/office/drawing/2014/main" id="{58FFF2EB-729D-4E09-9AFC-CBEDD6085FBE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574873" flipV="1">
              <a:off x="5591362" y="5969489"/>
              <a:ext cx="24044" cy="25420"/>
            </a:xfrm>
            <a:prstGeom prst="line">
              <a:avLst/>
            </a:prstGeom>
            <a:noFill/>
            <a:ln w="7938" cap="rnd">
              <a:solidFill>
                <a:srgbClr val="333333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662" name="Line 1168">
              <a:extLst>
                <a:ext uri="{FF2B5EF4-FFF2-40B4-BE49-F238E27FC236}">
                  <a16:creationId xmlns:a16="http://schemas.microsoft.com/office/drawing/2014/main" id="{F216E080-E2E3-4EC3-AF0B-D08CA292851D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574873" flipV="1">
              <a:off x="5599634" y="6033569"/>
              <a:ext cx="26716" cy="25420"/>
            </a:xfrm>
            <a:prstGeom prst="line">
              <a:avLst/>
            </a:prstGeom>
            <a:noFill/>
            <a:ln w="7938" cap="rnd">
              <a:solidFill>
                <a:srgbClr val="333333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663" name="Line 1169">
              <a:extLst>
                <a:ext uri="{FF2B5EF4-FFF2-40B4-BE49-F238E27FC236}">
                  <a16:creationId xmlns:a16="http://schemas.microsoft.com/office/drawing/2014/main" id="{269699CA-0D4C-4C67-907D-7B660ED6824E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574873" flipV="1">
              <a:off x="5545130" y="6003944"/>
              <a:ext cx="26716" cy="23831"/>
            </a:xfrm>
            <a:prstGeom prst="line">
              <a:avLst/>
            </a:prstGeom>
            <a:noFill/>
            <a:ln w="7938" cap="rnd">
              <a:solidFill>
                <a:srgbClr val="333333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664" name="Line 1170">
              <a:extLst>
                <a:ext uri="{FF2B5EF4-FFF2-40B4-BE49-F238E27FC236}">
                  <a16:creationId xmlns:a16="http://schemas.microsoft.com/office/drawing/2014/main" id="{96F970CE-9A54-4B49-B354-1F2FA51B034F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574873" flipV="1">
              <a:off x="5568247" y="6076775"/>
              <a:ext cx="24044" cy="25420"/>
            </a:xfrm>
            <a:prstGeom prst="line">
              <a:avLst/>
            </a:prstGeom>
            <a:noFill/>
            <a:ln w="7938" cap="rnd">
              <a:solidFill>
                <a:srgbClr val="333333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665" name="Freeform 1171">
              <a:extLst>
                <a:ext uri="{FF2B5EF4-FFF2-40B4-BE49-F238E27FC236}">
                  <a16:creationId xmlns:a16="http://schemas.microsoft.com/office/drawing/2014/main" id="{E567675A-88E6-418F-BDA2-0503A58197A6}"/>
                </a:ext>
              </a:extLst>
            </p:cNvPr>
            <p:cNvSpPr>
              <a:spLocks/>
            </p:cNvSpPr>
            <p:nvPr/>
          </p:nvSpPr>
          <p:spPr bwMode="auto">
            <a:xfrm rot="1574873">
              <a:off x="5417863" y="5744753"/>
              <a:ext cx="370457" cy="139810"/>
            </a:xfrm>
            <a:custGeom>
              <a:avLst/>
              <a:gdLst>
                <a:gd name="T0" fmla="*/ 534 w 166"/>
                <a:gd name="T1" fmla="*/ 0 h 66"/>
                <a:gd name="T2" fmla="*/ 0 w 166"/>
                <a:gd name="T3" fmla="*/ 469 h 66"/>
                <a:gd name="T4" fmla="*/ 459 w 166"/>
                <a:gd name="T5" fmla="*/ 77 h 66"/>
                <a:gd name="T6" fmla="*/ 967 w 166"/>
                <a:gd name="T7" fmla="*/ 256 h 66"/>
                <a:gd name="T8" fmla="*/ 1043 w 166"/>
                <a:gd name="T9" fmla="*/ 179 h 66"/>
                <a:gd name="T10" fmla="*/ 534 w 166"/>
                <a:gd name="T11" fmla="*/ 0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66"/>
                <a:gd name="T19" fmla="*/ 0 h 66"/>
                <a:gd name="T20" fmla="*/ 166 w 166"/>
                <a:gd name="T21" fmla="*/ 66 h 6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66" h="66">
                  <a:moveTo>
                    <a:pt x="85" y="0"/>
                  </a:moveTo>
                  <a:cubicBezTo>
                    <a:pt x="54" y="0"/>
                    <a:pt x="14" y="32"/>
                    <a:pt x="0" y="66"/>
                  </a:cubicBezTo>
                  <a:cubicBezTo>
                    <a:pt x="15" y="36"/>
                    <a:pt x="46" y="11"/>
                    <a:pt x="73" y="11"/>
                  </a:cubicBezTo>
                  <a:cubicBezTo>
                    <a:pt x="111" y="11"/>
                    <a:pt x="154" y="36"/>
                    <a:pt x="154" y="36"/>
                  </a:cubicBezTo>
                  <a:cubicBezTo>
                    <a:pt x="166" y="25"/>
                    <a:pt x="166" y="25"/>
                    <a:pt x="166" y="25"/>
                  </a:cubicBezTo>
                  <a:cubicBezTo>
                    <a:pt x="166" y="25"/>
                    <a:pt x="122" y="0"/>
                    <a:pt x="85" y="0"/>
                  </a:cubicBezTo>
                  <a:close/>
                </a:path>
              </a:pathLst>
            </a:custGeom>
            <a:noFill/>
            <a:ln w="7938" cap="rnd">
              <a:solidFill>
                <a:srgbClr val="333333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666" name="Freeform 1172">
              <a:extLst>
                <a:ext uri="{FF2B5EF4-FFF2-40B4-BE49-F238E27FC236}">
                  <a16:creationId xmlns:a16="http://schemas.microsoft.com/office/drawing/2014/main" id="{4DC4536D-10AE-491E-A53B-74EEA289CB33}"/>
                </a:ext>
              </a:extLst>
            </p:cNvPr>
            <p:cNvSpPr>
              <a:spLocks/>
            </p:cNvSpPr>
            <p:nvPr/>
          </p:nvSpPr>
          <p:spPr bwMode="auto">
            <a:xfrm rot="1574873">
              <a:off x="5604683" y="5898412"/>
              <a:ext cx="48979" cy="46868"/>
            </a:xfrm>
            <a:custGeom>
              <a:avLst/>
              <a:gdLst>
                <a:gd name="T0" fmla="*/ 25 w 55"/>
                <a:gd name="T1" fmla="*/ 59 h 59"/>
                <a:gd name="T2" fmla="*/ 55 w 55"/>
                <a:gd name="T3" fmla="*/ 27 h 59"/>
                <a:gd name="T4" fmla="*/ 40 w 55"/>
                <a:gd name="T5" fmla="*/ 0 h 59"/>
                <a:gd name="T6" fmla="*/ 0 w 55"/>
                <a:gd name="T7" fmla="*/ 3 h 59"/>
                <a:gd name="T8" fmla="*/ 25 w 55"/>
                <a:gd name="T9" fmla="*/ 59 h 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5"/>
                <a:gd name="T16" fmla="*/ 0 h 59"/>
                <a:gd name="T17" fmla="*/ 55 w 55"/>
                <a:gd name="T18" fmla="*/ 59 h 5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5" h="59">
                  <a:moveTo>
                    <a:pt x="25" y="59"/>
                  </a:moveTo>
                  <a:lnTo>
                    <a:pt x="55" y="27"/>
                  </a:lnTo>
                  <a:lnTo>
                    <a:pt x="40" y="0"/>
                  </a:lnTo>
                  <a:lnTo>
                    <a:pt x="0" y="3"/>
                  </a:lnTo>
                  <a:lnTo>
                    <a:pt x="25" y="59"/>
                  </a:lnTo>
                  <a:close/>
                </a:path>
              </a:pathLst>
            </a:custGeom>
            <a:noFill/>
            <a:ln w="7938" cap="rnd">
              <a:solidFill>
                <a:srgbClr val="333333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667" name="Freeform 1173">
              <a:extLst>
                <a:ext uri="{FF2B5EF4-FFF2-40B4-BE49-F238E27FC236}">
                  <a16:creationId xmlns:a16="http://schemas.microsoft.com/office/drawing/2014/main" id="{AFCFC34A-915F-4BFA-9077-443BFB17E4C5}"/>
                </a:ext>
              </a:extLst>
            </p:cNvPr>
            <p:cNvSpPr>
              <a:spLocks/>
            </p:cNvSpPr>
            <p:nvPr/>
          </p:nvSpPr>
          <p:spPr bwMode="auto">
            <a:xfrm rot="1574873">
              <a:off x="5337070" y="5742725"/>
              <a:ext cx="363333" cy="381299"/>
            </a:xfrm>
            <a:custGeom>
              <a:avLst/>
              <a:gdLst>
                <a:gd name="T0" fmla="*/ 513 w 163"/>
                <a:gd name="T1" fmla="*/ 1280 h 180"/>
                <a:gd name="T2" fmla="*/ 0 w 163"/>
                <a:gd name="T3" fmla="*/ 640 h 180"/>
                <a:gd name="T4" fmla="*/ 513 w 163"/>
                <a:gd name="T5" fmla="*/ 0 h 180"/>
                <a:gd name="T6" fmla="*/ 1021 w 163"/>
                <a:gd name="T7" fmla="*/ 179 h 180"/>
                <a:gd name="T8" fmla="*/ 846 w 163"/>
                <a:gd name="T9" fmla="*/ 184 h 180"/>
                <a:gd name="T10" fmla="*/ 884 w 163"/>
                <a:gd name="T11" fmla="*/ 355 h 180"/>
                <a:gd name="T12" fmla="*/ 708 w 163"/>
                <a:gd name="T13" fmla="*/ 371 h 180"/>
                <a:gd name="T14" fmla="*/ 771 w 163"/>
                <a:gd name="T15" fmla="*/ 520 h 180"/>
                <a:gd name="T16" fmla="*/ 588 w 163"/>
                <a:gd name="T17" fmla="*/ 605 h 180"/>
                <a:gd name="T18" fmla="*/ 751 w 163"/>
                <a:gd name="T19" fmla="*/ 696 h 180"/>
                <a:gd name="T20" fmla="*/ 676 w 163"/>
                <a:gd name="T21" fmla="*/ 867 h 180"/>
                <a:gd name="T22" fmla="*/ 859 w 163"/>
                <a:gd name="T23" fmla="*/ 875 h 180"/>
                <a:gd name="T24" fmla="*/ 826 w 163"/>
                <a:gd name="T25" fmla="*/ 1059 h 180"/>
                <a:gd name="T26" fmla="*/ 1001 w 163"/>
                <a:gd name="T27" fmla="*/ 1067 h 180"/>
                <a:gd name="T28" fmla="*/ 513 w 163"/>
                <a:gd name="T29" fmla="*/ 1280 h 18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63"/>
                <a:gd name="T46" fmla="*/ 0 h 180"/>
                <a:gd name="T47" fmla="*/ 163 w 163"/>
                <a:gd name="T48" fmla="*/ 180 h 180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63" h="180">
                  <a:moveTo>
                    <a:pt x="82" y="180"/>
                  </a:moveTo>
                  <a:cubicBezTo>
                    <a:pt x="36" y="180"/>
                    <a:pt x="0" y="131"/>
                    <a:pt x="0" y="90"/>
                  </a:cubicBezTo>
                  <a:cubicBezTo>
                    <a:pt x="0" y="49"/>
                    <a:pt x="44" y="0"/>
                    <a:pt x="82" y="0"/>
                  </a:cubicBezTo>
                  <a:cubicBezTo>
                    <a:pt x="120" y="0"/>
                    <a:pt x="163" y="25"/>
                    <a:pt x="163" y="25"/>
                  </a:cubicBezTo>
                  <a:cubicBezTo>
                    <a:pt x="135" y="26"/>
                    <a:pt x="135" y="26"/>
                    <a:pt x="135" y="26"/>
                  </a:cubicBezTo>
                  <a:cubicBezTo>
                    <a:pt x="141" y="50"/>
                    <a:pt x="141" y="50"/>
                    <a:pt x="141" y="50"/>
                  </a:cubicBezTo>
                  <a:cubicBezTo>
                    <a:pt x="113" y="52"/>
                    <a:pt x="113" y="52"/>
                    <a:pt x="113" y="52"/>
                  </a:cubicBezTo>
                  <a:cubicBezTo>
                    <a:pt x="123" y="73"/>
                    <a:pt x="123" y="73"/>
                    <a:pt x="123" y="73"/>
                  </a:cubicBezTo>
                  <a:cubicBezTo>
                    <a:pt x="94" y="85"/>
                    <a:pt x="94" y="85"/>
                    <a:pt x="94" y="85"/>
                  </a:cubicBezTo>
                  <a:cubicBezTo>
                    <a:pt x="120" y="98"/>
                    <a:pt x="120" y="98"/>
                    <a:pt x="120" y="98"/>
                  </a:cubicBezTo>
                  <a:cubicBezTo>
                    <a:pt x="108" y="122"/>
                    <a:pt x="108" y="122"/>
                    <a:pt x="108" y="122"/>
                  </a:cubicBezTo>
                  <a:cubicBezTo>
                    <a:pt x="137" y="123"/>
                    <a:pt x="137" y="123"/>
                    <a:pt x="137" y="123"/>
                  </a:cubicBezTo>
                  <a:cubicBezTo>
                    <a:pt x="132" y="149"/>
                    <a:pt x="132" y="149"/>
                    <a:pt x="132" y="149"/>
                  </a:cubicBezTo>
                  <a:cubicBezTo>
                    <a:pt x="160" y="150"/>
                    <a:pt x="160" y="150"/>
                    <a:pt x="160" y="150"/>
                  </a:cubicBezTo>
                  <a:cubicBezTo>
                    <a:pt x="160" y="150"/>
                    <a:pt x="129" y="180"/>
                    <a:pt x="82" y="180"/>
                  </a:cubicBezTo>
                  <a:close/>
                </a:path>
              </a:pathLst>
            </a:custGeom>
            <a:noFill/>
            <a:ln w="7938" cap="rnd">
              <a:solidFill>
                <a:srgbClr val="333333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</p:grpSp>
      <p:grpSp>
        <p:nvGrpSpPr>
          <p:cNvPr id="668" name="Group 667">
            <a:extLst>
              <a:ext uri="{FF2B5EF4-FFF2-40B4-BE49-F238E27FC236}">
                <a16:creationId xmlns:a16="http://schemas.microsoft.com/office/drawing/2014/main" id="{EFF91575-5B21-4A19-8575-3C1E2AA2F574}"/>
              </a:ext>
            </a:extLst>
          </p:cNvPr>
          <p:cNvGrpSpPr/>
          <p:nvPr/>
        </p:nvGrpSpPr>
        <p:grpSpPr>
          <a:xfrm>
            <a:off x="5635296" y="5412542"/>
            <a:ext cx="798586" cy="542993"/>
            <a:chOff x="5726766" y="5563616"/>
            <a:chExt cx="838515" cy="570143"/>
          </a:xfrm>
        </p:grpSpPr>
        <p:sp>
          <p:nvSpPr>
            <p:cNvPr id="669" name="Freeform 1081">
              <a:extLst>
                <a:ext uri="{FF2B5EF4-FFF2-40B4-BE49-F238E27FC236}">
                  <a16:creationId xmlns:a16="http://schemas.microsoft.com/office/drawing/2014/main" id="{86589214-728E-4ECF-90A5-A66E74E1AE7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049343" y="5805488"/>
              <a:ext cx="68152" cy="208311"/>
            </a:xfrm>
            <a:custGeom>
              <a:avLst/>
              <a:gdLst>
                <a:gd name="T0" fmla="*/ 237 w 38"/>
                <a:gd name="T1" fmla="*/ 493 h 115"/>
                <a:gd name="T2" fmla="*/ 237 w 38"/>
                <a:gd name="T3" fmla="*/ 75 h 115"/>
                <a:gd name="T4" fmla="*/ 120 w 38"/>
                <a:gd name="T5" fmla="*/ 0 h 115"/>
                <a:gd name="T6" fmla="*/ 0 w 38"/>
                <a:gd name="T7" fmla="*/ 75 h 115"/>
                <a:gd name="T8" fmla="*/ 0 w 38"/>
                <a:gd name="T9" fmla="*/ 493 h 115"/>
                <a:gd name="T10" fmla="*/ 120 w 38"/>
                <a:gd name="T11" fmla="*/ 726 h 115"/>
                <a:gd name="T12" fmla="*/ 237 w 38"/>
                <a:gd name="T13" fmla="*/ 493 h 11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8"/>
                <a:gd name="T22" fmla="*/ 0 h 115"/>
                <a:gd name="T23" fmla="*/ 38 w 38"/>
                <a:gd name="T24" fmla="*/ 115 h 11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8" h="115">
                  <a:moveTo>
                    <a:pt x="38" y="78"/>
                  </a:moveTo>
                  <a:cubicBezTo>
                    <a:pt x="38" y="12"/>
                    <a:pt x="38" y="12"/>
                    <a:pt x="38" y="12"/>
                  </a:cubicBezTo>
                  <a:cubicBezTo>
                    <a:pt x="38" y="7"/>
                    <a:pt x="34" y="0"/>
                    <a:pt x="19" y="0"/>
                  </a:cubicBezTo>
                  <a:cubicBezTo>
                    <a:pt x="4" y="0"/>
                    <a:pt x="0" y="7"/>
                    <a:pt x="0" y="12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19" y="115"/>
                    <a:pt x="19" y="115"/>
                    <a:pt x="19" y="115"/>
                  </a:cubicBezTo>
                  <a:lnTo>
                    <a:pt x="38" y="78"/>
                  </a:lnTo>
                  <a:close/>
                </a:path>
              </a:pathLst>
            </a:custGeom>
            <a:solidFill>
              <a:srgbClr val="99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670" name="Freeform 1082">
              <a:extLst>
                <a:ext uri="{FF2B5EF4-FFF2-40B4-BE49-F238E27FC236}">
                  <a16:creationId xmlns:a16="http://schemas.microsoft.com/office/drawing/2014/main" id="{F0D18AAD-9E7E-4C1B-B0B3-730666D3BE8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049343" y="5805488"/>
              <a:ext cx="39456" cy="208311"/>
            </a:xfrm>
            <a:custGeom>
              <a:avLst/>
              <a:gdLst>
                <a:gd name="T0" fmla="*/ 37 w 22"/>
                <a:gd name="T1" fmla="*/ 493 h 115"/>
                <a:gd name="T2" fmla="*/ 37 w 22"/>
                <a:gd name="T3" fmla="*/ 75 h 115"/>
                <a:gd name="T4" fmla="*/ 137 w 22"/>
                <a:gd name="T5" fmla="*/ 8 h 115"/>
                <a:gd name="T6" fmla="*/ 120 w 22"/>
                <a:gd name="T7" fmla="*/ 0 h 115"/>
                <a:gd name="T8" fmla="*/ 0 w 22"/>
                <a:gd name="T9" fmla="*/ 75 h 115"/>
                <a:gd name="T10" fmla="*/ 0 w 22"/>
                <a:gd name="T11" fmla="*/ 493 h 115"/>
                <a:gd name="T12" fmla="*/ 120 w 22"/>
                <a:gd name="T13" fmla="*/ 726 h 115"/>
                <a:gd name="T14" fmla="*/ 137 w 22"/>
                <a:gd name="T15" fmla="*/ 701 h 115"/>
                <a:gd name="T16" fmla="*/ 37 w 22"/>
                <a:gd name="T17" fmla="*/ 493 h 11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2"/>
                <a:gd name="T28" fmla="*/ 0 h 115"/>
                <a:gd name="T29" fmla="*/ 22 w 22"/>
                <a:gd name="T30" fmla="*/ 115 h 11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2" h="115">
                  <a:moveTo>
                    <a:pt x="6" y="78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6" y="8"/>
                    <a:pt x="9" y="1"/>
                    <a:pt x="22" y="1"/>
                  </a:cubicBezTo>
                  <a:cubicBezTo>
                    <a:pt x="21" y="0"/>
                    <a:pt x="20" y="0"/>
                    <a:pt x="19" y="0"/>
                  </a:cubicBezTo>
                  <a:cubicBezTo>
                    <a:pt x="4" y="0"/>
                    <a:pt x="0" y="7"/>
                    <a:pt x="0" y="12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19" y="115"/>
                    <a:pt x="19" y="115"/>
                    <a:pt x="19" y="115"/>
                  </a:cubicBezTo>
                  <a:cubicBezTo>
                    <a:pt x="22" y="111"/>
                    <a:pt x="22" y="111"/>
                    <a:pt x="22" y="111"/>
                  </a:cubicBezTo>
                  <a:lnTo>
                    <a:pt x="6" y="78"/>
                  </a:lnTo>
                  <a:close/>
                </a:path>
              </a:pathLst>
            </a:custGeom>
            <a:solidFill>
              <a:srgbClr val="99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671" name="Freeform 1083">
              <a:extLst>
                <a:ext uri="{FF2B5EF4-FFF2-40B4-BE49-F238E27FC236}">
                  <a16:creationId xmlns:a16="http://schemas.microsoft.com/office/drawing/2014/main" id="{B714E04A-BA5F-41B7-9A6A-3D33DF0E0CF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081626" y="5805488"/>
              <a:ext cx="35869" cy="208311"/>
            </a:xfrm>
            <a:custGeom>
              <a:avLst/>
              <a:gdLst>
                <a:gd name="T0" fmla="*/ 112 w 20"/>
                <a:gd name="T1" fmla="*/ 75 h 115"/>
                <a:gd name="T2" fmla="*/ 112 w 20"/>
                <a:gd name="T3" fmla="*/ 493 h 115"/>
                <a:gd name="T4" fmla="*/ 7 w 20"/>
                <a:gd name="T5" fmla="*/ 726 h 115"/>
                <a:gd name="T6" fmla="*/ 7 w 20"/>
                <a:gd name="T7" fmla="*/ 726 h 115"/>
                <a:gd name="T8" fmla="*/ 125 w 20"/>
                <a:gd name="T9" fmla="*/ 493 h 115"/>
                <a:gd name="T10" fmla="*/ 125 w 20"/>
                <a:gd name="T11" fmla="*/ 75 h 115"/>
                <a:gd name="T12" fmla="*/ 7 w 20"/>
                <a:gd name="T13" fmla="*/ 0 h 115"/>
                <a:gd name="T14" fmla="*/ 0 w 20"/>
                <a:gd name="T15" fmla="*/ 0 h 115"/>
                <a:gd name="T16" fmla="*/ 112 w 20"/>
                <a:gd name="T17" fmla="*/ 75 h 11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0"/>
                <a:gd name="T28" fmla="*/ 0 h 115"/>
                <a:gd name="T29" fmla="*/ 20 w 20"/>
                <a:gd name="T30" fmla="*/ 115 h 11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0" h="115">
                  <a:moveTo>
                    <a:pt x="18" y="12"/>
                  </a:moveTo>
                  <a:cubicBezTo>
                    <a:pt x="18" y="78"/>
                    <a:pt x="18" y="78"/>
                    <a:pt x="18" y="78"/>
                  </a:cubicBezTo>
                  <a:cubicBezTo>
                    <a:pt x="1" y="115"/>
                    <a:pt x="1" y="115"/>
                    <a:pt x="1" y="115"/>
                  </a:cubicBezTo>
                  <a:cubicBezTo>
                    <a:pt x="1" y="115"/>
                    <a:pt x="1" y="115"/>
                    <a:pt x="1" y="115"/>
                  </a:cubicBezTo>
                  <a:cubicBezTo>
                    <a:pt x="20" y="78"/>
                    <a:pt x="20" y="78"/>
                    <a:pt x="20" y="78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20" y="7"/>
                    <a:pt x="16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14" y="1"/>
                    <a:pt x="18" y="8"/>
                    <a:pt x="18" y="12"/>
                  </a:cubicBezTo>
                  <a:close/>
                </a:path>
              </a:pathLst>
            </a:custGeom>
            <a:solidFill>
              <a:srgbClr val="99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672" name="Freeform 1101">
              <a:extLst>
                <a:ext uri="{FF2B5EF4-FFF2-40B4-BE49-F238E27FC236}">
                  <a16:creationId xmlns:a16="http://schemas.microsoft.com/office/drawing/2014/main" id="{BD8E3DEF-1C63-43EF-95A3-06AA1AAB76FD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265243" y="5734050"/>
              <a:ext cx="68152" cy="205740"/>
            </a:xfrm>
            <a:custGeom>
              <a:avLst/>
              <a:gdLst>
                <a:gd name="T0" fmla="*/ 205 w 38"/>
                <a:gd name="T1" fmla="*/ 635 h 114"/>
                <a:gd name="T2" fmla="*/ 159 w 38"/>
                <a:gd name="T3" fmla="*/ 559 h 114"/>
                <a:gd name="T4" fmla="*/ 243 w 38"/>
                <a:gd name="T5" fmla="*/ 492 h 114"/>
                <a:gd name="T6" fmla="*/ 243 w 38"/>
                <a:gd name="T7" fmla="*/ 492 h 114"/>
                <a:gd name="T8" fmla="*/ 243 w 38"/>
                <a:gd name="T9" fmla="*/ 75 h 114"/>
                <a:gd name="T10" fmla="*/ 121 w 38"/>
                <a:gd name="T11" fmla="*/ 0 h 114"/>
                <a:gd name="T12" fmla="*/ 0 w 38"/>
                <a:gd name="T13" fmla="*/ 75 h 114"/>
                <a:gd name="T14" fmla="*/ 0 w 38"/>
                <a:gd name="T15" fmla="*/ 492 h 114"/>
                <a:gd name="T16" fmla="*/ 0 w 38"/>
                <a:gd name="T17" fmla="*/ 492 h 114"/>
                <a:gd name="T18" fmla="*/ 83 w 38"/>
                <a:gd name="T19" fmla="*/ 559 h 114"/>
                <a:gd name="T20" fmla="*/ 38 w 38"/>
                <a:gd name="T21" fmla="*/ 635 h 114"/>
                <a:gd name="T22" fmla="*/ 121 w 38"/>
                <a:gd name="T23" fmla="*/ 718 h 114"/>
                <a:gd name="T24" fmla="*/ 205 w 38"/>
                <a:gd name="T25" fmla="*/ 635 h 11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38"/>
                <a:gd name="T40" fmla="*/ 0 h 114"/>
                <a:gd name="T41" fmla="*/ 38 w 38"/>
                <a:gd name="T42" fmla="*/ 114 h 114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38" h="114">
                  <a:moveTo>
                    <a:pt x="32" y="101"/>
                  </a:moveTo>
                  <a:cubicBezTo>
                    <a:pt x="32" y="95"/>
                    <a:pt x="29" y="91"/>
                    <a:pt x="25" y="89"/>
                  </a:cubicBezTo>
                  <a:cubicBezTo>
                    <a:pt x="37" y="87"/>
                    <a:pt x="38" y="81"/>
                    <a:pt x="38" y="78"/>
                  </a:cubicBezTo>
                  <a:cubicBezTo>
                    <a:pt x="38" y="78"/>
                    <a:pt x="38" y="78"/>
                    <a:pt x="38" y="78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7"/>
                    <a:pt x="34" y="0"/>
                    <a:pt x="19" y="0"/>
                  </a:cubicBezTo>
                  <a:cubicBezTo>
                    <a:pt x="4" y="0"/>
                    <a:pt x="0" y="7"/>
                    <a:pt x="0" y="12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81"/>
                    <a:pt x="1" y="87"/>
                    <a:pt x="13" y="89"/>
                  </a:cubicBezTo>
                  <a:cubicBezTo>
                    <a:pt x="8" y="91"/>
                    <a:pt x="6" y="95"/>
                    <a:pt x="6" y="101"/>
                  </a:cubicBezTo>
                  <a:cubicBezTo>
                    <a:pt x="6" y="108"/>
                    <a:pt x="11" y="114"/>
                    <a:pt x="19" y="114"/>
                  </a:cubicBezTo>
                  <a:cubicBezTo>
                    <a:pt x="26" y="114"/>
                    <a:pt x="32" y="108"/>
                    <a:pt x="32" y="101"/>
                  </a:cubicBezTo>
                  <a:close/>
                </a:path>
              </a:pathLst>
            </a:custGeom>
            <a:solidFill>
              <a:srgbClr val="99CC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673" name="Freeform 1102">
              <a:extLst>
                <a:ext uri="{FF2B5EF4-FFF2-40B4-BE49-F238E27FC236}">
                  <a16:creationId xmlns:a16="http://schemas.microsoft.com/office/drawing/2014/main" id="{A393BBDE-1C07-44D2-AD47-D4595D916BE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297899" y="5734050"/>
              <a:ext cx="35496" cy="205740"/>
            </a:xfrm>
            <a:custGeom>
              <a:avLst/>
              <a:gdLst>
                <a:gd name="T0" fmla="*/ 112 w 20"/>
                <a:gd name="T1" fmla="*/ 75 h 114"/>
                <a:gd name="T2" fmla="*/ 112 w 20"/>
                <a:gd name="T3" fmla="*/ 492 h 114"/>
                <a:gd name="T4" fmla="*/ 112 w 20"/>
                <a:gd name="T5" fmla="*/ 492 h 114"/>
                <a:gd name="T6" fmla="*/ 32 w 20"/>
                <a:gd name="T7" fmla="*/ 559 h 114"/>
                <a:gd name="T8" fmla="*/ 75 w 20"/>
                <a:gd name="T9" fmla="*/ 635 h 114"/>
                <a:gd name="T10" fmla="*/ 0 w 20"/>
                <a:gd name="T11" fmla="*/ 718 h 114"/>
                <a:gd name="T12" fmla="*/ 7 w 20"/>
                <a:gd name="T13" fmla="*/ 718 h 114"/>
                <a:gd name="T14" fmla="*/ 88 w 20"/>
                <a:gd name="T15" fmla="*/ 635 h 114"/>
                <a:gd name="T16" fmla="*/ 43 w 20"/>
                <a:gd name="T17" fmla="*/ 559 h 114"/>
                <a:gd name="T18" fmla="*/ 125 w 20"/>
                <a:gd name="T19" fmla="*/ 492 h 114"/>
                <a:gd name="T20" fmla="*/ 125 w 20"/>
                <a:gd name="T21" fmla="*/ 492 h 114"/>
                <a:gd name="T22" fmla="*/ 125 w 20"/>
                <a:gd name="T23" fmla="*/ 75 h 114"/>
                <a:gd name="T24" fmla="*/ 7 w 20"/>
                <a:gd name="T25" fmla="*/ 0 h 114"/>
                <a:gd name="T26" fmla="*/ 0 w 20"/>
                <a:gd name="T27" fmla="*/ 0 h 114"/>
                <a:gd name="T28" fmla="*/ 112 w 20"/>
                <a:gd name="T29" fmla="*/ 75 h 114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0"/>
                <a:gd name="T46" fmla="*/ 0 h 114"/>
                <a:gd name="T47" fmla="*/ 20 w 20"/>
                <a:gd name="T48" fmla="*/ 114 h 114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0" h="114">
                  <a:moveTo>
                    <a:pt x="18" y="12"/>
                  </a:moveTo>
                  <a:cubicBezTo>
                    <a:pt x="18" y="78"/>
                    <a:pt x="18" y="78"/>
                    <a:pt x="18" y="78"/>
                  </a:cubicBezTo>
                  <a:cubicBezTo>
                    <a:pt x="18" y="78"/>
                    <a:pt x="18" y="78"/>
                    <a:pt x="18" y="78"/>
                  </a:cubicBezTo>
                  <a:cubicBezTo>
                    <a:pt x="18" y="81"/>
                    <a:pt x="17" y="87"/>
                    <a:pt x="5" y="89"/>
                  </a:cubicBezTo>
                  <a:cubicBezTo>
                    <a:pt x="9" y="91"/>
                    <a:pt x="12" y="95"/>
                    <a:pt x="12" y="101"/>
                  </a:cubicBezTo>
                  <a:cubicBezTo>
                    <a:pt x="12" y="108"/>
                    <a:pt x="7" y="113"/>
                    <a:pt x="0" y="114"/>
                  </a:cubicBezTo>
                  <a:cubicBezTo>
                    <a:pt x="0" y="114"/>
                    <a:pt x="0" y="114"/>
                    <a:pt x="1" y="114"/>
                  </a:cubicBezTo>
                  <a:cubicBezTo>
                    <a:pt x="8" y="114"/>
                    <a:pt x="14" y="108"/>
                    <a:pt x="14" y="101"/>
                  </a:cubicBezTo>
                  <a:cubicBezTo>
                    <a:pt x="14" y="95"/>
                    <a:pt x="11" y="91"/>
                    <a:pt x="7" y="89"/>
                  </a:cubicBezTo>
                  <a:cubicBezTo>
                    <a:pt x="19" y="87"/>
                    <a:pt x="20" y="81"/>
                    <a:pt x="20" y="78"/>
                  </a:cubicBezTo>
                  <a:cubicBezTo>
                    <a:pt x="20" y="78"/>
                    <a:pt x="20" y="78"/>
                    <a:pt x="20" y="78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20" y="7"/>
                    <a:pt x="16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4" y="1"/>
                    <a:pt x="18" y="8"/>
                    <a:pt x="18" y="12"/>
                  </a:cubicBezTo>
                  <a:close/>
                </a:path>
              </a:pathLst>
            </a:custGeom>
            <a:solidFill>
              <a:srgbClr val="99CC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674" name="Freeform 1103">
              <a:extLst>
                <a:ext uri="{FF2B5EF4-FFF2-40B4-BE49-F238E27FC236}">
                  <a16:creationId xmlns:a16="http://schemas.microsoft.com/office/drawing/2014/main" id="{EF851B30-BB7A-45DA-8EDD-EE4BF4DC9AC2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265243" y="5734050"/>
              <a:ext cx="39755" cy="205740"/>
            </a:xfrm>
            <a:custGeom>
              <a:avLst/>
              <a:gdLst>
                <a:gd name="T0" fmla="*/ 79 w 22"/>
                <a:gd name="T1" fmla="*/ 635 h 114"/>
                <a:gd name="T2" fmla="*/ 122 w 22"/>
                <a:gd name="T3" fmla="*/ 559 h 114"/>
                <a:gd name="T4" fmla="*/ 38 w 22"/>
                <a:gd name="T5" fmla="*/ 492 h 114"/>
                <a:gd name="T6" fmla="*/ 38 w 22"/>
                <a:gd name="T7" fmla="*/ 492 h 114"/>
                <a:gd name="T8" fmla="*/ 38 w 22"/>
                <a:gd name="T9" fmla="*/ 75 h 114"/>
                <a:gd name="T10" fmla="*/ 143 w 22"/>
                <a:gd name="T11" fmla="*/ 8 h 114"/>
                <a:gd name="T12" fmla="*/ 122 w 22"/>
                <a:gd name="T13" fmla="*/ 0 h 114"/>
                <a:gd name="T14" fmla="*/ 0 w 22"/>
                <a:gd name="T15" fmla="*/ 75 h 114"/>
                <a:gd name="T16" fmla="*/ 0 w 22"/>
                <a:gd name="T17" fmla="*/ 492 h 114"/>
                <a:gd name="T18" fmla="*/ 0 w 22"/>
                <a:gd name="T19" fmla="*/ 492 h 114"/>
                <a:gd name="T20" fmla="*/ 84 w 22"/>
                <a:gd name="T21" fmla="*/ 559 h 114"/>
                <a:gd name="T22" fmla="*/ 38 w 22"/>
                <a:gd name="T23" fmla="*/ 635 h 114"/>
                <a:gd name="T24" fmla="*/ 122 w 22"/>
                <a:gd name="T25" fmla="*/ 718 h 114"/>
                <a:gd name="T26" fmla="*/ 143 w 22"/>
                <a:gd name="T27" fmla="*/ 718 h 114"/>
                <a:gd name="T28" fmla="*/ 79 w 22"/>
                <a:gd name="T29" fmla="*/ 635 h 114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2"/>
                <a:gd name="T46" fmla="*/ 0 h 114"/>
                <a:gd name="T47" fmla="*/ 22 w 22"/>
                <a:gd name="T48" fmla="*/ 114 h 114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2" h="114">
                  <a:moveTo>
                    <a:pt x="12" y="101"/>
                  </a:moveTo>
                  <a:cubicBezTo>
                    <a:pt x="12" y="95"/>
                    <a:pt x="15" y="91"/>
                    <a:pt x="19" y="89"/>
                  </a:cubicBezTo>
                  <a:cubicBezTo>
                    <a:pt x="7" y="87"/>
                    <a:pt x="6" y="81"/>
                    <a:pt x="6" y="78"/>
                  </a:cubicBezTo>
                  <a:cubicBezTo>
                    <a:pt x="6" y="78"/>
                    <a:pt x="6" y="78"/>
                    <a:pt x="6" y="78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8"/>
                    <a:pt x="8" y="1"/>
                    <a:pt x="22" y="1"/>
                  </a:cubicBezTo>
                  <a:cubicBezTo>
                    <a:pt x="21" y="0"/>
                    <a:pt x="20" y="0"/>
                    <a:pt x="19" y="0"/>
                  </a:cubicBezTo>
                  <a:cubicBezTo>
                    <a:pt x="4" y="0"/>
                    <a:pt x="0" y="7"/>
                    <a:pt x="0" y="12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81"/>
                    <a:pt x="1" y="87"/>
                    <a:pt x="13" y="89"/>
                  </a:cubicBezTo>
                  <a:cubicBezTo>
                    <a:pt x="8" y="91"/>
                    <a:pt x="6" y="95"/>
                    <a:pt x="6" y="101"/>
                  </a:cubicBezTo>
                  <a:cubicBezTo>
                    <a:pt x="6" y="108"/>
                    <a:pt x="11" y="114"/>
                    <a:pt x="19" y="114"/>
                  </a:cubicBezTo>
                  <a:cubicBezTo>
                    <a:pt x="20" y="114"/>
                    <a:pt x="21" y="114"/>
                    <a:pt x="22" y="114"/>
                  </a:cubicBezTo>
                  <a:cubicBezTo>
                    <a:pt x="16" y="112"/>
                    <a:pt x="12" y="107"/>
                    <a:pt x="12" y="101"/>
                  </a:cubicBezTo>
                  <a:close/>
                </a:path>
              </a:pathLst>
            </a:custGeom>
            <a:solidFill>
              <a:srgbClr val="99CC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675" name="Freeform 1176">
              <a:extLst>
                <a:ext uri="{FF2B5EF4-FFF2-40B4-BE49-F238E27FC236}">
                  <a16:creationId xmlns:a16="http://schemas.microsoft.com/office/drawing/2014/main" id="{4F7E0E57-F483-435D-B1B8-3C19F6AC0BBB}"/>
                </a:ext>
              </a:extLst>
            </p:cNvPr>
            <p:cNvSpPr>
              <a:spLocks noChangeAspect="1"/>
            </p:cNvSpPr>
            <p:nvPr/>
          </p:nvSpPr>
          <p:spPr bwMode="auto">
            <a:xfrm rot="10800000">
              <a:off x="6497129" y="5563616"/>
              <a:ext cx="35869" cy="200596"/>
            </a:xfrm>
            <a:custGeom>
              <a:avLst/>
              <a:gdLst>
                <a:gd name="T0" fmla="*/ 125 w 20"/>
                <a:gd name="T1" fmla="*/ 620 h 112"/>
                <a:gd name="T2" fmla="*/ 125 w 20"/>
                <a:gd name="T3" fmla="*/ 0 h 112"/>
                <a:gd name="T4" fmla="*/ 112 w 20"/>
                <a:gd name="T5" fmla="*/ 30 h 112"/>
                <a:gd name="T6" fmla="*/ 112 w 20"/>
                <a:gd name="T7" fmla="*/ 620 h 112"/>
                <a:gd name="T8" fmla="*/ 0 w 20"/>
                <a:gd name="T9" fmla="*/ 695 h 112"/>
                <a:gd name="T10" fmla="*/ 7 w 20"/>
                <a:gd name="T11" fmla="*/ 695 h 112"/>
                <a:gd name="T12" fmla="*/ 125 w 20"/>
                <a:gd name="T13" fmla="*/ 620 h 11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0"/>
                <a:gd name="T22" fmla="*/ 0 h 112"/>
                <a:gd name="T23" fmla="*/ 20 w 20"/>
                <a:gd name="T24" fmla="*/ 112 h 11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0" h="112">
                  <a:moveTo>
                    <a:pt x="20" y="10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8" y="100"/>
                    <a:pt x="18" y="100"/>
                    <a:pt x="18" y="100"/>
                  </a:cubicBezTo>
                  <a:cubicBezTo>
                    <a:pt x="18" y="105"/>
                    <a:pt x="14" y="111"/>
                    <a:pt x="0" y="112"/>
                  </a:cubicBezTo>
                  <a:cubicBezTo>
                    <a:pt x="0" y="112"/>
                    <a:pt x="1" y="112"/>
                    <a:pt x="1" y="112"/>
                  </a:cubicBezTo>
                  <a:cubicBezTo>
                    <a:pt x="16" y="112"/>
                    <a:pt x="20" y="105"/>
                    <a:pt x="20" y="100"/>
                  </a:cubicBezTo>
                  <a:close/>
                </a:path>
              </a:pathLst>
            </a:custGeom>
            <a:solidFill>
              <a:srgbClr val="FE0000"/>
            </a:solidFill>
            <a:ln w="9525">
              <a:noFill/>
              <a:round/>
              <a:headEnd/>
              <a:tailEnd/>
            </a:ln>
          </p:spPr>
          <p:txBody>
            <a:bodyPr rot="10800000"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676" name="Freeform 1177">
              <a:extLst>
                <a:ext uri="{FF2B5EF4-FFF2-40B4-BE49-F238E27FC236}">
                  <a16:creationId xmlns:a16="http://schemas.microsoft.com/office/drawing/2014/main" id="{1F8530C1-68CD-4983-9A82-A8F2B5B29172}"/>
                </a:ext>
              </a:extLst>
            </p:cNvPr>
            <p:cNvSpPr>
              <a:spLocks noChangeAspect="1"/>
            </p:cNvSpPr>
            <p:nvPr/>
          </p:nvSpPr>
          <p:spPr bwMode="auto">
            <a:xfrm rot="10800000">
              <a:off x="6525825" y="5563616"/>
              <a:ext cx="39456" cy="200596"/>
            </a:xfrm>
            <a:custGeom>
              <a:avLst/>
              <a:gdLst>
                <a:gd name="T0" fmla="*/ 137 w 22"/>
                <a:gd name="T1" fmla="*/ 695 h 112"/>
                <a:gd name="T2" fmla="*/ 37 w 22"/>
                <a:gd name="T3" fmla="*/ 620 h 112"/>
                <a:gd name="T4" fmla="*/ 37 w 22"/>
                <a:gd name="T5" fmla="*/ 67 h 112"/>
                <a:gd name="T6" fmla="*/ 0 w 22"/>
                <a:gd name="T7" fmla="*/ 0 h 112"/>
                <a:gd name="T8" fmla="*/ 0 w 22"/>
                <a:gd name="T9" fmla="*/ 5 h 112"/>
                <a:gd name="T10" fmla="*/ 0 w 22"/>
                <a:gd name="T11" fmla="*/ 620 h 112"/>
                <a:gd name="T12" fmla="*/ 120 w 22"/>
                <a:gd name="T13" fmla="*/ 695 h 112"/>
                <a:gd name="T14" fmla="*/ 137 w 22"/>
                <a:gd name="T15" fmla="*/ 695 h 11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2"/>
                <a:gd name="T25" fmla="*/ 0 h 112"/>
                <a:gd name="T26" fmla="*/ 22 w 22"/>
                <a:gd name="T27" fmla="*/ 112 h 11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2" h="112">
                  <a:moveTo>
                    <a:pt x="22" y="112"/>
                  </a:moveTo>
                  <a:cubicBezTo>
                    <a:pt x="8" y="111"/>
                    <a:pt x="6" y="104"/>
                    <a:pt x="6" y="100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00"/>
                    <a:pt x="0" y="100"/>
                    <a:pt x="0" y="100"/>
                  </a:cubicBezTo>
                  <a:cubicBezTo>
                    <a:pt x="0" y="105"/>
                    <a:pt x="4" y="112"/>
                    <a:pt x="19" y="112"/>
                  </a:cubicBezTo>
                  <a:cubicBezTo>
                    <a:pt x="20" y="112"/>
                    <a:pt x="21" y="112"/>
                    <a:pt x="22" y="112"/>
                  </a:cubicBezTo>
                  <a:close/>
                </a:path>
              </a:pathLst>
            </a:custGeom>
            <a:solidFill>
              <a:srgbClr val="FE0000"/>
            </a:solidFill>
            <a:ln w="9525">
              <a:noFill/>
              <a:round/>
              <a:headEnd/>
              <a:tailEnd/>
            </a:ln>
          </p:spPr>
          <p:txBody>
            <a:bodyPr rot="10800000"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677" name="Freeform 1178">
              <a:extLst>
                <a:ext uri="{FF2B5EF4-FFF2-40B4-BE49-F238E27FC236}">
                  <a16:creationId xmlns:a16="http://schemas.microsoft.com/office/drawing/2014/main" id="{0C15912A-4CC2-47C4-B83B-9C30EE9B4CB1}"/>
                </a:ext>
              </a:extLst>
            </p:cNvPr>
            <p:cNvSpPr>
              <a:spLocks noChangeAspect="1"/>
            </p:cNvSpPr>
            <p:nvPr/>
          </p:nvSpPr>
          <p:spPr bwMode="auto">
            <a:xfrm rot="10800000">
              <a:off x="6497129" y="5563616"/>
              <a:ext cx="68152" cy="200596"/>
            </a:xfrm>
            <a:custGeom>
              <a:avLst/>
              <a:gdLst>
                <a:gd name="T0" fmla="*/ 237 w 38"/>
                <a:gd name="T1" fmla="*/ 0 h 112"/>
                <a:gd name="T2" fmla="*/ 120 w 38"/>
                <a:gd name="T3" fmla="*/ 229 h 112"/>
                <a:gd name="T4" fmla="*/ 0 w 38"/>
                <a:gd name="T5" fmla="*/ 0 h 112"/>
                <a:gd name="T6" fmla="*/ 0 w 38"/>
                <a:gd name="T7" fmla="*/ 5 h 112"/>
                <a:gd name="T8" fmla="*/ 0 w 38"/>
                <a:gd name="T9" fmla="*/ 620 h 112"/>
                <a:gd name="T10" fmla="*/ 120 w 38"/>
                <a:gd name="T11" fmla="*/ 695 h 112"/>
                <a:gd name="T12" fmla="*/ 237 w 38"/>
                <a:gd name="T13" fmla="*/ 620 h 112"/>
                <a:gd name="T14" fmla="*/ 237 w 38"/>
                <a:gd name="T15" fmla="*/ 620 h 112"/>
                <a:gd name="T16" fmla="*/ 237 w 38"/>
                <a:gd name="T17" fmla="*/ 5 h 112"/>
                <a:gd name="T18" fmla="*/ 237 w 38"/>
                <a:gd name="T19" fmla="*/ 0 h 11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8"/>
                <a:gd name="T31" fmla="*/ 0 h 112"/>
                <a:gd name="T32" fmla="*/ 38 w 38"/>
                <a:gd name="T33" fmla="*/ 112 h 11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8" h="112">
                  <a:moveTo>
                    <a:pt x="38" y="0"/>
                  </a:moveTo>
                  <a:cubicBezTo>
                    <a:pt x="19" y="37"/>
                    <a:pt x="19" y="37"/>
                    <a:pt x="19" y="3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00"/>
                    <a:pt x="0" y="100"/>
                    <a:pt x="0" y="100"/>
                  </a:cubicBezTo>
                  <a:cubicBezTo>
                    <a:pt x="0" y="105"/>
                    <a:pt x="4" y="112"/>
                    <a:pt x="19" y="112"/>
                  </a:cubicBezTo>
                  <a:cubicBezTo>
                    <a:pt x="34" y="112"/>
                    <a:pt x="38" y="105"/>
                    <a:pt x="38" y="100"/>
                  </a:cubicBezTo>
                  <a:cubicBezTo>
                    <a:pt x="38" y="100"/>
                    <a:pt x="38" y="100"/>
                    <a:pt x="38" y="100"/>
                  </a:cubicBezTo>
                  <a:cubicBezTo>
                    <a:pt x="38" y="1"/>
                    <a:pt x="38" y="1"/>
                    <a:pt x="38" y="1"/>
                  </a:cubicBezTo>
                  <a:lnTo>
                    <a:pt x="38" y="0"/>
                  </a:lnTo>
                  <a:close/>
                </a:path>
              </a:pathLst>
            </a:custGeom>
            <a:solidFill>
              <a:srgbClr val="FE0000"/>
            </a:solidFill>
            <a:ln w="4763">
              <a:solidFill>
                <a:srgbClr val="343434"/>
              </a:solidFill>
              <a:miter lim="800000"/>
              <a:headEnd/>
              <a:tailEnd/>
            </a:ln>
          </p:spPr>
          <p:txBody>
            <a:bodyPr rot="10800000"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678" name="Freeform 1179">
              <a:extLst>
                <a:ext uri="{FF2B5EF4-FFF2-40B4-BE49-F238E27FC236}">
                  <a16:creationId xmlns:a16="http://schemas.microsoft.com/office/drawing/2014/main" id="{79668E3D-D7D6-4E3E-BC2A-0DEF4C3AE2F5}"/>
                </a:ext>
              </a:extLst>
            </p:cNvPr>
            <p:cNvSpPr>
              <a:spLocks noChangeAspect="1"/>
            </p:cNvSpPr>
            <p:nvPr/>
          </p:nvSpPr>
          <p:spPr bwMode="auto">
            <a:xfrm rot="10800000">
              <a:off x="6513629" y="5690876"/>
              <a:ext cx="30130" cy="37387"/>
            </a:xfrm>
            <a:custGeom>
              <a:avLst/>
              <a:gdLst>
                <a:gd name="T0" fmla="*/ 42 w 42"/>
                <a:gd name="T1" fmla="*/ 0 h 52"/>
                <a:gd name="T2" fmla="*/ 17 w 42"/>
                <a:gd name="T3" fmla="*/ 47 h 52"/>
                <a:gd name="T4" fmla="*/ 0 w 42"/>
                <a:gd name="T5" fmla="*/ 10 h 52"/>
                <a:gd name="T6" fmla="*/ 17 w 42"/>
                <a:gd name="T7" fmla="*/ 52 h 52"/>
                <a:gd name="T8" fmla="*/ 42 w 42"/>
                <a:gd name="T9" fmla="*/ 0 h 5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2"/>
                <a:gd name="T16" fmla="*/ 0 h 52"/>
                <a:gd name="T17" fmla="*/ 42 w 42"/>
                <a:gd name="T18" fmla="*/ 52 h 5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2" h="52">
                  <a:moveTo>
                    <a:pt x="42" y="0"/>
                  </a:moveTo>
                  <a:lnTo>
                    <a:pt x="17" y="47"/>
                  </a:lnTo>
                  <a:lnTo>
                    <a:pt x="0" y="10"/>
                  </a:lnTo>
                  <a:lnTo>
                    <a:pt x="17" y="52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FE0000"/>
            </a:solidFill>
            <a:ln w="9525">
              <a:noFill/>
              <a:round/>
              <a:headEnd/>
              <a:tailEnd/>
            </a:ln>
          </p:spPr>
          <p:txBody>
            <a:bodyPr rot="10800000"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679" name="Freeform 1181">
              <a:extLst>
                <a:ext uri="{FF2B5EF4-FFF2-40B4-BE49-F238E27FC236}">
                  <a16:creationId xmlns:a16="http://schemas.microsoft.com/office/drawing/2014/main" id="{D5672EC5-09BE-40AD-8162-6E74F0641B26}"/>
                </a:ext>
              </a:extLst>
            </p:cNvPr>
            <p:cNvSpPr>
              <a:spLocks noChangeAspect="1"/>
            </p:cNvSpPr>
            <p:nvPr/>
          </p:nvSpPr>
          <p:spPr bwMode="auto">
            <a:xfrm rot="10800000">
              <a:off x="6425993" y="5923677"/>
              <a:ext cx="69437" cy="199310"/>
            </a:xfrm>
            <a:custGeom>
              <a:avLst/>
              <a:gdLst>
                <a:gd name="T0" fmla="*/ 237 w 38"/>
                <a:gd name="T1" fmla="*/ 621 h 111"/>
                <a:gd name="T2" fmla="*/ 237 w 38"/>
                <a:gd name="T3" fmla="*/ 0 h 111"/>
                <a:gd name="T4" fmla="*/ 155 w 38"/>
                <a:gd name="T5" fmla="*/ 70 h 111"/>
                <a:gd name="T6" fmla="*/ 200 w 38"/>
                <a:gd name="T7" fmla="*/ 138 h 111"/>
                <a:gd name="T8" fmla="*/ 120 w 38"/>
                <a:gd name="T9" fmla="*/ 225 h 111"/>
                <a:gd name="T10" fmla="*/ 37 w 38"/>
                <a:gd name="T11" fmla="*/ 138 h 111"/>
                <a:gd name="T12" fmla="*/ 80 w 38"/>
                <a:gd name="T13" fmla="*/ 70 h 111"/>
                <a:gd name="T14" fmla="*/ 0 w 38"/>
                <a:gd name="T15" fmla="*/ 0 h 111"/>
                <a:gd name="T16" fmla="*/ 0 w 38"/>
                <a:gd name="T17" fmla="*/ 621 h 111"/>
                <a:gd name="T18" fmla="*/ 120 w 38"/>
                <a:gd name="T19" fmla="*/ 696 h 111"/>
                <a:gd name="T20" fmla="*/ 237 w 38"/>
                <a:gd name="T21" fmla="*/ 621 h 111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38"/>
                <a:gd name="T34" fmla="*/ 0 h 111"/>
                <a:gd name="T35" fmla="*/ 38 w 38"/>
                <a:gd name="T36" fmla="*/ 111 h 111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38" h="111">
                  <a:moveTo>
                    <a:pt x="38" y="99"/>
                  </a:moveTo>
                  <a:cubicBezTo>
                    <a:pt x="38" y="0"/>
                    <a:pt x="38" y="0"/>
                    <a:pt x="38" y="0"/>
                  </a:cubicBezTo>
                  <a:cubicBezTo>
                    <a:pt x="37" y="3"/>
                    <a:pt x="36" y="9"/>
                    <a:pt x="25" y="11"/>
                  </a:cubicBezTo>
                  <a:cubicBezTo>
                    <a:pt x="29" y="13"/>
                    <a:pt x="32" y="17"/>
                    <a:pt x="32" y="22"/>
                  </a:cubicBezTo>
                  <a:cubicBezTo>
                    <a:pt x="32" y="30"/>
                    <a:pt x="26" y="36"/>
                    <a:pt x="19" y="36"/>
                  </a:cubicBezTo>
                  <a:cubicBezTo>
                    <a:pt x="11" y="36"/>
                    <a:pt x="6" y="30"/>
                    <a:pt x="6" y="22"/>
                  </a:cubicBezTo>
                  <a:cubicBezTo>
                    <a:pt x="6" y="17"/>
                    <a:pt x="8" y="13"/>
                    <a:pt x="13" y="11"/>
                  </a:cubicBezTo>
                  <a:cubicBezTo>
                    <a:pt x="1" y="9"/>
                    <a:pt x="0" y="3"/>
                    <a:pt x="0" y="0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106"/>
                    <a:pt x="4" y="111"/>
                    <a:pt x="19" y="111"/>
                  </a:cubicBezTo>
                  <a:cubicBezTo>
                    <a:pt x="34" y="111"/>
                    <a:pt x="38" y="106"/>
                    <a:pt x="38" y="99"/>
                  </a:cubicBezTo>
                  <a:close/>
                </a:path>
              </a:pathLst>
            </a:custGeom>
            <a:solidFill>
              <a:srgbClr val="FFFF00"/>
            </a:solidFill>
            <a:ln w="9525">
              <a:noFill/>
              <a:round/>
              <a:headEnd/>
              <a:tailEnd/>
            </a:ln>
          </p:spPr>
          <p:txBody>
            <a:bodyPr rot="10800000"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680" name="Freeform 1182">
              <a:extLst>
                <a:ext uri="{FF2B5EF4-FFF2-40B4-BE49-F238E27FC236}">
                  <a16:creationId xmlns:a16="http://schemas.microsoft.com/office/drawing/2014/main" id="{838FCC97-E464-4BAB-A12A-237C59235F40}"/>
                </a:ext>
              </a:extLst>
            </p:cNvPr>
            <p:cNvSpPr>
              <a:spLocks noChangeAspect="1"/>
            </p:cNvSpPr>
            <p:nvPr/>
          </p:nvSpPr>
          <p:spPr bwMode="auto">
            <a:xfrm rot="10800000">
              <a:off x="6425993" y="5923677"/>
              <a:ext cx="36546" cy="199310"/>
            </a:xfrm>
            <a:custGeom>
              <a:avLst/>
              <a:gdLst>
                <a:gd name="T0" fmla="*/ 125 w 20"/>
                <a:gd name="T1" fmla="*/ 621 h 111"/>
                <a:gd name="T2" fmla="*/ 125 w 20"/>
                <a:gd name="T3" fmla="*/ 0 h 111"/>
                <a:gd name="T4" fmla="*/ 107 w 20"/>
                <a:gd name="T5" fmla="*/ 38 h 111"/>
                <a:gd name="T6" fmla="*/ 107 w 20"/>
                <a:gd name="T7" fmla="*/ 621 h 111"/>
                <a:gd name="T8" fmla="*/ 0 w 20"/>
                <a:gd name="T9" fmla="*/ 696 h 111"/>
                <a:gd name="T10" fmla="*/ 7 w 20"/>
                <a:gd name="T11" fmla="*/ 696 h 111"/>
                <a:gd name="T12" fmla="*/ 125 w 20"/>
                <a:gd name="T13" fmla="*/ 621 h 11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0"/>
                <a:gd name="T22" fmla="*/ 0 h 111"/>
                <a:gd name="T23" fmla="*/ 20 w 20"/>
                <a:gd name="T24" fmla="*/ 111 h 11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0" h="111">
                  <a:moveTo>
                    <a:pt x="20" y="99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20" y="1"/>
                    <a:pt x="19" y="5"/>
                    <a:pt x="17" y="6"/>
                  </a:cubicBezTo>
                  <a:cubicBezTo>
                    <a:pt x="17" y="99"/>
                    <a:pt x="17" y="99"/>
                    <a:pt x="17" y="99"/>
                  </a:cubicBezTo>
                  <a:cubicBezTo>
                    <a:pt x="17" y="105"/>
                    <a:pt x="14" y="111"/>
                    <a:pt x="0" y="111"/>
                  </a:cubicBezTo>
                  <a:cubicBezTo>
                    <a:pt x="0" y="111"/>
                    <a:pt x="0" y="111"/>
                    <a:pt x="1" y="111"/>
                  </a:cubicBezTo>
                  <a:cubicBezTo>
                    <a:pt x="16" y="111"/>
                    <a:pt x="20" y="106"/>
                    <a:pt x="20" y="99"/>
                  </a:cubicBezTo>
                  <a:close/>
                </a:path>
              </a:pathLst>
            </a:custGeom>
            <a:solidFill>
              <a:srgbClr val="FFFF00"/>
            </a:solidFill>
            <a:ln w="9525">
              <a:noFill/>
              <a:round/>
              <a:headEnd/>
              <a:tailEnd/>
            </a:ln>
          </p:spPr>
          <p:txBody>
            <a:bodyPr rot="10800000"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681" name="Freeform 1183">
              <a:extLst>
                <a:ext uri="{FF2B5EF4-FFF2-40B4-BE49-F238E27FC236}">
                  <a16:creationId xmlns:a16="http://schemas.microsoft.com/office/drawing/2014/main" id="{E138AC3B-7DD8-4AB1-B49D-82A5F599C2E6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 rot="10800000">
              <a:off x="6425993" y="5923677"/>
              <a:ext cx="69437" cy="199310"/>
            </a:xfrm>
            <a:custGeom>
              <a:avLst/>
              <a:gdLst>
                <a:gd name="T0" fmla="*/ 155 w 38"/>
                <a:gd name="T1" fmla="*/ 70 h 111"/>
                <a:gd name="T2" fmla="*/ 200 w 38"/>
                <a:gd name="T3" fmla="*/ 138 h 111"/>
                <a:gd name="T4" fmla="*/ 137 w 38"/>
                <a:gd name="T5" fmla="*/ 225 h 111"/>
                <a:gd name="T6" fmla="*/ 150 w 38"/>
                <a:gd name="T7" fmla="*/ 225 h 111"/>
                <a:gd name="T8" fmla="*/ 220 w 38"/>
                <a:gd name="T9" fmla="*/ 138 h 111"/>
                <a:gd name="T10" fmla="*/ 180 w 38"/>
                <a:gd name="T11" fmla="*/ 70 h 111"/>
                <a:gd name="T12" fmla="*/ 237 w 38"/>
                <a:gd name="T13" fmla="*/ 8 h 111"/>
                <a:gd name="T14" fmla="*/ 237 w 38"/>
                <a:gd name="T15" fmla="*/ 0 h 111"/>
                <a:gd name="T16" fmla="*/ 155 w 38"/>
                <a:gd name="T17" fmla="*/ 70 h 111"/>
                <a:gd name="T18" fmla="*/ 137 w 38"/>
                <a:gd name="T19" fmla="*/ 696 h 111"/>
                <a:gd name="T20" fmla="*/ 30 w 38"/>
                <a:gd name="T21" fmla="*/ 621 h 111"/>
                <a:gd name="T22" fmla="*/ 30 w 38"/>
                <a:gd name="T23" fmla="*/ 50 h 111"/>
                <a:gd name="T24" fmla="*/ 0 w 38"/>
                <a:gd name="T25" fmla="*/ 0 h 111"/>
                <a:gd name="T26" fmla="*/ 0 w 38"/>
                <a:gd name="T27" fmla="*/ 621 h 111"/>
                <a:gd name="T28" fmla="*/ 120 w 38"/>
                <a:gd name="T29" fmla="*/ 696 h 111"/>
                <a:gd name="T30" fmla="*/ 137 w 38"/>
                <a:gd name="T31" fmla="*/ 696 h 111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38"/>
                <a:gd name="T49" fmla="*/ 0 h 111"/>
                <a:gd name="T50" fmla="*/ 38 w 38"/>
                <a:gd name="T51" fmla="*/ 111 h 111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38" h="111">
                  <a:moveTo>
                    <a:pt x="25" y="11"/>
                  </a:moveTo>
                  <a:cubicBezTo>
                    <a:pt x="29" y="13"/>
                    <a:pt x="32" y="17"/>
                    <a:pt x="32" y="22"/>
                  </a:cubicBezTo>
                  <a:cubicBezTo>
                    <a:pt x="32" y="29"/>
                    <a:pt x="28" y="34"/>
                    <a:pt x="22" y="36"/>
                  </a:cubicBezTo>
                  <a:cubicBezTo>
                    <a:pt x="22" y="36"/>
                    <a:pt x="23" y="36"/>
                    <a:pt x="24" y="36"/>
                  </a:cubicBezTo>
                  <a:cubicBezTo>
                    <a:pt x="31" y="35"/>
                    <a:pt x="35" y="30"/>
                    <a:pt x="35" y="22"/>
                  </a:cubicBezTo>
                  <a:cubicBezTo>
                    <a:pt x="35" y="17"/>
                    <a:pt x="33" y="13"/>
                    <a:pt x="29" y="11"/>
                  </a:cubicBezTo>
                  <a:cubicBezTo>
                    <a:pt x="35" y="10"/>
                    <a:pt x="38" y="5"/>
                    <a:pt x="38" y="1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7" y="3"/>
                    <a:pt x="36" y="9"/>
                    <a:pt x="25" y="11"/>
                  </a:cubicBezTo>
                  <a:close/>
                  <a:moveTo>
                    <a:pt x="22" y="111"/>
                  </a:moveTo>
                  <a:cubicBezTo>
                    <a:pt x="8" y="110"/>
                    <a:pt x="5" y="105"/>
                    <a:pt x="5" y="99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1" y="6"/>
                    <a:pt x="0" y="2"/>
                    <a:pt x="0" y="0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106"/>
                    <a:pt x="4" y="111"/>
                    <a:pt x="19" y="111"/>
                  </a:cubicBezTo>
                  <a:cubicBezTo>
                    <a:pt x="20" y="111"/>
                    <a:pt x="21" y="111"/>
                    <a:pt x="22" y="111"/>
                  </a:cubicBezTo>
                  <a:close/>
                </a:path>
              </a:pathLst>
            </a:custGeom>
            <a:solidFill>
              <a:srgbClr val="FFFF00"/>
            </a:solidFill>
            <a:ln w="9525">
              <a:noFill/>
              <a:round/>
              <a:headEnd/>
              <a:tailEnd/>
            </a:ln>
          </p:spPr>
          <p:txBody>
            <a:bodyPr rot="10800000"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682" name="Freeform 1196">
              <a:extLst>
                <a:ext uri="{FF2B5EF4-FFF2-40B4-BE49-F238E27FC236}">
                  <a16:creationId xmlns:a16="http://schemas.microsoft.com/office/drawing/2014/main" id="{6A213DAF-50DB-4C7B-9144-5574F09CA375}"/>
                </a:ext>
              </a:extLst>
            </p:cNvPr>
            <p:cNvSpPr>
              <a:spLocks noChangeAspect="1"/>
            </p:cNvSpPr>
            <p:nvPr/>
          </p:nvSpPr>
          <p:spPr bwMode="auto">
            <a:xfrm rot="618528">
              <a:off x="5726766" y="5925097"/>
              <a:ext cx="68152" cy="205740"/>
            </a:xfrm>
            <a:custGeom>
              <a:avLst/>
              <a:gdLst>
                <a:gd name="T0" fmla="*/ 205 w 38"/>
                <a:gd name="T1" fmla="*/ 635 h 114"/>
                <a:gd name="T2" fmla="*/ 159 w 38"/>
                <a:gd name="T3" fmla="*/ 559 h 114"/>
                <a:gd name="T4" fmla="*/ 243 w 38"/>
                <a:gd name="T5" fmla="*/ 492 h 114"/>
                <a:gd name="T6" fmla="*/ 243 w 38"/>
                <a:gd name="T7" fmla="*/ 492 h 114"/>
                <a:gd name="T8" fmla="*/ 243 w 38"/>
                <a:gd name="T9" fmla="*/ 75 h 114"/>
                <a:gd name="T10" fmla="*/ 121 w 38"/>
                <a:gd name="T11" fmla="*/ 0 h 114"/>
                <a:gd name="T12" fmla="*/ 0 w 38"/>
                <a:gd name="T13" fmla="*/ 75 h 114"/>
                <a:gd name="T14" fmla="*/ 0 w 38"/>
                <a:gd name="T15" fmla="*/ 492 h 114"/>
                <a:gd name="T16" fmla="*/ 0 w 38"/>
                <a:gd name="T17" fmla="*/ 492 h 114"/>
                <a:gd name="T18" fmla="*/ 83 w 38"/>
                <a:gd name="T19" fmla="*/ 559 h 114"/>
                <a:gd name="T20" fmla="*/ 38 w 38"/>
                <a:gd name="T21" fmla="*/ 635 h 114"/>
                <a:gd name="T22" fmla="*/ 121 w 38"/>
                <a:gd name="T23" fmla="*/ 718 h 114"/>
                <a:gd name="T24" fmla="*/ 205 w 38"/>
                <a:gd name="T25" fmla="*/ 635 h 11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38"/>
                <a:gd name="T40" fmla="*/ 0 h 114"/>
                <a:gd name="T41" fmla="*/ 38 w 38"/>
                <a:gd name="T42" fmla="*/ 114 h 114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38" h="114">
                  <a:moveTo>
                    <a:pt x="32" y="101"/>
                  </a:moveTo>
                  <a:cubicBezTo>
                    <a:pt x="32" y="95"/>
                    <a:pt x="29" y="91"/>
                    <a:pt x="25" y="89"/>
                  </a:cubicBezTo>
                  <a:cubicBezTo>
                    <a:pt x="37" y="87"/>
                    <a:pt x="38" y="81"/>
                    <a:pt x="38" y="78"/>
                  </a:cubicBezTo>
                  <a:cubicBezTo>
                    <a:pt x="38" y="78"/>
                    <a:pt x="38" y="78"/>
                    <a:pt x="38" y="78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7"/>
                    <a:pt x="34" y="0"/>
                    <a:pt x="19" y="0"/>
                  </a:cubicBezTo>
                  <a:cubicBezTo>
                    <a:pt x="4" y="0"/>
                    <a:pt x="0" y="7"/>
                    <a:pt x="0" y="12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81"/>
                    <a:pt x="1" y="87"/>
                    <a:pt x="13" y="89"/>
                  </a:cubicBezTo>
                  <a:cubicBezTo>
                    <a:pt x="8" y="91"/>
                    <a:pt x="6" y="95"/>
                    <a:pt x="6" y="101"/>
                  </a:cubicBezTo>
                  <a:cubicBezTo>
                    <a:pt x="6" y="108"/>
                    <a:pt x="11" y="114"/>
                    <a:pt x="19" y="114"/>
                  </a:cubicBezTo>
                  <a:cubicBezTo>
                    <a:pt x="26" y="114"/>
                    <a:pt x="32" y="108"/>
                    <a:pt x="32" y="101"/>
                  </a:cubicBezTo>
                  <a:close/>
                </a:path>
              </a:pathLst>
            </a:custGeom>
            <a:solidFill>
              <a:srgbClr val="99CC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683" name="Freeform 1197">
              <a:extLst>
                <a:ext uri="{FF2B5EF4-FFF2-40B4-BE49-F238E27FC236}">
                  <a16:creationId xmlns:a16="http://schemas.microsoft.com/office/drawing/2014/main" id="{2388393A-EA03-43AE-9CC5-050BD916D37E}"/>
                </a:ext>
              </a:extLst>
            </p:cNvPr>
            <p:cNvSpPr>
              <a:spLocks noChangeAspect="1"/>
            </p:cNvSpPr>
            <p:nvPr/>
          </p:nvSpPr>
          <p:spPr bwMode="auto">
            <a:xfrm rot="618528">
              <a:off x="5759159" y="5928019"/>
              <a:ext cx="35496" cy="205740"/>
            </a:xfrm>
            <a:custGeom>
              <a:avLst/>
              <a:gdLst>
                <a:gd name="T0" fmla="*/ 112 w 20"/>
                <a:gd name="T1" fmla="*/ 75 h 114"/>
                <a:gd name="T2" fmla="*/ 112 w 20"/>
                <a:gd name="T3" fmla="*/ 492 h 114"/>
                <a:gd name="T4" fmla="*/ 112 w 20"/>
                <a:gd name="T5" fmla="*/ 492 h 114"/>
                <a:gd name="T6" fmla="*/ 32 w 20"/>
                <a:gd name="T7" fmla="*/ 559 h 114"/>
                <a:gd name="T8" fmla="*/ 75 w 20"/>
                <a:gd name="T9" fmla="*/ 635 h 114"/>
                <a:gd name="T10" fmla="*/ 0 w 20"/>
                <a:gd name="T11" fmla="*/ 718 h 114"/>
                <a:gd name="T12" fmla="*/ 7 w 20"/>
                <a:gd name="T13" fmla="*/ 718 h 114"/>
                <a:gd name="T14" fmla="*/ 88 w 20"/>
                <a:gd name="T15" fmla="*/ 635 h 114"/>
                <a:gd name="T16" fmla="*/ 43 w 20"/>
                <a:gd name="T17" fmla="*/ 559 h 114"/>
                <a:gd name="T18" fmla="*/ 125 w 20"/>
                <a:gd name="T19" fmla="*/ 492 h 114"/>
                <a:gd name="T20" fmla="*/ 125 w 20"/>
                <a:gd name="T21" fmla="*/ 492 h 114"/>
                <a:gd name="T22" fmla="*/ 125 w 20"/>
                <a:gd name="T23" fmla="*/ 75 h 114"/>
                <a:gd name="T24" fmla="*/ 7 w 20"/>
                <a:gd name="T25" fmla="*/ 0 h 114"/>
                <a:gd name="T26" fmla="*/ 0 w 20"/>
                <a:gd name="T27" fmla="*/ 0 h 114"/>
                <a:gd name="T28" fmla="*/ 112 w 20"/>
                <a:gd name="T29" fmla="*/ 75 h 114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0"/>
                <a:gd name="T46" fmla="*/ 0 h 114"/>
                <a:gd name="T47" fmla="*/ 20 w 20"/>
                <a:gd name="T48" fmla="*/ 114 h 114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0" h="114">
                  <a:moveTo>
                    <a:pt x="18" y="12"/>
                  </a:moveTo>
                  <a:cubicBezTo>
                    <a:pt x="18" y="78"/>
                    <a:pt x="18" y="78"/>
                    <a:pt x="18" y="78"/>
                  </a:cubicBezTo>
                  <a:cubicBezTo>
                    <a:pt x="18" y="78"/>
                    <a:pt x="18" y="78"/>
                    <a:pt x="18" y="78"/>
                  </a:cubicBezTo>
                  <a:cubicBezTo>
                    <a:pt x="18" y="81"/>
                    <a:pt x="17" y="87"/>
                    <a:pt x="5" y="89"/>
                  </a:cubicBezTo>
                  <a:cubicBezTo>
                    <a:pt x="9" y="91"/>
                    <a:pt x="12" y="95"/>
                    <a:pt x="12" y="101"/>
                  </a:cubicBezTo>
                  <a:cubicBezTo>
                    <a:pt x="12" y="108"/>
                    <a:pt x="7" y="113"/>
                    <a:pt x="0" y="114"/>
                  </a:cubicBezTo>
                  <a:cubicBezTo>
                    <a:pt x="0" y="114"/>
                    <a:pt x="0" y="114"/>
                    <a:pt x="1" y="114"/>
                  </a:cubicBezTo>
                  <a:cubicBezTo>
                    <a:pt x="8" y="114"/>
                    <a:pt x="14" y="108"/>
                    <a:pt x="14" y="101"/>
                  </a:cubicBezTo>
                  <a:cubicBezTo>
                    <a:pt x="14" y="95"/>
                    <a:pt x="11" y="91"/>
                    <a:pt x="7" y="89"/>
                  </a:cubicBezTo>
                  <a:cubicBezTo>
                    <a:pt x="19" y="87"/>
                    <a:pt x="20" y="81"/>
                    <a:pt x="20" y="78"/>
                  </a:cubicBezTo>
                  <a:cubicBezTo>
                    <a:pt x="20" y="78"/>
                    <a:pt x="20" y="78"/>
                    <a:pt x="20" y="78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20" y="7"/>
                    <a:pt x="16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4" y="1"/>
                    <a:pt x="18" y="8"/>
                    <a:pt x="18" y="12"/>
                  </a:cubicBezTo>
                  <a:close/>
                </a:path>
              </a:pathLst>
            </a:custGeom>
            <a:solidFill>
              <a:srgbClr val="99CC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684" name="Freeform 1198">
              <a:extLst>
                <a:ext uri="{FF2B5EF4-FFF2-40B4-BE49-F238E27FC236}">
                  <a16:creationId xmlns:a16="http://schemas.microsoft.com/office/drawing/2014/main" id="{81249D4C-EF25-4FB2-BE77-1FFC31A168AA}"/>
                </a:ext>
              </a:extLst>
            </p:cNvPr>
            <p:cNvSpPr>
              <a:spLocks noChangeAspect="1"/>
            </p:cNvSpPr>
            <p:nvPr/>
          </p:nvSpPr>
          <p:spPr bwMode="auto">
            <a:xfrm rot="618528">
              <a:off x="5726995" y="5922556"/>
              <a:ext cx="39755" cy="205740"/>
            </a:xfrm>
            <a:custGeom>
              <a:avLst/>
              <a:gdLst>
                <a:gd name="T0" fmla="*/ 79 w 22"/>
                <a:gd name="T1" fmla="*/ 635 h 114"/>
                <a:gd name="T2" fmla="*/ 122 w 22"/>
                <a:gd name="T3" fmla="*/ 559 h 114"/>
                <a:gd name="T4" fmla="*/ 38 w 22"/>
                <a:gd name="T5" fmla="*/ 492 h 114"/>
                <a:gd name="T6" fmla="*/ 38 w 22"/>
                <a:gd name="T7" fmla="*/ 492 h 114"/>
                <a:gd name="T8" fmla="*/ 38 w 22"/>
                <a:gd name="T9" fmla="*/ 75 h 114"/>
                <a:gd name="T10" fmla="*/ 143 w 22"/>
                <a:gd name="T11" fmla="*/ 8 h 114"/>
                <a:gd name="T12" fmla="*/ 122 w 22"/>
                <a:gd name="T13" fmla="*/ 0 h 114"/>
                <a:gd name="T14" fmla="*/ 0 w 22"/>
                <a:gd name="T15" fmla="*/ 75 h 114"/>
                <a:gd name="T16" fmla="*/ 0 w 22"/>
                <a:gd name="T17" fmla="*/ 492 h 114"/>
                <a:gd name="T18" fmla="*/ 0 w 22"/>
                <a:gd name="T19" fmla="*/ 492 h 114"/>
                <a:gd name="T20" fmla="*/ 84 w 22"/>
                <a:gd name="T21" fmla="*/ 559 h 114"/>
                <a:gd name="T22" fmla="*/ 38 w 22"/>
                <a:gd name="T23" fmla="*/ 635 h 114"/>
                <a:gd name="T24" fmla="*/ 122 w 22"/>
                <a:gd name="T25" fmla="*/ 718 h 114"/>
                <a:gd name="T26" fmla="*/ 143 w 22"/>
                <a:gd name="T27" fmla="*/ 718 h 114"/>
                <a:gd name="T28" fmla="*/ 79 w 22"/>
                <a:gd name="T29" fmla="*/ 635 h 114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2"/>
                <a:gd name="T46" fmla="*/ 0 h 114"/>
                <a:gd name="T47" fmla="*/ 22 w 22"/>
                <a:gd name="T48" fmla="*/ 114 h 114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2" h="114">
                  <a:moveTo>
                    <a:pt x="12" y="101"/>
                  </a:moveTo>
                  <a:cubicBezTo>
                    <a:pt x="12" y="95"/>
                    <a:pt x="15" y="91"/>
                    <a:pt x="19" y="89"/>
                  </a:cubicBezTo>
                  <a:cubicBezTo>
                    <a:pt x="7" y="87"/>
                    <a:pt x="6" y="81"/>
                    <a:pt x="6" y="78"/>
                  </a:cubicBezTo>
                  <a:cubicBezTo>
                    <a:pt x="6" y="78"/>
                    <a:pt x="6" y="78"/>
                    <a:pt x="6" y="78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8"/>
                    <a:pt x="8" y="1"/>
                    <a:pt x="22" y="1"/>
                  </a:cubicBezTo>
                  <a:cubicBezTo>
                    <a:pt x="21" y="0"/>
                    <a:pt x="20" y="0"/>
                    <a:pt x="19" y="0"/>
                  </a:cubicBezTo>
                  <a:cubicBezTo>
                    <a:pt x="4" y="0"/>
                    <a:pt x="0" y="7"/>
                    <a:pt x="0" y="12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81"/>
                    <a:pt x="1" y="87"/>
                    <a:pt x="13" y="89"/>
                  </a:cubicBezTo>
                  <a:cubicBezTo>
                    <a:pt x="8" y="91"/>
                    <a:pt x="6" y="95"/>
                    <a:pt x="6" y="101"/>
                  </a:cubicBezTo>
                  <a:cubicBezTo>
                    <a:pt x="6" y="108"/>
                    <a:pt x="11" y="114"/>
                    <a:pt x="19" y="114"/>
                  </a:cubicBezTo>
                  <a:cubicBezTo>
                    <a:pt x="20" y="114"/>
                    <a:pt x="21" y="114"/>
                    <a:pt x="22" y="114"/>
                  </a:cubicBezTo>
                  <a:cubicBezTo>
                    <a:pt x="16" y="112"/>
                    <a:pt x="12" y="107"/>
                    <a:pt x="12" y="101"/>
                  </a:cubicBezTo>
                  <a:close/>
                </a:path>
              </a:pathLst>
            </a:custGeom>
            <a:solidFill>
              <a:srgbClr val="99CC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685" name="Freeform 1199">
              <a:extLst>
                <a:ext uri="{FF2B5EF4-FFF2-40B4-BE49-F238E27FC236}">
                  <a16:creationId xmlns:a16="http://schemas.microsoft.com/office/drawing/2014/main" id="{DC872B82-12E6-4017-B9D9-1BA6737CB222}"/>
                </a:ext>
              </a:extLst>
            </p:cNvPr>
            <p:cNvSpPr>
              <a:spLocks noChangeAspect="1"/>
            </p:cNvSpPr>
            <p:nvPr/>
          </p:nvSpPr>
          <p:spPr bwMode="auto">
            <a:xfrm rot="618528">
              <a:off x="5726766" y="5925097"/>
              <a:ext cx="68152" cy="205740"/>
            </a:xfrm>
            <a:custGeom>
              <a:avLst/>
              <a:gdLst>
                <a:gd name="T0" fmla="*/ 205 w 38"/>
                <a:gd name="T1" fmla="*/ 635 h 114"/>
                <a:gd name="T2" fmla="*/ 159 w 38"/>
                <a:gd name="T3" fmla="*/ 559 h 114"/>
                <a:gd name="T4" fmla="*/ 243 w 38"/>
                <a:gd name="T5" fmla="*/ 492 h 114"/>
                <a:gd name="T6" fmla="*/ 243 w 38"/>
                <a:gd name="T7" fmla="*/ 492 h 114"/>
                <a:gd name="T8" fmla="*/ 243 w 38"/>
                <a:gd name="T9" fmla="*/ 75 h 114"/>
                <a:gd name="T10" fmla="*/ 121 w 38"/>
                <a:gd name="T11" fmla="*/ 0 h 114"/>
                <a:gd name="T12" fmla="*/ 0 w 38"/>
                <a:gd name="T13" fmla="*/ 75 h 114"/>
                <a:gd name="T14" fmla="*/ 0 w 38"/>
                <a:gd name="T15" fmla="*/ 492 h 114"/>
                <a:gd name="T16" fmla="*/ 0 w 38"/>
                <a:gd name="T17" fmla="*/ 492 h 114"/>
                <a:gd name="T18" fmla="*/ 83 w 38"/>
                <a:gd name="T19" fmla="*/ 559 h 114"/>
                <a:gd name="T20" fmla="*/ 38 w 38"/>
                <a:gd name="T21" fmla="*/ 635 h 114"/>
                <a:gd name="T22" fmla="*/ 121 w 38"/>
                <a:gd name="T23" fmla="*/ 718 h 114"/>
                <a:gd name="T24" fmla="*/ 205 w 38"/>
                <a:gd name="T25" fmla="*/ 635 h 11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38"/>
                <a:gd name="T40" fmla="*/ 0 h 114"/>
                <a:gd name="T41" fmla="*/ 38 w 38"/>
                <a:gd name="T42" fmla="*/ 114 h 114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38" h="114">
                  <a:moveTo>
                    <a:pt x="32" y="101"/>
                  </a:moveTo>
                  <a:cubicBezTo>
                    <a:pt x="32" y="95"/>
                    <a:pt x="29" y="91"/>
                    <a:pt x="25" y="89"/>
                  </a:cubicBezTo>
                  <a:cubicBezTo>
                    <a:pt x="37" y="87"/>
                    <a:pt x="38" y="81"/>
                    <a:pt x="38" y="78"/>
                  </a:cubicBezTo>
                  <a:cubicBezTo>
                    <a:pt x="38" y="78"/>
                    <a:pt x="38" y="78"/>
                    <a:pt x="38" y="78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7"/>
                    <a:pt x="34" y="0"/>
                    <a:pt x="19" y="0"/>
                  </a:cubicBezTo>
                  <a:cubicBezTo>
                    <a:pt x="4" y="0"/>
                    <a:pt x="0" y="7"/>
                    <a:pt x="0" y="12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81"/>
                    <a:pt x="1" y="87"/>
                    <a:pt x="13" y="89"/>
                  </a:cubicBezTo>
                  <a:cubicBezTo>
                    <a:pt x="8" y="91"/>
                    <a:pt x="6" y="95"/>
                    <a:pt x="6" y="101"/>
                  </a:cubicBezTo>
                  <a:cubicBezTo>
                    <a:pt x="6" y="108"/>
                    <a:pt x="11" y="114"/>
                    <a:pt x="19" y="114"/>
                  </a:cubicBezTo>
                  <a:cubicBezTo>
                    <a:pt x="26" y="114"/>
                    <a:pt x="32" y="108"/>
                    <a:pt x="32" y="101"/>
                  </a:cubicBezTo>
                  <a:close/>
                </a:path>
              </a:pathLst>
            </a:custGeom>
            <a:solidFill>
              <a:srgbClr val="99CC00"/>
            </a:solidFill>
            <a:ln w="3175">
              <a:solidFill>
                <a:srgbClr val="343434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</p:grpSp>
      <p:grpSp>
        <p:nvGrpSpPr>
          <p:cNvPr id="686" name="Group 685">
            <a:extLst>
              <a:ext uri="{FF2B5EF4-FFF2-40B4-BE49-F238E27FC236}">
                <a16:creationId xmlns:a16="http://schemas.microsoft.com/office/drawing/2014/main" id="{59A68462-81A5-408F-A202-F3D27825E855}"/>
              </a:ext>
            </a:extLst>
          </p:cNvPr>
          <p:cNvGrpSpPr/>
          <p:nvPr/>
        </p:nvGrpSpPr>
        <p:grpSpPr>
          <a:xfrm>
            <a:off x="2802394" y="5079989"/>
            <a:ext cx="561877" cy="616369"/>
            <a:chOff x="2752217" y="5214435"/>
            <a:chExt cx="589971" cy="647187"/>
          </a:xfrm>
        </p:grpSpPr>
        <p:sp>
          <p:nvSpPr>
            <p:cNvPr id="687" name="Freeform 977">
              <a:extLst>
                <a:ext uri="{FF2B5EF4-FFF2-40B4-BE49-F238E27FC236}">
                  <a16:creationId xmlns:a16="http://schemas.microsoft.com/office/drawing/2014/main" id="{E8CFBA73-7C4B-4C38-88C8-ECC31B93045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841539" y="5661026"/>
              <a:ext cx="35869" cy="200596"/>
            </a:xfrm>
            <a:custGeom>
              <a:avLst/>
              <a:gdLst>
                <a:gd name="T0" fmla="*/ 125 w 20"/>
                <a:gd name="T1" fmla="*/ 620 h 112"/>
                <a:gd name="T2" fmla="*/ 125 w 20"/>
                <a:gd name="T3" fmla="*/ 0 h 112"/>
                <a:gd name="T4" fmla="*/ 112 w 20"/>
                <a:gd name="T5" fmla="*/ 30 h 112"/>
                <a:gd name="T6" fmla="*/ 112 w 20"/>
                <a:gd name="T7" fmla="*/ 620 h 112"/>
                <a:gd name="T8" fmla="*/ 0 w 20"/>
                <a:gd name="T9" fmla="*/ 695 h 112"/>
                <a:gd name="T10" fmla="*/ 7 w 20"/>
                <a:gd name="T11" fmla="*/ 695 h 112"/>
                <a:gd name="T12" fmla="*/ 125 w 20"/>
                <a:gd name="T13" fmla="*/ 620 h 11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0"/>
                <a:gd name="T22" fmla="*/ 0 h 112"/>
                <a:gd name="T23" fmla="*/ 20 w 20"/>
                <a:gd name="T24" fmla="*/ 112 h 11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0" h="112">
                  <a:moveTo>
                    <a:pt x="20" y="10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8" y="100"/>
                    <a:pt x="18" y="100"/>
                    <a:pt x="18" y="100"/>
                  </a:cubicBezTo>
                  <a:cubicBezTo>
                    <a:pt x="18" y="105"/>
                    <a:pt x="14" y="111"/>
                    <a:pt x="0" y="112"/>
                  </a:cubicBezTo>
                  <a:cubicBezTo>
                    <a:pt x="0" y="112"/>
                    <a:pt x="1" y="112"/>
                    <a:pt x="1" y="112"/>
                  </a:cubicBezTo>
                  <a:cubicBezTo>
                    <a:pt x="16" y="112"/>
                    <a:pt x="20" y="105"/>
                    <a:pt x="20" y="100"/>
                  </a:cubicBezTo>
                  <a:close/>
                </a:path>
              </a:pathLst>
            </a:custGeom>
            <a:solidFill>
              <a:srgbClr val="FE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688" name="Freeform 978">
              <a:extLst>
                <a:ext uri="{FF2B5EF4-FFF2-40B4-BE49-F238E27FC236}">
                  <a16:creationId xmlns:a16="http://schemas.microsoft.com/office/drawing/2014/main" id="{22432457-03DA-4888-A68C-C91C1FC1ECA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809256" y="5661026"/>
              <a:ext cx="39456" cy="200596"/>
            </a:xfrm>
            <a:custGeom>
              <a:avLst/>
              <a:gdLst>
                <a:gd name="T0" fmla="*/ 137 w 22"/>
                <a:gd name="T1" fmla="*/ 695 h 112"/>
                <a:gd name="T2" fmla="*/ 37 w 22"/>
                <a:gd name="T3" fmla="*/ 620 h 112"/>
                <a:gd name="T4" fmla="*/ 37 w 22"/>
                <a:gd name="T5" fmla="*/ 67 h 112"/>
                <a:gd name="T6" fmla="*/ 0 w 22"/>
                <a:gd name="T7" fmla="*/ 0 h 112"/>
                <a:gd name="T8" fmla="*/ 0 w 22"/>
                <a:gd name="T9" fmla="*/ 5 h 112"/>
                <a:gd name="T10" fmla="*/ 0 w 22"/>
                <a:gd name="T11" fmla="*/ 620 h 112"/>
                <a:gd name="T12" fmla="*/ 120 w 22"/>
                <a:gd name="T13" fmla="*/ 695 h 112"/>
                <a:gd name="T14" fmla="*/ 137 w 22"/>
                <a:gd name="T15" fmla="*/ 695 h 11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2"/>
                <a:gd name="T25" fmla="*/ 0 h 112"/>
                <a:gd name="T26" fmla="*/ 22 w 22"/>
                <a:gd name="T27" fmla="*/ 112 h 11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2" h="112">
                  <a:moveTo>
                    <a:pt x="22" y="112"/>
                  </a:moveTo>
                  <a:cubicBezTo>
                    <a:pt x="8" y="111"/>
                    <a:pt x="6" y="104"/>
                    <a:pt x="6" y="100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00"/>
                    <a:pt x="0" y="100"/>
                    <a:pt x="0" y="100"/>
                  </a:cubicBezTo>
                  <a:cubicBezTo>
                    <a:pt x="0" y="105"/>
                    <a:pt x="4" y="112"/>
                    <a:pt x="19" y="112"/>
                  </a:cubicBezTo>
                  <a:cubicBezTo>
                    <a:pt x="20" y="112"/>
                    <a:pt x="21" y="112"/>
                    <a:pt x="22" y="112"/>
                  </a:cubicBezTo>
                  <a:close/>
                </a:path>
              </a:pathLst>
            </a:custGeom>
            <a:solidFill>
              <a:srgbClr val="FE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689" name="Freeform 979">
              <a:extLst>
                <a:ext uri="{FF2B5EF4-FFF2-40B4-BE49-F238E27FC236}">
                  <a16:creationId xmlns:a16="http://schemas.microsoft.com/office/drawing/2014/main" id="{22F5CA09-5CBA-4A0C-AFC9-8AD07E9F672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809256" y="5661026"/>
              <a:ext cx="68152" cy="200596"/>
            </a:xfrm>
            <a:custGeom>
              <a:avLst/>
              <a:gdLst>
                <a:gd name="T0" fmla="*/ 237 w 38"/>
                <a:gd name="T1" fmla="*/ 0 h 112"/>
                <a:gd name="T2" fmla="*/ 120 w 38"/>
                <a:gd name="T3" fmla="*/ 229 h 112"/>
                <a:gd name="T4" fmla="*/ 0 w 38"/>
                <a:gd name="T5" fmla="*/ 0 h 112"/>
                <a:gd name="T6" fmla="*/ 0 w 38"/>
                <a:gd name="T7" fmla="*/ 5 h 112"/>
                <a:gd name="T8" fmla="*/ 0 w 38"/>
                <a:gd name="T9" fmla="*/ 620 h 112"/>
                <a:gd name="T10" fmla="*/ 120 w 38"/>
                <a:gd name="T11" fmla="*/ 695 h 112"/>
                <a:gd name="T12" fmla="*/ 237 w 38"/>
                <a:gd name="T13" fmla="*/ 620 h 112"/>
                <a:gd name="T14" fmla="*/ 237 w 38"/>
                <a:gd name="T15" fmla="*/ 620 h 112"/>
                <a:gd name="T16" fmla="*/ 237 w 38"/>
                <a:gd name="T17" fmla="*/ 5 h 112"/>
                <a:gd name="T18" fmla="*/ 237 w 38"/>
                <a:gd name="T19" fmla="*/ 0 h 11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8"/>
                <a:gd name="T31" fmla="*/ 0 h 112"/>
                <a:gd name="T32" fmla="*/ 38 w 38"/>
                <a:gd name="T33" fmla="*/ 112 h 11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8" h="112">
                  <a:moveTo>
                    <a:pt x="38" y="0"/>
                  </a:moveTo>
                  <a:cubicBezTo>
                    <a:pt x="19" y="37"/>
                    <a:pt x="19" y="37"/>
                    <a:pt x="19" y="3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00"/>
                    <a:pt x="0" y="100"/>
                    <a:pt x="0" y="100"/>
                  </a:cubicBezTo>
                  <a:cubicBezTo>
                    <a:pt x="0" y="105"/>
                    <a:pt x="4" y="112"/>
                    <a:pt x="19" y="112"/>
                  </a:cubicBezTo>
                  <a:cubicBezTo>
                    <a:pt x="34" y="112"/>
                    <a:pt x="38" y="105"/>
                    <a:pt x="38" y="100"/>
                  </a:cubicBezTo>
                  <a:cubicBezTo>
                    <a:pt x="38" y="100"/>
                    <a:pt x="38" y="100"/>
                    <a:pt x="38" y="100"/>
                  </a:cubicBezTo>
                  <a:cubicBezTo>
                    <a:pt x="38" y="1"/>
                    <a:pt x="38" y="1"/>
                    <a:pt x="38" y="1"/>
                  </a:cubicBezTo>
                  <a:lnTo>
                    <a:pt x="38" y="0"/>
                  </a:lnTo>
                  <a:close/>
                </a:path>
              </a:pathLst>
            </a:custGeom>
            <a:solidFill>
              <a:srgbClr val="FE0000"/>
            </a:solidFill>
            <a:ln w="4763">
              <a:solidFill>
                <a:srgbClr val="343434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690" name="Freeform 980">
              <a:extLst>
                <a:ext uri="{FF2B5EF4-FFF2-40B4-BE49-F238E27FC236}">
                  <a16:creationId xmlns:a16="http://schemas.microsoft.com/office/drawing/2014/main" id="{D30D810E-2D81-40DE-AA96-A292D1A0624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830778" y="5696975"/>
              <a:ext cx="30130" cy="37387"/>
            </a:xfrm>
            <a:custGeom>
              <a:avLst/>
              <a:gdLst>
                <a:gd name="T0" fmla="*/ 42 w 42"/>
                <a:gd name="T1" fmla="*/ 0 h 52"/>
                <a:gd name="T2" fmla="*/ 17 w 42"/>
                <a:gd name="T3" fmla="*/ 47 h 52"/>
                <a:gd name="T4" fmla="*/ 0 w 42"/>
                <a:gd name="T5" fmla="*/ 10 h 52"/>
                <a:gd name="T6" fmla="*/ 17 w 42"/>
                <a:gd name="T7" fmla="*/ 52 h 52"/>
                <a:gd name="T8" fmla="*/ 42 w 42"/>
                <a:gd name="T9" fmla="*/ 0 h 5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2"/>
                <a:gd name="T16" fmla="*/ 0 h 52"/>
                <a:gd name="T17" fmla="*/ 42 w 42"/>
                <a:gd name="T18" fmla="*/ 52 h 5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2" h="52">
                  <a:moveTo>
                    <a:pt x="42" y="0"/>
                  </a:moveTo>
                  <a:lnTo>
                    <a:pt x="17" y="47"/>
                  </a:lnTo>
                  <a:lnTo>
                    <a:pt x="0" y="10"/>
                  </a:lnTo>
                  <a:lnTo>
                    <a:pt x="17" y="52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FE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691" name="Freeform 1000">
              <a:extLst>
                <a:ext uri="{FF2B5EF4-FFF2-40B4-BE49-F238E27FC236}">
                  <a16:creationId xmlns:a16="http://schemas.microsoft.com/office/drawing/2014/main" id="{24F7BA9F-B27C-40C0-ABC0-0C99BA8180D2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952132" y="5300663"/>
              <a:ext cx="69437" cy="199310"/>
            </a:xfrm>
            <a:custGeom>
              <a:avLst/>
              <a:gdLst>
                <a:gd name="T0" fmla="*/ 237 w 38"/>
                <a:gd name="T1" fmla="*/ 621 h 111"/>
                <a:gd name="T2" fmla="*/ 237 w 38"/>
                <a:gd name="T3" fmla="*/ 0 h 111"/>
                <a:gd name="T4" fmla="*/ 155 w 38"/>
                <a:gd name="T5" fmla="*/ 70 h 111"/>
                <a:gd name="T6" fmla="*/ 200 w 38"/>
                <a:gd name="T7" fmla="*/ 138 h 111"/>
                <a:gd name="T8" fmla="*/ 120 w 38"/>
                <a:gd name="T9" fmla="*/ 225 h 111"/>
                <a:gd name="T10" fmla="*/ 37 w 38"/>
                <a:gd name="T11" fmla="*/ 138 h 111"/>
                <a:gd name="T12" fmla="*/ 80 w 38"/>
                <a:gd name="T13" fmla="*/ 70 h 111"/>
                <a:gd name="T14" fmla="*/ 0 w 38"/>
                <a:gd name="T15" fmla="*/ 0 h 111"/>
                <a:gd name="T16" fmla="*/ 0 w 38"/>
                <a:gd name="T17" fmla="*/ 621 h 111"/>
                <a:gd name="T18" fmla="*/ 120 w 38"/>
                <a:gd name="T19" fmla="*/ 696 h 111"/>
                <a:gd name="T20" fmla="*/ 237 w 38"/>
                <a:gd name="T21" fmla="*/ 621 h 111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38"/>
                <a:gd name="T34" fmla="*/ 0 h 111"/>
                <a:gd name="T35" fmla="*/ 38 w 38"/>
                <a:gd name="T36" fmla="*/ 111 h 111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38" h="111">
                  <a:moveTo>
                    <a:pt x="38" y="99"/>
                  </a:moveTo>
                  <a:cubicBezTo>
                    <a:pt x="38" y="0"/>
                    <a:pt x="38" y="0"/>
                    <a:pt x="38" y="0"/>
                  </a:cubicBezTo>
                  <a:cubicBezTo>
                    <a:pt x="37" y="3"/>
                    <a:pt x="36" y="9"/>
                    <a:pt x="25" y="11"/>
                  </a:cubicBezTo>
                  <a:cubicBezTo>
                    <a:pt x="29" y="13"/>
                    <a:pt x="32" y="17"/>
                    <a:pt x="32" y="22"/>
                  </a:cubicBezTo>
                  <a:cubicBezTo>
                    <a:pt x="32" y="30"/>
                    <a:pt x="26" y="36"/>
                    <a:pt x="19" y="36"/>
                  </a:cubicBezTo>
                  <a:cubicBezTo>
                    <a:pt x="11" y="36"/>
                    <a:pt x="6" y="30"/>
                    <a:pt x="6" y="22"/>
                  </a:cubicBezTo>
                  <a:cubicBezTo>
                    <a:pt x="6" y="17"/>
                    <a:pt x="8" y="13"/>
                    <a:pt x="13" y="11"/>
                  </a:cubicBezTo>
                  <a:cubicBezTo>
                    <a:pt x="1" y="9"/>
                    <a:pt x="0" y="3"/>
                    <a:pt x="0" y="0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106"/>
                    <a:pt x="4" y="111"/>
                    <a:pt x="19" y="111"/>
                  </a:cubicBezTo>
                  <a:cubicBezTo>
                    <a:pt x="34" y="111"/>
                    <a:pt x="38" y="106"/>
                    <a:pt x="38" y="99"/>
                  </a:cubicBezTo>
                  <a:close/>
                </a:path>
              </a:pathLst>
            </a:custGeom>
            <a:solidFill>
              <a:srgbClr val="FFF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692" name="Freeform 1001">
              <a:extLst>
                <a:ext uri="{FF2B5EF4-FFF2-40B4-BE49-F238E27FC236}">
                  <a16:creationId xmlns:a16="http://schemas.microsoft.com/office/drawing/2014/main" id="{8A2BF7A9-0DA3-4E58-8FD4-5ABA3CBF239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985023" y="5300663"/>
              <a:ext cx="36546" cy="199310"/>
            </a:xfrm>
            <a:custGeom>
              <a:avLst/>
              <a:gdLst>
                <a:gd name="T0" fmla="*/ 125 w 20"/>
                <a:gd name="T1" fmla="*/ 621 h 111"/>
                <a:gd name="T2" fmla="*/ 125 w 20"/>
                <a:gd name="T3" fmla="*/ 0 h 111"/>
                <a:gd name="T4" fmla="*/ 107 w 20"/>
                <a:gd name="T5" fmla="*/ 38 h 111"/>
                <a:gd name="T6" fmla="*/ 107 w 20"/>
                <a:gd name="T7" fmla="*/ 621 h 111"/>
                <a:gd name="T8" fmla="*/ 0 w 20"/>
                <a:gd name="T9" fmla="*/ 696 h 111"/>
                <a:gd name="T10" fmla="*/ 7 w 20"/>
                <a:gd name="T11" fmla="*/ 696 h 111"/>
                <a:gd name="T12" fmla="*/ 125 w 20"/>
                <a:gd name="T13" fmla="*/ 621 h 11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0"/>
                <a:gd name="T22" fmla="*/ 0 h 111"/>
                <a:gd name="T23" fmla="*/ 20 w 20"/>
                <a:gd name="T24" fmla="*/ 111 h 11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0" h="111">
                  <a:moveTo>
                    <a:pt x="20" y="99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20" y="1"/>
                    <a:pt x="19" y="5"/>
                    <a:pt x="17" y="6"/>
                  </a:cubicBezTo>
                  <a:cubicBezTo>
                    <a:pt x="17" y="99"/>
                    <a:pt x="17" y="99"/>
                    <a:pt x="17" y="99"/>
                  </a:cubicBezTo>
                  <a:cubicBezTo>
                    <a:pt x="17" y="105"/>
                    <a:pt x="14" y="111"/>
                    <a:pt x="0" y="111"/>
                  </a:cubicBezTo>
                  <a:cubicBezTo>
                    <a:pt x="0" y="111"/>
                    <a:pt x="0" y="111"/>
                    <a:pt x="1" y="111"/>
                  </a:cubicBezTo>
                  <a:cubicBezTo>
                    <a:pt x="16" y="111"/>
                    <a:pt x="20" y="106"/>
                    <a:pt x="20" y="99"/>
                  </a:cubicBezTo>
                  <a:close/>
                </a:path>
              </a:pathLst>
            </a:custGeom>
            <a:solidFill>
              <a:srgbClr val="FFF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693" name="Freeform 1002">
              <a:extLst>
                <a:ext uri="{FF2B5EF4-FFF2-40B4-BE49-F238E27FC236}">
                  <a16:creationId xmlns:a16="http://schemas.microsoft.com/office/drawing/2014/main" id="{5E196C1D-05A7-4ACE-B1E7-E9E5197F04FB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2952132" y="5300663"/>
              <a:ext cx="69437" cy="199310"/>
            </a:xfrm>
            <a:custGeom>
              <a:avLst/>
              <a:gdLst>
                <a:gd name="T0" fmla="*/ 155 w 38"/>
                <a:gd name="T1" fmla="*/ 70 h 111"/>
                <a:gd name="T2" fmla="*/ 200 w 38"/>
                <a:gd name="T3" fmla="*/ 138 h 111"/>
                <a:gd name="T4" fmla="*/ 137 w 38"/>
                <a:gd name="T5" fmla="*/ 225 h 111"/>
                <a:gd name="T6" fmla="*/ 150 w 38"/>
                <a:gd name="T7" fmla="*/ 225 h 111"/>
                <a:gd name="T8" fmla="*/ 220 w 38"/>
                <a:gd name="T9" fmla="*/ 138 h 111"/>
                <a:gd name="T10" fmla="*/ 180 w 38"/>
                <a:gd name="T11" fmla="*/ 70 h 111"/>
                <a:gd name="T12" fmla="*/ 237 w 38"/>
                <a:gd name="T13" fmla="*/ 8 h 111"/>
                <a:gd name="T14" fmla="*/ 237 w 38"/>
                <a:gd name="T15" fmla="*/ 0 h 111"/>
                <a:gd name="T16" fmla="*/ 155 w 38"/>
                <a:gd name="T17" fmla="*/ 70 h 111"/>
                <a:gd name="T18" fmla="*/ 137 w 38"/>
                <a:gd name="T19" fmla="*/ 696 h 111"/>
                <a:gd name="T20" fmla="*/ 30 w 38"/>
                <a:gd name="T21" fmla="*/ 621 h 111"/>
                <a:gd name="T22" fmla="*/ 30 w 38"/>
                <a:gd name="T23" fmla="*/ 50 h 111"/>
                <a:gd name="T24" fmla="*/ 0 w 38"/>
                <a:gd name="T25" fmla="*/ 0 h 111"/>
                <a:gd name="T26" fmla="*/ 0 w 38"/>
                <a:gd name="T27" fmla="*/ 621 h 111"/>
                <a:gd name="T28" fmla="*/ 120 w 38"/>
                <a:gd name="T29" fmla="*/ 696 h 111"/>
                <a:gd name="T30" fmla="*/ 137 w 38"/>
                <a:gd name="T31" fmla="*/ 696 h 111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38"/>
                <a:gd name="T49" fmla="*/ 0 h 111"/>
                <a:gd name="T50" fmla="*/ 38 w 38"/>
                <a:gd name="T51" fmla="*/ 111 h 111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38" h="111">
                  <a:moveTo>
                    <a:pt x="25" y="11"/>
                  </a:moveTo>
                  <a:cubicBezTo>
                    <a:pt x="29" y="13"/>
                    <a:pt x="32" y="17"/>
                    <a:pt x="32" y="22"/>
                  </a:cubicBezTo>
                  <a:cubicBezTo>
                    <a:pt x="32" y="29"/>
                    <a:pt x="28" y="34"/>
                    <a:pt x="22" y="36"/>
                  </a:cubicBezTo>
                  <a:cubicBezTo>
                    <a:pt x="22" y="36"/>
                    <a:pt x="23" y="36"/>
                    <a:pt x="24" y="36"/>
                  </a:cubicBezTo>
                  <a:cubicBezTo>
                    <a:pt x="31" y="35"/>
                    <a:pt x="35" y="30"/>
                    <a:pt x="35" y="22"/>
                  </a:cubicBezTo>
                  <a:cubicBezTo>
                    <a:pt x="35" y="17"/>
                    <a:pt x="33" y="13"/>
                    <a:pt x="29" y="11"/>
                  </a:cubicBezTo>
                  <a:cubicBezTo>
                    <a:pt x="35" y="10"/>
                    <a:pt x="38" y="5"/>
                    <a:pt x="38" y="1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7" y="3"/>
                    <a:pt x="36" y="9"/>
                    <a:pt x="25" y="11"/>
                  </a:cubicBezTo>
                  <a:close/>
                  <a:moveTo>
                    <a:pt x="22" y="111"/>
                  </a:moveTo>
                  <a:cubicBezTo>
                    <a:pt x="8" y="110"/>
                    <a:pt x="5" y="105"/>
                    <a:pt x="5" y="99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1" y="6"/>
                    <a:pt x="0" y="2"/>
                    <a:pt x="0" y="0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106"/>
                    <a:pt x="4" y="111"/>
                    <a:pt x="19" y="111"/>
                  </a:cubicBezTo>
                  <a:cubicBezTo>
                    <a:pt x="20" y="111"/>
                    <a:pt x="21" y="111"/>
                    <a:pt x="22" y="111"/>
                  </a:cubicBezTo>
                  <a:close/>
                </a:path>
              </a:pathLst>
            </a:custGeom>
            <a:solidFill>
              <a:srgbClr val="FFF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694" name="Freeform 1186">
              <a:extLst>
                <a:ext uri="{FF2B5EF4-FFF2-40B4-BE49-F238E27FC236}">
                  <a16:creationId xmlns:a16="http://schemas.microsoft.com/office/drawing/2014/main" id="{73830169-BEA0-43F3-8AAA-6EE6BF0F2796}"/>
                </a:ext>
              </a:extLst>
            </p:cNvPr>
            <p:cNvSpPr>
              <a:spLocks noChangeAspect="1"/>
            </p:cNvSpPr>
            <p:nvPr/>
          </p:nvSpPr>
          <p:spPr bwMode="auto">
            <a:xfrm rot="10800000">
              <a:off x="2752217" y="5422552"/>
              <a:ext cx="68152" cy="208311"/>
            </a:xfrm>
            <a:custGeom>
              <a:avLst/>
              <a:gdLst>
                <a:gd name="T0" fmla="*/ 237 w 38"/>
                <a:gd name="T1" fmla="*/ 493 h 115"/>
                <a:gd name="T2" fmla="*/ 237 w 38"/>
                <a:gd name="T3" fmla="*/ 75 h 115"/>
                <a:gd name="T4" fmla="*/ 120 w 38"/>
                <a:gd name="T5" fmla="*/ 0 h 115"/>
                <a:gd name="T6" fmla="*/ 0 w 38"/>
                <a:gd name="T7" fmla="*/ 75 h 115"/>
                <a:gd name="T8" fmla="*/ 0 w 38"/>
                <a:gd name="T9" fmla="*/ 493 h 115"/>
                <a:gd name="T10" fmla="*/ 120 w 38"/>
                <a:gd name="T11" fmla="*/ 726 h 115"/>
                <a:gd name="T12" fmla="*/ 237 w 38"/>
                <a:gd name="T13" fmla="*/ 493 h 11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8"/>
                <a:gd name="T22" fmla="*/ 0 h 115"/>
                <a:gd name="T23" fmla="*/ 38 w 38"/>
                <a:gd name="T24" fmla="*/ 115 h 11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8" h="115">
                  <a:moveTo>
                    <a:pt x="38" y="78"/>
                  </a:moveTo>
                  <a:cubicBezTo>
                    <a:pt x="38" y="12"/>
                    <a:pt x="38" y="12"/>
                    <a:pt x="38" y="12"/>
                  </a:cubicBezTo>
                  <a:cubicBezTo>
                    <a:pt x="38" y="7"/>
                    <a:pt x="34" y="0"/>
                    <a:pt x="19" y="0"/>
                  </a:cubicBezTo>
                  <a:cubicBezTo>
                    <a:pt x="4" y="0"/>
                    <a:pt x="0" y="7"/>
                    <a:pt x="0" y="12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19" y="115"/>
                    <a:pt x="19" y="115"/>
                    <a:pt x="19" y="115"/>
                  </a:cubicBezTo>
                  <a:lnTo>
                    <a:pt x="38" y="78"/>
                  </a:lnTo>
                  <a:close/>
                </a:path>
              </a:pathLst>
            </a:custGeom>
            <a:solidFill>
              <a:srgbClr val="9900FF"/>
            </a:solidFill>
            <a:ln w="9525">
              <a:noFill/>
              <a:round/>
              <a:headEnd/>
              <a:tailEnd/>
            </a:ln>
          </p:spPr>
          <p:txBody>
            <a:bodyPr rot="10800000"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695" name="Freeform 1187">
              <a:extLst>
                <a:ext uri="{FF2B5EF4-FFF2-40B4-BE49-F238E27FC236}">
                  <a16:creationId xmlns:a16="http://schemas.microsoft.com/office/drawing/2014/main" id="{E8E9DE5A-5D7D-445D-B476-490C160B8E88}"/>
                </a:ext>
              </a:extLst>
            </p:cNvPr>
            <p:cNvSpPr>
              <a:spLocks noChangeAspect="1"/>
            </p:cNvSpPr>
            <p:nvPr/>
          </p:nvSpPr>
          <p:spPr bwMode="auto">
            <a:xfrm rot="10800000">
              <a:off x="2780913" y="5422552"/>
              <a:ext cx="39456" cy="208311"/>
            </a:xfrm>
            <a:custGeom>
              <a:avLst/>
              <a:gdLst>
                <a:gd name="T0" fmla="*/ 37 w 22"/>
                <a:gd name="T1" fmla="*/ 493 h 115"/>
                <a:gd name="T2" fmla="*/ 37 w 22"/>
                <a:gd name="T3" fmla="*/ 75 h 115"/>
                <a:gd name="T4" fmla="*/ 137 w 22"/>
                <a:gd name="T5" fmla="*/ 8 h 115"/>
                <a:gd name="T6" fmla="*/ 120 w 22"/>
                <a:gd name="T7" fmla="*/ 0 h 115"/>
                <a:gd name="T8" fmla="*/ 0 w 22"/>
                <a:gd name="T9" fmla="*/ 75 h 115"/>
                <a:gd name="T10" fmla="*/ 0 w 22"/>
                <a:gd name="T11" fmla="*/ 493 h 115"/>
                <a:gd name="T12" fmla="*/ 120 w 22"/>
                <a:gd name="T13" fmla="*/ 726 h 115"/>
                <a:gd name="T14" fmla="*/ 137 w 22"/>
                <a:gd name="T15" fmla="*/ 701 h 115"/>
                <a:gd name="T16" fmla="*/ 37 w 22"/>
                <a:gd name="T17" fmla="*/ 493 h 11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2"/>
                <a:gd name="T28" fmla="*/ 0 h 115"/>
                <a:gd name="T29" fmla="*/ 22 w 22"/>
                <a:gd name="T30" fmla="*/ 115 h 11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2" h="115">
                  <a:moveTo>
                    <a:pt x="6" y="78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6" y="8"/>
                    <a:pt x="9" y="1"/>
                    <a:pt x="22" y="1"/>
                  </a:cubicBezTo>
                  <a:cubicBezTo>
                    <a:pt x="21" y="0"/>
                    <a:pt x="20" y="0"/>
                    <a:pt x="19" y="0"/>
                  </a:cubicBezTo>
                  <a:cubicBezTo>
                    <a:pt x="4" y="0"/>
                    <a:pt x="0" y="7"/>
                    <a:pt x="0" y="12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19" y="115"/>
                    <a:pt x="19" y="115"/>
                    <a:pt x="19" y="115"/>
                  </a:cubicBezTo>
                  <a:cubicBezTo>
                    <a:pt x="22" y="111"/>
                    <a:pt x="22" y="111"/>
                    <a:pt x="22" y="111"/>
                  </a:cubicBezTo>
                  <a:lnTo>
                    <a:pt x="6" y="78"/>
                  </a:lnTo>
                  <a:close/>
                </a:path>
              </a:pathLst>
            </a:custGeom>
            <a:solidFill>
              <a:srgbClr val="9900FF"/>
            </a:solidFill>
            <a:ln w="9525">
              <a:noFill/>
              <a:round/>
              <a:headEnd/>
              <a:tailEnd/>
            </a:ln>
          </p:spPr>
          <p:txBody>
            <a:bodyPr rot="10800000"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696" name="Freeform 1188">
              <a:extLst>
                <a:ext uri="{FF2B5EF4-FFF2-40B4-BE49-F238E27FC236}">
                  <a16:creationId xmlns:a16="http://schemas.microsoft.com/office/drawing/2014/main" id="{CB7FC758-0ED1-40EB-9AAE-932610B2A006}"/>
                </a:ext>
              </a:extLst>
            </p:cNvPr>
            <p:cNvSpPr>
              <a:spLocks noChangeAspect="1"/>
            </p:cNvSpPr>
            <p:nvPr/>
          </p:nvSpPr>
          <p:spPr bwMode="auto">
            <a:xfrm rot="10800000">
              <a:off x="2752217" y="5422552"/>
              <a:ext cx="35869" cy="208311"/>
            </a:xfrm>
            <a:custGeom>
              <a:avLst/>
              <a:gdLst>
                <a:gd name="T0" fmla="*/ 112 w 20"/>
                <a:gd name="T1" fmla="*/ 75 h 115"/>
                <a:gd name="T2" fmla="*/ 112 w 20"/>
                <a:gd name="T3" fmla="*/ 493 h 115"/>
                <a:gd name="T4" fmla="*/ 7 w 20"/>
                <a:gd name="T5" fmla="*/ 726 h 115"/>
                <a:gd name="T6" fmla="*/ 7 w 20"/>
                <a:gd name="T7" fmla="*/ 726 h 115"/>
                <a:gd name="T8" fmla="*/ 125 w 20"/>
                <a:gd name="T9" fmla="*/ 493 h 115"/>
                <a:gd name="T10" fmla="*/ 125 w 20"/>
                <a:gd name="T11" fmla="*/ 75 h 115"/>
                <a:gd name="T12" fmla="*/ 7 w 20"/>
                <a:gd name="T13" fmla="*/ 0 h 115"/>
                <a:gd name="T14" fmla="*/ 0 w 20"/>
                <a:gd name="T15" fmla="*/ 0 h 115"/>
                <a:gd name="T16" fmla="*/ 112 w 20"/>
                <a:gd name="T17" fmla="*/ 75 h 11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0"/>
                <a:gd name="T28" fmla="*/ 0 h 115"/>
                <a:gd name="T29" fmla="*/ 20 w 20"/>
                <a:gd name="T30" fmla="*/ 115 h 11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0" h="115">
                  <a:moveTo>
                    <a:pt x="18" y="12"/>
                  </a:moveTo>
                  <a:cubicBezTo>
                    <a:pt x="18" y="78"/>
                    <a:pt x="18" y="78"/>
                    <a:pt x="18" y="78"/>
                  </a:cubicBezTo>
                  <a:cubicBezTo>
                    <a:pt x="1" y="115"/>
                    <a:pt x="1" y="115"/>
                    <a:pt x="1" y="115"/>
                  </a:cubicBezTo>
                  <a:cubicBezTo>
                    <a:pt x="1" y="115"/>
                    <a:pt x="1" y="115"/>
                    <a:pt x="1" y="115"/>
                  </a:cubicBezTo>
                  <a:cubicBezTo>
                    <a:pt x="20" y="78"/>
                    <a:pt x="20" y="78"/>
                    <a:pt x="20" y="78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20" y="7"/>
                    <a:pt x="16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14" y="1"/>
                    <a:pt x="18" y="8"/>
                    <a:pt x="18" y="12"/>
                  </a:cubicBezTo>
                  <a:close/>
                </a:path>
              </a:pathLst>
            </a:custGeom>
            <a:solidFill>
              <a:srgbClr val="9900FF"/>
            </a:solidFill>
            <a:ln w="9525">
              <a:noFill/>
              <a:round/>
              <a:headEnd/>
              <a:tailEnd/>
            </a:ln>
          </p:spPr>
          <p:txBody>
            <a:bodyPr rot="10800000"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697" name="Freeform 1191">
              <a:extLst>
                <a:ext uri="{FF2B5EF4-FFF2-40B4-BE49-F238E27FC236}">
                  <a16:creationId xmlns:a16="http://schemas.microsoft.com/office/drawing/2014/main" id="{EE981BAB-4CB3-46B8-BE1A-FF3A7BFB24AB}"/>
                </a:ext>
              </a:extLst>
            </p:cNvPr>
            <p:cNvSpPr>
              <a:spLocks noChangeAspect="1"/>
            </p:cNvSpPr>
            <p:nvPr/>
          </p:nvSpPr>
          <p:spPr bwMode="auto">
            <a:xfrm rot="10800000">
              <a:off x="3184318" y="5564823"/>
              <a:ext cx="69437" cy="205740"/>
            </a:xfrm>
            <a:custGeom>
              <a:avLst/>
              <a:gdLst>
                <a:gd name="T0" fmla="*/ 205 w 38"/>
                <a:gd name="T1" fmla="*/ 635 h 114"/>
                <a:gd name="T2" fmla="*/ 159 w 38"/>
                <a:gd name="T3" fmla="*/ 559 h 114"/>
                <a:gd name="T4" fmla="*/ 243 w 38"/>
                <a:gd name="T5" fmla="*/ 492 h 114"/>
                <a:gd name="T6" fmla="*/ 243 w 38"/>
                <a:gd name="T7" fmla="*/ 492 h 114"/>
                <a:gd name="T8" fmla="*/ 243 w 38"/>
                <a:gd name="T9" fmla="*/ 75 h 114"/>
                <a:gd name="T10" fmla="*/ 121 w 38"/>
                <a:gd name="T11" fmla="*/ 0 h 114"/>
                <a:gd name="T12" fmla="*/ 0 w 38"/>
                <a:gd name="T13" fmla="*/ 75 h 114"/>
                <a:gd name="T14" fmla="*/ 0 w 38"/>
                <a:gd name="T15" fmla="*/ 492 h 114"/>
                <a:gd name="T16" fmla="*/ 0 w 38"/>
                <a:gd name="T17" fmla="*/ 492 h 114"/>
                <a:gd name="T18" fmla="*/ 83 w 38"/>
                <a:gd name="T19" fmla="*/ 559 h 114"/>
                <a:gd name="T20" fmla="*/ 38 w 38"/>
                <a:gd name="T21" fmla="*/ 635 h 114"/>
                <a:gd name="T22" fmla="*/ 121 w 38"/>
                <a:gd name="T23" fmla="*/ 718 h 114"/>
                <a:gd name="T24" fmla="*/ 205 w 38"/>
                <a:gd name="T25" fmla="*/ 635 h 11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38"/>
                <a:gd name="T40" fmla="*/ 0 h 114"/>
                <a:gd name="T41" fmla="*/ 38 w 38"/>
                <a:gd name="T42" fmla="*/ 114 h 114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38" h="114">
                  <a:moveTo>
                    <a:pt x="32" y="101"/>
                  </a:moveTo>
                  <a:cubicBezTo>
                    <a:pt x="32" y="95"/>
                    <a:pt x="29" y="91"/>
                    <a:pt x="25" y="89"/>
                  </a:cubicBezTo>
                  <a:cubicBezTo>
                    <a:pt x="37" y="87"/>
                    <a:pt x="38" y="81"/>
                    <a:pt x="38" y="78"/>
                  </a:cubicBezTo>
                  <a:cubicBezTo>
                    <a:pt x="38" y="78"/>
                    <a:pt x="38" y="78"/>
                    <a:pt x="38" y="78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7"/>
                    <a:pt x="34" y="0"/>
                    <a:pt x="19" y="0"/>
                  </a:cubicBezTo>
                  <a:cubicBezTo>
                    <a:pt x="4" y="0"/>
                    <a:pt x="0" y="7"/>
                    <a:pt x="0" y="12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81"/>
                    <a:pt x="1" y="87"/>
                    <a:pt x="13" y="89"/>
                  </a:cubicBezTo>
                  <a:cubicBezTo>
                    <a:pt x="8" y="91"/>
                    <a:pt x="6" y="95"/>
                    <a:pt x="6" y="101"/>
                  </a:cubicBezTo>
                  <a:cubicBezTo>
                    <a:pt x="6" y="108"/>
                    <a:pt x="11" y="114"/>
                    <a:pt x="19" y="114"/>
                  </a:cubicBezTo>
                  <a:cubicBezTo>
                    <a:pt x="26" y="114"/>
                    <a:pt x="32" y="108"/>
                    <a:pt x="32" y="101"/>
                  </a:cubicBezTo>
                  <a:close/>
                </a:path>
              </a:pathLst>
            </a:custGeom>
            <a:solidFill>
              <a:srgbClr val="99CC00"/>
            </a:solidFill>
            <a:ln w="9525">
              <a:noFill/>
              <a:round/>
              <a:headEnd/>
              <a:tailEnd/>
            </a:ln>
          </p:spPr>
          <p:txBody>
            <a:bodyPr rot="10800000"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698" name="Freeform 1192">
              <a:extLst>
                <a:ext uri="{FF2B5EF4-FFF2-40B4-BE49-F238E27FC236}">
                  <a16:creationId xmlns:a16="http://schemas.microsoft.com/office/drawing/2014/main" id="{609C8378-1FCC-40C2-945F-3E8E1A55FA53}"/>
                </a:ext>
              </a:extLst>
            </p:cNvPr>
            <p:cNvSpPr>
              <a:spLocks noChangeAspect="1"/>
            </p:cNvSpPr>
            <p:nvPr/>
          </p:nvSpPr>
          <p:spPr bwMode="auto">
            <a:xfrm rot="10800000">
              <a:off x="3184318" y="5564823"/>
              <a:ext cx="36165" cy="205740"/>
            </a:xfrm>
            <a:custGeom>
              <a:avLst/>
              <a:gdLst>
                <a:gd name="T0" fmla="*/ 112 w 20"/>
                <a:gd name="T1" fmla="*/ 75 h 114"/>
                <a:gd name="T2" fmla="*/ 112 w 20"/>
                <a:gd name="T3" fmla="*/ 492 h 114"/>
                <a:gd name="T4" fmla="*/ 112 w 20"/>
                <a:gd name="T5" fmla="*/ 492 h 114"/>
                <a:gd name="T6" fmla="*/ 32 w 20"/>
                <a:gd name="T7" fmla="*/ 559 h 114"/>
                <a:gd name="T8" fmla="*/ 75 w 20"/>
                <a:gd name="T9" fmla="*/ 635 h 114"/>
                <a:gd name="T10" fmla="*/ 0 w 20"/>
                <a:gd name="T11" fmla="*/ 718 h 114"/>
                <a:gd name="T12" fmla="*/ 7 w 20"/>
                <a:gd name="T13" fmla="*/ 718 h 114"/>
                <a:gd name="T14" fmla="*/ 88 w 20"/>
                <a:gd name="T15" fmla="*/ 635 h 114"/>
                <a:gd name="T16" fmla="*/ 43 w 20"/>
                <a:gd name="T17" fmla="*/ 559 h 114"/>
                <a:gd name="T18" fmla="*/ 125 w 20"/>
                <a:gd name="T19" fmla="*/ 492 h 114"/>
                <a:gd name="T20" fmla="*/ 125 w 20"/>
                <a:gd name="T21" fmla="*/ 492 h 114"/>
                <a:gd name="T22" fmla="*/ 125 w 20"/>
                <a:gd name="T23" fmla="*/ 75 h 114"/>
                <a:gd name="T24" fmla="*/ 7 w 20"/>
                <a:gd name="T25" fmla="*/ 0 h 114"/>
                <a:gd name="T26" fmla="*/ 0 w 20"/>
                <a:gd name="T27" fmla="*/ 0 h 114"/>
                <a:gd name="T28" fmla="*/ 112 w 20"/>
                <a:gd name="T29" fmla="*/ 75 h 114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0"/>
                <a:gd name="T46" fmla="*/ 0 h 114"/>
                <a:gd name="T47" fmla="*/ 20 w 20"/>
                <a:gd name="T48" fmla="*/ 114 h 114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0" h="114">
                  <a:moveTo>
                    <a:pt x="18" y="12"/>
                  </a:moveTo>
                  <a:cubicBezTo>
                    <a:pt x="18" y="78"/>
                    <a:pt x="18" y="78"/>
                    <a:pt x="18" y="78"/>
                  </a:cubicBezTo>
                  <a:cubicBezTo>
                    <a:pt x="18" y="78"/>
                    <a:pt x="18" y="78"/>
                    <a:pt x="18" y="78"/>
                  </a:cubicBezTo>
                  <a:cubicBezTo>
                    <a:pt x="18" y="81"/>
                    <a:pt x="17" y="87"/>
                    <a:pt x="5" y="89"/>
                  </a:cubicBezTo>
                  <a:cubicBezTo>
                    <a:pt x="9" y="91"/>
                    <a:pt x="12" y="95"/>
                    <a:pt x="12" y="101"/>
                  </a:cubicBezTo>
                  <a:cubicBezTo>
                    <a:pt x="12" y="108"/>
                    <a:pt x="7" y="113"/>
                    <a:pt x="0" y="114"/>
                  </a:cubicBezTo>
                  <a:cubicBezTo>
                    <a:pt x="0" y="114"/>
                    <a:pt x="0" y="114"/>
                    <a:pt x="1" y="114"/>
                  </a:cubicBezTo>
                  <a:cubicBezTo>
                    <a:pt x="8" y="114"/>
                    <a:pt x="14" y="108"/>
                    <a:pt x="14" y="101"/>
                  </a:cubicBezTo>
                  <a:cubicBezTo>
                    <a:pt x="14" y="95"/>
                    <a:pt x="11" y="91"/>
                    <a:pt x="7" y="89"/>
                  </a:cubicBezTo>
                  <a:cubicBezTo>
                    <a:pt x="19" y="87"/>
                    <a:pt x="20" y="81"/>
                    <a:pt x="20" y="78"/>
                  </a:cubicBezTo>
                  <a:cubicBezTo>
                    <a:pt x="20" y="78"/>
                    <a:pt x="20" y="78"/>
                    <a:pt x="20" y="78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20" y="7"/>
                    <a:pt x="16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4" y="1"/>
                    <a:pt x="18" y="8"/>
                    <a:pt x="18" y="12"/>
                  </a:cubicBezTo>
                  <a:close/>
                </a:path>
              </a:pathLst>
            </a:custGeom>
            <a:solidFill>
              <a:srgbClr val="99CC00"/>
            </a:solidFill>
            <a:ln w="9525">
              <a:noFill/>
              <a:round/>
              <a:headEnd/>
              <a:tailEnd/>
            </a:ln>
          </p:spPr>
          <p:txBody>
            <a:bodyPr rot="10800000"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699" name="Freeform 1193">
              <a:extLst>
                <a:ext uri="{FF2B5EF4-FFF2-40B4-BE49-F238E27FC236}">
                  <a16:creationId xmlns:a16="http://schemas.microsoft.com/office/drawing/2014/main" id="{B79CA957-B237-45D7-8BF6-039C9A39B8D2}"/>
                </a:ext>
              </a:extLst>
            </p:cNvPr>
            <p:cNvSpPr>
              <a:spLocks noChangeAspect="1"/>
            </p:cNvSpPr>
            <p:nvPr/>
          </p:nvSpPr>
          <p:spPr bwMode="auto">
            <a:xfrm rot="10800000">
              <a:off x="3213250" y="5564823"/>
              <a:ext cx="40505" cy="205740"/>
            </a:xfrm>
            <a:custGeom>
              <a:avLst/>
              <a:gdLst>
                <a:gd name="T0" fmla="*/ 79 w 22"/>
                <a:gd name="T1" fmla="*/ 635 h 114"/>
                <a:gd name="T2" fmla="*/ 122 w 22"/>
                <a:gd name="T3" fmla="*/ 559 h 114"/>
                <a:gd name="T4" fmla="*/ 38 w 22"/>
                <a:gd name="T5" fmla="*/ 492 h 114"/>
                <a:gd name="T6" fmla="*/ 38 w 22"/>
                <a:gd name="T7" fmla="*/ 492 h 114"/>
                <a:gd name="T8" fmla="*/ 38 w 22"/>
                <a:gd name="T9" fmla="*/ 75 h 114"/>
                <a:gd name="T10" fmla="*/ 143 w 22"/>
                <a:gd name="T11" fmla="*/ 8 h 114"/>
                <a:gd name="T12" fmla="*/ 122 w 22"/>
                <a:gd name="T13" fmla="*/ 0 h 114"/>
                <a:gd name="T14" fmla="*/ 0 w 22"/>
                <a:gd name="T15" fmla="*/ 75 h 114"/>
                <a:gd name="T16" fmla="*/ 0 w 22"/>
                <a:gd name="T17" fmla="*/ 492 h 114"/>
                <a:gd name="T18" fmla="*/ 0 w 22"/>
                <a:gd name="T19" fmla="*/ 492 h 114"/>
                <a:gd name="T20" fmla="*/ 84 w 22"/>
                <a:gd name="T21" fmla="*/ 559 h 114"/>
                <a:gd name="T22" fmla="*/ 38 w 22"/>
                <a:gd name="T23" fmla="*/ 635 h 114"/>
                <a:gd name="T24" fmla="*/ 122 w 22"/>
                <a:gd name="T25" fmla="*/ 718 h 114"/>
                <a:gd name="T26" fmla="*/ 143 w 22"/>
                <a:gd name="T27" fmla="*/ 718 h 114"/>
                <a:gd name="T28" fmla="*/ 79 w 22"/>
                <a:gd name="T29" fmla="*/ 635 h 114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2"/>
                <a:gd name="T46" fmla="*/ 0 h 114"/>
                <a:gd name="T47" fmla="*/ 22 w 22"/>
                <a:gd name="T48" fmla="*/ 114 h 114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2" h="114">
                  <a:moveTo>
                    <a:pt x="12" y="101"/>
                  </a:moveTo>
                  <a:cubicBezTo>
                    <a:pt x="12" y="95"/>
                    <a:pt x="15" y="91"/>
                    <a:pt x="19" y="89"/>
                  </a:cubicBezTo>
                  <a:cubicBezTo>
                    <a:pt x="7" y="87"/>
                    <a:pt x="6" y="81"/>
                    <a:pt x="6" y="78"/>
                  </a:cubicBezTo>
                  <a:cubicBezTo>
                    <a:pt x="6" y="78"/>
                    <a:pt x="6" y="78"/>
                    <a:pt x="6" y="78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8"/>
                    <a:pt x="8" y="1"/>
                    <a:pt x="22" y="1"/>
                  </a:cubicBezTo>
                  <a:cubicBezTo>
                    <a:pt x="21" y="0"/>
                    <a:pt x="20" y="0"/>
                    <a:pt x="19" y="0"/>
                  </a:cubicBezTo>
                  <a:cubicBezTo>
                    <a:pt x="4" y="0"/>
                    <a:pt x="0" y="7"/>
                    <a:pt x="0" y="12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81"/>
                    <a:pt x="1" y="87"/>
                    <a:pt x="13" y="89"/>
                  </a:cubicBezTo>
                  <a:cubicBezTo>
                    <a:pt x="8" y="91"/>
                    <a:pt x="6" y="95"/>
                    <a:pt x="6" y="101"/>
                  </a:cubicBezTo>
                  <a:cubicBezTo>
                    <a:pt x="6" y="108"/>
                    <a:pt x="11" y="114"/>
                    <a:pt x="19" y="114"/>
                  </a:cubicBezTo>
                  <a:cubicBezTo>
                    <a:pt x="20" y="114"/>
                    <a:pt x="21" y="114"/>
                    <a:pt x="22" y="114"/>
                  </a:cubicBezTo>
                  <a:cubicBezTo>
                    <a:pt x="16" y="112"/>
                    <a:pt x="12" y="107"/>
                    <a:pt x="12" y="101"/>
                  </a:cubicBezTo>
                  <a:close/>
                </a:path>
              </a:pathLst>
            </a:custGeom>
            <a:solidFill>
              <a:srgbClr val="99CC00"/>
            </a:solidFill>
            <a:ln w="9525">
              <a:noFill/>
              <a:round/>
              <a:headEnd/>
              <a:tailEnd/>
            </a:ln>
          </p:spPr>
          <p:txBody>
            <a:bodyPr rot="10800000"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700" name="Freeform 1201">
              <a:extLst>
                <a:ext uri="{FF2B5EF4-FFF2-40B4-BE49-F238E27FC236}">
                  <a16:creationId xmlns:a16="http://schemas.microsoft.com/office/drawing/2014/main" id="{776BCF7F-4519-4011-AA9C-4BBCDEE86316}"/>
                </a:ext>
              </a:extLst>
            </p:cNvPr>
            <p:cNvSpPr>
              <a:spLocks noChangeAspect="1"/>
            </p:cNvSpPr>
            <p:nvPr/>
          </p:nvSpPr>
          <p:spPr bwMode="auto">
            <a:xfrm rot="630320">
              <a:off x="3274036" y="5217051"/>
              <a:ext cx="68152" cy="200596"/>
            </a:xfrm>
            <a:custGeom>
              <a:avLst/>
              <a:gdLst>
                <a:gd name="T0" fmla="*/ 237 w 38"/>
                <a:gd name="T1" fmla="*/ 0 h 112"/>
                <a:gd name="T2" fmla="*/ 120 w 38"/>
                <a:gd name="T3" fmla="*/ 229 h 112"/>
                <a:gd name="T4" fmla="*/ 0 w 38"/>
                <a:gd name="T5" fmla="*/ 0 h 112"/>
                <a:gd name="T6" fmla="*/ 0 w 38"/>
                <a:gd name="T7" fmla="*/ 5 h 112"/>
                <a:gd name="T8" fmla="*/ 0 w 38"/>
                <a:gd name="T9" fmla="*/ 620 h 112"/>
                <a:gd name="T10" fmla="*/ 120 w 38"/>
                <a:gd name="T11" fmla="*/ 695 h 112"/>
                <a:gd name="T12" fmla="*/ 237 w 38"/>
                <a:gd name="T13" fmla="*/ 620 h 112"/>
                <a:gd name="T14" fmla="*/ 237 w 38"/>
                <a:gd name="T15" fmla="*/ 620 h 112"/>
                <a:gd name="T16" fmla="*/ 237 w 38"/>
                <a:gd name="T17" fmla="*/ 5 h 112"/>
                <a:gd name="T18" fmla="*/ 237 w 38"/>
                <a:gd name="T19" fmla="*/ 0 h 11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8"/>
                <a:gd name="T31" fmla="*/ 0 h 112"/>
                <a:gd name="T32" fmla="*/ 38 w 38"/>
                <a:gd name="T33" fmla="*/ 112 h 11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8" h="112">
                  <a:moveTo>
                    <a:pt x="38" y="0"/>
                  </a:moveTo>
                  <a:cubicBezTo>
                    <a:pt x="19" y="37"/>
                    <a:pt x="19" y="37"/>
                    <a:pt x="19" y="3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00"/>
                    <a:pt x="0" y="100"/>
                    <a:pt x="0" y="100"/>
                  </a:cubicBezTo>
                  <a:cubicBezTo>
                    <a:pt x="0" y="105"/>
                    <a:pt x="4" y="112"/>
                    <a:pt x="19" y="112"/>
                  </a:cubicBezTo>
                  <a:cubicBezTo>
                    <a:pt x="34" y="112"/>
                    <a:pt x="38" y="105"/>
                    <a:pt x="38" y="100"/>
                  </a:cubicBezTo>
                  <a:cubicBezTo>
                    <a:pt x="38" y="100"/>
                    <a:pt x="38" y="100"/>
                    <a:pt x="38" y="100"/>
                  </a:cubicBezTo>
                  <a:cubicBezTo>
                    <a:pt x="38" y="1"/>
                    <a:pt x="38" y="1"/>
                    <a:pt x="38" y="1"/>
                  </a:cubicBezTo>
                  <a:lnTo>
                    <a:pt x="38" y="0"/>
                  </a:lnTo>
                  <a:close/>
                </a:path>
              </a:pathLst>
            </a:custGeom>
            <a:solidFill>
              <a:srgbClr val="FE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701" name="Freeform 1202">
              <a:extLst>
                <a:ext uri="{FF2B5EF4-FFF2-40B4-BE49-F238E27FC236}">
                  <a16:creationId xmlns:a16="http://schemas.microsoft.com/office/drawing/2014/main" id="{BC3BC82A-027F-4040-AD27-1623AF141082}"/>
                </a:ext>
              </a:extLst>
            </p:cNvPr>
            <p:cNvSpPr>
              <a:spLocks noChangeAspect="1"/>
            </p:cNvSpPr>
            <p:nvPr/>
          </p:nvSpPr>
          <p:spPr bwMode="auto">
            <a:xfrm rot="630320">
              <a:off x="3306048" y="5219994"/>
              <a:ext cx="35869" cy="200596"/>
            </a:xfrm>
            <a:custGeom>
              <a:avLst/>
              <a:gdLst>
                <a:gd name="T0" fmla="*/ 125 w 20"/>
                <a:gd name="T1" fmla="*/ 620 h 112"/>
                <a:gd name="T2" fmla="*/ 125 w 20"/>
                <a:gd name="T3" fmla="*/ 0 h 112"/>
                <a:gd name="T4" fmla="*/ 112 w 20"/>
                <a:gd name="T5" fmla="*/ 30 h 112"/>
                <a:gd name="T6" fmla="*/ 112 w 20"/>
                <a:gd name="T7" fmla="*/ 620 h 112"/>
                <a:gd name="T8" fmla="*/ 0 w 20"/>
                <a:gd name="T9" fmla="*/ 695 h 112"/>
                <a:gd name="T10" fmla="*/ 7 w 20"/>
                <a:gd name="T11" fmla="*/ 695 h 112"/>
                <a:gd name="T12" fmla="*/ 125 w 20"/>
                <a:gd name="T13" fmla="*/ 620 h 11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0"/>
                <a:gd name="T22" fmla="*/ 0 h 112"/>
                <a:gd name="T23" fmla="*/ 20 w 20"/>
                <a:gd name="T24" fmla="*/ 112 h 11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0" h="112">
                  <a:moveTo>
                    <a:pt x="20" y="10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8" y="100"/>
                    <a:pt x="18" y="100"/>
                    <a:pt x="18" y="100"/>
                  </a:cubicBezTo>
                  <a:cubicBezTo>
                    <a:pt x="18" y="105"/>
                    <a:pt x="14" y="111"/>
                    <a:pt x="0" y="112"/>
                  </a:cubicBezTo>
                  <a:cubicBezTo>
                    <a:pt x="0" y="112"/>
                    <a:pt x="1" y="112"/>
                    <a:pt x="1" y="112"/>
                  </a:cubicBezTo>
                  <a:cubicBezTo>
                    <a:pt x="16" y="112"/>
                    <a:pt x="20" y="105"/>
                    <a:pt x="20" y="100"/>
                  </a:cubicBezTo>
                  <a:close/>
                </a:path>
              </a:pathLst>
            </a:custGeom>
            <a:solidFill>
              <a:srgbClr val="FE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702" name="Freeform 1203">
              <a:extLst>
                <a:ext uri="{FF2B5EF4-FFF2-40B4-BE49-F238E27FC236}">
                  <a16:creationId xmlns:a16="http://schemas.microsoft.com/office/drawing/2014/main" id="{D4212F44-FDD1-4BEF-9DF9-C18101142C1C}"/>
                </a:ext>
              </a:extLst>
            </p:cNvPr>
            <p:cNvSpPr>
              <a:spLocks noChangeAspect="1"/>
            </p:cNvSpPr>
            <p:nvPr/>
          </p:nvSpPr>
          <p:spPr bwMode="auto">
            <a:xfrm rot="630320">
              <a:off x="3274276" y="5214435"/>
              <a:ext cx="39456" cy="200596"/>
            </a:xfrm>
            <a:custGeom>
              <a:avLst/>
              <a:gdLst>
                <a:gd name="T0" fmla="*/ 137 w 22"/>
                <a:gd name="T1" fmla="*/ 695 h 112"/>
                <a:gd name="T2" fmla="*/ 37 w 22"/>
                <a:gd name="T3" fmla="*/ 620 h 112"/>
                <a:gd name="T4" fmla="*/ 37 w 22"/>
                <a:gd name="T5" fmla="*/ 67 h 112"/>
                <a:gd name="T6" fmla="*/ 0 w 22"/>
                <a:gd name="T7" fmla="*/ 0 h 112"/>
                <a:gd name="T8" fmla="*/ 0 w 22"/>
                <a:gd name="T9" fmla="*/ 5 h 112"/>
                <a:gd name="T10" fmla="*/ 0 w 22"/>
                <a:gd name="T11" fmla="*/ 620 h 112"/>
                <a:gd name="T12" fmla="*/ 120 w 22"/>
                <a:gd name="T13" fmla="*/ 695 h 112"/>
                <a:gd name="T14" fmla="*/ 137 w 22"/>
                <a:gd name="T15" fmla="*/ 695 h 11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2"/>
                <a:gd name="T25" fmla="*/ 0 h 112"/>
                <a:gd name="T26" fmla="*/ 22 w 22"/>
                <a:gd name="T27" fmla="*/ 112 h 11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2" h="112">
                  <a:moveTo>
                    <a:pt x="22" y="112"/>
                  </a:moveTo>
                  <a:cubicBezTo>
                    <a:pt x="8" y="111"/>
                    <a:pt x="6" y="104"/>
                    <a:pt x="6" y="100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00"/>
                    <a:pt x="0" y="100"/>
                    <a:pt x="0" y="100"/>
                  </a:cubicBezTo>
                  <a:cubicBezTo>
                    <a:pt x="0" y="105"/>
                    <a:pt x="4" y="112"/>
                    <a:pt x="19" y="112"/>
                  </a:cubicBezTo>
                  <a:cubicBezTo>
                    <a:pt x="20" y="112"/>
                    <a:pt x="21" y="112"/>
                    <a:pt x="22" y="112"/>
                  </a:cubicBezTo>
                  <a:close/>
                </a:path>
              </a:pathLst>
            </a:custGeom>
            <a:solidFill>
              <a:srgbClr val="FE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703" name="Freeform 1204">
              <a:extLst>
                <a:ext uri="{FF2B5EF4-FFF2-40B4-BE49-F238E27FC236}">
                  <a16:creationId xmlns:a16="http://schemas.microsoft.com/office/drawing/2014/main" id="{492C43C2-37CA-494F-9D49-7DCBBF9E196C}"/>
                </a:ext>
              </a:extLst>
            </p:cNvPr>
            <p:cNvSpPr>
              <a:spLocks noChangeAspect="1"/>
            </p:cNvSpPr>
            <p:nvPr/>
          </p:nvSpPr>
          <p:spPr bwMode="auto">
            <a:xfrm rot="630320">
              <a:off x="3274036" y="5217051"/>
              <a:ext cx="68152" cy="200596"/>
            </a:xfrm>
            <a:custGeom>
              <a:avLst/>
              <a:gdLst>
                <a:gd name="T0" fmla="*/ 237 w 38"/>
                <a:gd name="T1" fmla="*/ 0 h 112"/>
                <a:gd name="T2" fmla="*/ 120 w 38"/>
                <a:gd name="T3" fmla="*/ 229 h 112"/>
                <a:gd name="T4" fmla="*/ 0 w 38"/>
                <a:gd name="T5" fmla="*/ 0 h 112"/>
                <a:gd name="T6" fmla="*/ 0 w 38"/>
                <a:gd name="T7" fmla="*/ 5 h 112"/>
                <a:gd name="T8" fmla="*/ 0 w 38"/>
                <a:gd name="T9" fmla="*/ 620 h 112"/>
                <a:gd name="T10" fmla="*/ 120 w 38"/>
                <a:gd name="T11" fmla="*/ 695 h 112"/>
                <a:gd name="T12" fmla="*/ 237 w 38"/>
                <a:gd name="T13" fmla="*/ 620 h 112"/>
                <a:gd name="T14" fmla="*/ 237 w 38"/>
                <a:gd name="T15" fmla="*/ 620 h 112"/>
                <a:gd name="T16" fmla="*/ 237 w 38"/>
                <a:gd name="T17" fmla="*/ 5 h 112"/>
                <a:gd name="T18" fmla="*/ 237 w 38"/>
                <a:gd name="T19" fmla="*/ 0 h 11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8"/>
                <a:gd name="T31" fmla="*/ 0 h 112"/>
                <a:gd name="T32" fmla="*/ 38 w 38"/>
                <a:gd name="T33" fmla="*/ 112 h 11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8" h="112">
                  <a:moveTo>
                    <a:pt x="38" y="0"/>
                  </a:moveTo>
                  <a:cubicBezTo>
                    <a:pt x="19" y="37"/>
                    <a:pt x="19" y="37"/>
                    <a:pt x="19" y="3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00"/>
                    <a:pt x="0" y="100"/>
                    <a:pt x="0" y="100"/>
                  </a:cubicBezTo>
                  <a:cubicBezTo>
                    <a:pt x="0" y="105"/>
                    <a:pt x="4" y="112"/>
                    <a:pt x="19" y="112"/>
                  </a:cubicBezTo>
                  <a:cubicBezTo>
                    <a:pt x="34" y="112"/>
                    <a:pt x="38" y="105"/>
                    <a:pt x="38" y="100"/>
                  </a:cubicBezTo>
                  <a:cubicBezTo>
                    <a:pt x="38" y="100"/>
                    <a:pt x="38" y="100"/>
                    <a:pt x="38" y="100"/>
                  </a:cubicBezTo>
                  <a:cubicBezTo>
                    <a:pt x="38" y="1"/>
                    <a:pt x="38" y="1"/>
                    <a:pt x="38" y="1"/>
                  </a:cubicBezTo>
                  <a:lnTo>
                    <a:pt x="38" y="0"/>
                  </a:lnTo>
                  <a:close/>
                </a:path>
              </a:pathLst>
            </a:custGeom>
            <a:solidFill>
              <a:srgbClr val="FE0000"/>
            </a:solidFill>
            <a:ln w="4763">
              <a:solidFill>
                <a:srgbClr val="343434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704" name="Freeform 1205">
              <a:extLst>
                <a:ext uri="{FF2B5EF4-FFF2-40B4-BE49-F238E27FC236}">
                  <a16:creationId xmlns:a16="http://schemas.microsoft.com/office/drawing/2014/main" id="{17055761-5647-464B-A6F7-E75BAF498091}"/>
                </a:ext>
              </a:extLst>
            </p:cNvPr>
            <p:cNvSpPr>
              <a:spLocks noChangeAspect="1"/>
            </p:cNvSpPr>
            <p:nvPr/>
          </p:nvSpPr>
          <p:spPr bwMode="auto">
            <a:xfrm rot="630320">
              <a:off x="3303840" y="5254223"/>
              <a:ext cx="30130" cy="37387"/>
            </a:xfrm>
            <a:custGeom>
              <a:avLst/>
              <a:gdLst>
                <a:gd name="T0" fmla="*/ 42 w 42"/>
                <a:gd name="T1" fmla="*/ 0 h 52"/>
                <a:gd name="T2" fmla="*/ 17 w 42"/>
                <a:gd name="T3" fmla="*/ 47 h 52"/>
                <a:gd name="T4" fmla="*/ 0 w 42"/>
                <a:gd name="T5" fmla="*/ 10 h 52"/>
                <a:gd name="T6" fmla="*/ 17 w 42"/>
                <a:gd name="T7" fmla="*/ 52 h 52"/>
                <a:gd name="T8" fmla="*/ 42 w 42"/>
                <a:gd name="T9" fmla="*/ 0 h 5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2"/>
                <a:gd name="T16" fmla="*/ 0 h 52"/>
                <a:gd name="T17" fmla="*/ 42 w 42"/>
                <a:gd name="T18" fmla="*/ 52 h 5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2" h="52">
                  <a:moveTo>
                    <a:pt x="42" y="0"/>
                  </a:moveTo>
                  <a:lnTo>
                    <a:pt x="17" y="47"/>
                  </a:lnTo>
                  <a:lnTo>
                    <a:pt x="0" y="10"/>
                  </a:lnTo>
                  <a:lnTo>
                    <a:pt x="17" y="52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FE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</p:grpSp>
      <p:grpSp>
        <p:nvGrpSpPr>
          <p:cNvPr id="705" name="Group 704">
            <a:extLst>
              <a:ext uri="{FF2B5EF4-FFF2-40B4-BE49-F238E27FC236}">
                <a16:creationId xmlns:a16="http://schemas.microsoft.com/office/drawing/2014/main" id="{3C593923-65D6-485E-A989-921216E5118D}"/>
              </a:ext>
            </a:extLst>
          </p:cNvPr>
          <p:cNvGrpSpPr/>
          <p:nvPr/>
        </p:nvGrpSpPr>
        <p:grpSpPr>
          <a:xfrm>
            <a:off x="2802393" y="5162109"/>
            <a:ext cx="4390727" cy="783166"/>
            <a:chOff x="2752217" y="5300663"/>
            <a:chExt cx="4610263" cy="822324"/>
          </a:xfrm>
        </p:grpSpPr>
        <p:sp>
          <p:nvSpPr>
            <p:cNvPr id="706" name="Freeform 976">
              <a:extLst>
                <a:ext uri="{FF2B5EF4-FFF2-40B4-BE49-F238E27FC236}">
                  <a16:creationId xmlns:a16="http://schemas.microsoft.com/office/drawing/2014/main" id="{205FF320-1881-4578-B68F-C8C8401B2EA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809256" y="5661026"/>
              <a:ext cx="68152" cy="200596"/>
            </a:xfrm>
            <a:custGeom>
              <a:avLst/>
              <a:gdLst>
                <a:gd name="T0" fmla="*/ 237 w 38"/>
                <a:gd name="T1" fmla="*/ 0 h 112"/>
                <a:gd name="T2" fmla="*/ 120 w 38"/>
                <a:gd name="T3" fmla="*/ 229 h 112"/>
                <a:gd name="T4" fmla="*/ 0 w 38"/>
                <a:gd name="T5" fmla="*/ 0 h 112"/>
                <a:gd name="T6" fmla="*/ 0 w 38"/>
                <a:gd name="T7" fmla="*/ 5 h 112"/>
                <a:gd name="T8" fmla="*/ 0 w 38"/>
                <a:gd name="T9" fmla="*/ 620 h 112"/>
                <a:gd name="T10" fmla="*/ 120 w 38"/>
                <a:gd name="T11" fmla="*/ 695 h 112"/>
                <a:gd name="T12" fmla="*/ 237 w 38"/>
                <a:gd name="T13" fmla="*/ 620 h 112"/>
                <a:gd name="T14" fmla="*/ 237 w 38"/>
                <a:gd name="T15" fmla="*/ 620 h 112"/>
                <a:gd name="T16" fmla="*/ 237 w 38"/>
                <a:gd name="T17" fmla="*/ 5 h 112"/>
                <a:gd name="T18" fmla="*/ 237 w 38"/>
                <a:gd name="T19" fmla="*/ 0 h 11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8"/>
                <a:gd name="T31" fmla="*/ 0 h 112"/>
                <a:gd name="T32" fmla="*/ 38 w 38"/>
                <a:gd name="T33" fmla="*/ 112 h 11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8" h="112">
                  <a:moveTo>
                    <a:pt x="38" y="0"/>
                  </a:moveTo>
                  <a:cubicBezTo>
                    <a:pt x="19" y="37"/>
                    <a:pt x="19" y="37"/>
                    <a:pt x="19" y="3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00"/>
                    <a:pt x="0" y="100"/>
                    <a:pt x="0" y="100"/>
                  </a:cubicBezTo>
                  <a:cubicBezTo>
                    <a:pt x="0" y="105"/>
                    <a:pt x="4" y="112"/>
                    <a:pt x="19" y="112"/>
                  </a:cubicBezTo>
                  <a:cubicBezTo>
                    <a:pt x="34" y="112"/>
                    <a:pt x="38" y="105"/>
                    <a:pt x="38" y="100"/>
                  </a:cubicBezTo>
                  <a:cubicBezTo>
                    <a:pt x="38" y="100"/>
                    <a:pt x="38" y="100"/>
                    <a:pt x="38" y="100"/>
                  </a:cubicBezTo>
                  <a:cubicBezTo>
                    <a:pt x="38" y="1"/>
                    <a:pt x="38" y="1"/>
                    <a:pt x="38" y="1"/>
                  </a:cubicBezTo>
                  <a:lnTo>
                    <a:pt x="38" y="0"/>
                  </a:lnTo>
                  <a:close/>
                </a:path>
              </a:pathLst>
            </a:custGeom>
            <a:solidFill>
              <a:srgbClr val="FE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707" name="Freeform 1003">
              <a:extLst>
                <a:ext uri="{FF2B5EF4-FFF2-40B4-BE49-F238E27FC236}">
                  <a16:creationId xmlns:a16="http://schemas.microsoft.com/office/drawing/2014/main" id="{FE9EECDD-5F1B-4EB3-BCCD-C28AE8C60EAD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952132" y="5300663"/>
              <a:ext cx="69437" cy="199310"/>
            </a:xfrm>
            <a:custGeom>
              <a:avLst/>
              <a:gdLst>
                <a:gd name="T0" fmla="*/ 237 w 38"/>
                <a:gd name="T1" fmla="*/ 621 h 111"/>
                <a:gd name="T2" fmla="*/ 237 w 38"/>
                <a:gd name="T3" fmla="*/ 0 h 111"/>
                <a:gd name="T4" fmla="*/ 155 w 38"/>
                <a:gd name="T5" fmla="*/ 70 h 111"/>
                <a:gd name="T6" fmla="*/ 200 w 38"/>
                <a:gd name="T7" fmla="*/ 138 h 111"/>
                <a:gd name="T8" fmla="*/ 120 w 38"/>
                <a:gd name="T9" fmla="*/ 225 h 111"/>
                <a:gd name="T10" fmla="*/ 37 w 38"/>
                <a:gd name="T11" fmla="*/ 138 h 111"/>
                <a:gd name="T12" fmla="*/ 80 w 38"/>
                <a:gd name="T13" fmla="*/ 70 h 111"/>
                <a:gd name="T14" fmla="*/ 0 w 38"/>
                <a:gd name="T15" fmla="*/ 0 h 111"/>
                <a:gd name="T16" fmla="*/ 0 w 38"/>
                <a:gd name="T17" fmla="*/ 621 h 111"/>
                <a:gd name="T18" fmla="*/ 120 w 38"/>
                <a:gd name="T19" fmla="*/ 696 h 111"/>
                <a:gd name="T20" fmla="*/ 237 w 38"/>
                <a:gd name="T21" fmla="*/ 621 h 111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38"/>
                <a:gd name="T34" fmla="*/ 0 h 111"/>
                <a:gd name="T35" fmla="*/ 38 w 38"/>
                <a:gd name="T36" fmla="*/ 111 h 111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38" h="111">
                  <a:moveTo>
                    <a:pt x="38" y="99"/>
                  </a:moveTo>
                  <a:cubicBezTo>
                    <a:pt x="38" y="0"/>
                    <a:pt x="38" y="0"/>
                    <a:pt x="38" y="0"/>
                  </a:cubicBezTo>
                  <a:cubicBezTo>
                    <a:pt x="37" y="3"/>
                    <a:pt x="36" y="9"/>
                    <a:pt x="25" y="11"/>
                  </a:cubicBezTo>
                  <a:cubicBezTo>
                    <a:pt x="29" y="13"/>
                    <a:pt x="32" y="17"/>
                    <a:pt x="32" y="22"/>
                  </a:cubicBezTo>
                  <a:cubicBezTo>
                    <a:pt x="32" y="30"/>
                    <a:pt x="26" y="36"/>
                    <a:pt x="19" y="36"/>
                  </a:cubicBezTo>
                  <a:cubicBezTo>
                    <a:pt x="11" y="36"/>
                    <a:pt x="6" y="30"/>
                    <a:pt x="6" y="22"/>
                  </a:cubicBezTo>
                  <a:cubicBezTo>
                    <a:pt x="6" y="17"/>
                    <a:pt x="8" y="13"/>
                    <a:pt x="13" y="11"/>
                  </a:cubicBezTo>
                  <a:cubicBezTo>
                    <a:pt x="1" y="9"/>
                    <a:pt x="0" y="3"/>
                    <a:pt x="0" y="0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106"/>
                    <a:pt x="4" y="111"/>
                    <a:pt x="19" y="111"/>
                  </a:cubicBezTo>
                  <a:cubicBezTo>
                    <a:pt x="34" y="111"/>
                    <a:pt x="38" y="106"/>
                    <a:pt x="38" y="99"/>
                  </a:cubicBezTo>
                  <a:close/>
                </a:path>
              </a:pathLst>
            </a:custGeom>
            <a:solidFill>
              <a:srgbClr val="FFFF00"/>
            </a:solidFill>
            <a:ln w="4763">
              <a:solidFill>
                <a:srgbClr val="343434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708" name="Freeform 1084">
              <a:extLst>
                <a:ext uri="{FF2B5EF4-FFF2-40B4-BE49-F238E27FC236}">
                  <a16:creationId xmlns:a16="http://schemas.microsoft.com/office/drawing/2014/main" id="{682FA88E-7DA9-4FEE-8DDB-EBBE98E524AF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049343" y="5805488"/>
              <a:ext cx="68152" cy="208311"/>
            </a:xfrm>
            <a:custGeom>
              <a:avLst/>
              <a:gdLst>
                <a:gd name="T0" fmla="*/ 237 w 38"/>
                <a:gd name="T1" fmla="*/ 493 h 115"/>
                <a:gd name="T2" fmla="*/ 237 w 38"/>
                <a:gd name="T3" fmla="*/ 75 h 115"/>
                <a:gd name="T4" fmla="*/ 120 w 38"/>
                <a:gd name="T5" fmla="*/ 0 h 115"/>
                <a:gd name="T6" fmla="*/ 0 w 38"/>
                <a:gd name="T7" fmla="*/ 75 h 115"/>
                <a:gd name="T8" fmla="*/ 0 w 38"/>
                <a:gd name="T9" fmla="*/ 493 h 115"/>
                <a:gd name="T10" fmla="*/ 120 w 38"/>
                <a:gd name="T11" fmla="*/ 726 h 115"/>
                <a:gd name="T12" fmla="*/ 237 w 38"/>
                <a:gd name="T13" fmla="*/ 493 h 11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8"/>
                <a:gd name="T22" fmla="*/ 0 h 115"/>
                <a:gd name="T23" fmla="*/ 38 w 38"/>
                <a:gd name="T24" fmla="*/ 115 h 11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8" h="115">
                  <a:moveTo>
                    <a:pt x="38" y="78"/>
                  </a:moveTo>
                  <a:cubicBezTo>
                    <a:pt x="38" y="12"/>
                    <a:pt x="38" y="12"/>
                    <a:pt x="38" y="12"/>
                  </a:cubicBezTo>
                  <a:cubicBezTo>
                    <a:pt x="38" y="7"/>
                    <a:pt x="34" y="0"/>
                    <a:pt x="19" y="0"/>
                  </a:cubicBezTo>
                  <a:cubicBezTo>
                    <a:pt x="4" y="0"/>
                    <a:pt x="0" y="7"/>
                    <a:pt x="0" y="12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19" y="115"/>
                    <a:pt x="19" y="115"/>
                    <a:pt x="19" y="115"/>
                  </a:cubicBezTo>
                  <a:lnTo>
                    <a:pt x="38" y="78"/>
                  </a:lnTo>
                  <a:close/>
                </a:path>
              </a:pathLst>
            </a:custGeom>
            <a:solidFill>
              <a:srgbClr val="9900FF"/>
            </a:solidFill>
            <a:ln w="4763">
              <a:solidFill>
                <a:srgbClr val="343434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709" name="Freeform 1104">
              <a:extLst>
                <a:ext uri="{FF2B5EF4-FFF2-40B4-BE49-F238E27FC236}">
                  <a16:creationId xmlns:a16="http://schemas.microsoft.com/office/drawing/2014/main" id="{F44148C0-0DCE-4013-9CB5-CE083EE23D6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265243" y="5734050"/>
              <a:ext cx="68152" cy="205740"/>
            </a:xfrm>
            <a:custGeom>
              <a:avLst/>
              <a:gdLst>
                <a:gd name="T0" fmla="*/ 205 w 38"/>
                <a:gd name="T1" fmla="*/ 635 h 114"/>
                <a:gd name="T2" fmla="*/ 159 w 38"/>
                <a:gd name="T3" fmla="*/ 559 h 114"/>
                <a:gd name="T4" fmla="*/ 243 w 38"/>
                <a:gd name="T5" fmla="*/ 492 h 114"/>
                <a:gd name="T6" fmla="*/ 243 w 38"/>
                <a:gd name="T7" fmla="*/ 492 h 114"/>
                <a:gd name="T8" fmla="*/ 243 w 38"/>
                <a:gd name="T9" fmla="*/ 75 h 114"/>
                <a:gd name="T10" fmla="*/ 121 w 38"/>
                <a:gd name="T11" fmla="*/ 0 h 114"/>
                <a:gd name="T12" fmla="*/ 0 w 38"/>
                <a:gd name="T13" fmla="*/ 75 h 114"/>
                <a:gd name="T14" fmla="*/ 0 w 38"/>
                <a:gd name="T15" fmla="*/ 492 h 114"/>
                <a:gd name="T16" fmla="*/ 0 w 38"/>
                <a:gd name="T17" fmla="*/ 492 h 114"/>
                <a:gd name="T18" fmla="*/ 83 w 38"/>
                <a:gd name="T19" fmla="*/ 559 h 114"/>
                <a:gd name="T20" fmla="*/ 38 w 38"/>
                <a:gd name="T21" fmla="*/ 635 h 114"/>
                <a:gd name="T22" fmla="*/ 121 w 38"/>
                <a:gd name="T23" fmla="*/ 718 h 114"/>
                <a:gd name="T24" fmla="*/ 205 w 38"/>
                <a:gd name="T25" fmla="*/ 635 h 11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38"/>
                <a:gd name="T40" fmla="*/ 0 h 114"/>
                <a:gd name="T41" fmla="*/ 38 w 38"/>
                <a:gd name="T42" fmla="*/ 114 h 114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38" h="114">
                  <a:moveTo>
                    <a:pt x="32" y="101"/>
                  </a:moveTo>
                  <a:cubicBezTo>
                    <a:pt x="32" y="95"/>
                    <a:pt x="29" y="91"/>
                    <a:pt x="25" y="89"/>
                  </a:cubicBezTo>
                  <a:cubicBezTo>
                    <a:pt x="37" y="87"/>
                    <a:pt x="38" y="81"/>
                    <a:pt x="38" y="78"/>
                  </a:cubicBezTo>
                  <a:cubicBezTo>
                    <a:pt x="38" y="78"/>
                    <a:pt x="38" y="78"/>
                    <a:pt x="38" y="78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7"/>
                    <a:pt x="34" y="0"/>
                    <a:pt x="19" y="0"/>
                  </a:cubicBezTo>
                  <a:cubicBezTo>
                    <a:pt x="4" y="0"/>
                    <a:pt x="0" y="7"/>
                    <a:pt x="0" y="12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81"/>
                    <a:pt x="1" y="87"/>
                    <a:pt x="13" y="89"/>
                  </a:cubicBezTo>
                  <a:cubicBezTo>
                    <a:pt x="8" y="91"/>
                    <a:pt x="6" y="95"/>
                    <a:pt x="6" y="101"/>
                  </a:cubicBezTo>
                  <a:cubicBezTo>
                    <a:pt x="6" y="108"/>
                    <a:pt x="11" y="114"/>
                    <a:pt x="19" y="114"/>
                  </a:cubicBezTo>
                  <a:cubicBezTo>
                    <a:pt x="26" y="114"/>
                    <a:pt x="32" y="108"/>
                    <a:pt x="32" y="101"/>
                  </a:cubicBezTo>
                  <a:close/>
                </a:path>
              </a:pathLst>
            </a:custGeom>
            <a:solidFill>
              <a:srgbClr val="99CC00"/>
            </a:solidFill>
            <a:ln w="3175">
              <a:solidFill>
                <a:srgbClr val="343434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710" name="Freeform 1175">
              <a:extLst>
                <a:ext uri="{FF2B5EF4-FFF2-40B4-BE49-F238E27FC236}">
                  <a16:creationId xmlns:a16="http://schemas.microsoft.com/office/drawing/2014/main" id="{CC017D6E-B238-42C2-B4D7-D4473E94346E}"/>
                </a:ext>
              </a:extLst>
            </p:cNvPr>
            <p:cNvSpPr>
              <a:spLocks noChangeAspect="1"/>
            </p:cNvSpPr>
            <p:nvPr/>
          </p:nvSpPr>
          <p:spPr bwMode="auto">
            <a:xfrm rot="10800000">
              <a:off x="6497129" y="5563616"/>
              <a:ext cx="68152" cy="200596"/>
            </a:xfrm>
            <a:custGeom>
              <a:avLst/>
              <a:gdLst>
                <a:gd name="T0" fmla="*/ 237 w 38"/>
                <a:gd name="T1" fmla="*/ 0 h 112"/>
                <a:gd name="T2" fmla="*/ 120 w 38"/>
                <a:gd name="T3" fmla="*/ 229 h 112"/>
                <a:gd name="T4" fmla="*/ 0 w 38"/>
                <a:gd name="T5" fmla="*/ 0 h 112"/>
                <a:gd name="T6" fmla="*/ 0 w 38"/>
                <a:gd name="T7" fmla="*/ 5 h 112"/>
                <a:gd name="T8" fmla="*/ 0 w 38"/>
                <a:gd name="T9" fmla="*/ 620 h 112"/>
                <a:gd name="T10" fmla="*/ 120 w 38"/>
                <a:gd name="T11" fmla="*/ 695 h 112"/>
                <a:gd name="T12" fmla="*/ 237 w 38"/>
                <a:gd name="T13" fmla="*/ 620 h 112"/>
                <a:gd name="T14" fmla="*/ 237 w 38"/>
                <a:gd name="T15" fmla="*/ 620 h 112"/>
                <a:gd name="T16" fmla="*/ 237 w 38"/>
                <a:gd name="T17" fmla="*/ 5 h 112"/>
                <a:gd name="T18" fmla="*/ 237 w 38"/>
                <a:gd name="T19" fmla="*/ 0 h 11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8"/>
                <a:gd name="T31" fmla="*/ 0 h 112"/>
                <a:gd name="T32" fmla="*/ 38 w 38"/>
                <a:gd name="T33" fmla="*/ 112 h 11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8" h="112">
                  <a:moveTo>
                    <a:pt x="38" y="0"/>
                  </a:moveTo>
                  <a:cubicBezTo>
                    <a:pt x="19" y="37"/>
                    <a:pt x="19" y="37"/>
                    <a:pt x="19" y="3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00"/>
                    <a:pt x="0" y="100"/>
                    <a:pt x="0" y="100"/>
                  </a:cubicBezTo>
                  <a:cubicBezTo>
                    <a:pt x="0" y="105"/>
                    <a:pt x="4" y="112"/>
                    <a:pt x="19" y="112"/>
                  </a:cubicBezTo>
                  <a:cubicBezTo>
                    <a:pt x="34" y="112"/>
                    <a:pt x="38" y="105"/>
                    <a:pt x="38" y="100"/>
                  </a:cubicBezTo>
                  <a:cubicBezTo>
                    <a:pt x="38" y="100"/>
                    <a:pt x="38" y="100"/>
                    <a:pt x="38" y="100"/>
                  </a:cubicBezTo>
                  <a:cubicBezTo>
                    <a:pt x="38" y="1"/>
                    <a:pt x="38" y="1"/>
                    <a:pt x="38" y="1"/>
                  </a:cubicBezTo>
                  <a:lnTo>
                    <a:pt x="38" y="0"/>
                  </a:lnTo>
                  <a:close/>
                </a:path>
              </a:pathLst>
            </a:custGeom>
            <a:solidFill>
              <a:srgbClr val="FE0000"/>
            </a:solidFill>
            <a:ln w="9525">
              <a:noFill/>
              <a:round/>
              <a:headEnd/>
              <a:tailEnd/>
            </a:ln>
          </p:spPr>
          <p:txBody>
            <a:bodyPr rot="10800000"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711" name="Freeform 1184">
              <a:extLst>
                <a:ext uri="{FF2B5EF4-FFF2-40B4-BE49-F238E27FC236}">
                  <a16:creationId xmlns:a16="http://schemas.microsoft.com/office/drawing/2014/main" id="{6B025137-B842-409F-A4E2-9562DB1D18FA}"/>
                </a:ext>
              </a:extLst>
            </p:cNvPr>
            <p:cNvSpPr>
              <a:spLocks noChangeAspect="1"/>
            </p:cNvSpPr>
            <p:nvPr/>
          </p:nvSpPr>
          <p:spPr bwMode="auto">
            <a:xfrm rot="10800000">
              <a:off x="6425993" y="5923677"/>
              <a:ext cx="69437" cy="199310"/>
            </a:xfrm>
            <a:custGeom>
              <a:avLst/>
              <a:gdLst>
                <a:gd name="T0" fmla="*/ 237 w 38"/>
                <a:gd name="T1" fmla="*/ 621 h 111"/>
                <a:gd name="T2" fmla="*/ 237 w 38"/>
                <a:gd name="T3" fmla="*/ 0 h 111"/>
                <a:gd name="T4" fmla="*/ 155 w 38"/>
                <a:gd name="T5" fmla="*/ 70 h 111"/>
                <a:gd name="T6" fmla="*/ 200 w 38"/>
                <a:gd name="T7" fmla="*/ 138 h 111"/>
                <a:gd name="T8" fmla="*/ 120 w 38"/>
                <a:gd name="T9" fmla="*/ 225 h 111"/>
                <a:gd name="T10" fmla="*/ 37 w 38"/>
                <a:gd name="T11" fmla="*/ 138 h 111"/>
                <a:gd name="T12" fmla="*/ 80 w 38"/>
                <a:gd name="T13" fmla="*/ 70 h 111"/>
                <a:gd name="T14" fmla="*/ 0 w 38"/>
                <a:gd name="T15" fmla="*/ 0 h 111"/>
                <a:gd name="T16" fmla="*/ 0 w 38"/>
                <a:gd name="T17" fmla="*/ 621 h 111"/>
                <a:gd name="T18" fmla="*/ 120 w 38"/>
                <a:gd name="T19" fmla="*/ 696 h 111"/>
                <a:gd name="T20" fmla="*/ 237 w 38"/>
                <a:gd name="T21" fmla="*/ 621 h 111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38"/>
                <a:gd name="T34" fmla="*/ 0 h 111"/>
                <a:gd name="T35" fmla="*/ 38 w 38"/>
                <a:gd name="T36" fmla="*/ 111 h 111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38" h="111">
                  <a:moveTo>
                    <a:pt x="38" y="99"/>
                  </a:moveTo>
                  <a:cubicBezTo>
                    <a:pt x="38" y="0"/>
                    <a:pt x="38" y="0"/>
                    <a:pt x="38" y="0"/>
                  </a:cubicBezTo>
                  <a:cubicBezTo>
                    <a:pt x="37" y="3"/>
                    <a:pt x="36" y="9"/>
                    <a:pt x="25" y="11"/>
                  </a:cubicBezTo>
                  <a:cubicBezTo>
                    <a:pt x="29" y="13"/>
                    <a:pt x="32" y="17"/>
                    <a:pt x="32" y="22"/>
                  </a:cubicBezTo>
                  <a:cubicBezTo>
                    <a:pt x="32" y="30"/>
                    <a:pt x="26" y="36"/>
                    <a:pt x="19" y="36"/>
                  </a:cubicBezTo>
                  <a:cubicBezTo>
                    <a:pt x="11" y="36"/>
                    <a:pt x="6" y="30"/>
                    <a:pt x="6" y="22"/>
                  </a:cubicBezTo>
                  <a:cubicBezTo>
                    <a:pt x="6" y="17"/>
                    <a:pt x="8" y="13"/>
                    <a:pt x="13" y="11"/>
                  </a:cubicBezTo>
                  <a:cubicBezTo>
                    <a:pt x="1" y="9"/>
                    <a:pt x="0" y="3"/>
                    <a:pt x="0" y="0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106"/>
                    <a:pt x="4" y="111"/>
                    <a:pt x="19" y="111"/>
                  </a:cubicBezTo>
                  <a:cubicBezTo>
                    <a:pt x="34" y="111"/>
                    <a:pt x="38" y="106"/>
                    <a:pt x="38" y="99"/>
                  </a:cubicBezTo>
                  <a:close/>
                </a:path>
              </a:pathLst>
            </a:custGeom>
            <a:solidFill>
              <a:srgbClr val="FFFF00"/>
            </a:solidFill>
            <a:ln w="4763">
              <a:solidFill>
                <a:srgbClr val="343434"/>
              </a:solidFill>
              <a:miter lim="800000"/>
              <a:headEnd/>
              <a:tailEnd/>
            </a:ln>
          </p:spPr>
          <p:txBody>
            <a:bodyPr rot="10800000"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712" name="Freeform 1189">
              <a:extLst>
                <a:ext uri="{FF2B5EF4-FFF2-40B4-BE49-F238E27FC236}">
                  <a16:creationId xmlns:a16="http://schemas.microsoft.com/office/drawing/2014/main" id="{E28376BF-DC6F-445F-A74C-8DC8D734D5BD}"/>
                </a:ext>
              </a:extLst>
            </p:cNvPr>
            <p:cNvSpPr>
              <a:spLocks noChangeAspect="1"/>
            </p:cNvSpPr>
            <p:nvPr/>
          </p:nvSpPr>
          <p:spPr bwMode="auto">
            <a:xfrm rot="10800000">
              <a:off x="2752217" y="5422552"/>
              <a:ext cx="68152" cy="208311"/>
            </a:xfrm>
            <a:custGeom>
              <a:avLst/>
              <a:gdLst>
                <a:gd name="T0" fmla="*/ 237 w 38"/>
                <a:gd name="T1" fmla="*/ 493 h 115"/>
                <a:gd name="T2" fmla="*/ 237 w 38"/>
                <a:gd name="T3" fmla="*/ 75 h 115"/>
                <a:gd name="T4" fmla="*/ 120 w 38"/>
                <a:gd name="T5" fmla="*/ 0 h 115"/>
                <a:gd name="T6" fmla="*/ 0 w 38"/>
                <a:gd name="T7" fmla="*/ 75 h 115"/>
                <a:gd name="T8" fmla="*/ 0 w 38"/>
                <a:gd name="T9" fmla="*/ 493 h 115"/>
                <a:gd name="T10" fmla="*/ 120 w 38"/>
                <a:gd name="T11" fmla="*/ 726 h 115"/>
                <a:gd name="T12" fmla="*/ 237 w 38"/>
                <a:gd name="T13" fmla="*/ 493 h 11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8"/>
                <a:gd name="T22" fmla="*/ 0 h 115"/>
                <a:gd name="T23" fmla="*/ 38 w 38"/>
                <a:gd name="T24" fmla="*/ 115 h 11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8" h="115">
                  <a:moveTo>
                    <a:pt x="38" y="78"/>
                  </a:moveTo>
                  <a:cubicBezTo>
                    <a:pt x="38" y="12"/>
                    <a:pt x="38" y="12"/>
                    <a:pt x="38" y="12"/>
                  </a:cubicBezTo>
                  <a:cubicBezTo>
                    <a:pt x="38" y="7"/>
                    <a:pt x="34" y="0"/>
                    <a:pt x="19" y="0"/>
                  </a:cubicBezTo>
                  <a:cubicBezTo>
                    <a:pt x="4" y="0"/>
                    <a:pt x="0" y="7"/>
                    <a:pt x="0" y="12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19" y="115"/>
                    <a:pt x="19" y="115"/>
                    <a:pt x="19" y="115"/>
                  </a:cubicBezTo>
                  <a:lnTo>
                    <a:pt x="38" y="78"/>
                  </a:lnTo>
                  <a:close/>
                </a:path>
              </a:pathLst>
            </a:custGeom>
            <a:solidFill>
              <a:srgbClr val="9900FF"/>
            </a:solidFill>
            <a:ln w="4763">
              <a:solidFill>
                <a:srgbClr val="343434"/>
              </a:solidFill>
              <a:miter lim="800000"/>
              <a:headEnd/>
              <a:tailEnd/>
            </a:ln>
          </p:spPr>
          <p:txBody>
            <a:bodyPr rot="10800000"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713" name="Freeform 1194">
              <a:extLst>
                <a:ext uri="{FF2B5EF4-FFF2-40B4-BE49-F238E27FC236}">
                  <a16:creationId xmlns:a16="http://schemas.microsoft.com/office/drawing/2014/main" id="{57BC4CAD-4F1D-42E9-8A3A-96B6A5D8136D}"/>
                </a:ext>
              </a:extLst>
            </p:cNvPr>
            <p:cNvSpPr>
              <a:spLocks noChangeAspect="1"/>
            </p:cNvSpPr>
            <p:nvPr/>
          </p:nvSpPr>
          <p:spPr bwMode="auto">
            <a:xfrm rot="10800000">
              <a:off x="3184318" y="5564823"/>
              <a:ext cx="69437" cy="205740"/>
            </a:xfrm>
            <a:custGeom>
              <a:avLst/>
              <a:gdLst>
                <a:gd name="T0" fmla="*/ 205 w 38"/>
                <a:gd name="T1" fmla="*/ 635 h 114"/>
                <a:gd name="T2" fmla="*/ 159 w 38"/>
                <a:gd name="T3" fmla="*/ 559 h 114"/>
                <a:gd name="T4" fmla="*/ 243 w 38"/>
                <a:gd name="T5" fmla="*/ 492 h 114"/>
                <a:gd name="T6" fmla="*/ 243 w 38"/>
                <a:gd name="T7" fmla="*/ 492 h 114"/>
                <a:gd name="T8" fmla="*/ 243 w 38"/>
                <a:gd name="T9" fmla="*/ 75 h 114"/>
                <a:gd name="T10" fmla="*/ 121 w 38"/>
                <a:gd name="T11" fmla="*/ 0 h 114"/>
                <a:gd name="T12" fmla="*/ 0 w 38"/>
                <a:gd name="T13" fmla="*/ 75 h 114"/>
                <a:gd name="T14" fmla="*/ 0 w 38"/>
                <a:gd name="T15" fmla="*/ 492 h 114"/>
                <a:gd name="T16" fmla="*/ 0 w 38"/>
                <a:gd name="T17" fmla="*/ 492 h 114"/>
                <a:gd name="T18" fmla="*/ 83 w 38"/>
                <a:gd name="T19" fmla="*/ 559 h 114"/>
                <a:gd name="T20" fmla="*/ 38 w 38"/>
                <a:gd name="T21" fmla="*/ 635 h 114"/>
                <a:gd name="T22" fmla="*/ 121 w 38"/>
                <a:gd name="T23" fmla="*/ 718 h 114"/>
                <a:gd name="T24" fmla="*/ 205 w 38"/>
                <a:gd name="T25" fmla="*/ 635 h 11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38"/>
                <a:gd name="T40" fmla="*/ 0 h 114"/>
                <a:gd name="T41" fmla="*/ 38 w 38"/>
                <a:gd name="T42" fmla="*/ 114 h 114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38" h="114">
                  <a:moveTo>
                    <a:pt x="32" y="101"/>
                  </a:moveTo>
                  <a:cubicBezTo>
                    <a:pt x="32" y="95"/>
                    <a:pt x="29" y="91"/>
                    <a:pt x="25" y="89"/>
                  </a:cubicBezTo>
                  <a:cubicBezTo>
                    <a:pt x="37" y="87"/>
                    <a:pt x="38" y="81"/>
                    <a:pt x="38" y="78"/>
                  </a:cubicBezTo>
                  <a:cubicBezTo>
                    <a:pt x="38" y="78"/>
                    <a:pt x="38" y="78"/>
                    <a:pt x="38" y="78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7"/>
                    <a:pt x="34" y="0"/>
                    <a:pt x="19" y="0"/>
                  </a:cubicBezTo>
                  <a:cubicBezTo>
                    <a:pt x="4" y="0"/>
                    <a:pt x="0" y="7"/>
                    <a:pt x="0" y="12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81"/>
                    <a:pt x="1" y="87"/>
                    <a:pt x="13" y="89"/>
                  </a:cubicBezTo>
                  <a:cubicBezTo>
                    <a:pt x="8" y="91"/>
                    <a:pt x="6" y="95"/>
                    <a:pt x="6" y="101"/>
                  </a:cubicBezTo>
                  <a:cubicBezTo>
                    <a:pt x="6" y="108"/>
                    <a:pt x="11" y="114"/>
                    <a:pt x="19" y="114"/>
                  </a:cubicBezTo>
                  <a:cubicBezTo>
                    <a:pt x="26" y="114"/>
                    <a:pt x="32" y="108"/>
                    <a:pt x="32" y="101"/>
                  </a:cubicBezTo>
                  <a:close/>
                </a:path>
              </a:pathLst>
            </a:custGeom>
            <a:solidFill>
              <a:srgbClr val="99CC00"/>
            </a:solidFill>
            <a:ln w="3175">
              <a:solidFill>
                <a:srgbClr val="343434"/>
              </a:solidFill>
              <a:miter lim="800000"/>
              <a:headEnd/>
              <a:tailEnd/>
            </a:ln>
          </p:spPr>
          <p:txBody>
            <a:bodyPr rot="10800000"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714" name="ZoneTexte 1222">
              <a:extLst>
                <a:ext uri="{FF2B5EF4-FFF2-40B4-BE49-F238E27FC236}">
                  <a16:creationId xmlns:a16="http://schemas.microsoft.com/office/drawing/2014/main" id="{C8F7A301-4764-4593-8356-8F0E2A7ADB6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42859" y="5418800"/>
              <a:ext cx="1758812" cy="5261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78376" tIns="39188" rIns="78376" bIns="39188">
              <a:spAutoFit/>
            </a:bodyPr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sz="1371" b="1" dirty="0" err="1">
                  <a:solidFill>
                    <a:srgbClr val="000000"/>
                  </a:solidFill>
                  <a:latin typeface="Arial" charset="0"/>
                  <a:cs typeface="Arial"/>
                </a:rPr>
                <a:t>Taq</a:t>
              </a:r>
              <a:r>
                <a:rPr lang="fr-FR" sz="1371" b="1" dirty="0">
                  <a:solidFill>
                    <a:srgbClr val="000000"/>
                  </a:solidFill>
                  <a:latin typeface="Arial" charset="0"/>
                  <a:cs typeface="Arial"/>
                </a:rPr>
                <a:t> DNA </a:t>
              </a:r>
              <a:r>
                <a:rPr lang="fr-FR" sz="1371" b="1" dirty="0" err="1">
                  <a:solidFill>
                    <a:srgbClr val="000000"/>
                  </a:solidFill>
                  <a:latin typeface="Arial" charset="0"/>
                  <a:cs typeface="Arial"/>
                </a:rPr>
                <a:t>polymerase</a:t>
              </a:r>
              <a:endParaRPr lang="fr-FR" sz="1371" b="1" dirty="0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715" name="ZoneTexte 1233">
              <a:extLst>
                <a:ext uri="{FF2B5EF4-FFF2-40B4-BE49-F238E27FC236}">
                  <a16:creationId xmlns:a16="http://schemas.microsoft.com/office/drawing/2014/main" id="{3636B6CF-FDA1-4698-991E-A69CB69C932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26661" y="5654628"/>
              <a:ext cx="835819" cy="276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78376" tIns="39188" rIns="78376" bIns="39188">
              <a:spAutoFit/>
            </a:bodyPr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sz="1200" b="1" dirty="0" err="1">
                  <a:solidFill>
                    <a:srgbClr val="000000"/>
                  </a:solidFill>
                  <a:latin typeface="Arial" charset="0"/>
                  <a:cs typeface="Arial"/>
                </a:rPr>
                <a:t>dNTPs</a:t>
              </a:r>
              <a:endParaRPr lang="fr-FR" sz="1200" b="1" dirty="0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</p:grpSp>
      <p:sp>
        <p:nvSpPr>
          <p:cNvPr id="716" name="Freeform 1089">
            <a:extLst>
              <a:ext uri="{FF2B5EF4-FFF2-40B4-BE49-F238E27FC236}">
                <a16:creationId xmlns:a16="http://schemas.microsoft.com/office/drawing/2014/main" id="{8FAB1B20-EE7C-46CE-B075-900F3144A9EE}"/>
              </a:ext>
            </a:extLst>
          </p:cNvPr>
          <p:cNvSpPr>
            <a:spLocks noChangeAspect="1"/>
          </p:cNvSpPr>
          <p:nvPr/>
        </p:nvSpPr>
        <p:spPr bwMode="auto">
          <a:xfrm rot="10800000">
            <a:off x="3721121" y="5934147"/>
            <a:ext cx="64907" cy="191044"/>
          </a:xfrm>
          <a:custGeom>
            <a:avLst/>
            <a:gdLst>
              <a:gd name="T0" fmla="*/ 237 w 38"/>
              <a:gd name="T1" fmla="*/ 621 h 111"/>
              <a:gd name="T2" fmla="*/ 237 w 38"/>
              <a:gd name="T3" fmla="*/ 0 h 111"/>
              <a:gd name="T4" fmla="*/ 155 w 38"/>
              <a:gd name="T5" fmla="*/ 70 h 111"/>
              <a:gd name="T6" fmla="*/ 200 w 38"/>
              <a:gd name="T7" fmla="*/ 138 h 111"/>
              <a:gd name="T8" fmla="*/ 120 w 38"/>
              <a:gd name="T9" fmla="*/ 225 h 111"/>
              <a:gd name="T10" fmla="*/ 37 w 38"/>
              <a:gd name="T11" fmla="*/ 138 h 111"/>
              <a:gd name="T12" fmla="*/ 80 w 38"/>
              <a:gd name="T13" fmla="*/ 70 h 111"/>
              <a:gd name="T14" fmla="*/ 0 w 38"/>
              <a:gd name="T15" fmla="*/ 0 h 111"/>
              <a:gd name="T16" fmla="*/ 0 w 38"/>
              <a:gd name="T17" fmla="*/ 621 h 111"/>
              <a:gd name="T18" fmla="*/ 120 w 38"/>
              <a:gd name="T19" fmla="*/ 696 h 111"/>
              <a:gd name="T20" fmla="*/ 237 w 38"/>
              <a:gd name="T21" fmla="*/ 621 h 111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38"/>
              <a:gd name="T34" fmla="*/ 0 h 111"/>
              <a:gd name="T35" fmla="*/ 38 w 38"/>
              <a:gd name="T36" fmla="*/ 111 h 111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38" h="111">
                <a:moveTo>
                  <a:pt x="38" y="99"/>
                </a:moveTo>
                <a:cubicBezTo>
                  <a:pt x="38" y="0"/>
                  <a:pt x="38" y="0"/>
                  <a:pt x="38" y="0"/>
                </a:cubicBezTo>
                <a:cubicBezTo>
                  <a:pt x="37" y="3"/>
                  <a:pt x="36" y="9"/>
                  <a:pt x="25" y="11"/>
                </a:cubicBezTo>
                <a:cubicBezTo>
                  <a:pt x="29" y="13"/>
                  <a:pt x="32" y="17"/>
                  <a:pt x="32" y="22"/>
                </a:cubicBezTo>
                <a:cubicBezTo>
                  <a:pt x="32" y="30"/>
                  <a:pt x="26" y="36"/>
                  <a:pt x="19" y="36"/>
                </a:cubicBezTo>
                <a:cubicBezTo>
                  <a:pt x="11" y="36"/>
                  <a:pt x="6" y="30"/>
                  <a:pt x="6" y="22"/>
                </a:cubicBezTo>
                <a:cubicBezTo>
                  <a:pt x="6" y="17"/>
                  <a:pt x="8" y="13"/>
                  <a:pt x="13" y="11"/>
                </a:cubicBezTo>
                <a:cubicBezTo>
                  <a:pt x="1" y="9"/>
                  <a:pt x="0" y="3"/>
                  <a:pt x="0" y="0"/>
                </a:cubicBezTo>
                <a:cubicBezTo>
                  <a:pt x="0" y="99"/>
                  <a:pt x="0" y="99"/>
                  <a:pt x="0" y="99"/>
                </a:cubicBezTo>
                <a:cubicBezTo>
                  <a:pt x="0" y="106"/>
                  <a:pt x="4" y="111"/>
                  <a:pt x="19" y="111"/>
                </a:cubicBezTo>
                <a:cubicBezTo>
                  <a:pt x="34" y="111"/>
                  <a:pt x="38" y="106"/>
                  <a:pt x="38" y="99"/>
                </a:cubicBezTo>
                <a:close/>
              </a:path>
            </a:pathLst>
          </a:custGeom>
          <a:solidFill>
            <a:srgbClr val="FFFF00"/>
          </a:solidFill>
          <a:ln w="4763">
            <a:solidFill>
              <a:srgbClr val="343434"/>
            </a:solidFill>
            <a:miter lim="800000"/>
            <a:headEnd/>
            <a:tailEnd/>
          </a:ln>
        </p:spPr>
        <p:txBody>
          <a:bodyPr rot="10800000"/>
          <a:lstStyle/>
          <a:p>
            <a:pPr algn="ctr" defTabSz="870875" fontAlgn="base">
              <a:spcBef>
                <a:spcPct val="0"/>
              </a:spcBef>
              <a:spcAft>
                <a:spcPct val="0"/>
              </a:spcAft>
            </a:pPr>
            <a:endParaRPr lang="en-US" sz="952" b="1">
              <a:solidFill>
                <a:srgbClr val="000000"/>
              </a:solidFill>
              <a:latin typeface="Arial" charset="0"/>
              <a:cs typeface="Arial"/>
            </a:endParaRPr>
          </a:p>
        </p:txBody>
      </p:sp>
      <p:grpSp>
        <p:nvGrpSpPr>
          <p:cNvPr id="717" name="Group 716">
            <a:extLst>
              <a:ext uri="{FF2B5EF4-FFF2-40B4-BE49-F238E27FC236}">
                <a16:creationId xmlns:a16="http://schemas.microsoft.com/office/drawing/2014/main" id="{C107A057-E7CC-4FC5-9A4D-C651D5AE4CDC}"/>
              </a:ext>
            </a:extLst>
          </p:cNvPr>
          <p:cNvGrpSpPr/>
          <p:nvPr/>
        </p:nvGrpSpPr>
        <p:grpSpPr>
          <a:xfrm>
            <a:off x="3205966" y="1482061"/>
            <a:ext cx="2611649" cy="508730"/>
            <a:chOff x="3175968" y="1436612"/>
            <a:chExt cx="2742231" cy="534167"/>
          </a:xfrm>
        </p:grpSpPr>
        <p:sp>
          <p:nvSpPr>
            <p:cNvPr id="718" name="Freeform 474">
              <a:extLst>
                <a:ext uri="{FF2B5EF4-FFF2-40B4-BE49-F238E27FC236}">
                  <a16:creationId xmlns:a16="http://schemas.microsoft.com/office/drawing/2014/main" id="{064B0D75-D5DF-4753-994E-F744DA27EB3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178344" y="1436612"/>
              <a:ext cx="2739855" cy="450057"/>
            </a:xfrm>
            <a:custGeom>
              <a:avLst/>
              <a:gdLst>
                <a:gd name="T0" fmla="*/ 8900 w 1424"/>
                <a:gd name="T1" fmla="*/ 884 h 250"/>
                <a:gd name="T2" fmla="*/ 5950 w 1424"/>
                <a:gd name="T3" fmla="*/ 866 h 250"/>
                <a:gd name="T4" fmla="*/ 5925 w 1424"/>
                <a:gd name="T5" fmla="*/ 884 h 250"/>
                <a:gd name="T6" fmla="*/ 2975 w 1424"/>
                <a:gd name="T7" fmla="*/ 866 h 250"/>
                <a:gd name="T8" fmla="*/ 2950 w 1424"/>
                <a:gd name="T9" fmla="*/ 884 h 250"/>
                <a:gd name="T10" fmla="*/ 0 w 1424"/>
                <a:gd name="T11" fmla="*/ 866 h 250"/>
                <a:gd name="T12" fmla="*/ 0 w 1424"/>
                <a:gd name="T13" fmla="*/ 634 h 250"/>
                <a:gd name="T14" fmla="*/ 2950 w 1424"/>
                <a:gd name="T15" fmla="*/ 651 h 250"/>
                <a:gd name="T16" fmla="*/ 2975 w 1424"/>
                <a:gd name="T17" fmla="*/ 634 h 250"/>
                <a:gd name="T18" fmla="*/ 5925 w 1424"/>
                <a:gd name="T19" fmla="*/ 651 h 250"/>
                <a:gd name="T20" fmla="*/ 5950 w 1424"/>
                <a:gd name="T21" fmla="*/ 634 h 250"/>
                <a:gd name="T22" fmla="*/ 8900 w 1424"/>
                <a:gd name="T23" fmla="*/ 651 h 250"/>
                <a:gd name="T24" fmla="*/ 8900 w 1424"/>
                <a:gd name="T25" fmla="*/ 884 h 25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424"/>
                <a:gd name="T40" fmla="*/ 0 h 250"/>
                <a:gd name="T41" fmla="*/ 1424 w 1424"/>
                <a:gd name="T42" fmla="*/ 250 h 250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424" h="250">
                  <a:moveTo>
                    <a:pt x="1424" y="141"/>
                  </a:moveTo>
                  <a:cubicBezTo>
                    <a:pt x="1280" y="250"/>
                    <a:pt x="1109" y="37"/>
                    <a:pt x="952" y="138"/>
                  </a:cubicBezTo>
                  <a:cubicBezTo>
                    <a:pt x="948" y="141"/>
                    <a:pt x="948" y="141"/>
                    <a:pt x="948" y="141"/>
                  </a:cubicBezTo>
                  <a:cubicBezTo>
                    <a:pt x="804" y="250"/>
                    <a:pt x="633" y="37"/>
                    <a:pt x="476" y="138"/>
                  </a:cubicBezTo>
                  <a:cubicBezTo>
                    <a:pt x="472" y="141"/>
                    <a:pt x="472" y="141"/>
                    <a:pt x="472" y="141"/>
                  </a:cubicBezTo>
                  <a:cubicBezTo>
                    <a:pt x="328" y="250"/>
                    <a:pt x="157" y="37"/>
                    <a:pt x="0" y="138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157" y="0"/>
                    <a:pt x="328" y="213"/>
                    <a:pt x="472" y="104"/>
                  </a:cubicBezTo>
                  <a:cubicBezTo>
                    <a:pt x="476" y="101"/>
                    <a:pt x="476" y="101"/>
                    <a:pt x="476" y="101"/>
                  </a:cubicBezTo>
                  <a:cubicBezTo>
                    <a:pt x="633" y="0"/>
                    <a:pt x="804" y="213"/>
                    <a:pt x="948" y="104"/>
                  </a:cubicBezTo>
                  <a:cubicBezTo>
                    <a:pt x="952" y="101"/>
                    <a:pt x="952" y="101"/>
                    <a:pt x="952" y="101"/>
                  </a:cubicBezTo>
                  <a:cubicBezTo>
                    <a:pt x="1109" y="0"/>
                    <a:pt x="1280" y="213"/>
                    <a:pt x="1424" y="104"/>
                  </a:cubicBezTo>
                  <a:lnTo>
                    <a:pt x="1424" y="141"/>
                  </a:lnTo>
                  <a:close/>
                </a:path>
              </a:pathLst>
            </a:custGeom>
            <a:solidFill>
              <a:srgbClr val="3B59A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grpSp>
          <p:nvGrpSpPr>
            <p:cNvPr id="719" name="Group 375">
              <a:extLst>
                <a:ext uri="{FF2B5EF4-FFF2-40B4-BE49-F238E27FC236}">
                  <a16:creationId xmlns:a16="http://schemas.microsoft.com/office/drawing/2014/main" id="{4042397D-62F8-44DA-952F-18A23313CB7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175968" y="1597875"/>
              <a:ext cx="2701767" cy="372904"/>
              <a:chOff x="1890" y="1420"/>
              <a:chExt cx="1891" cy="261"/>
            </a:xfrm>
          </p:grpSpPr>
          <p:grpSp>
            <p:nvGrpSpPr>
              <p:cNvPr id="720" name="Group 376">
                <a:extLst>
                  <a:ext uri="{FF2B5EF4-FFF2-40B4-BE49-F238E27FC236}">
                    <a16:creationId xmlns:a16="http://schemas.microsoft.com/office/drawing/2014/main" id="{F428D1FD-EE8A-42ED-A359-BA015E4B5027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1890" y="1447"/>
                <a:ext cx="53" cy="162"/>
                <a:chOff x="435" y="866"/>
                <a:chExt cx="95" cy="289"/>
              </a:xfrm>
            </p:grpSpPr>
            <p:sp>
              <p:nvSpPr>
                <p:cNvPr id="813" name="Freeform 377">
                  <a:extLst>
                    <a:ext uri="{FF2B5EF4-FFF2-40B4-BE49-F238E27FC236}">
                      <a16:creationId xmlns:a16="http://schemas.microsoft.com/office/drawing/2014/main" id="{5D39BD6C-62BE-4BD3-B1EA-A9D309E8EDDE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435" y="866"/>
                  <a:ext cx="95" cy="289"/>
                </a:xfrm>
                <a:custGeom>
                  <a:avLst/>
                  <a:gdLst>
                    <a:gd name="T0" fmla="*/ 237 w 38"/>
                    <a:gd name="T1" fmla="*/ 493 h 115"/>
                    <a:gd name="T2" fmla="*/ 237 w 38"/>
                    <a:gd name="T3" fmla="*/ 75 h 115"/>
                    <a:gd name="T4" fmla="*/ 120 w 38"/>
                    <a:gd name="T5" fmla="*/ 0 h 115"/>
                    <a:gd name="T6" fmla="*/ 0 w 38"/>
                    <a:gd name="T7" fmla="*/ 75 h 115"/>
                    <a:gd name="T8" fmla="*/ 0 w 38"/>
                    <a:gd name="T9" fmla="*/ 493 h 115"/>
                    <a:gd name="T10" fmla="*/ 120 w 38"/>
                    <a:gd name="T11" fmla="*/ 726 h 115"/>
                    <a:gd name="T12" fmla="*/ 237 w 38"/>
                    <a:gd name="T13" fmla="*/ 493 h 11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8"/>
                    <a:gd name="T22" fmla="*/ 0 h 115"/>
                    <a:gd name="T23" fmla="*/ 38 w 38"/>
                    <a:gd name="T24" fmla="*/ 115 h 11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8" h="115">
                      <a:moveTo>
                        <a:pt x="38" y="78"/>
                      </a:moveTo>
                      <a:cubicBezTo>
                        <a:pt x="38" y="12"/>
                        <a:pt x="38" y="12"/>
                        <a:pt x="38" y="12"/>
                      </a:cubicBezTo>
                      <a:cubicBezTo>
                        <a:pt x="38" y="7"/>
                        <a:pt x="34" y="0"/>
                        <a:pt x="19" y="0"/>
                      </a:cubicBezTo>
                      <a:cubicBezTo>
                        <a:pt x="4" y="0"/>
                        <a:pt x="0" y="7"/>
                        <a:pt x="0" y="12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19" y="115"/>
                        <a:pt x="19" y="115"/>
                        <a:pt x="19" y="115"/>
                      </a:cubicBezTo>
                      <a:lnTo>
                        <a:pt x="38" y="78"/>
                      </a:lnTo>
                      <a:close/>
                    </a:path>
                  </a:pathLst>
                </a:custGeom>
                <a:solidFill>
                  <a:srgbClr val="9900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814" name="Freeform 378">
                  <a:extLst>
                    <a:ext uri="{FF2B5EF4-FFF2-40B4-BE49-F238E27FC236}">
                      <a16:creationId xmlns:a16="http://schemas.microsoft.com/office/drawing/2014/main" id="{430600CF-0AFD-41A6-A008-A906340F6692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435" y="866"/>
                  <a:ext cx="55" cy="289"/>
                </a:xfrm>
                <a:custGeom>
                  <a:avLst/>
                  <a:gdLst>
                    <a:gd name="T0" fmla="*/ 37 w 22"/>
                    <a:gd name="T1" fmla="*/ 493 h 115"/>
                    <a:gd name="T2" fmla="*/ 37 w 22"/>
                    <a:gd name="T3" fmla="*/ 75 h 115"/>
                    <a:gd name="T4" fmla="*/ 137 w 22"/>
                    <a:gd name="T5" fmla="*/ 8 h 115"/>
                    <a:gd name="T6" fmla="*/ 120 w 22"/>
                    <a:gd name="T7" fmla="*/ 0 h 115"/>
                    <a:gd name="T8" fmla="*/ 0 w 22"/>
                    <a:gd name="T9" fmla="*/ 75 h 115"/>
                    <a:gd name="T10" fmla="*/ 0 w 22"/>
                    <a:gd name="T11" fmla="*/ 493 h 115"/>
                    <a:gd name="T12" fmla="*/ 120 w 22"/>
                    <a:gd name="T13" fmla="*/ 726 h 115"/>
                    <a:gd name="T14" fmla="*/ 137 w 22"/>
                    <a:gd name="T15" fmla="*/ 701 h 115"/>
                    <a:gd name="T16" fmla="*/ 37 w 22"/>
                    <a:gd name="T17" fmla="*/ 493 h 115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2"/>
                    <a:gd name="T28" fmla="*/ 0 h 115"/>
                    <a:gd name="T29" fmla="*/ 22 w 22"/>
                    <a:gd name="T30" fmla="*/ 115 h 115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2" h="115">
                      <a:moveTo>
                        <a:pt x="6" y="78"/>
                      </a:moveTo>
                      <a:cubicBezTo>
                        <a:pt x="6" y="12"/>
                        <a:pt x="6" y="12"/>
                        <a:pt x="6" y="12"/>
                      </a:cubicBezTo>
                      <a:cubicBezTo>
                        <a:pt x="6" y="8"/>
                        <a:pt x="9" y="1"/>
                        <a:pt x="22" y="1"/>
                      </a:cubicBezTo>
                      <a:cubicBezTo>
                        <a:pt x="21" y="0"/>
                        <a:pt x="20" y="0"/>
                        <a:pt x="19" y="0"/>
                      </a:cubicBezTo>
                      <a:cubicBezTo>
                        <a:pt x="4" y="0"/>
                        <a:pt x="0" y="7"/>
                        <a:pt x="0" y="12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19" y="115"/>
                        <a:pt x="19" y="115"/>
                        <a:pt x="19" y="115"/>
                      </a:cubicBezTo>
                      <a:cubicBezTo>
                        <a:pt x="22" y="111"/>
                        <a:pt x="22" y="111"/>
                        <a:pt x="22" y="111"/>
                      </a:cubicBezTo>
                      <a:lnTo>
                        <a:pt x="6" y="78"/>
                      </a:lnTo>
                      <a:close/>
                    </a:path>
                  </a:pathLst>
                </a:custGeom>
                <a:solidFill>
                  <a:srgbClr val="9900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815" name="Freeform 379">
                  <a:extLst>
                    <a:ext uri="{FF2B5EF4-FFF2-40B4-BE49-F238E27FC236}">
                      <a16:creationId xmlns:a16="http://schemas.microsoft.com/office/drawing/2014/main" id="{97DE02D0-D312-4E0D-97AA-BDBAFCD8AC94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480" y="866"/>
                  <a:ext cx="50" cy="289"/>
                </a:xfrm>
                <a:custGeom>
                  <a:avLst/>
                  <a:gdLst>
                    <a:gd name="T0" fmla="*/ 112 w 20"/>
                    <a:gd name="T1" fmla="*/ 75 h 115"/>
                    <a:gd name="T2" fmla="*/ 112 w 20"/>
                    <a:gd name="T3" fmla="*/ 493 h 115"/>
                    <a:gd name="T4" fmla="*/ 7 w 20"/>
                    <a:gd name="T5" fmla="*/ 726 h 115"/>
                    <a:gd name="T6" fmla="*/ 7 w 20"/>
                    <a:gd name="T7" fmla="*/ 726 h 115"/>
                    <a:gd name="T8" fmla="*/ 125 w 20"/>
                    <a:gd name="T9" fmla="*/ 493 h 115"/>
                    <a:gd name="T10" fmla="*/ 125 w 20"/>
                    <a:gd name="T11" fmla="*/ 75 h 115"/>
                    <a:gd name="T12" fmla="*/ 7 w 20"/>
                    <a:gd name="T13" fmla="*/ 0 h 115"/>
                    <a:gd name="T14" fmla="*/ 0 w 20"/>
                    <a:gd name="T15" fmla="*/ 0 h 115"/>
                    <a:gd name="T16" fmla="*/ 112 w 20"/>
                    <a:gd name="T17" fmla="*/ 75 h 115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0"/>
                    <a:gd name="T28" fmla="*/ 0 h 115"/>
                    <a:gd name="T29" fmla="*/ 20 w 20"/>
                    <a:gd name="T30" fmla="*/ 115 h 115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0" h="115">
                      <a:moveTo>
                        <a:pt x="18" y="12"/>
                      </a:moveTo>
                      <a:cubicBezTo>
                        <a:pt x="18" y="78"/>
                        <a:pt x="18" y="78"/>
                        <a:pt x="18" y="78"/>
                      </a:cubicBezTo>
                      <a:cubicBezTo>
                        <a:pt x="1" y="115"/>
                        <a:pt x="1" y="115"/>
                        <a:pt x="1" y="115"/>
                      </a:cubicBezTo>
                      <a:cubicBezTo>
                        <a:pt x="1" y="115"/>
                        <a:pt x="1" y="115"/>
                        <a:pt x="1" y="115"/>
                      </a:cubicBezTo>
                      <a:cubicBezTo>
                        <a:pt x="20" y="78"/>
                        <a:pt x="20" y="78"/>
                        <a:pt x="20" y="78"/>
                      </a:cubicBezTo>
                      <a:cubicBezTo>
                        <a:pt x="20" y="12"/>
                        <a:pt x="20" y="12"/>
                        <a:pt x="20" y="12"/>
                      </a:cubicBezTo>
                      <a:cubicBezTo>
                        <a:pt x="20" y="7"/>
                        <a:pt x="16" y="0"/>
                        <a:pt x="1" y="0"/>
                      </a:cubicBezTo>
                      <a:cubicBezTo>
                        <a:pt x="1" y="0"/>
                        <a:pt x="0" y="0"/>
                        <a:pt x="0" y="0"/>
                      </a:cubicBezTo>
                      <a:cubicBezTo>
                        <a:pt x="14" y="1"/>
                        <a:pt x="18" y="8"/>
                        <a:pt x="18" y="12"/>
                      </a:cubicBezTo>
                      <a:close/>
                    </a:path>
                  </a:pathLst>
                </a:custGeom>
                <a:solidFill>
                  <a:srgbClr val="9900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816" name="Freeform 380">
                  <a:extLst>
                    <a:ext uri="{FF2B5EF4-FFF2-40B4-BE49-F238E27FC236}">
                      <a16:creationId xmlns:a16="http://schemas.microsoft.com/office/drawing/2014/main" id="{74363C66-854C-4365-8715-2DAEAD7CD533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435" y="866"/>
                  <a:ext cx="95" cy="289"/>
                </a:xfrm>
                <a:custGeom>
                  <a:avLst/>
                  <a:gdLst>
                    <a:gd name="T0" fmla="*/ 237 w 38"/>
                    <a:gd name="T1" fmla="*/ 493 h 115"/>
                    <a:gd name="T2" fmla="*/ 237 w 38"/>
                    <a:gd name="T3" fmla="*/ 75 h 115"/>
                    <a:gd name="T4" fmla="*/ 120 w 38"/>
                    <a:gd name="T5" fmla="*/ 0 h 115"/>
                    <a:gd name="T6" fmla="*/ 0 w 38"/>
                    <a:gd name="T7" fmla="*/ 75 h 115"/>
                    <a:gd name="T8" fmla="*/ 0 w 38"/>
                    <a:gd name="T9" fmla="*/ 493 h 115"/>
                    <a:gd name="T10" fmla="*/ 120 w 38"/>
                    <a:gd name="T11" fmla="*/ 726 h 115"/>
                    <a:gd name="T12" fmla="*/ 237 w 38"/>
                    <a:gd name="T13" fmla="*/ 493 h 11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8"/>
                    <a:gd name="T22" fmla="*/ 0 h 115"/>
                    <a:gd name="T23" fmla="*/ 38 w 38"/>
                    <a:gd name="T24" fmla="*/ 115 h 11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8" h="115">
                      <a:moveTo>
                        <a:pt x="38" y="78"/>
                      </a:moveTo>
                      <a:cubicBezTo>
                        <a:pt x="38" y="12"/>
                        <a:pt x="38" y="12"/>
                        <a:pt x="38" y="12"/>
                      </a:cubicBezTo>
                      <a:cubicBezTo>
                        <a:pt x="38" y="7"/>
                        <a:pt x="34" y="0"/>
                        <a:pt x="19" y="0"/>
                      </a:cubicBezTo>
                      <a:cubicBezTo>
                        <a:pt x="4" y="0"/>
                        <a:pt x="0" y="7"/>
                        <a:pt x="0" y="12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19" y="115"/>
                        <a:pt x="19" y="115"/>
                        <a:pt x="19" y="115"/>
                      </a:cubicBezTo>
                      <a:lnTo>
                        <a:pt x="38" y="78"/>
                      </a:lnTo>
                      <a:close/>
                    </a:path>
                  </a:pathLst>
                </a:custGeom>
                <a:solidFill>
                  <a:srgbClr val="9900FF"/>
                </a:solidFill>
                <a:ln w="4763">
                  <a:solidFill>
                    <a:srgbClr val="343434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</p:grpSp>
          <p:grpSp>
            <p:nvGrpSpPr>
              <p:cNvPr id="721" name="Group 381">
                <a:extLst>
                  <a:ext uri="{FF2B5EF4-FFF2-40B4-BE49-F238E27FC236}">
                    <a16:creationId xmlns:a16="http://schemas.microsoft.com/office/drawing/2014/main" id="{09EE9346-AB73-4541-9934-F29E77BCAE8A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2182" y="1484"/>
                <a:ext cx="53" cy="162"/>
                <a:chOff x="435" y="866"/>
                <a:chExt cx="95" cy="289"/>
              </a:xfrm>
            </p:grpSpPr>
            <p:sp>
              <p:nvSpPr>
                <p:cNvPr id="809" name="Freeform 382">
                  <a:extLst>
                    <a:ext uri="{FF2B5EF4-FFF2-40B4-BE49-F238E27FC236}">
                      <a16:creationId xmlns:a16="http://schemas.microsoft.com/office/drawing/2014/main" id="{5794A2FD-63CB-4ED5-A9BA-8CD2E14770F2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435" y="866"/>
                  <a:ext cx="95" cy="289"/>
                </a:xfrm>
                <a:custGeom>
                  <a:avLst/>
                  <a:gdLst>
                    <a:gd name="T0" fmla="*/ 237 w 38"/>
                    <a:gd name="T1" fmla="*/ 493 h 115"/>
                    <a:gd name="T2" fmla="*/ 237 w 38"/>
                    <a:gd name="T3" fmla="*/ 75 h 115"/>
                    <a:gd name="T4" fmla="*/ 120 w 38"/>
                    <a:gd name="T5" fmla="*/ 0 h 115"/>
                    <a:gd name="T6" fmla="*/ 0 w 38"/>
                    <a:gd name="T7" fmla="*/ 75 h 115"/>
                    <a:gd name="T8" fmla="*/ 0 w 38"/>
                    <a:gd name="T9" fmla="*/ 493 h 115"/>
                    <a:gd name="T10" fmla="*/ 120 w 38"/>
                    <a:gd name="T11" fmla="*/ 726 h 115"/>
                    <a:gd name="T12" fmla="*/ 237 w 38"/>
                    <a:gd name="T13" fmla="*/ 493 h 11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8"/>
                    <a:gd name="T22" fmla="*/ 0 h 115"/>
                    <a:gd name="T23" fmla="*/ 38 w 38"/>
                    <a:gd name="T24" fmla="*/ 115 h 11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8" h="115">
                      <a:moveTo>
                        <a:pt x="38" y="78"/>
                      </a:moveTo>
                      <a:cubicBezTo>
                        <a:pt x="38" y="12"/>
                        <a:pt x="38" y="12"/>
                        <a:pt x="38" y="12"/>
                      </a:cubicBezTo>
                      <a:cubicBezTo>
                        <a:pt x="38" y="7"/>
                        <a:pt x="34" y="0"/>
                        <a:pt x="19" y="0"/>
                      </a:cubicBezTo>
                      <a:cubicBezTo>
                        <a:pt x="4" y="0"/>
                        <a:pt x="0" y="7"/>
                        <a:pt x="0" y="12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19" y="115"/>
                        <a:pt x="19" y="115"/>
                        <a:pt x="19" y="115"/>
                      </a:cubicBezTo>
                      <a:lnTo>
                        <a:pt x="38" y="78"/>
                      </a:lnTo>
                      <a:close/>
                    </a:path>
                  </a:pathLst>
                </a:custGeom>
                <a:solidFill>
                  <a:srgbClr val="9900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810" name="Freeform 383">
                  <a:extLst>
                    <a:ext uri="{FF2B5EF4-FFF2-40B4-BE49-F238E27FC236}">
                      <a16:creationId xmlns:a16="http://schemas.microsoft.com/office/drawing/2014/main" id="{7F0AED3C-6B74-4046-A92E-40FF1EA831BC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435" y="866"/>
                  <a:ext cx="55" cy="289"/>
                </a:xfrm>
                <a:custGeom>
                  <a:avLst/>
                  <a:gdLst>
                    <a:gd name="T0" fmla="*/ 37 w 22"/>
                    <a:gd name="T1" fmla="*/ 493 h 115"/>
                    <a:gd name="T2" fmla="*/ 37 w 22"/>
                    <a:gd name="T3" fmla="*/ 75 h 115"/>
                    <a:gd name="T4" fmla="*/ 137 w 22"/>
                    <a:gd name="T5" fmla="*/ 8 h 115"/>
                    <a:gd name="T6" fmla="*/ 120 w 22"/>
                    <a:gd name="T7" fmla="*/ 0 h 115"/>
                    <a:gd name="T8" fmla="*/ 0 w 22"/>
                    <a:gd name="T9" fmla="*/ 75 h 115"/>
                    <a:gd name="T10" fmla="*/ 0 w 22"/>
                    <a:gd name="T11" fmla="*/ 493 h 115"/>
                    <a:gd name="T12" fmla="*/ 120 w 22"/>
                    <a:gd name="T13" fmla="*/ 726 h 115"/>
                    <a:gd name="T14" fmla="*/ 137 w 22"/>
                    <a:gd name="T15" fmla="*/ 701 h 115"/>
                    <a:gd name="T16" fmla="*/ 37 w 22"/>
                    <a:gd name="T17" fmla="*/ 493 h 115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2"/>
                    <a:gd name="T28" fmla="*/ 0 h 115"/>
                    <a:gd name="T29" fmla="*/ 22 w 22"/>
                    <a:gd name="T30" fmla="*/ 115 h 115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2" h="115">
                      <a:moveTo>
                        <a:pt x="6" y="78"/>
                      </a:moveTo>
                      <a:cubicBezTo>
                        <a:pt x="6" y="12"/>
                        <a:pt x="6" y="12"/>
                        <a:pt x="6" y="12"/>
                      </a:cubicBezTo>
                      <a:cubicBezTo>
                        <a:pt x="6" y="8"/>
                        <a:pt x="9" y="1"/>
                        <a:pt x="22" y="1"/>
                      </a:cubicBezTo>
                      <a:cubicBezTo>
                        <a:pt x="21" y="0"/>
                        <a:pt x="20" y="0"/>
                        <a:pt x="19" y="0"/>
                      </a:cubicBezTo>
                      <a:cubicBezTo>
                        <a:pt x="4" y="0"/>
                        <a:pt x="0" y="7"/>
                        <a:pt x="0" y="12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19" y="115"/>
                        <a:pt x="19" y="115"/>
                        <a:pt x="19" y="115"/>
                      </a:cubicBezTo>
                      <a:cubicBezTo>
                        <a:pt x="22" y="111"/>
                        <a:pt x="22" y="111"/>
                        <a:pt x="22" y="111"/>
                      </a:cubicBezTo>
                      <a:lnTo>
                        <a:pt x="6" y="78"/>
                      </a:lnTo>
                      <a:close/>
                    </a:path>
                  </a:pathLst>
                </a:custGeom>
                <a:solidFill>
                  <a:srgbClr val="9900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811" name="Freeform 384">
                  <a:extLst>
                    <a:ext uri="{FF2B5EF4-FFF2-40B4-BE49-F238E27FC236}">
                      <a16:creationId xmlns:a16="http://schemas.microsoft.com/office/drawing/2014/main" id="{DAD06F9C-9A7E-4636-86EB-57BE39856883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480" y="866"/>
                  <a:ext cx="50" cy="289"/>
                </a:xfrm>
                <a:custGeom>
                  <a:avLst/>
                  <a:gdLst>
                    <a:gd name="T0" fmla="*/ 112 w 20"/>
                    <a:gd name="T1" fmla="*/ 75 h 115"/>
                    <a:gd name="T2" fmla="*/ 112 w 20"/>
                    <a:gd name="T3" fmla="*/ 493 h 115"/>
                    <a:gd name="T4" fmla="*/ 7 w 20"/>
                    <a:gd name="T5" fmla="*/ 726 h 115"/>
                    <a:gd name="T6" fmla="*/ 7 w 20"/>
                    <a:gd name="T7" fmla="*/ 726 h 115"/>
                    <a:gd name="T8" fmla="*/ 125 w 20"/>
                    <a:gd name="T9" fmla="*/ 493 h 115"/>
                    <a:gd name="T10" fmla="*/ 125 w 20"/>
                    <a:gd name="T11" fmla="*/ 75 h 115"/>
                    <a:gd name="T12" fmla="*/ 7 w 20"/>
                    <a:gd name="T13" fmla="*/ 0 h 115"/>
                    <a:gd name="T14" fmla="*/ 0 w 20"/>
                    <a:gd name="T15" fmla="*/ 0 h 115"/>
                    <a:gd name="T16" fmla="*/ 112 w 20"/>
                    <a:gd name="T17" fmla="*/ 75 h 115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0"/>
                    <a:gd name="T28" fmla="*/ 0 h 115"/>
                    <a:gd name="T29" fmla="*/ 20 w 20"/>
                    <a:gd name="T30" fmla="*/ 115 h 115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0" h="115">
                      <a:moveTo>
                        <a:pt x="18" y="12"/>
                      </a:moveTo>
                      <a:cubicBezTo>
                        <a:pt x="18" y="78"/>
                        <a:pt x="18" y="78"/>
                        <a:pt x="18" y="78"/>
                      </a:cubicBezTo>
                      <a:cubicBezTo>
                        <a:pt x="1" y="115"/>
                        <a:pt x="1" y="115"/>
                        <a:pt x="1" y="115"/>
                      </a:cubicBezTo>
                      <a:cubicBezTo>
                        <a:pt x="1" y="115"/>
                        <a:pt x="1" y="115"/>
                        <a:pt x="1" y="115"/>
                      </a:cubicBezTo>
                      <a:cubicBezTo>
                        <a:pt x="20" y="78"/>
                        <a:pt x="20" y="78"/>
                        <a:pt x="20" y="78"/>
                      </a:cubicBezTo>
                      <a:cubicBezTo>
                        <a:pt x="20" y="12"/>
                        <a:pt x="20" y="12"/>
                        <a:pt x="20" y="12"/>
                      </a:cubicBezTo>
                      <a:cubicBezTo>
                        <a:pt x="20" y="7"/>
                        <a:pt x="16" y="0"/>
                        <a:pt x="1" y="0"/>
                      </a:cubicBezTo>
                      <a:cubicBezTo>
                        <a:pt x="1" y="0"/>
                        <a:pt x="0" y="0"/>
                        <a:pt x="0" y="0"/>
                      </a:cubicBezTo>
                      <a:cubicBezTo>
                        <a:pt x="14" y="1"/>
                        <a:pt x="18" y="8"/>
                        <a:pt x="18" y="12"/>
                      </a:cubicBezTo>
                      <a:close/>
                    </a:path>
                  </a:pathLst>
                </a:custGeom>
                <a:solidFill>
                  <a:srgbClr val="9900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812" name="Freeform 385">
                  <a:extLst>
                    <a:ext uri="{FF2B5EF4-FFF2-40B4-BE49-F238E27FC236}">
                      <a16:creationId xmlns:a16="http://schemas.microsoft.com/office/drawing/2014/main" id="{2E7E11D7-2E7A-4AD0-B967-C5B604D4D1FD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435" y="866"/>
                  <a:ext cx="95" cy="289"/>
                </a:xfrm>
                <a:custGeom>
                  <a:avLst/>
                  <a:gdLst>
                    <a:gd name="T0" fmla="*/ 237 w 38"/>
                    <a:gd name="T1" fmla="*/ 493 h 115"/>
                    <a:gd name="T2" fmla="*/ 237 w 38"/>
                    <a:gd name="T3" fmla="*/ 75 h 115"/>
                    <a:gd name="T4" fmla="*/ 120 w 38"/>
                    <a:gd name="T5" fmla="*/ 0 h 115"/>
                    <a:gd name="T6" fmla="*/ 0 w 38"/>
                    <a:gd name="T7" fmla="*/ 75 h 115"/>
                    <a:gd name="T8" fmla="*/ 0 w 38"/>
                    <a:gd name="T9" fmla="*/ 493 h 115"/>
                    <a:gd name="T10" fmla="*/ 120 w 38"/>
                    <a:gd name="T11" fmla="*/ 726 h 115"/>
                    <a:gd name="T12" fmla="*/ 237 w 38"/>
                    <a:gd name="T13" fmla="*/ 493 h 11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8"/>
                    <a:gd name="T22" fmla="*/ 0 h 115"/>
                    <a:gd name="T23" fmla="*/ 38 w 38"/>
                    <a:gd name="T24" fmla="*/ 115 h 11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8" h="115">
                      <a:moveTo>
                        <a:pt x="38" y="78"/>
                      </a:moveTo>
                      <a:cubicBezTo>
                        <a:pt x="38" y="12"/>
                        <a:pt x="38" y="12"/>
                        <a:pt x="38" y="12"/>
                      </a:cubicBezTo>
                      <a:cubicBezTo>
                        <a:pt x="38" y="7"/>
                        <a:pt x="34" y="0"/>
                        <a:pt x="19" y="0"/>
                      </a:cubicBezTo>
                      <a:cubicBezTo>
                        <a:pt x="4" y="0"/>
                        <a:pt x="0" y="7"/>
                        <a:pt x="0" y="12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19" y="115"/>
                        <a:pt x="19" y="115"/>
                        <a:pt x="19" y="115"/>
                      </a:cubicBezTo>
                      <a:lnTo>
                        <a:pt x="38" y="78"/>
                      </a:lnTo>
                      <a:close/>
                    </a:path>
                  </a:pathLst>
                </a:custGeom>
                <a:solidFill>
                  <a:srgbClr val="9900FF"/>
                </a:solidFill>
                <a:ln w="4763">
                  <a:solidFill>
                    <a:srgbClr val="343434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</p:grpSp>
          <p:grpSp>
            <p:nvGrpSpPr>
              <p:cNvPr id="722" name="Group 386">
                <a:extLst>
                  <a:ext uri="{FF2B5EF4-FFF2-40B4-BE49-F238E27FC236}">
                    <a16:creationId xmlns:a16="http://schemas.microsoft.com/office/drawing/2014/main" id="{17D3D3F5-458C-4679-83F2-0E118EF28D9B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2571" y="1440"/>
                <a:ext cx="54" cy="162"/>
                <a:chOff x="435" y="866"/>
                <a:chExt cx="95" cy="289"/>
              </a:xfrm>
            </p:grpSpPr>
            <p:sp>
              <p:nvSpPr>
                <p:cNvPr id="805" name="Freeform 387">
                  <a:extLst>
                    <a:ext uri="{FF2B5EF4-FFF2-40B4-BE49-F238E27FC236}">
                      <a16:creationId xmlns:a16="http://schemas.microsoft.com/office/drawing/2014/main" id="{725391D4-3BAE-4DD9-A403-A0D6350EC391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435" y="866"/>
                  <a:ext cx="95" cy="289"/>
                </a:xfrm>
                <a:custGeom>
                  <a:avLst/>
                  <a:gdLst>
                    <a:gd name="T0" fmla="*/ 237 w 38"/>
                    <a:gd name="T1" fmla="*/ 493 h 115"/>
                    <a:gd name="T2" fmla="*/ 237 w 38"/>
                    <a:gd name="T3" fmla="*/ 75 h 115"/>
                    <a:gd name="T4" fmla="*/ 120 w 38"/>
                    <a:gd name="T5" fmla="*/ 0 h 115"/>
                    <a:gd name="T6" fmla="*/ 0 w 38"/>
                    <a:gd name="T7" fmla="*/ 75 h 115"/>
                    <a:gd name="T8" fmla="*/ 0 w 38"/>
                    <a:gd name="T9" fmla="*/ 493 h 115"/>
                    <a:gd name="T10" fmla="*/ 120 w 38"/>
                    <a:gd name="T11" fmla="*/ 726 h 115"/>
                    <a:gd name="T12" fmla="*/ 237 w 38"/>
                    <a:gd name="T13" fmla="*/ 493 h 11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8"/>
                    <a:gd name="T22" fmla="*/ 0 h 115"/>
                    <a:gd name="T23" fmla="*/ 38 w 38"/>
                    <a:gd name="T24" fmla="*/ 115 h 11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8" h="115">
                      <a:moveTo>
                        <a:pt x="38" y="78"/>
                      </a:moveTo>
                      <a:cubicBezTo>
                        <a:pt x="38" y="12"/>
                        <a:pt x="38" y="12"/>
                        <a:pt x="38" y="12"/>
                      </a:cubicBezTo>
                      <a:cubicBezTo>
                        <a:pt x="38" y="7"/>
                        <a:pt x="34" y="0"/>
                        <a:pt x="19" y="0"/>
                      </a:cubicBezTo>
                      <a:cubicBezTo>
                        <a:pt x="4" y="0"/>
                        <a:pt x="0" y="7"/>
                        <a:pt x="0" y="12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19" y="115"/>
                        <a:pt x="19" y="115"/>
                        <a:pt x="19" y="115"/>
                      </a:cubicBezTo>
                      <a:lnTo>
                        <a:pt x="38" y="78"/>
                      </a:lnTo>
                      <a:close/>
                    </a:path>
                  </a:pathLst>
                </a:custGeom>
                <a:solidFill>
                  <a:srgbClr val="9900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806" name="Freeform 388">
                  <a:extLst>
                    <a:ext uri="{FF2B5EF4-FFF2-40B4-BE49-F238E27FC236}">
                      <a16:creationId xmlns:a16="http://schemas.microsoft.com/office/drawing/2014/main" id="{9FF96A12-816F-4687-88C1-D27CB67B258F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435" y="866"/>
                  <a:ext cx="55" cy="289"/>
                </a:xfrm>
                <a:custGeom>
                  <a:avLst/>
                  <a:gdLst>
                    <a:gd name="T0" fmla="*/ 37 w 22"/>
                    <a:gd name="T1" fmla="*/ 493 h 115"/>
                    <a:gd name="T2" fmla="*/ 37 w 22"/>
                    <a:gd name="T3" fmla="*/ 75 h 115"/>
                    <a:gd name="T4" fmla="*/ 137 w 22"/>
                    <a:gd name="T5" fmla="*/ 8 h 115"/>
                    <a:gd name="T6" fmla="*/ 120 w 22"/>
                    <a:gd name="T7" fmla="*/ 0 h 115"/>
                    <a:gd name="T8" fmla="*/ 0 w 22"/>
                    <a:gd name="T9" fmla="*/ 75 h 115"/>
                    <a:gd name="T10" fmla="*/ 0 w 22"/>
                    <a:gd name="T11" fmla="*/ 493 h 115"/>
                    <a:gd name="T12" fmla="*/ 120 w 22"/>
                    <a:gd name="T13" fmla="*/ 726 h 115"/>
                    <a:gd name="T14" fmla="*/ 137 w 22"/>
                    <a:gd name="T15" fmla="*/ 701 h 115"/>
                    <a:gd name="T16" fmla="*/ 37 w 22"/>
                    <a:gd name="T17" fmla="*/ 493 h 115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2"/>
                    <a:gd name="T28" fmla="*/ 0 h 115"/>
                    <a:gd name="T29" fmla="*/ 22 w 22"/>
                    <a:gd name="T30" fmla="*/ 115 h 115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2" h="115">
                      <a:moveTo>
                        <a:pt x="6" y="78"/>
                      </a:moveTo>
                      <a:cubicBezTo>
                        <a:pt x="6" y="12"/>
                        <a:pt x="6" y="12"/>
                        <a:pt x="6" y="12"/>
                      </a:cubicBezTo>
                      <a:cubicBezTo>
                        <a:pt x="6" y="8"/>
                        <a:pt x="9" y="1"/>
                        <a:pt x="22" y="1"/>
                      </a:cubicBezTo>
                      <a:cubicBezTo>
                        <a:pt x="21" y="0"/>
                        <a:pt x="20" y="0"/>
                        <a:pt x="19" y="0"/>
                      </a:cubicBezTo>
                      <a:cubicBezTo>
                        <a:pt x="4" y="0"/>
                        <a:pt x="0" y="7"/>
                        <a:pt x="0" y="12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19" y="115"/>
                        <a:pt x="19" y="115"/>
                        <a:pt x="19" y="115"/>
                      </a:cubicBezTo>
                      <a:cubicBezTo>
                        <a:pt x="22" y="111"/>
                        <a:pt x="22" y="111"/>
                        <a:pt x="22" y="111"/>
                      </a:cubicBezTo>
                      <a:lnTo>
                        <a:pt x="6" y="78"/>
                      </a:lnTo>
                      <a:close/>
                    </a:path>
                  </a:pathLst>
                </a:custGeom>
                <a:solidFill>
                  <a:srgbClr val="9900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807" name="Freeform 389">
                  <a:extLst>
                    <a:ext uri="{FF2B5EF4-FFF2-40B4-BE49-F238E27FC236}">
                      <a16:creationId xmlns:a16="http://schemas.microsoft.com/office/drawing/2014/main" id="{4A3DE578-7B01-4279-B466-7D7D171400F2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480" y="866"/>
                  <a:ext cx="50" cy="289"/>
                </a:xfrm>
                <a:custGeom>
                  <a:avLst/>
                  <a:gdLst>
                    <a:gd name="T0" fmla="*/ 112 w 20"/>
                    <a:gd name="T1" fmla="*/ 75 h 115"/>
                    <a:gd name="T2" fmla="*/ 112 w 20"/>
                    <a:gd name="T3" fmla="*/ 493 h 115"/>
                    <a:gd name="T4" fmla="*/ 7 w 20"/>
                    <a:gd name="T5" fmla="*/ 726 h 115"/>
                    <a:gd name="T6" fmla="*/ 7 w 20"/>
                    <a:gd name="T7" fmla="*/ 726 h 115"/>
                    <a:gd name="T8" fmla="*/ 125 w 20"/>
                    <a:gd name="T9" fmla="*/ 493 h 115"/>
                    <a:gd name="T10" fmla="*/ 125 w 20"/>
                    <a:gd name="T11" fmla="*/ 75 h 115"/>
                    <a:gd name="T12" fmla="*/ 7 w 20"/>
                    <a:gd name="T13" fmla="*/ 0 h 115"/>
                    <a:gd name="T14" fmla="*/ 0 w 20"/>
                    <a:gd name="T15" fmla="*/ 0 h 115"/>
                    <a:gd name="T16" fmla="*/ 112 w 20"/>
                    <a:gd name="T17" fmla="*/ 75 h 115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0"/>
                    <a:gd name="T28" fmla="*/ 0 h 115"/>
                    <a:gd name="T29" fmla="*/ 20 w 20"/>
                    <a:gd name="T30" fmla="*/ 115 h 115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0" h="115">
                      <a:moveTo>
                        <a:pt x="18" y="12"/>
                      </a:moveTo>
                      <a:cubicBezTo>
                        <a:pt x="18" y="78"/>
                        <a:pt x="18" y="78"/>
                        <a:pt x="18" y="78"/>
                      </a:cubicBezTo>
                      <a:cubicBezTo>
                        <a:pt x="1" y="115"/>
                        <a:pt x="1" y="115"/>
                        <a:pt x="1" y="115"/>
                      </a:cubicBezTo>
                      <a:cubicBezTo>
                        <a:pt x="1" y="115"/>
                        <a:pt x="1" y="115"/>
                        <a:pt x="1" y="115"/>
                      </a:cubicBezTo>
                      <a:cubicBezTo>
                        <a:pt x="20" y="78"/>
                        <a:pt x="20" y="78"/>
                        <a:pt x="20" y="78"/>
                      </a:cubicBezTo>
                      <a:cubicBezTo>
                        <a:pt x="20" y="12"/>
                        <a:pt x="20" y="12"/>
                        <a:pt x="20" y="12"/>
                      </a:cubicBezTo>
                      <a:cubicBezTo>
                        <a:pt x="20" y="7"/>
                        <a:pt x="16" y="0"/>
                        <a:pt x="1" y="0"/>
                      </a:cubicBezTo>
                      <a:cubicBezTo>
                        <a:pt x="1" y="0"/>
                        <a:pt x="0" y="0"/>
                        <a:pt x="0" y="0"/>
                      </a:cubicBezTo>
                      <a:cubicBezTo>
                        <a:pt x="14" y="1"/>
                        <a:pt x="18" y="8"/>
                        <a:pt x="18" y="12"/>
                      </a:cubicBezTo>
                      <a:close/>
                    </a:path>
                  </a:pathLst>
                </a:custGeom>
                <a:solidFill>
                  <a:srgbClr val="9900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808" name="Freeform 390">
                  <a:extLst>
                    <a:ext uri="{FF2B5EF4-FFF2-40B4-BE49-F238E27FC236}">
                      <a16:creationId xmlns:a16="http://schemas.microsoft.com/office/drawing/2014/main" id="{1743F709-3FD9-401D-AA66-04C9F24F5ABE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435" y="866"/>
                  <a:ext cx="95" cy="289"/>
                </a:xfrm>
                <a:custGeom>
                  <a:avLst/>
                  <a:gdLst>
                    <a:gd name="T0" fmla="*/ 237 w 38"/>
                    <a:gd name="T1" fmla="*/ 493 h 115"/>
                    <a:gd name="T2" fmla="*/ 237 w 38"/>
                    <a:gd name="T3" fmla="*/ 75 h 115"/>
                    <a:gd name="T4" fmla="*/ 120 w 38"/>
                    <a:gd name="T5" fmla="*/ 0 h 115"/>
                    <a:gd name="T6" fmla="*/ 0 w 38"/>
                    <a:gd name="T7" fmla="*/ 75 h 115"/>
                    <a:gd name="T8" fmla="*/ 0 w 38"/>
                    <a:gd name="T9" fmla="*/ 493 h 115"/>
                    <a:gd name="T10" fmla="*/ 120 w 38"/>
                    <a:gd name="T11" fmla="*/ 726 h 115"/>
                    <a:gd name="T12" fmla="*/ 237 w 38"/>
                    <a:gd name="T13" fmla="*/ 493 h 11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8"/>
                    <a:gd name="T22" fmla="*/ 0 h 115"/>
                    <a:gd name="T23" fmla="*/ 38 w 38"/>
                    <a:gd name="T24" fmla="*/ 115 h 11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8" h="115">
                      <a:moveTo>
                        <a:pt x="38" y="78"/>
                      </a:moveTo>
                      <a:cubicBezTo>
                        <a:pt x="38" y="12"/>
                        <a:pt x="38" y="12"/>
                        <a:pt x="38" y="12"/>
                      </a:cubicBezTo>
                      <a:cubicBezTo>
                        <a:pt x="38" y="7"/>
                        <a:pt x="34" y="0"/>
                        <a:pt x="19" y="0"/>
                      </a:cubicBezTo>
                      <a:cubicBezTo>
                        <a:pt x="4" y="0"/>
                        <a:pt x="0" y="7"/>
                        <a:pt x="0" y="12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19" y="115"/>
                        <a:pt x="19" y="115"/>
                        <a:pt x="19" y="115"/>
                      </a:cubicBezTo>
                      <a:lnTo>
                        <a:pt x="38" y="78"/>
                      </a:lnTo>
                      <a:close/>
                    </a:path>
                  </a:pathLst>
                </a:custGeom>
                <a:solidFill>
                  <a:srgbClr val="9900FF"/>
                </a:solidFill>
                <a:ln w="4763">
                  <a:solidFill>
                    <a:srgbClr val="343434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</p:grpSp>
          <p:grpSp>
            <p:nvGrpSpPr>
              <p:cNvPr id="723" name="Group 391">
                <a:extLst>
                  <a:ext uri="{FF2B5EF4-FFF2-40B4-BE49-F238E27FC236}">
                    <a16:creationId xmlns:a16="http://schemas.microsoft.com/office/drawing/2014/main" id="{01B45D30-52E8-4E81-9614-0F7AF43221AC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2770" y="1460"/>
                <a:ext cx="53" cy="162"/>
                <a:chOff x="435" y="866"/>
                <a:chExt cx="95" cy="289"/>
              </a:xfrm>
            </p:grpSpPr>
            <p:sp>
              <p:nvSpPr>
                <p:cNvPr id="801" name="Freeform 392">
                  <a:extLst>
                    <a:ext uri="{FF2B5EF4-FFF2-40B4-BE49-F238E27FC236}">
                      <a16:creationId xmlns:a16="http://schemas.microsoft.com/office/drawing/2014/main" id="{9F99F378-2D80-4269-A4D2-5CE553A645EA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435" y="866"/>
                  <a:ext cx="95" cy="289"/>
                </a:xfrm>
                <a:custGeom>
                  <a:avLst/>
                  <a:gdLst>
                    <a:gd name="T0" fmla="*/ 237 w 38"/>
                    <a:gd name="T1" fmla="*/ 493 h 115"/>
                    <a:gd name="T2" fmla="*/ 237 w 38"/>
                    <a:gd name="T3" fmla="*/ 75 h 115"/>
                    <a:gd name="T4" fmla="*/ 120 w 38"/>
                    <a:gd name="T5" fmla="*/ 0 h 115"/>
                    <a:gd name="T6" fmla="*/ 0 w 38"/>
                    <a:gd name="T7" fmla="*/ 75 h 115"/>
                    <a:gd name="T8" fmla="*/ 0 w 38"/>
                    <a:gd name="T9" fmla="*/ 493 h 115"/>
                    <a:gd name="T10" fmla="*/ 120 w 38"/>
                    <a:gd name="T11" fmla="*/ 726 h 115"/>
                    <a:gd name="T12" fmla="*/ 237 w 38"/>
                    <a:gd name="T13" fmla="*/ 493 h 11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8"/>
                    <a:gd name="T22" fmla="*/ 0 h 115"/>
                    <a:gd name="T23" fmla="*/ 38 w 38"/>
                    <a:gd name="T24" fmla="*/ 115 h 11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8" h="115">
                      <a:moveTo>
                        <a:pt x="38" y="78"/>
                      </a:moveTo>
                      <a:cubicBezTo>
                        <a:pt x="38" y="12"/>
                        <a:pt x="38" y="12"/>
                        <a:pt x="38" y="12"/>
                      </a:cubicBezTo>
                      <a:cubicBezTo>
                        <a:pt x="38" y="7"/>
                        <a:pt x="34" y="0"/>
                        <a:pt x="19" y="0"/>
                      </a:cubicBezTo>
                      <a:cubicBezTo>
                        <a:pt x="4" y="0"/>
                        <a:pt x="0" y="7"/>
                        <a:pt x="0" y="12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19" y="115"/>
                        <a:pt x="19" y="115"/>
                        <a:pt x="19" y="115"/>
                      </a:cubicBezTo>
                      <a:lnTo>
                        <a:pt x="38" y="78"/>
                      </a:lnTo>
                      <a:close/>
                    </a:path>
                  </a:pathLst>
                </a:custGeom>
                <a:solidFill>
                  <a:srgbClr val="9900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802" name="Freeform 393">
                  <a:extLst>
                    <a:ext uri="{FF2B5EF4-FFF2-40B4-BE49-F238E27FC236}">
                      <a16:creationId xmlns:a16="http://schemas.microsoft.com/office/drawing/2014/main" id="{8243AAA5-2E58-42E8-B95E-AF5329C1E92A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435" y="866"/>
                  <a:ext cx="55" cy="289"/>
                </a:xfrm>
                <a:custGeom>
                  <a:avLst/>
                  <a:gdLst>
                    <a:gd name="T0" fmla="*/ 37 w 22"/>
                    <a:gd name="T1" fmla="*/ 493 h 115"/>
                    <a:gd name="T2" fmla="*/ 37 w 22"/>
                    <a:gd name="T3" fmla="*/ 75 h 115"/>
                    <a:gd name="T4" fmla="*/ 137 w 22"/>
                    <a:gd name="T5" fmla="*/ 8 h 115"/>
                    <a:gd name="T6" fmla="*/ 120 w 22"/>
                    <a:gd name="T7" fmla="*/ 0 h 115"/>
                    <a:gd name="T8" fmla="*/ 0 w 22"/>
                    <a:gd name="T9" fmla="*/ 75 h 115"/>
                    <a:gd name="T10" fmla="*/ 0 w 22"/>
                    <a:gd name="T11" fmla="*/ 493 h 115"/>
                    <a:gd name="T12" fmla="*/ 120 w 22"/>
                    <a:gd name="T13" fmla="*/ 726 h 115"/>
                    <a:gd name="T14" fmla="*/ 137 w 22"/>
                    <a:gd name="T15" fmla="*/ 701 h 115"/>
                    <a:gd name="T16" fmla="*/ 37 w 22"/>
                    <a:gd name="T17" fmla="*/ 493 h 115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2"/>
                    <a:gd name="T28" fmla="*/ 0 h 115"/>
                    <a:gd name="T29" fmla="*/ 22 w 22"/>
                    <a:gd name="T30" fmla="*/ 115 h 115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2" h="115">
                      <a:moveTo>
                        <a:pt x="6" y="78"/>
                      </a:moveTo>
                      <a:cubicBezTo>
                        <a:pt x="6" y="12"/>
                        <a:pt x="6" y="12"/>
                        <a:pt x="6" y="12"/>
                      </a:cubicBezTo>
                      <a:cubicBezTo>
                        <a:pt x="6" y="8"/>
                        <a:pt x="9" y="1"/>
                        <a:pt x="22" y="1"/>
                      </a:cubicBezTo>
                      <a:cubicBezTo>
                        <a:pt x="21" y="0"/>
                        <a:pt x="20" y="0"/>
                        <a:pt x="19" y="0"/>
                      </a:cubicBezTo>
                      <a:cubicBezTo>
                        <a:pt x="4" y="0"/>
                        <a:pt x="0" y="7"/>
                        <a:pt x="0" y="12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19" y="115"/>
                        <a:pt x="19" y="115"/>
                        <a:pt x="19" y="115"/>
                      </a:cubicBezTo>
                      <a:cubicBezTo>
                        <a:pt x="22" y="111"/>
                        <a:pt x="22" y="111"/>
                        <a:pt x="22" y="111"/>
                      </a:cubicBezTo>
                      <a:lnTo>
                        <a:pt x="6" y="78"/>
                      </a:lnTo>
                      <a:close/>
                    </a:path>
                  </a:pathLst>
                </a:custGeom>
                <a:solidFill>
                  <a:srgbClr val="9900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803" name="Freeform 394">
                  <a:extLst>
                    <a:ext uri="{FF2B5EF4-FFF2-40B4-BE49-F238E27FC236}">
                      <a16:creationId xmlns:a16="http://schemas.microsoft.com/office/drawing/2014/main" id="{44CC6D46-73D5-40A2-917B-DFCAFAC5BBA9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480" y="866"/>
                  <a:ext cx="50" cy="289"/>
                </a:xfrm>
                <a:custGeom>
                  <a:avLst/>
                  <a:gdLst>
                    <a:gd name="T0" fmla="*/ 112 w 20"/>
                    <a:gd name="T1" fmla="*/ 75 h 115"/>
                    <a:gd name="T2" fmla="*/ 112 w 20"/>
                    <a:gd name="T3" fmla="*/ 493 h 115"/>
                    <a:gd name="T4" fmla="*/ 7 w 20"/>
                    <a:gd name="T5" fmla="*/ 726 h 115"/>
                    <a:gd name="T6" fmla="*/ 7 w 20"/>
                    <a:gd name="T7" fmla="*/ 726 h 115"/>
                    <a:gd name="T8" fmla="*/ 125 w 20"/>
                    <a:gd name="T9" fmla="*/ 493 h 115"/>
                    <a:gd name="T10" fmla="*/ 125 w 20"/>
                    <a:gd name="T11" fmla="*/ 75 h 115"/>
                    <a:gd name="T12" fmla="*/ 7 w 20"/>
                    <a:gd name="T13" fmla="*/ 0 h 115"/>
                    <a:gd name="T14" fmla="*/ 0 w 20"/>
                    <a:gd name="T15" fmla="*/ 0 h 115"/>
                    <a:gd name="T16" fmla="*/ 112 w 20"/>
                    <a:gd name="T17" fmla="*/ 75 h 115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0"/>
                    <a:gd name="T28" fmla="*/ 0 h 115"/>
                    <a:gd name="T29" fmla="*/ 20 w 20"/>
                    <a:gd name="T30" fmla="*/ 115 h 115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0" h="115">
                      <a:moveTo>
                        <a:pt x="18" y="12"/>
                      </a:moveTo>
                      <a:cubicBezTo>
                        <a:pt x="18" y="78"/>
                        <a:pt x="18" y="78"/>
                        <a:pt x="18" y="78"/>
                      </a:cubicBezTo>
                      <a:cubicBezTo>
                        <a:pt x="1" y="115"/>
                        <a:pt x="1" y="115"/>
                        <a:pt x="1" y="115"/>
                      </a:cubicBezTo>
                      <a:cubicBezTo>
                        <a:pt x="1" y="115"/>
                        <a:pt x="1" y="115"/>
                        <a:pt x="1" y="115"/>
                      </a:cubicBezTo>
                      <a:cubicBezTo>
                        <a:pt x="20" y="78"/>
                        <a:pt x="20" y="78"/>
                        <a:pt x="20" y="78"/>
                      </a:cubicBezTo>
                      <a:cubicBezTo>
                        <a:pt x="20" y="12"/>
                        <a:pt x="20" y="12"/>
                        <a:pt x="20" y="12"/>
                      </a:cubicBezTo>
                      <a:cubicBezTo>
                        <a:pt x="20" y="7"/>
                        <a:pt x="16" y="0"/>
                        <a:pt x="1" y="0"/>
                      </a:cubicBezTo>
                      <a:cubicBezTo>
                        <a:pt x="1" y="0"/>
                        <a:pt x="0" y="0"/>
                        <a:pt x="0" y="0"/>
                      </a:cubicBezTo>
                      <a:cubicBezTo>
                        <a:pt x="14" y="1"/>
                        <a:pt x="18" y="8"/>
                        <a:pt x="18" y="12"/>
                      </a:cubicBezTo>
                      <a:close/>
                    </a:path>
                  </a:pathLst>
                </a:custGeom>
                <a:solidFill>
                  <a:srgbClr val="9900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804" name="Freeform 395">
                  <a:extLst>
                    <a:ext uri="{FF2B5EF4-FFF2-40B4-BE49-F238E27FC236}">
                      <a16:creationId xmlns:a16="http://schemas.microsoft.com/office/drawing/2014/main" id="{1619B46E-D211-49EF-8E42-7DA689705BCA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435" y="866"/>
                  <a:ext cx="95" cy="289"/>
                </a:xfrm>
                <a:custGeom>
                  <a:avLst/>
                  <a:gdLst>
                    <a:gd name="T0" fmla="*/ 237 w 38"/>
                    <a:gd name="T1" fmla="*/ 493 h 115"/>
                    <a:gd name="T2" fmla="*/ 237 w 38"/>
                    <a:gd name="T3" fmla="*/ 75 h 115"/>
                    <a:gd name="T4" fmla="*/ 120 w 38"/>
                    <a:gd name="T5" fmla="*/ 0 h 115"/>
                    <a:gd name="T6" fmla="*/ 0 w 38"/>
                    <a:gd name="T7" fmla="*/ 75 h 115"/>
                    <a:gd name="T8" fmla="*/ 0 w 38"/>
                    <a:gd name="T9" fmla="*/ 493 h 115"/>
                    <a:gd name="T10" fmla="*/ 120 w 38"/>
                    <a:gd name="T11" fmla="*/ 726 h 115"/>
                    <a:gd name="T12" fmla="*/ 237 w 38"/>
                    <a:gd name="T13" fmla="*/ 493 h 11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8"/>
                    <a:gd name="T22" fmla="*/ 0 h 115"/>
                    <a:gd name="T23" fmla="*/ 38 w 38"/>
                    <a:gd name="T24" fmla="*/ 115 h 11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8" h="115">
                      <a:moveTo>
                        <a:pt x="38" y="78"/>
                      </a:moveTo>
                      <a:cubicBezTo>
                        <a:pt x="38" y="12"/>
                        <a:pt x="38" y="12"/>
                        <a:pt x="38" y="12"/>
                      </a:cubicBezTo>
                      <a:cubicBezTo>
                        <a:pt x="38" y="7"/>
                        <a:pt x="34" y="0"/>
                        <a:pt x="19" y="0"/>
                      </a:cubicBezTo>
                      <a:cubicBezTo>
                        <a:pt x="4" y="0"/>
                        <a:pt x="0" y="7"/>
                        <a:pt x="0" y="12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19" y="115"/>
                        <a:pt x="19" y="115"/>
                        <a:pt x="19" y="115"/>
                      </a:cubicBezTo>
                      <a:lnTo>
                        <a:pt x="38" y="78"/>
                      </a:lnTo>
                      <a:close/>
                    </a:path>
                  </a:pathLst>
                </a:custGeom>
                <a:solidFill>
                  <a:srgbClr val="9900FF"/>
                </a:solidFill>
                <a:ln w="4763">
                  <a:solidFill>
                    <a:srgbClr val="343434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</p:grpSp>
          <p:grpSp>
            <p:nvGrpSpPr>
              <p:cNvPr id="724" name="Group 396">
                <a:extLst>
                  <a:ext uri="{FF2B5EF4-FFF2-40B4-BE49-F238E27FC236}">
                    <a16:creationId xmlns:a16="http://schemas.microsoft.com/office/drawing/2014/main" id="{44F8C90B-C2A2-4DF7-A9B6-80EDAA3DAE01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3099" y="1501"/>
                <a:ext cx="53" cy="162"/>
                <a:chOff x="435" y="866"/>
                <a:chExt cx="95" cy="289"/>
              </a:xfrm>
            </p:grpSpPr>
            <p:sp>
              <p:nvSpPr>
                <p:cNvPr id="797" name="Freeform 397">
                  <a:extLst>
                    <a:ext uri="{FF2B5EF4-FFF2-40B4-BE49-F238E27FC236}">
                      <a16:creationId xmlns:a16="http://schemas.microsoft.com/office/drawing/2014/main" id="{DAFEC13B-4D6E-427E-BE3D-905AF20CFABF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435" y="866"/>
                  <a:ext cx="95" cy="289"/>
                </a:xfrm>
                <a:custGeom>
                  <a:avLst/>
                  <a:gdLst>
                    <a:gd name="T0" fmla="*/ 237 w 38"/>
                    <a:gd name="T1" fmla="*/ 493 h 115"/>
                    <a:gd name="T2" fmla="*/ 237 w 38"/>
                    <a:gd name="T3" fmla="*/ 75 h 115"/>
                    <a:gd name="T4" fmla="*/ 120 w 38"/>
                    <a:gd name="T5" fmla="*/ 0 h 115"/>
                    <a:gd name="T6" fmla="*/ 0 w 38"/>
                    <a:gd name="T7" fmla="*/ 75 h 115"/>
                    <a:gd name="T8" fmla="*/ 0 w 38"/>
                    <a:gd name="T9" fmla="*/ 493 h 115"/>
                    <a:gd name="T10" fmla="*/ 120 w 38"/>
                    <a:gd name="T11" fmla="*/ 726 h 115"/>
                    <a:gd name="T12" fmla="*/ 237 w 38"/>
                    <a:gd name="T13" fmla="*/ 493 h 11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8"/>
                    <a:gd name="T22" fmla="*/ 0 h 115"/>
                    <a:gd name="T23" fmla="*/ 38 w 38"/>
                    <a:gd name="T24" fmla="*/ 115 h 11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8" h="115">
                      <a:moveTo>
                        <a:pt x="38" y="78"/>
                      </a:moveTo>
                      <a:cubicBezTo>
                        <a:pt x="38" y="12"/>
                        <a:pt x="38" y="12"/>
                        <a:pt x="38" y="12"/>
                      </a:cubicBezTo>
                      <a:cubicBezTo>
                        <a:pt x="38" y="7"/>
                        <a:pt x="34" y="0"/>
                        <a:pt x="19" y="0"/>
                      </a:cubicBezTo>
                      <a:cubicBezTo>
                        <a:pt x="4" y="0"/>
                        <a:pt x="0" y="7"/>
                        <a:pt x="0" y="12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19" y="115"/>
                        <a:pt x="19" y="115"/>
                        <a:pt x="19" y="115"/>
                      </a:cubicBezTo>
                      <a:lnTo>
                        <a:pt x="38" y="78"/>
                      </a:lnTo>
                      <a:close/>
                    </a:path>
                  </a:pathLst>
                </a:custGeom>
                <a:solidFill>
                  <a:srgbClr val="9900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798" name="Freeform 398">
                  <a:extLst>
                    <a:ext uri="{FF2B5EF4-FFF2-40B4-BE49-F238E27FC236}">
                      <a16:creationId xmlns:a16="http://schemas.microsoft.com/office/drawing/2014/main" id="{9C872AC9-0336-484E-9C3A-C8AF2155836B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435" y="866"/>
                  <a:ext cx="55" cy="289"/>
                </a:xfrm>
                <a:custGeom>
                  <a:avLst/>
                  <a:gdLst>
                    <a:gd name="T0" fmla="*/ 37 w 22"/>
                    <a:gd name="T1" fmla="*/ 493 h 115"/>
                    <a:gd name="T2" fmla="*/ 37 w 22"/>
                    <a:gd name="T3" fmla="*/ 75 h 115"/>
                    <a:gd name="T4" fmla="*/ 137 w 22"/>
                    <a:gd name="T5" fmla="*/ 8 h 115"/>
                    <a:gd name="T6" fmla="*/ 120 w 22"/>
                    <a:gd name="T7" fmla="*/ 0 h 115"/>
                    <a:gd name="T8" fmla="*/ 0 w 22"/>
                    <a:gd name="T9" fmla="*/ 75 h 115"/>
                    <a:gd name="T10" fmla="*/ 0 w 22"/>
                    <a:gd name="T11" fmla="*/ 493 h 115"/>
                    <a:gd name="T12" fmla="*/ 120 w 22"/>
                    <a:gd name="T13" fmla="*/ 726 h 115"/>
                    <a:gd name="T14" fmla="*/ 137 w 22"/>
                    <a:gd name="T15" fmla="*/ 701 h 115"/>
                    <a:gd name="T16" fmla="*/ 37 w 22"/>
                    <a:gd name="T17" fmla="*/ 493 h 115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2"/>
                    <a:gd name="T28" fmla="*/ 0 h 115"/>
                    <a:gd name="T29" fmla="*/ 22 w 22"/>
                    <a:gd name="T30" fmla="*/ 115 h 115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2" h="115">
                      <a:moveTo>
                        <a:pt x="6" y="78"/>
                      </a:moveTo>
                      <a:cubicBezTo>
                        <a:pt x="6" y="12"/>
                        <a:pt x="6" y="12"/>
                        <a:pt x="6" y="12"/>
                      </a:cubicBezTo>
                      <a:cubicBezTo>
                        <a:pt x="6" y="8"/>
                        <a:pt x="9" y="1"/>
                        <a:pt x="22" y="1"/>
                      </a:cubicBezTo>
                      <a:cubicBezTo>
                        <a:pt x="21" y="0"/>
                        <a:pt x="20" y="0"/>
                        <a:pt x="19" y="0"/>
                      </a:cubicBezTo>
                      <a:cubicBezTo>
                        <a:pt x="4" y="0"/>
                        <a:pt x="0" y="7"/>
                        <a:pt x="0" y="12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19" y="115"/>
                        <a:pt x="19" y="115"/>
                        <a:pt x="19" y="115"/>
                      </a:cubicBezTo>
                      <a:cubicBezTo>
                        <a:pt x="22" y="111"/>
                        <a:pt x="22" y="111"/>
                        <a:pt x="22" y="111"/>
                      </a:cubicBezTo>
                      <a:lnTo>
                        <a:pt x="6" y="78"/>
                      </a:lnTo>
                      <a:close/>
                    </a:path>
                  </a:pathLst>
                </a:custGeom>
                <a:solidFill>
                  <a:srgbClr val="9900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799" name="Freeform 399">
                  <a:extLst>
                    <a:ext uri="{FF2B5EF4-FFF2-40B4-BE49-F238E27FC236}">
                      <a16:creationId xmlns:a16="http://schemas.microsoft.com/office/drawing/2014/main" id="{C3711ACD-F54F-4BB4-81CD-1A7E889C1A7C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480" y="866"/>
                  <a:ext cx="50" cy="289"/>
                </a:xfrm>
                <a:custGeom>
                  <a:avLst/>
                  <a:gdLst>
                    <a:gd name="T0" fmla="*/ 112 w 20"/>
                    <a:gd name="T1" fmla="*/ 75 h 115"/>
                    <a:gd name="T2" fmla="*/ 112 w 20"/>
                    <a:gd name="T3" fmla="*/ 493 h 115"/>
                    <a:gd name="T4" fmla="*/ 7 w 20"/>
                    <a:gd name="T5" fmla="*/ 726 h 115"/>
                    <a:gd name="T6" fmla="*/ 7 w 20"/>
                    <a:gd name="T7" fmla="*/ 726 h 115"/>
                    <a:gd name="T8" fmla="*/ 125 w 20"/>
                    <a:gd name="T9" fmla="*/ 493 h 115"/>
                    <a:gd name="T10" fmla="*/ 125 w 20"/>
                    <a:gd name="T11" fmla="*/ 75 h 115"/>
                    <a:gd name="T12" fmla="*/ 7 w 20"/>
                    <a:gd name="T13" fmla="*/ 0 h 115"/>
                    <a:gd name="T14" fmla="*/ 0 w 20"/>
                    <a:gd name="T15" fmla="*/ 0 h 115"/>
                    <a:gd name="T16" fmla="*/ 112 w 20"/>
                    <a:gd name="T17" fmla="*/ 75 h 115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0"/>
                    <a:gd name="T28" fmla="*/ 0 h 115"/>
                    <a:gd name="T29" fmla="*/ 20 w 20"/>
                    <a:gd name="T30" fmla="*/ 115 h 115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0" h="115">
                      <a:moveTo>
                        <a:pt x="18" y="12"/>
                      </a:moveTo>
                      <a:cubicBezTo>
                        <a:pt x="18" y="78"/>
                        <a:pt x="18" y="78"/>
                        <a:pt x="18" y="78"/>
                      </a:cubicBezTo>
                      <a:cubicBezTo>
                        <a:pt x="1" y="115"/>
                        <a:pt x="1" y="115"/>
                        <a:pt x="1" y="115"/>
                      </a:cubicBezTo>
                      <a:cubicBezTo>
                        <a:pt x="1" y="115"/>
                        <a:pt x="1" y="115"/>
                        <a:pt x="1" y="115"/>
                      </a:cubicBezTo>
                      <a:cubicBezTo>
                        <a:pt x="20" y="78"/>
                        <a:pt x="20" y="78"/>
                        <a:pt x="20" y="78"/>
                      </a:cubicBezTo>
                      <a:cubicBezTo>
                        <a:pt x="20" y="12"/>
                        <a:pt x="20" y="12"/>
                        <a:pt x="20" y="12"/>
                      </a:cubicBezTo>
                      <a:cubicBezTo>
                        <a:pt x="20" y="7"/>
                        <a:pt x="16" y="0"/>
                        <a:pt x="1" y="0"/>
                      </a:cubicBezTo>
                      <a:cubicBezTo>
                        <a:pt x="1" y="0"/>
                        <a:pt x="0" y="0"/>
                        <a:pt x="0" y="0"/>
                      </a:cubicBezTo>
                      <a:cubicBezTo>
                        <a:pt x="14" y="1"/>
                        <a:pt x="18" y="8"/>
                        <a:pt x="18" y="12"/>
                      </a:cubicBezTo>
                      <a:close/>
                    </a:path>
                  </a:pathLst>
                </a:custGeom>
                <a:solidFill>
                  <a:srgbClr val="9900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800" name="Freeform 400">
                  <a:extLst>
                    <a:ext uri="{FF2B5EF4-FFF2-40B4-BE49-F238E27FC236}">
                      <a16:creationId xmlns:a16="http://schemas.microsoft.com/office/drawing/2014/main" id="{C6B655C9-0297-43DD-ADC6-74E355F7C796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435" y="866"/>
                  <a:ext cx="95" cy="289"/>
                </a:xfrm>
                <a:custGeom>
                  <a:avLst/>
                  <a:gdLst>
                    <a:gd name="T0" fmla="*/ 237 w 38"/>
                    <a:gd name="T1" fmla="*/ 493 h 115"/>
                    <a:gd name="T2" fmla="*/ 237 w 38"/>
                    <a:gd name="T3" fmla="*/ 75 h 115"/>
                    <a:gd name="T4" fmla="*/ 120 w 38"/>
                    <a:gd name="T5" fmla="*/ 0 h 115"/>
                    <a:gd name="T6" fmla="*/ 0 w 38"/>
                    <a:gd name="T7" fmla="*/ 75 h 115"/>
                    <a:gd name="T8" fmla="*/ 0 w 38"/>
                    <a:gd name="T9" fmla="*/ 493 h 115"/>
                    <a:gd name="T10" fmla="*/ 120 w 38"/>
                    <a:gd name="T11" fmla="*/ 726 h 115"/>
                    <a:gd name="T12" fmla="*/ 237 w 38"/>
                    <a:gd name="T13" fmla="*/ 493 h 11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8"/>
                    <a:gd name="T22" fmla="*/ 0 h 115"/>
                    <a:gd name="T23" fmla="*/ 38 w 38"/>
                    <a:gd name="T24" fmla="*/ 115 h 11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8" h="115">
                      <a:moveTo>
                        <a:pt x="38" y="78"/>
                      </a:moveTo>
                      <a:cubicBezTo>
                        <a:pt x="38" y="12"/>
                        <a:pt x="38" y="12"/>
                        <a:pt x="38" y="12"/>
                      </a:cubicBezTo>
                      <a:cubicBezTo>
                        <a:pt x="38" y="7"/>
                        <a:pt x="34" y="0"/>
                        <a:pt x="19" y="0"/>
                      </a:cubicBezTo>
                      <a:cubicBezTo>
                        <a:pt x="4" y="0"/>
                        <a:pt x="0" y="7"/>
                        <a:pt x="0" y="12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19" y="115"/>
                        <a:pt x="19" y="115"/>
                        <a:pt x="19" y="115"/>
                      </a:cubicBezTo>
                      <a:lnTo>
                        <a:pt x="38" y="78"/>
                      </a:lnTo>
                      <a:close/>
                    </a:path>
                  </a:pathLst>
                </a:custGeom>
                <a:solidFill>
                  <a:srgbClr val="9900FF"/>
                </a:solidFill>
                <a:ln w="4763">
                  <a:solidFill>
                    <a:srgbClr val="343434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</p:grpSp>
          <p:grpSp>
            <p:nvGrpSpPr>
              <p:cNvPr id="725" name="Group 401">
                <a:extLst>
                  <a:ext uri="{FF2B5EF4-FFF2-40B4-BE49-F238E27FC236}">
                    <a16:creationId xmlns:a16="http://schemas.microsoft.com/office/drawing/2014/main" id="{9DB3A9C7-A519-4D39-9493-35209997D846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3512" y="1474"/>
                <a:ext cx="53" cy="162"/>
                <a:chOff x="435" y="866"/>
                <a:chExt cx="95" cy="289"/>
              </a:xfrm>
            </p:grpSpPr>
            <p:sp>
              <p:nvSpPr>
                <p:cNvPr id="793" name="Freeform 402">
                  <a:extLst>
                    <a:ext uri="{FF2B5EF4-FFF2-40B4-BE49-F238E27FC236}">
                      <a16:creationId xmlns:a16="http://schemas.microsoft.com/office/drawing/2014/main" id="{1F990D7E-CD0F-4AA9-AFDC-2FAD916414E0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435" y="866"/>
                  <a:ext cx="95" cy="289"/>
                </a:xfrm>
                <a:custGeom>
                  <a:avLst/>
                  <a:gdLst>
                    <a:gd name="T0" fmla="*/ 237 w 38"/>
                    <a:gd name="T1" fmla="*/ 493 h 115"/>
                    <a:gd name="T2" fmla="*/ 237 w 38"/>
                    <a:gd name="T3" fmla="*/ 75 h 115"/>
                    <a:gd name="T4" fmla="*/ 120 w 38"/>
                    <a:gd name="T5" fmla="*/ 0 h 115"/>
                    <a:gd name="T6" fmla="*/ 0 w 38"/>
                    <a:gd name="T7" fmla="*/ 75 h 115"/>
                    <a:gd name="T8" fmla="*/ 0 w 38"/>
                    <a:gd name="T9" fmla="*/ 493 h 115"/>
                    <a:gd name="T10" fmla="*/ 120 w 38"/>
                    <a:gd name="T11" fmla="*/ 726 h 115"/>
                    <a:gd name="T12" fmla="*/ 237 w 38"/>
                    <a:gd name="T13" fmla="*/ 493 h 11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8"/>
                    <a:gd name="T22" fmla="*/ 0 h 115"/>
                    <a:gd name="T23" fmla="*/ 38 w 38"/>
                    <a:gd name="T24" fmla="*/ 115 h 11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8" h="115">
                      <a:moveTo>
                        <a:pt x="38" y="78"/>
                      </a:moveTo>
                      <a:cubicBezTo>
                        <a:pt x="38" y="12"/>
                        <a:pt x="38" y="12"/>
                        <a:pt x="38" y="12"/>
                      </a:cubicBezTo>
                      <a:cubicBezTo>
                        <a:pt x="38" y="7"/>
                        <a:pt x="34" y="0"/>
                        <a:pt x="19" y="0"/>
                      </a:cubicBezTo>
                      <a:cubicBezTo>
                        <a:pt x="4" y="0"/>
                        <a:pt x="0" y="7"/>
                        <a:pt x="0" y="12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19" y="115"/>
                        <a:pt x="19" y="115"/>
                        <a:pt x="19" y="115"/>
                      </a:cubicBezTo>
                      <a:lnTo>
                        <a:pt x="38" y="78"/>
                      </a:lnTo>
                      <a:close/>
                    </a:path>
                  </a:pathLst>
                </a:custGeom>
                <a:solidFill>
                  <a:srgbClr val="9900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794" name="Freeform 403">
                  <a:extLst>
                    <a:ext uri="{FF2B5EF4-FFF2-40B4-BE49-F238E27FC236}">
                      <a16:creationId xmlns:a16="http://schemas.microsoft.com/office/drawing/2014/main" id="{E248F300-0853-46DE-982A-877BA37241FF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435" y="866"/>
                  <a:ext cx="55" cy="289"/>
                </a:xfrm>
                <a:custGeom>
                  <a:avLst/>
                  <a:gdLst>
                    <a:gd name="T0" fmla="*/ 37 w 22"/>
                    <a:gd name="T1" fmla="*/ 493 h 115"/>
                    <a:gd name="T2" fmla="*/ 37 w 22"/>
                    <a:gd name="T3" fmla="*/ 75 h 115"/>
                    <a:gd name="T4" fmla="*/ 137 w 22"/>
                    <a:gd name="T5" fmla="*/ 8 h 115"/>
                    <a:gd name="T6" fmla="*/ 120 w 22"/>
                    <a:gd name="T7" fmla="*/ 0 h 115"/>
                    <a:gd name="T8" fmla="*/ 0 w 22"/>
                    <a:gd name="T9" fmla="*/ 75 h 115"/>
                    <a:gd name="T10" fmla="*/ 0 w 22"/>
                    <a:gd name="T11" fmla="*/ 493 h 115"/>
                    <a:gd name="T12" fmla="*/ 120 w 22"/>
                    <a:gd name="T13" fmla="*/ 726 h 115"/>
                    <a:gd name="T14" fmla="*/ 137 w 22"/>
                    <a:gd name="T15" fmla="*/ 701 h 115"/>
                    <a:gd name="T16" fmla="*/ 37 w 22"/>
                    <a:gd name="T17" fmla="*/ 493 h 115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2"/>
                    <a:gd name="T28" fmla="*/ 0 h 115"/>
                    <a:gd name="T29" fmla="*/ 22 w 22"/>
                    <a:gd name="T30" fmla="*/ 115 h 115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2" h="115">
                      <a:moveTo>
                        <a:pt x="6" y="78"/>
                      </a:moveTo>
                      <a:cubicBezTo>
                        <a:pt x="6" y="12"/>
                        <a:pt x="6" y="12"/>
                        <a:pt x="6" y="12"/>
                      </a:cubicBezTo>
                      <a:cubicBezTo>
                        <a:pt x="6" y="8"/>
                        <a:pt x="9" y="1"/>
                        <a:pt x="22" y="1"/>
                      </a:cubicBezTo>
                      <a:cubicBezTo>
                        <a:pt x="21" y="0"/>
                        <a:pt x="20" y="0"/>
                        <a:pt x="19" y="0"/>
                      </a:cubicBezTo>
                      <a:cubicBezTo>
                        <a:pt x="4" y="0"/>
                        <a:pt x="0" y="7"/>
                        <a:pt x="0" y="12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19" y="115"/>
                        <a:pt x="19" y="115"/>
                        <a:pt x="19" y="115"/>
                      </a:cubicBezTo>
                      <a:cubicBezTo>
                        <a:pt x="22" y="111"/>
                        <a:pt x="22" y="111"/>
                        <a:pt x="22" y="111"/>
                      </a:cubicBezTo>
                      <a:lnTo>
                        <a:pt x="6" y="78"/>
                      </a:lnTo>
                      <a:close/>
                    </a:path>
                  </a:pathLst>
                </a:custGeom>
                <a:solidFill>
                  <a:srgbClr val="9900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795" name="Freeform 404">
                  <a:extLst>
                    <a:ext uri="{FF2B5EF4-FFF2-40B4-BE49-F238E27FC236}">
                      <a16:creationId xmlns:a16="http://schemas.microsoft.com/office/drawing/2014/main" id="{7C5A529F-054A-428C-BF12-9A4F241F0E44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480" y="866"/>
                  <a:ext cx="50" cy="289"/>
                </a:xfrm>
                <a:custGeom>
                  <a:avLst/>
                  <a:gdLst>
                    <a:gd name="T0" fmla="*/ 112 w 20"/>
                    <a:gd name="T1" fmla="*/ 75 h 115"/>
                    <a:gd name="T2" fmla="*/ 112 w 20"/>
                    <a:gd name="T3" fmla="*/ 493 h 115"/>
                    <a:gd name="T4" fmla="*/ 7 w 20"/>
                    <a:gd name="T5" fmla="*/ 726 h 115"/>
                    <a:gd name="T6" fmla="*/ 7 w 20"/>
                    <a:gd name="T7" fmla="*/ 726 h 115"/>
                    <a:gd name="T8" fmla="*/ 125 w 20"/>
                    <a:gd name="T9" fmla="*/ 493 h 115"/>
                    <a:gd name="T10" fmla="*/ 125 w 20"/>
                    <a:gd name="T11" fmla="*/ 75 h 115"/>
                    <a:gd name="T12" fmla="*/ 7 w 20"/>
                    <a:gd name="T13" fmla="*/ 0 h 115"/>
                    <a:gd name="T14" fmla="*/ 0 w 20"/>
                    <a:gd name="T15" fmla="*/ 0 h 115"/>
                    <a:gd name="T16" fmla="*/ 112 w 20"/>
                    <a:gd name="T17" fmla="*/ 75 h 115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0"/>
                    <a:gd name="T28" fmla="*/ 0 h 115"/>
                    <a:gd name="T29" fmla="*/ 20 w 20"/>
                    <a:gd name="T30" fmla="*/ 115 h 115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0" h="115">
                      <a:moveTo>
                        <a:pt x="18" y="12"/>
                      </a:moveTo>
                      <a:cubicBezTo>
                        <a:pt x="18" y="78"/>
                        <a:pt x="18" y="78"/>
                        <a:pt x="18" y="78"/>
                      </a:cubicBezTo>
                      <a:cubicBezTo>
                        <a:pt x="1" y="115"/>
                        <a:pt x="1" y="115"/>
                        <a:pt x="1" y="115"/>
                      </a:cubicBezTo>
                      <a:cubicBezTo>
                        <a:pt x="1" y="115"/>
                        <a:pt x="1" y="115"/>
                        <a:pt x="1" y="115"/>
                      </a:cubicBezTo>
                      <a:cubicBezTo>
                        <a:pt x="20" y="78"/>
                        <a:pt x="20" y="78"/>
                        <a:pt x="20" y="78"/>
                      </a:cubicBezTo>
                      <a:cubicBezTo>
                        <a:pt x="20" y="12"/>
                        <a:pt x="20" y="12"/>
                        <a:pt x="20" y="12"/>
                      </a:cubicBezTo>
                      <a:cubicBezTo>
                        <a:pt x="20" y="7"/>
                        <a:pt x="16" y="0"/>
                        <a:pt x="1" y="0"/>
                      </a:cubicBezTo>
                      <a:cubicBezTo>
                        <a:pt x="1" y="0"/>
                        <a:pt x="0" y="0"/>
                        <a:pt x="0" y="0"/>
                      </a:cubicBezTo>
                      <a:cubicBezTo>
                        <a:pt x="14" y="1"/>
                        <a:pt x="18" y="8"/>
                        <a:pt x="18" y="12"/>
                      </a:cubicBezTo>
                      <a:close/>
                    </a:path>
                  </a:pathLst>
                </a:custGeom>
                <a:solidFill>
                  <a:srgbClr val="9900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796" name="Freeform 405">
                  <a:extLst>
                    <a:ext uri="{FF2B5EF4-FFF2-40B4-BE49-F238E27FC236}">
                      <a16:creationId xmlns:a16="http://schemas.microsoft.com/office/drawing/2014/main" id="{8B42E4F9-7E60-4162-946E-1E3B0EEBBCDC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435" y="866"/>
                  <a:ext cx="95" cy="289"/>
                </a:xfrm>
                <a:custGeom>
                  <a:avLst/>
                  <a:gdLst>
                    <a:gd name="T0" fmla="*/ 237 w 38"/>
                    <a:gd name="T1" fmla="*/ 493 h 115"/>
                    <a:gd name="T2" fmla="*/ 237 w 38"/>
                    <a:gd name="T3" fmla="*/ 75 h 115"/>
                    <a:gd name="T4" fmla="*/ 120 w 38"/>
                    <a:gd name="T5" fmla="*/ 0 h 115"/>
                    <a:gd name="T6" fmla="*/ 0 w 38"/>
                    <a:gd name="T7" fmla="*/ 75 h 115"/>
                    <a:gd name="T8" fmla="*/ 0 w 38"/>
                    <a:gd name="T9" fmla="*/ 493 h 115"/>
                    <a:gd name="T10" fmla="*/ 120 w 38"/>
                    <a:gd name="T11" fmla="*/ 726 h 115"/>
                    <a:gd name="T12" fmla="*/ 237 w 38"/>
                    <a:gd name="T13" fmla="*/ 493 h 11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8"/>
                    <a:gd name="T22" fmla="*/ 0 h 115"/>
                    <a:gd name="T23" fmla="*/ 38 w 38"/>
                    <a:gd name="T24" fmla="*/ 115 h 11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8" h="115">
                      <a:moveTo>
                        <a:pt x="38" y="78"/>
                      </a:moveTo>
                      <a:cubicBezTo>
                        <a:pt x="38" y="12"/>
                        <a:pt x="38" y="12"/>
                        <a:pt x="38" y="12"/>
                      </a:cubicBezTo>
                      <a:cubicBezTo>
                        <a:pt x="38" y="7"/>
                        <a:pt x="34" y="0"/>
                        <a:pt x="19" y="0"/>
                      </a:cubicBezTo>
                      <a:cubicBezTo>
                        <a:pt x="4" y="0"/>
                        <a:pt x="0" y="7"/>
                        <a:pt x="0" y="12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19" y="115"/>
                        <a:pt x="19" y="115"/>
                        <a:pt x="19" y="115"/>
                      </a:cubicBezTo>
                      <a:lnTo>
                        <a:pt x="38" y="78"/>
                      </a:lnTo>
                      <a:close/>
                    </a:path>
                  </a:pathLst>
                </a:custGeom>
                <a:solidFill>
                  <a:srgbClr val="9900FF"/>
                </a:solidFill>
                <a:ln w="4763">
                  <a:solidFill>
                    <a:srgbClr val="343434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</p:grpSp>
          <p:grpSp>
            <p:nvGrpSpPr>
              <p:cNvPr id="726" name="Group 406">
                <a:extLst>
                  <a:ext uri="{FF2B5EF4-FFF2-40B4-BE49-F238E27FC236}">
                    <a16:creationId xmlns:a16="http://schemas.microsoft.com/office/drawing/2014/main" id="{610ADA6C-CBB3-4E96-A311-6E2BCD727CED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1984" y="1426"/>
                <a:ext cx="53" cy="160"/>
                <a:chOff x="818" y="866"/>
                <a:chExt cx="96" cy="286"/>
              </a:xfrm>
            </p:grpSpPr>
            <p:sp>
              <p:nvSpPr>
                <p:cNvPr id="789" name="Freeform 407">
                  <a:extLst>
                    <a:ext uri="{FF2B5EF4-FFF2-40B4-BE49-F238E27FC236}">
                      <a16:creationId xmlns:a16="http://schemas.microsoft.com/office/drawing/2014/main" id="{B07430ED-A2F3-47B0-B86A-DC9EB4F60C0A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818" y="866"/>
                  <a:ext cx="96" cy="286"/>
                </a:xfrm>
                <a:custGeom>
                  <a:avLst/>
                  <a:gdLst>
                    <a:gd name="T0" fmla="*/ 205 w 38"/>
                    <a:gd name="T1" fmla="*/ 635 h 114"/>
                    <a:gd name="T2" fmla="*/ 159 w 38"/>
                    <a:gd name="T3" fmla="*/ 559 h 114"/>
                    <a:gd name="T4" fmla="*/ 243 w 38"/>
                    <a:gd name="T5" fmla="*/ 492 h 114"/>
                    <a:gd name="T6" fmla="*/ 243 w 38"/>
                    <a:gd name="T7" fmla="*/ 492 h 114"/>
                    <a:gd name="T8" fmla="*/ 243 w 38"/>
                    <a:gd name="T9" fmla="*/ 75 h 114"/>
                    <a:gd name="T10" fmla="*/ 121 w 38"/>
                    <a:gd name="T11" fmla="*/ 0 h 114"/>
                    <a:gd name="T12" fmla="*/ 0 w 38"/>
                    <a:gd name="T13" fmla="*/ 75 h 114"/>
                    <a:gd name="T14" fmla="*/ 0 w 38"/>
                    <a:gd name="T15" fmla="*/ 492 h 114"/>
                    <a:gd name="T16" fmla="*/ 0 w 38"/>
                    <a:gd name="T17" fmla="*/ 492 h 114"/>
                    <a:gd name="T18" fmla="*/ 83 w 38"/>
                    <a:gd name="T19" fmla="*/ 559 h 114"/>
                    <a:gd name="T20" fmla="*/ 38 w 38"/>
                    <a:gd name="T21" fmla="*/ 635 h 114"/>
                    <a:gd name="T22" fmla="*/ 121 w 38"/>
                    <a:gd name="T23" fmla="*/ 718 h 114"/>
                    <a:gd name="T24" fmla="*/ 205 w 38"/>
                    <a:gd name="T25" fmla="*/ 635 h 11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38"/>
                    <a:gd name="T40" fmla="*/ 0 h 114"/>
                    <a:gd name="T41" fmla="*/ 38 w 38"/>
                    <a:gd name="T42" fmla="*/ 114 h 114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38" h="114">
                      <a:moveTo>
                        <a:pt x="32" y="101"/>
                      </a:moveTo>
                      <a:cubicBezTo>
                        <a:pt x="32" y="95"/>
                        <a:pt x="29" y="91"/>
                        <a:pt x="25" y="89"/>
                      </a:cubicBezTo>
                      <a:cubicBezTo>
                        <a:pt x="37" y="87"/>
                        <a:pt x="38" y="81"/>
                        <a:pt x="38" y="78"/>
                      </a:cubicBezTo>
                      <a:cubicBezTo>
                        <a:pt x="38" y="78"/>
                        <a:pt x="38" y="78"/>
                        <a:pt x="38" y="78"/>
                      </a:cubicBezTo>
                      <a:cubicBezTo>
                        <a:pt x="38" y="12"/>
                        <a:pt x="38" y="12"/>
                        <a:pt x="38" y="12"/>
                      </a:cubicBezTo>
                      <a:cubicBezTo>
                        <a:pt x="38" y="7"/>
                        <a:pt x="34" y="0"/>
                        <a:pt x="19" y="0"/>
                      </a:cubicBezTo>
                      <a:cubicBezTo>
                        <a:pt x="4" y="0"/>
                        <a:pt x="0" y="7"/>
                        <a:pt x="0" y="12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81"/>
                        <a:pt x="1" y="87"/>
                        <a:pt x="13" y="89"/>
                      </a:cubicBezTo>
                      <a:cubicBezTo>
                        <a:pt x="8" y="91"/>
                        <a:pt x="6" y="95"/>
                        <a:pt x="6" y="101"/>
                      </a:cubicBezTo>
                      <a:cubicBezTo>
                        <a:pt x="6" y="108"/>
                        <a:pt x="11" y="114"/>
                        <a:pt x="19" y="114"/>
                      </a:cubicBezTo>
                      <a:cubicBezTo>
                        <a:pt x="26" y="114"/>
                        <a:pt x="32" y="108"/>
                        <a:pt x="32" y="101"/>
                      </a:cubicBezTo>
                      <a:close/>
                    </a:path>
                  </a:pathLst>
                </a:custGeom>
                <a:solidFill>
                  <a:srgbClr val="99CC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790" name="Freeform 408">
                  <a:extLst>
                    <a:ext uri="{FF2B5EF4-FFF2-40B4-BE49-F238E27FC236}">
                      <a16:creationId xmlns:a16="http://schemas.microsoft.com/office/drawing/2014/main" id="{63E38163-F220-4242-BBB9-3EBAFE7FF77D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864" y="866"/>
                  <a:ext cx="50" cy="286"/>
                </a:xfrm>
                <a:custGeom>
                  <a:avLst/>
                  <a:gdLst>
                    <a:gd name="T0" fmla="*/ 112 w 20"/>
                    <a:gd name="T1" fmla="*/ 75 h 114"/>
                    <a:gd name="T2" fmla="*/ 112 w 20"/>
                    <a:gd name="T3" fmla="*/ 492 h 114"/>
                    <a:gd name="T4" fmla="*/ 112 w 20"/>
                    <a:gd name="T5" fmla="*/ 492 h 114"/>
                    <a:gd name="T6" fmla="*/ 32 w 20"/>
                    <a:gd name="T7" fmla="*/ 559 h 114"/>
                    <a:gd name="T8" fmla="*/ 75 w 20"/>
                    <a:gd name="T9" fmla="*/ 635 h 114"/>
                    <a:gd name="T10" fmla="*/ 0 w 20"/>
                    <a:gd name="T11" fmla="*/ 718 h 114"/>
                    <a:gd name="T12" fmla="*/ 7 w 20"/>
                    <a:gd name="T13" fmla="*/ 718 h 114"/>
                    <a:gd name="T14" fmla="*/ 88 w 20"/>
                    <a:gd name="T15" fmla="*/ 635 h 114"/>
                    <a:gd name="T16" fmla="*/ 43 w 20"/>
                    <a:gd name="T17" fmla="*/ 559 h 114"/>
                    <a:gd name="T18" fmla="*/ 125 w 20"/>
                    <a:gd name="T19" fmla="*/ 492 h 114"/>
                    <a:gd name="T20" fmla="*/ 125 w 20"/>
                    <a:gd name="T21" fmla="*/ 492 h 114"/>
                    <a:gd name="T22" fmla="*/ 125 w 20"/>
                    <a:gd name="T23" fmla="*/ 75 h 114"/>
                    <a:gd name="T24" fmla="*/ 7 w 20"/>
                    <a:gd name="T25" fmla="*/ 0 h 114"/>
                    <a:gd name="T26" fmla="*/ 0 w 20"/>
                    <a:gd name="T27" fmla="*/ 0 h 114"/>
                    <a:gd name="T28" fmla="*/ 112 w 20"/>
                    <a:gd name="T29" fmla="*/ 75 h 114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w 20"/>
                    <a:gd name="T46" fmla="*/ 0 h 114"/>
                    <a:gd name="T47" fmla="*/ 20 w 20"/>
                    <a:gd name="T48" fmla="*/ 114 h 114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T45" t="T46" r="T47" b="T48"/>
                  <a:pathLst>
                    <a:path w="20" h="114">
                      <a:moveTo>
                        <a:pt x="18" y="12"/>
                      </a:moveTo>
                      <a:cubicBezTo>
                        <a:pt x="18" y="78"/>
                        <a:pt x="18" y="78"/>
                        <a:pt x="18" y="78"/>
                      </a:cubicBezTo>
                      <a:cubicBezTo>
                        <a:pt x="18" y="78"/>
                        <a:pt x="18" y="78"/>
                        <a:pt x="18" y="78"/>
                      </a:cubicBezTo>
                      <a:cubicBezTo>
                        <a:pt x="18" y="81"/>
                        <a:pt x="17" y="87"/>
                        <a:pt x="5" y="89"/>
                      </a:cubicBezTo>
                      <a:cubicBezTo>
                        <a:pt x="9" y="91"/>
                        <a:pt x="12" y="95"/>
                        <a:pt x="12" y="101"/>
                      </a:cubicBezTo>
                      <a:cubicBezTo>
                        <a:pt x="12" y="108"/>
                        <a:pt x="7" y="113"/>
                        <a:pt x="0" y="114"/>
                      </a:cubicBezTo>
                      <a:cubicBezTo>
                        <a:pt x="0" y="114"/>
                        <a:pt x="0" y="114"/>
                        <a:pt x="1" y="114"/>
                      </a:cubicBezTo>
                      <a:cubicBezTo>
                        <a:pt x="8" y="114"/>
                        <a:pt x="14" y="108"/>
                        <a:pt x="14" y="101"/>
                      </a:cubicBezTo>
                      <a:cubicBezTo>
                        <a:pt x="14" y="95"/>
                        <a:pt x="11" y="91"/>
                        <a:pt x="7" y="89"/>
                      </a:cubicBezTo>
                      <a:cubicBezTo>
                        <a:pt x="19" y="87"/>
                        <a:pt x="20" y="81"/>
                        <a:pt x="20" y="78"/>
                      </a:cubicBezTo>
                      <a:cubicBezTo>
                        <a:pt x="20" y="78"/>
                        <a:pt x="20" y="78"/>
                        <a:pt x="20" y="78"/>
                      </a:cubicBezTo>
                      <a:cubicBezTo>
                        <a:pt x="20" y="12"/>
                        <a:pt x="20" y="12"/>
                        <a:pt x="20" y="12"/>
                      </a:cubicBezTo>
                      <a:cubicBezTo>
                        <a:pt x="20" y="7"/>
                        <a:pt x="16" y="0"/>
                        <a:pt x="1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4" y="1"/>
                        <a:pt x="18" y="8"/>
                        <a:pt x="18" y="12"/>
                      </a:cubicBezTo>
                      <a:close/>
                    </a:path>
                  </a:pathLst>
                </a:custGeom>
                <a:solidFill>
                  <a:srgbClr val="99CC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791" name="Freeform 409">
                  <a:extLst>
                    <a:ext uri="{FF2B5EF4-FFF2-40B4-BE49-F238E27FC236}">
                      <a16:creationId xmlns:a16="http://schemas.microsoft.com/office/drawing/2014/main" id="{30AE154E-989F-4AC6-BEE5-5D419EACF12B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818" y="866"/>
                  <a:ext cx="56" cy="286"/>
                </a:xfrm>
                <a:custGeom>
                  <a:avLst/>
                  <a:gdLst>
                    <a:gd name="T0" fmla="*/ 79 w 22"/>
                    <a:gd name="T1" fmla="*/ 635 h 114"/>
                    <a:gd name="T2" fmla="*/ 122 w 22"/>
                    <a:gd name="T3" fmla="*/ 559 h 114"/>
                    <a:gd name="T4" fmla="*/ 38 w 22"/>
                    <a:gd name="T5" fmla="*/ 492 h 114"/>
                    <a:gd name="T6" fmla="*/ 38 w 22"/>
                    <a:gd name="T7" fmla="*/ 492 h 114"/>
                    <a:gd name="T8" fmla="*/ 38 w 22"/>
                    <a:gd name="T9" fmla="*/ 75 h 114"/>
                    <a:gd name="T10" fmla="*/ 143 w 22"/>
                    <a:gd name="T11" fmla="*/ 8 h 114"/>
                    <a:gd name="T12" fmla="*/ 122 w 22"/>
                    <a:gd name="T13" fmla="*/ 0 h 114"/>
                    <a:gd name="T14" fmla="*/ 0 w 22"/>
                    <a:gd name="T15" fmla="*/ 75 h 114"/>
                    <a:gd name="T16" fmla="*/ 0 w 22"/>
                    <a:gd name="T17" fmla="*/ 492 h 114"/>
                    <a:gd name="T18" fmla="*/ 0 w 22"/>
                    <a:gd name="T19" fmla="*/ 492 h 114"/>
                    <a:gd name="T20" fmla="*/ 84 w 22"/>
                    <a:gd name="T21" fmla="*/ 559 h 114"/>
                    <a:gd name="T22" fmla="*/ 38 w 22"/>
                    <a:gd name="T23" fmla="*/ 635 h 114"/>
                    <a:gd name="T24" fmla="*/ 122 w 22"/>
                    <a:gd name="T25" fmla="*/ 718 h 114"/>
                    <a:gd name="T26" fmla="*/ 143 w 22"/>
                    <a:gd name="T27" fmla="*/ 718 h 114"/>
                    <a:gd name="T28" fmla="*/ 79 w 22"/>
                    <a:gd name="T29" fmla="*/ 635 h 114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w 22"/>
                    <a:gd name="T46" fmla="*/ 0 h 114"/>
                    <a:gd name="T47" fmla="*/ 22 w 22"/>
                    <a:gd name="T48" fmla="*/ 114 h 114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T45" t="T46" r="T47" b="T48"/>
                  <a:pathLst>
                    <a:path w="22" h="114">
                      <a:moveTo>
                        <a:pt x="12" y="101"/>
                      </a:moveTo>
                      <a:cubicBezTo>
                        <a:pt x="12" y="95"/>
                        <a:pt x="15" y="91"/>
                        <a:pt x="19" y="89"/>
                      </a:cubicBezTo>
                      <a:cubicBezTo>
                        <a:pt x="7" y="87"/>
                        <a:pt x="6" y="81"/>
                        <a:pt x="6" y="78"/>
                      </a:cubicBezTo>
                      <a:cubicBezTo>
                        <a:pt x="6" y="78"/>
                        <a:pt x="6" y="78"/>
                        <a:pt x="6" y="78"/>
                      </a:cubicBezTo>
                      <a:cubicBezTo>
                        <a:pt x="6" y="12"/>
                        <a:pt x="6" y="12"/>
                        <a:pt x="6" y="12"/>
                      </a:cubicBezTo>
                      <a:cubicBezTo>
                        <a:pt x="6" y="8"/>
                        <a:pt x="8" y="1"/>
                        <a:pt x="22" y="1"/>
                      </a:cubicBezTo>
                      <a:cubicBezTo>
                        <a:pt x="21" y="0"/>
                        <a:pt x="20" y="0"/>
                        <a:pt x="19" y="0"/>
                      </a:cubicBezTo>
                      <a:cubicBezTo>
                        <a:pt x="4" y="0"/>
                        <a:pt x="0" y="7"/>
                        <a:pt x="0" y="12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81"/>
                        <a:pt x="1" y="87"/>
                        <a:pt x="13" y="89"/>
                      </a:cubicBezTo>
                      <a:cubicBezTo>
                        <a:pt x="8" y="91"/>
                        <a:pt x="6" y="95"/>
                        <a:pt x="6" y="101"/>
                      </a:cubicBezTo>
                      <a:cubicBezTo>
                        <a:pt x="6" y="108"/>
                        <a:pt x="11" y="114"/>
                        <a:pt x="19" y="114"/>
                      </a:cubicBezTo>
                      <a:cubicBezTo>
                        <a:pt x="20" y="114"/>
                        <a:pt x="21" y="114"/>
                        <a:pt x="22" y="114"/>
                      </a:cubicBezTo>
                      <a:cubicBezTo>
                        <a:pt x="16" y="112"/>
                        <a:pt x="12" y="107"/>
                        <a:pt x="12" y="101"/>
                      </a:cubicBezTo>
                      <a:close/>
                    </a:path>
                  </a:pathLst>
                </a:custGeom>
                <a:solidFill>
                  <a:srgbClr val="99CC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792" name="Freeform 410">
                  <a:extLst>
                    <a:ext uri="{FF2B5EF4-FFF2-40B4-BE49-F238E27FC236}">
                      <a16:creationId xmlns:a16="http://schemas.microsoft.com/office/drawing/2014/main" id="{A26F8CC7-ED19-4C91-A2E4-4A594340DD8D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818" y="866"/>
                  <a:ext cx="96" cy="286"/>
                </a:xfrm>
                <a:custGeom>
                  <a:avLst/>
                  <a:gdLst>
                    <a:gd name="T0" fmla="*/ 205 w 38"/>
                    <a:gd name="T1" fmla="*/ 635 h 114"/>
                    <a:gd name="T2" fmla="*/ 159 w 38"/>
                    <a:gd name="T3" fmla="*/ 559 h 114"/>
                    <a:gd name="T4" fmla="*/ 243 w 38"/>
                    <a:gd name="T5" fmla="*/ 492 h 114"/>
                    <a:gd name="T6" fmla="*/ 243 w 38"/>
                    <a:gd name="T7" fmla="*/ 492 h 114"/>
                    <a:gd name="T8" fmla="*/ 243 w 38"/>
                    <a:gd name="T9" fmla="*/ 75 h 114"/>
                    <a:gd name="T10" fmla="*/ 121 w 38"/>
                    <a:gd name="T11" fmla="*/ 0 h 114"/>
                    <a:gd name="T12" fmla="*/ 0 w 38"/>
                    <a:gd name="T13" fmla="*/ 75 h 114"/>
                    <a:gd name="T14" fmla="*/ 0 w 38"/>
                    <a:gd name="T15" fmla="*/ 492 h 114"/>
                    <a:gd name="T16" fmla="*/ 0 w 38"/>
                    <a:gd name="T17" fmla="*/ 492 h 114"/>
                    <a:gd name="T18" fmla="*/ 83 w 38"/>
                    <a:gd name="T19" fmla="*/ 559 h 114"/>
                    <a:gd name="T20" fmla="*/ 38 w 38"/>
                    <a:gd name="T21" fmla="*/ 635 h 114"/>
                    <a:gd name="T22" fmla="*/ 121 w 38"/>
                    <a:gd name="T23" fmla="*/ 718 h 114"/>
                    <a:gd name="T24" fmla="*/ 205 w 38"/>
                    <a:gd name="T25" fmla="*/ 635 h 11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38"/>
                    <a:gd name="T40" fmla="*/ 0 h 114"/>
                    <a:gd name="T41" fmla="*/ 38 w 38"/>
                    <a:gd name="T42" fmla="*/ 114 h 114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38" h="114">
                      <a:moveTo>
                        <a:pt x="32" y="101"/>
                      </a:moveTo>
                      <a:cubicBezTo>
                        <a:pt x="32" y="95"/>
                        <a:pt x="29" y="91"/>
                        <a:pt x="25" y="89"/>
                      </a:cubicBezTo>
                      <a:cubicBezTo>
                        <a:pt x="37" y="87"/>
                        <a:pt x="38" y="81"/>
                        <a:pt x="38" y="78"/>
                      </a:cubicBezTo>
                      <a:cubicBezTo>
                        <a:pt x="38" y="78"/>
                        <a:pt x="38" y="78"/>
                        <a:pt x="38" y="78"/>
                      </a:cubicBezTo>
                      <a:cubicBezTo>
                        <a:pt x="38" y="12"/>
                        <a:pt x="38" y="12"/>
                        <a:pt x="38" y="12"/>
                      </a:cubicBezTo>
                      <a:cubicBezTo>
                        <a:pt x="38" y="7"/>
                        <a:pt x="34" y="0"/>
                        <a:pt x="19" y="0"/>
                      </a:cubicBezTo>
                      <a:cubicBezTo>
                        <a:pt x="4" y="0"/>
                        <a:pt x="0" y="7"/>
                        <a:pt x="0" y="12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81"/>
                        <a:pt x="1" y="87"/>
                        <a:pt x="13" y="89"/>
                      </a:cubicBezTo>
                      <a:cubicBezTo>
                        <a:pt x="8" y="91"/>
                        <a:pt x="6" y="95"/>
                        <a:pt x="6" y="101"/>
                      </a:cubicBezTo>
                      <a:cubicBezTo>
                        <a:pt x="6" y="108"/>
                        <a:pt x="11" y="114"/>
                        <a:pt x="19" y="114"/>
                      </a:cubicBezTo>
                      <a:cubicBezTo>
                        <a:pt x="26" y="114"/>
                        <a:pt x="32" y="108"/>
                        <a:pt x="32" y="101"/>
                      </a:cubicBezTo>
                      <a:close/>
                    </a:path>
                  </a:pathLst>
                </a:custGeom>
                <a:solidFill>
                  <a:srgbClr val="99CC00"/>
                </a:solidFill>
                <a:ln w="3175">
                  <a:solidFill>
                    <a:srgbClr val="343434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</p:grpSp>
          <p:grpSp>
            <p:nvGrpSpPr>
              <p:cNvPr id="727" name="Group 411">
                <a:extLst>
                  <a:ext uri="{FF2B5EF4-FFF2-40B4-BE49-F238E27FC236}">
                    <a16:creationId xmlns:a16="http://schemas.microsoft.com/office/drawing/2014/main" id="{77A85AAF-1FB0-4E50-BA77-4EFD875C18FD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 rot="10800000">
                <a:off x="2282" y="1517"/>
                <a:ext cx="53" cy="156"/>
                <a:chOff x="1008" y="867"/>
                <a:chExt cx="95" cy="278"/>
              </a:xfrm>
            </p:grpSpPr>
            <p:sp>
              <p:nvSpPr>
                <p:cNvPr id="785" name="Freeform 412">
                  <a:extLst>
                    <a:ext uri="{FF2B5EF4-FFF2-40B4-BE49-F238E27FC236}">
                      <a16:creationId xmlns:a16="http://schemas.microsoft.com/office/drawing/2014/main" id="{26865152-8C39-44B1-A693-2BF4123E3C92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1008" y="867"/>
                  <a:ext cx="95" cy="278"/>
                </a:xfrm>
                <a:custGeom>
                  <a:avLst/>
                  <a:gdLst>
                    <a:gd name="T0" fmla="*/ 237 w 38"/>
                    <a:gd name="T1" fmla="*/ 621 h 111"/>
                    <a:gd name="T2" fmla="*/ 237 w 38"/>
                    <a:gd name="T3" fmla="*/ 0 h 111"/>
                    <a:gd name="T4" fmla="*/ 155 w 38"/>
                    <a:gd name="T5" fmla="*/ 70 h 111"/>
                    <a:gd name="T6" fmla="*/ 200 w 38"/>
                    <a:gd name="T7" fmla="*/ 138 h 111"/>
                    <a:gd name="T8" fmla="*/ 120 w 38"/>
                    <a:gd name="T9" fmla="*/ 225 h 111"/>
                    <a:gd name="T10" fmla="*/ 37 w 38"/>
                    <a:gd name="T11" fmla="*/ 138 h 111"/>
                    <a:gd name="T12" fmla="*/ 80 w 38"/>
                    <a:gd name="T13" fmla="*/ 70 h 111"/>
                    <a:gd name="T14" fmla="*/ 0 w 38"/>
                    <a:gd name="T15" fmla="*/ 0 h 111"/>
                    <a:gd name="T16" fmla="*/ 0 w 38"/>
                    <a:gd name="T17" fmla="*/ 621 h 111"/>
                    <a:gd name="T18" fmla="*/ 120 w 38"/>
                    <a:gd name="T19" fmla="*/ 696 h 111"/>
                    <a:gd name="T20" fmla="*/ 237 w 38"/>
                    <a:gd name="T21" fmla="*/ 621 h 111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38"/>
                    <a:gd name="T34" fmla="*/ 0 h 111"/>
                    <a:gd name="T35" fmla="*/ 38 w 38"/>
                    <a:gd name="T36" fmla="*/ 111 h 111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38" h="111">
                      <a:moveTo>
                        <a:pt x="38" y="99"/>
                      </a:moveTo>
                      <a:cubicBezTo>
                        <a:pt x="38" y="0"/>
                        <a:pt x="38" y="0"/>
                        <a:pt x="38" y="0"/>
                      </a:cubicBezTo>
                      <a:cubicBezTo>
                        <a:pt x="37" y="3"/>
                        <a:pt x="36" y="9"/>
                        <a:pt x="25" y="11"/>
                      </a:cubicBezTo>
                      <a:cubicBezTo>
                        <a:pt x="29" y="13"/>
                        <a:pt x="32" y="17"/>
                        <a:pt x="32" y="22"/>
                      </a:cubicBezTo>
                      <a:cubicBezTo>
                        <a:pt x="32" y="30"/>
                        <a:pt x="26" y="36"/>
                        <a:pt x="19" y="36"/>
                      </a:cubicBezTo>
                      <a:cubicBezTo>
                        <a:pt x="11" y="36"/>
                        <a:pt x="6" y="30"/>
                        <a:pt x="6" y="22"/>
                      </a:cubicBezTo>
                      <a:cubicBezTo>
                        <a:pt x="6" y="17"/>
                        <a:pt x="8" y="13"/>
                        <a:pt x="13" y="11"/>
                      </a:cubicBezTo>
                      <a:cubicBezTo>
                        <a:pt x="1" y="9"/>
                        <a:pt x="0" y="3"/>
                        <a:pt x="0" y="0"/>
                      </a:cubicBezTo>
                      <a:cubicBezTo>
                        <a:pt x="0" y="99"/>
                        <a:pt x="0" y="99"/>
                        <a:pt x="0" y="99"/>
                      </a:cubicBezTo>
                      <a:cubicBezTo>
                        <a:pt x="0" y="106"/>
                        <a:pt x="4" y="111"/>
                        <a:pt x="19" y="111"/>
                      </a:cubicBezTo>
                      <a:cubicBezTo>
                        <a:pt x="34" y="111"/>
                        <a:pt x="38" y="106"/>
                        <a:pt x="38" y="99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rot="10800000"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786" name="Freeform 413">
                  <a:extLst>
                    <a:ext uri="{FF2B5EF4-FFF2-40B4-BE49-F238E27FC236}">
                      <a16:creationId xmlns:a16="http://schemas.microsoft.com/office/drawing/2014/main" id="{EF4CEF6C-8D8F-4525-8B33-D9D78EDFCE76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1053" y="867"/>
                  <a:ext cx="50" cy="278"/>
                </a:xfrm>
                <a:custGeom>
                  <a:avLst/>
                  <a:gdLst>
                    <a:gd name="T0" fmla="*/ 125 w 20"/>
                    <a:gd name="T1" fmla="*/ 621 h 111"/>
                    <a:gd name="T2" fmla="*/ 125 w 20"/>
                    <a:gd name="T3" fmla="*/ 0 h 111"/>
                    <a:gd name="T4" fmla="*/ 107 w 20"/>
                    <a:gd name="T5" fmla="*/ 38 h 111"/>
                    <a:gd name="T6" fmla="*/ 107 w 20"/>
                    <a:gd name="T7" fmla="*/ 621 h 111"/>
                    <a:gd name="T8" fmla="*/ 0 w 20"/>
                    <a:gd name="T9" fmla="*/ 696 h 111"/>
                    <a:gd name="T10" fmla="*/ 7 w 20"/>
                    <a:gd name="T11" fmla="*/ 696 h 111"/>
                    <a:gd name="T12" fmla="*/ 125 w 20"/>
                    <a:gd name="T13" fmla="*/ 621 h 11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0"/>
                    <a:gd name="T22" fmla="*/ 0 h 111"/>
                    <a:gd name="T23" fmla="*/ 20 w 20"/>
                    <a:gd name="T24" fmla="*/ 111 h 11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0" h="111">
                      <a:moveTo>
                        <a:pt x="20" y="99"/>
                      </a:moveTo>
                      <a:cubicBezTo>
                        <a:pt x="20" y="0"/>
                        <a:pt x="20" y="0"/>
                        <a:pt x="20" y="0"/>
                      </a:cubicBezTo>
                      <a:cubicBezTo>
                        <a:pt x="20" y="1"/>
                        <a:pt x="19" y="5"/>
                        <a:pt x="17" y="6"/>
                      </a:cubicBezTo>
                      <a:cubicBezTo>
                        <a:pt x="17" y="99"/>
                        <a:pt x="17" y="99"/>
                        <a:pt x="17" y="99"/>
                      </a:cubicBezTo>
                      <a:cubicBezTo>
                        <a:pt x="17" y="105"/>
                        <a:pt x="14" y="111"/>
                        <a:pt x="0" y="111"/>
                      </a:cubicBezTo>
                      <a:cubicBezTo>
                        <a:pt x="0" y="111"/>
                        <a:pt x="0" y="111"/>
                        <a:pt x="1" y="111"/>
                      </a:cubicBezTo>
                      <a:cubicBezTo>
                        <a:pt x="16" y="111"/>
                        <a:pt x="20" y="106"/>
                        <a:pt x="20" y="99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rot="10800000"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787" name="Freeform 414">
                  <a:extLst>
                    <a:ext uri="{FF2B5EF4-FFF2-40B4-BE49-F238E27FC236}">
                      <a16:creationId xmlns:a16="http://schemas.microsoft.com/office/drawing/2014/main" id="{230995A7-EE6B-4F4C-923D-976CB724F708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1008" y="867"/>
                  <a:ext cx="95" cy="278"/>
                </a:xfrm>
                <a:custGeom>
                  <a:avLst/>
                  <a:gdLst>
                    <a:gd name="T0" fmla="*/ 155 w 38"/>
                    <a:gd name="T1" fmla="*/ 70 h 111"/>
                    <a:gd name="T2" fmla="*/ 200 w 38"/>
                    <a:gd name="T3" fmla="*/ 138 h 111"/>
                    <a:gd name="T4" fmla="*/ 137 w 38"/>
                    <a:gd name="T5" fmla="*/ 225 h 111"/>
                    <a:gd name="T6" fmla="*/ 150 w 38"/>
                    <a:gd name="T7" fmla="*/ 225 h 111"/>
                    <a:gd name="T8" fmla="*/ 220 w 38"/>
                    <a:gd name="T9" fmla="*/ 138 h 111"/>
                    <a:gd name="T10" fmla="*/ 180 w 38"/>
                    <a:gd name="T11" fmla="*/ 70 h 111"/>
                    <a:gd name="T12" fmla="*/ 237 w 38"/>
                    <a:gd name="T13" fmla="*/ 8 h 111"/>
                    <a:gd name="T14" fmla="*/ 237 w 38"/>
                    <a:gd name="T15" fmla="*/ 0 h 111"/>
                    <a:gd name="T16" fmla="*/ 155 w 38"/>
                    <a:gd name="T17" fmla="*/ 70 h 111"/>
                    <a:gd name="T18" fmla="*/ 137 w 38"/>
                    <a:gd name="T19" fmla="*/ 696 h 111"/>
                    <a:gd name="T20" fmla="*/ 30 w 38"/>
                    <a:gd name="T21" fmla="*/ 621 h 111"/>
                    <a:gd name="T22" fmla="*/ 30 w 38"/>
                    <a:gd name="T23" fmla="*/ 50 h 111"/>
                    <a:gd name="T24" fmla="*/ 0 w 38"/>
                    <a:gd name="T25" fmla="*/ 0 h 111"/>
                    <a:gd name="T26" fmla="*/ 0 w 38"/>
                    <a:gd name="T27" fmla="*/ 621 h 111"/>
                    <a:gd name="T28" fmla="*/ 120 w 38"/>
                    <a:gd name="T29" fmla="*/ 696 h 111"/>
                    <a:gd name="T30" fmla="*/ 137 w 38"/>
                    <a:gd name="T31" fmla="*/ 696 h 111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38"/>
                    <a:gd name="T49" fmla="*/ 0 h 111"/>
                    <a:gd name="T50" fmla="*/ 38 w 38"/>
                    <a:gd name="T51" fmla="*/ 111 h 111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38" h="111">
                      <a:moveTo>
                        <a:pt x="25" y="11"/>
                      </a:moveTo>
                      <a:cubicBezTo>
                        <a:pt x="29" y="13"/>
                        <a:pt x="32" y="17"/>
                        <a:pt x="32" y="22"/>
                      </a:cubicBezTo>
                      <a:cubicBezTo>
                        <a:pt x="32" y="29"/>
                        <a:pt x="28" y="34"/>
                        <a:pt x="22" y="36"/>
                      </a:cubicBezTo>
                      <a:cubicBezTo>
                        <a:pt x="22" y="36"/>
                        <a:pt x="23" y="36"/>
                        <a:pt x="24" y="36"/>
                      </a:cubicBezTo>
                      <a:cubicBezTo>
                        <a:pt x="31" y="35"/>
                        <a:pt x="35" y="30"/>
                        <a:pt x="35" y="22"/>
                      </a:cubicBezTo>
                      <a:cubicBezTo>
                        <a:pt x="35" y="17"/>
                        <a:pt x="33" y="13"/>
                        <a:pt x="29" y="11"/>
                      </a:cubicBezTo>
                      <a:cubicBezTo>
                        <a:pt x="35" y="10"/>
                        <a:pt x="38" y="5"/>
                        <a:pt x="38" y="1"/>
                      </a:cubicBezTo>
                      <a:cubicBezTo>
                        <a:pt x="38" y="0"/>
                        <a:pt x="38" y="0"/>
                        <a:pt x="38" y="0"/>
                      </a:cubicBezTo>
                      <a:cubicBezTo>
                        <a:pt x="37" y="3"/>
                        <a:pt x="36" y="9"/>
                        <a:pt x="25" y="11"/>
                      </a:cubicBezTo>
                      <a:close/>
                      <a:moveTo>
                        <a:pt x="22" y="111"/>
                      </a:moveTo>
                      <a:cubicBezTo>
                        <a:pt x="8" y="110"/>
                        <a:pt x="5" y="105"/>
                        <a:pt x="5" y="99"/>
                      </a:cubicBezTo>
                      <a:cubicBezTo>
                        <a:pt x="5" y="8"/>
                        <a:pt x="5" y="8"/>
                        <a:pt x="5" y="8"/>
                      </a:cubicBezTo>
                      <a:cubicBezTo>
                        <a:pt x="1" y="6"/>
                        <a:pt x="0" y="2"/>
                        <a:pt x="0" y="0"/>
                      </a:cubicBezTo>
                      <a:cubicBezTo>
                        <a:pt x="0" y="99"/>
                        <a:pt x="0" y="99"/>
                        <a:pt x="0" y="99"/>
                      </a:cubicBezTo>
                      <a:cubicBezTo>
                        <a:pt x="0" y="106"/>
                        <a:pt x="4" y="111"/>
                        <a:pt x="19" y="111"/>
                      </a:cubicBezTo>
                      <a:cubicBezTo>
                        <a:pt x="20" y="111"/>
                        <a:pt x="21" y="111"/>
                        <a:pt x="22" y="111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rot="10800000"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788" name="Freeform 415">
                  <a:extLst>
                    <a:ext uri="{FF2B5EF4-FFF2-40B4-BE49-F238E27FC236}">
                      <a16:creationId xmlns:a16="http://schemas.microsoft.com/office/drawing/2014/main" id="{511DDB9E-23C2-4BFF-8D9D-619473E79876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1008" y="867"/>
                  <a:ext cx="95" cy="278"/>
                </a:xfrm>
                <a:custGeom>
                  <a:avLst/>
                  <a:gdLst>
                    <a:gd name="T0" fmla="*/ 237 w 38"/>
                    <a:gd name="T1" fmla="*/ 621 h 111"/>
                    <a:gd name="T2" fmla="*/ 237 w 38"/>
                    <a:gd name="T3" fmla="*/ 0 h 111"/>
                    <a:gd name="T4" fmla="*/ 155 w 38"/>
                    <a:gd name="T5" fmla="*/ 70 h 111"/>
                    <a:gd name="T6" fmla="*/ 200 w 38"/>
                    <a:gd name="T7" fmla="*/ 138 h 111"/>
                    <a:gd name="T8" fmla="*/ 120 w 38"/>
                    <a:gd name="T9" fmla="*/ 225 h 111"/>
                    <a:gd name="T10" fmla="*/ 37 w 38"/>
                    <a:gd name="T11" fmla="*/ 138 h 111"/>
                    <a:gd name="T12" fmla="*/ 80 w 38"/>
                    <a:gd name="T13" fmla="*/ 70 h 111"/>
                    <a:gd name="T14" fmla="*/ 0 w 38"/>
                    <a:gd name="T15" fmla="*/ 0 h 111"/>
                    <a:gd name="T16" fmla="*/ 0 w 38"/>
                    <a:gd name="T17" fmla="*/ 621 h 111"/>
                    <a:gd name="T18" fmla="*/ 120 w 38"/>
                    <a:gd name="T19" fmla="*/ 696 h 111"/>
                    <a:gd name="T20" fmla="*/ 237 w 38"/>
                    <a:gd name="T21" fmla="*/ 621 h 111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38"/>
                    <a:gd name="T34" fmla="*/ 0 h 111"/>
                    <a:gd name="T35" fmla="*/ 38 w 38"/>
                    <a:gd name="T36" fmla="*/ 111 h 111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38" h="111">
                      <a:moveTo>
                        <a:pt x="38" y="99"/>
                      </a:moveTo>
                      <a:cubicBezTo>
                        <a:pt x="38" y="0"/>
                        <a:pt x="38" y="0"/>
                        <a:pt x="38" y="0"/>
                      </a:cubicBezTo>
                      <a:cubicBezTo>
                        <a:pt x="37" y="3"/>
                        <a:pt x="36" y="9"/>
                        <a:pt x="25" y="11"/>
                      </a:cubicBezTo>
                      <a:cubicBezTo>
                        <a:pt x="29" y="13"/>
                        <a:pt x="32" y="17"/>
                        <a:pt x="32" y="22"/>
                      </a:cubicBezTo>
                      <a:cubicBezTo>
                        <a:pt x="32" y="30"/>
                        <a:pt x="26" y="36"/>
                        <a:pt x="19" y="36"/>
                      </a:cubicBezTo>
                      <a:cubicBezTo>
                        <a:pt x="11" y="36"/>
                        <a:pt x="6" y="30"/>
                        <a:pt x="6" y="22"/>
                      </a:cubicBezTo>
                      <a:cubicBezTo>
                        <a:pt x="6" y="17"/>
                        <a:pt x="8" y="13"/>
                        <a:pt x="13" y="11"/>
                      </a:cubicBezTo>
                      <a:cubicBezTo>
                        <a:pt x="1" y="9"/>
                        <a:pt x="0" y="3"/>
                        <a:pt x="0" y="0"/>
                      </a:cubicBezTo>
                      <a:cubicBezTo>
                        <a:pt x="0" y="99"/>
                        <a:pt x="0" y="99"/>
                        <a:pt x="0" y="99"/>
                      </a:cubicBezTo>
                      <a:cubicBezTo>
                        <a:pt x="0" y="106"/>
                        <a:pt x="4" y="111"/>
                        <a:pt x="19" y="111"/>
                      </a:cubicBezTo>
                      <a:cubicBezTo>
                        <a:pt x="34" y="111"/>
                        <a:pt x="38" y="106"/>
                        <a:pt x="38" y="99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 w="4763">
                  <a:solidFill>
                    <a:srgbClr val="343434"/>
                  </a:solidFill>
                  <a:miter lim="800000"/>
                  <a:headEnd/>
                  <a:tailEnd/>
                </a:ln>
              </p:spPr>
              <p:txBody>
                <a:bodyPr rot="10800000"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</p:grpSp>
          <p:grpSp>
            <p:nvGrpSpPr>
              <p:cNvPr id="728" name="Group 416">
                <a:extLst>
                  <a:ext uri="{FF2B5EF4-FFF2-40B4-BE49-F238E27FC236}">
                    <a16:creationId xmlns:a16="http://schemas.microsoft.com/office/drawing/2014/main" id="{A38B48C1-1E45-4F71-8CAA-E62E9678CABD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2477" y="1474"/>
                <a:ext cx="54" cy="160"/>
                <a:chOff x="818" y="866"/>
                <a:chExt cx="96" cy="286"/>
              </a:xfrm>
            </p:grpSpPr>
            <p:sp>
              <p:nvSpPr>
                <p:cNvPr id="781" name="Freeform 417">
                  <a:extLst>
                    <a:ext uri="{FF2B5EF4-FFF2-40B4-BE49-F238E27FC236}">
                      <a16:creationId xmlns:a16="http://schemas.microsoft.com/office/drawing/2014/main" id="{FC6EBF4F-4DAC-4D38-9F78-F1F8549461E1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818" y="866"/>
                  <a:ext cx="96" cy="286"/>
                </a:xfrm>
                <a:custGeom>
                  <a:avLst/>
                  <a:gdLst>
                    <a:gd name="T0" fmla="*/ 205 w 38"/>
                    <a:gd name="T1" fmla="*/ 635 h 114"/>
                    <a:gd name="T2" fmla="*/ 159 w 38"/>
                    <a:gd name="T3" fmla="*/ 559 h 114"/>
                    <a:gd name="T4" fmla="*/ 243 w 38"/>
                    <a:gd name="T5" fmla="*/ 492 h 114"/>
                    <a:gd name="T6" fmla="*/ 243 w 38"/>
                    <a:gd name="T7" fmla="*/ 492 h 114"/>
                    <a:gd name="T8" fmla="*/ 243 w 38"/>
                    <a:gd name="T9" fmla="*/ 75 h 114"/>
                    <a:gd name="T10" fmla="*/ 121 w 38"/>
                    <a:gd name="T11" fmla="*/ 0 h 114"/>
                    <a:gd name="T12" fmla="*/ 0 w 38"/>
                    <a:gd name="T13" fmla="*/ 75 h 114"/>
                    <a:gd name="T14" fmla="*/ 0 w 38"/>
                    <a:gd name="T15" fmla="*/ 492 h 114"/>
                    <a:gd name="T16" fmla="*/ 0 w 38"/>
                    <a:gd name="T17" fmla="*/ 492 h 114"/>
                    <a:gd name="T18" fmla="*/ 83 w 38"/>
                    <a:gd name="T19" fmla="*/ 559 h 114"/>
                    <a:gd name="T20" fmla="*/ 38 w 38"/>
                    <a:gd name="T21" fmla="*/ 635 h 114"/>
                    <a:gd name="T22" fmla="*/ 121 w 38"/>
                    <a:gd name="T23" fmla="*/ 718 h 114"/>
                    <a:gd name="T24" fmla="*/ 205 w 38"/>
                    <a:gd name="T25" fmla="*/ 635 h 11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38"/>
                    <a:gd name="T40" fmla="*/ 0 h 114"/>
                    <a:gd name="T41" fmla="*/ 38 w 38"/>
                    <a:gd name="T42" fmla="*/ 114 h 114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38" h="114">
                      <a:moveTo>
                        <a:pt x="32" y="101"/>
                      </a:moveTo>
                      <a:cubicBezTo>
                        <a:pt x="32" y="95"/>
                        <a:pt x="29" y="91"/>
                        <a:pt x="25" y="89"/>
                      </a:cubicBezTo>
                      <a:cubicBezTo>
                        <a:pt x="37" y="87"/>
                        <a:pt x="38" y="81"/>
                        <a:pt x="38" y="78"/>
                      </a:cubicBezTo>
                      <a:cubicBezTo>
                        <a:pt x="38" y="78"/>
                        <a:pt x="38" y="78"/>
                        <a:pt x="38" y="78"/>
                      </a:cubicBezTo>
                      <a:cubicBezTo>
                        <a:pt x="38" y="12"/>
                        <a:pt x="38" y="12"/>
                        <a:pt x="38" y="12"/>
                      </a:cubicBezTo>
                      <a:cubicBezTo>
                        <a:pt x="38" y="7"/>
                        <a:pt x="34" y="0"/>
                        <a:pt x="19" y="0"/>
                      </a:cubicBezTo>
                      <a:cubicBezTo>
                        <a:pt x="4" y="0"/>
                        <a:pt x="0" y="7"/>
                        <a:pt x="0" y="12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81"/>
                        <a:pt x="1" y="87"/>
                        <a:pt x="13" y="89"/>
                      </a:cubicBezTo>
                      <a:cubicBezTo>
                        <a:pt x="8" y="91"/>
                        <a:pt x="6" y="95"/>
                        <a:pt x="6" y="101"/>
                      </a:cubicBezTo>
                      <a:cubicBezTo>
                        <a:pt x="6" y="108"/>
                        <a:pt x="11" y="114"/>
                        <a:pt x="19" y="114"/>
                      </a:cubicBezTo>
                      <a:cubicBezTo>
                        <a:pt x="26" y="114"/>
                        <a:pt x="32" y="108"/>
                        <a:pt x="32" y="101"/>
                      </a:cubicBezTo>
                      <a:close/>
                    </a:path>
                  </a:pathLst>
                </a:custGeom>
                <a:solidFill>
                  <a:srgbClr val="99CC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782" name="Freeform 418">
                  <a:extLst>
                    <a:ext uri="{FF2B5EF4-FFF2-40B4-BE49-F238E27FC236}">
                      <a16:creationId xmlns:a16="http://schemas.microsoft.com/office/drawing/2014/main" id="{3D771D95-E129-4848-A850-522E66AD8998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864" y="866"/>
                  <a:ext cx="50" cy="286"/>
                </a:xfrm>
                <a:custGeom>
                  <a:avLst/>
                  <a:gdLst>
                    <a:gd name="T0" fmla="*/ 112 w 20"/>
                    <a:gd name="T1" fmla="*/ 75 h 114"/>
                    <a:gd name="T2" fmla="*/ 112 w 20"/>
                    <a:gd name="T3" fmla="*/ 492 h 114"/>
                    <a:gd name="T4" fmla="*/ 112 w 20"/>
                    <a:gd name="T5" fmla="*/ 492 h 114"/>
                    <a:gd name="T6" fmla="*/ 32 w 20"/>
                    <a:gd name="T7" fmla="*/ 559 h 114"/>
                    <a:gd name="T8" fmla="*/ 75 w 20"/>
                    <a:gd name="T9" fmla="*/ 635 h 114"/>
                    <a:gd name="T10" fmla="*/ 0 w 20"/>
                    <a:gd name="T11" fmla="*/ 718 h 114"/>
                    <a:gd name="T12" fmla="*/ 7 w 20"/>
                    <a:gd name="T13" fmla="*/ 718 h 114"/>
                    <a:gd name="T14" fmla="*/ 88 w 20"/>
                    <a:gd name="T15" fmla="*/ 635 h 114"/>
                    <a:gd name="T16" fmla="*/ 43 w 20"/>
                    <a:gd name="T17" fmla="*/ 559 h 114"/>
                    <a:gd name="T18" fmla="*/ 125 w 20"/>
                    <a:gd name="T19" fmla="*/ 492 h 114"/>
                    <a:gd name="T20" fmla="*/ 125 w 20"/>
                    <a:gd name="T21" fmla="*/ 492 h 114"/>
                    <a:gd name="T22" fmla="*/ 125 w 20"/>
                    <a:gd name="T23" fmla="*/ 75 h 114"/>
                    <a:gd name="T24" fmla="*/ 7 w 20"/>
                    <a:gd name="T25" fmla="*/ 0 h 114"/>
                    <a:gd name="T26" fmla="*/ 0 w 20"/>
                    <a:gd name="T27" fmla="*/ 0 h 114"/>
                    <a:gd name="T28" fmla="*/ 112 w 20"/>
                    <a:gd name="T29" fmla="*/ 75 h 114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w 20"/>
                    <a:gd name="T46" fmla="*/ 0 h 114"/>
                    <a:gd name="T47" fmla="*/ 20 w 20"/>
                    <a:gd name="T48" fmla="*/ 114 h 114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T45" t="T46" r="T47" b="T48"/>
                  <a:pathLst>
                    <a:path w="20" h="114">
                      <a:moveTo>
                        <a:pt x="18" y="12"/>
                      </a:moveTo>
                      <a:cubicBezTo>
                        <a:pt x="18" y="78"/>
                        <a:pt x="18" y="78"/>
                        <a:pt x="18" y="78"/>
                      </a:cubicBezTo>
                      <a:cubicBezTo>
                        <a:pt x="18" y="78"/>
                        <a:pt x="18" y="78"/>
                        <a:pt x="18" y="78"/>
                      </a:cubicBezTo>
                      <a:cubicBezTo>
                        <a:pt x="18" y="81"/>
                        <a:pt x="17" y="87"/>
                        <a:pt x="5" y="89"/>
                      </a:cubicBezTo>
                      <a:cubicBezTo>
                        <a:pt x="9" y="91"/>
                        <a:pt x="12" y="95"/>
                        <a:pt x="12" y="101"/>
                      </a:cubicBezTo>
                      <a:cubicBezTo>
                        <a:pt x="12" y="108"/>
                        <a:pt x="7" y="113"/>
                        <a:pt x="0" y="114"/>
                      </a:cubicBezTo>
                      <a:cubicBezTo>
                        <a:pt x="0" y="114"/>
                        <a:pt x="0" y="114"/>
                        <a:pt x="1" y="114"/>
                      </a:cubicBezTo>
                      <a:cubicBezTo>
                        <a:pt x="8" y="114"/>
                        <a:pt x="14" y="108"/>
                        <a:pt x="14" y="101"/>
                      </a:cubicBezTo>
                      <a:cubicBezTo>
                        <a:pt x="14" y="95"/>
                        <a:pt x="11" y="91"/>
                        <a:pt x="7" y="89"/>
                      </a:cubicBezTo>
                      <a:cubicBezTo>
                        <a:pt x="19" y="87"/>
                        <a:pt x="20" y="81"/>
                        <a:pt x="20" y="78"/>
                      </a:cubicBezTo>
                      <a:cubicBezTo>
                        <a:pt x="20" y="78"/>
                        <a:pt x="20" y="78"/>
                        <a:pt x="20" y="78"/>
                      </a:cubicBezTo>
                      <a:cubicBezTo>
                        <a:pt x="20" y="12"/>
                        <a:pt x="20" y="12"/>
                        <a:pt x="20" y="12"/>
                      </a:cubicBezTo>
                      <a:cubicBezTo>
                        <a:pt x="20" y="7"/>
                        <a:pt x="16" y="0"/>
                        <a:pt x="1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4" y="1"/>
                        <a:pt x="18" y="8"/>
                        <a:pt x="18" y="12"/>
                      </a:cubicBezTo>
                      <a:close/>
                    </a:path>
                  </a:pathLst>
                </a:custGeom>
                <a:solidFill>
                  <a:srgbClr val="99CC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783" name="Freeform 419">
                  <a:extLst>
                    <a:ext uri="{FF2B5EF4-FFF2-40B4-BE49-F238E27FC236}">
                      <a16:creationId xmlns:a16="http://schemas.microsoft.com/office/drawing/2014/main" id="{21B83CEB-6E16-46D4-BA0F-B723E410D2B3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818" y="866"/>
                  <a:ext cx="56" cy="286"/>
                </a:xfrm>
                <a:custGeom>
                  <a:avLst/>
                  <a:gdLst>
                    <a:gd name="T0" fmla="*/ 79 w 22"/>
                    <a:gd name="T1" fmla="*/ 635 h 114"/>
                    <a:gd name="T2" fmla="*/ 122 w 22"/>
                    <a:gd name="T3" fmla="*/ 559 h 114"/>
                    <a:gd name="T4" fmla="*/ 38 w 22"/>
                    <a:gd name="T5" fmla="*/ 492 h 114"/>
                    <a:gd name="T6" fmla="*/ 38 w 22"/>
                    <a:gd name="T7" fmla="*/ 492 h 114"/>
                    <a:gd name="T8" fmla="*/ 38 w 22"/>
                    <a:gd name="T9" fmla="*/ 75 h 114"/>
                    <a:gd name="T10" fmla="*/ 143 w 22"/>
                    <a:gd name="T11" fmla="*/ 8 h 114"/>
                    <a:gd name="T12" fmla="*/ 122 w 22"/>
                    <a:gd name="T13" fmla="*/ 0 h 114"/>
                    <a:gd name="T14" fmla="*/ 0 w 22"/>
                    <a:gd name="T15" fmla="*/ 75 h 114"/>
                    <a:gd name="T16" fmla="*/ 0 w 22"/>
                    <a:gd name="T17" fmla="*/ 492 h 114"/>
                    <a:gd name="T18" fmla="*/ 0 w 22"/>
                    <a:gd name="T19" fmla="*/ 492 h 114"/>
                    <a:gd name="T20" fmla="*/ 84 w 22"/>
                    <a:gd name="T21" fmla="*/ 559 h 114"/>
                    <a:gd name="T22" fmla="*/ 38 w 22"/>
                    <a:gd name="T23" fmla="*/ 635 h 114"/>
                    <a:gd name="T24" fmla="*/ 122 w 22"/>
                    <a:gd name="T25" fmla="*/ 718 h 114"/>
                    <a:gd name="T26" fmla="*/ 143 w 22"/>
                    <a:gd name="T27" fmla="*/ 718 h 114"/>
                    <a:gd name="T28" fmla="*/ 79 w 22"/>
                    <a:gd name="T29" fmla="*/ 635 h 114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w 22"/>
                    <a:gd name="T46" fmla="*/ 0 h 114"/>
                    <a:gd name="T47" fmla="*/ 22 w 22"/>
                    <a:gd name="T48" fmla="*/ 114 h 114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T45" t="T46" r="T47" b="T48"/>
                  <a:pathLst>
                    <a:path w="22" h="114">
                      <a:moveTo>
                        <a:pt x="12" y="101"/>
                      </a:moveTo>
                      <a:cubicBezTo>
                        <a:pt x="12" y="95"/>
                        <a:pt x="15" y="91"/>
                        <a:pt x="19" y="89"/>
                      </a:cubicBezTo>
                      <a:cubicBezTo>
                        <a:pt x="7" y="87"/>
                        <a:pt x="6" y="81"/>
                        <a:pt x="6" y="78"/>
                      </a:cubicBezTo>
                      <a:cubicBezTo>
                        <a:pt x="6" y="78"/>
                        <a:pt x="6" y="78"/>
                        <a:pt x="6" y="78"/>
                      </a:cubicBezTo>
                      <a:cubicBezTo>
                        <a:pt x="6" y="12"/>
                        <a:pt x="6" y="12"/>
                        <a:pt x="6" y="12"/>
                      </a:cubicBezTo>
                      <a:cubicBezTo>
                        <a:pt x="6" y="8"/>
                        <a:pt x="8" y="1"/>
                        <a:pt x="22" y="1"/>
                      </a:cubicBezTo>
                      <a:cubicBezTo>
                        <a:pt x="21" y="0"/>
                        <a:pt x="20" y="0"/>
                        <a:pt x="19" y="0"/>
                      </a:cubicBezTo>
                      <a:cubicBezTo>
                        <a:pt x="4" y="0"/>
                        <a:pt x="0" y="7"/>
                        <a:pt x="0" y="12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81"/>
                        <a:pt x="1" y="87"/>
                        <a:pt x="13" y="89"/>
                      </a:cubicBezTo>
                      <a:cubicBezTo>
                        <a:pt x="8" y="91"/>
                        <a:pt x="6" y="95"/>
                        <a:pt x="6" y="101"/>
                      </a:cubicBezTo>
                      <a:cubicBezTo>
                        <a:pt x="6" y="108"/>
                        <a:pt x="11" y="114"/>
                        <a:pt x="19" y="114"/>
                      </a:cubicBezTo>
                      <a:cubicBezTo>
                        <a:pt x="20" y="114"/>
                        <a:pt x="21" y="114"/>
                        <a:pt x="22" y="114"/>
                      </a:cubicBezTo>
                      <a:cubicBezTo>
                        <a:pt x="16" y="112"/>
                        <a:pt x="12" y="107"/>
                        <a:pt x="12" y="101"/>
                      </a:cubicBezTo>
                      <a:close/>
                    </a:path>
                  </a:pathLst>
                </a:custGeom>
                <a:solidFill>
                  <a:srgbClr val="99CC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784" name="Freeform 420">
                  <a:extLst>
                    <a:ext uri="{FF2B5EF4-FFF2-40B4-BE49-F238E27FC236}">
                      <a16:creationId xmlns:a16="http://schemas.microsoft.com/office/drawing/2014/main" id="{9A70AA22-D00A-433B-824D-4F7AE825E0C9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818" y="866"/>
                  <a:ext cx="96" cy="286"/>
                </a:xfrm>
                <a:custGeom>
                  <a:avLst/>
                  <a:gdLst>
                    <a:gd name="T0" fmla="*/ 205 w 38"/>
                    <a:gd name="T1" fmla="*/ 635 h 114"/>
                    <a:gd name="T2" fmla="*/ 159 w 38"/>
                    <a:gd name="T3" fmla="*/ 559 h 114"/>
                    <a:gd name="T4" fmla="*/ 243 w 38"/>
                    <a:gd name="T5" fmla="*/ 492 h 114"/>
                    <a:gd name="T6" fmla="*/ 243 w 38"/>
                    <a:gd name="T7" fmla="*/ 492 h 114"/>
                    <a:gd name="T8" fmla="*/ 243 w 38"/>
                    <a:gd name="T9" fmla="*/ 75 h 114"/>
                    <a:gd name="T10" fmla="*/ 121 w 38"/>
                    <a:gd name="T11" fmla="*/ 0 h 114"/>
                    <a:gd name="T12" fmla="*/ 0 w 38"/>
                    <a:gd name="T13" fmla="*/ 75 h 114"/>
                    <a:gd name="T14" fmla="*/ 0 w 38"/>
                    <a:gd name="T15" fmla="*/ 492 h 114"/>
                    <a:gd name="T16" fmla="*/ 0 w 38"/>
                    <a:gd name="T17" fmla="*/ 492 h 114"/>
                    <a:gd name="T18" fmla="*/ 83 w 38"/>
                    <a:gd name="T19" fmla="*/ 559 h 114"/>
                    <a:gd name="T20" fmla="*/ 38 w 38"/>
                    <a:gd name="T21" fmla="*/ 635 h 114"/>
                    <a:gd name="T22" fmla="*/ 121 w 38"/>
                    <a:gd name="T23" fmla="*/ 718 h 114"/>
                    <a:gd name="T24" fmla="*/ 205 w 38"/>
                    <a:gd name="T25" fmla="*/ 635 h 11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38"/>
                    <a:gd name="T40" fmla="*/ 0 h 114"/>
                    <a:gd name="T41" fmla="*/ 38 w 38"/>
                    <a:gd name="T42" fmla="*/ 114 h 114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38" h="114">
                      <a:moveTo>
                        <a:pt x="32" y="101"/>
                      </a:moveTo>
                      <a:cubicBezTo>
                        <a:pt x="32" y="95"/>
                        <a:pt x="29" y="91"/>
                        <a:pt x="25" y="89"/>
                      </a:cubicBezTo>
                      <a:cubicBezTo>
                        <a:pt x="37" y="87"/>
                        <a:pt x="38" y="81"/>
                        <a:pt x="38" y="78"/>
                      </a:cubicBezTo>
                      <a:cubicBezTo>
                        <a:pt x="38" y="78"/>
                        <a:pt x="38" y="78"/>
                        <a:pt x="38" y="78"/>
                      </a:cubicBezTo>
                      <a:cubicBezTo>
                        <a:pt x="38" y="12"/>
                        <a:pt x="38" y="12"/>
                        <a:pt x="38" y="12"/>
                      </a:cubicBezTo>
                      <a:cubicBezTo>
                        <a:pt x="38" y="7"/>
                        <a:pt x="34" y="0"/>
                        <a:pt x="19" y="0"/>
                      </a:cubicBezTo>
                      <a:cubicBezTo>
                        <a:pt x="4" y="0"/>
                        <a:pt x="0" y="7"/>
                        <a:pt x="0" y="12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81"/>
                        <a:pt x="1" y="87"/>
                        <a:pt x="13" y="89"/>
                      </a:cubicBezTo>
                      <a:cubicBezTo>
                        <a:pt x="8" y="91"/>
                        <a:pt x="6" y="95"/>
                        <a:pt x="6" y="101"/>
                      </a:cubicBezTo>
                      <a:cubicBezTo>
                        <a:pt x="6" y="108"/>
                        <a:pt x="11" y="114"/>
                        <a:pt x="19" y="114"/>
                      </a:cubicBezTo>
                      <a:cubicBezTo>
                        <a:pt x="26" y="114"/>
                        <a:pt x="32" y="108"/>
                        <a:pt x="32" y="101"/>
                      </a:cubicBezTo>
                      <a:close/>
                    </a:path>
                  </a:pathLst>
                </a:custGeom>
                <a:solidFill>
                  <a:srgbClr val="99CC00"/>
                </a:solidFill>
                <a:ln w="3175">
                  <a:solidFill>
                    <a:srgbClr val="343434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</p:grpSp>
          <p:grpSp>
            <p:nvGrpSpPr>
              <p:cNvPr id="729" name="Group 421">
                <a:extLst>
                  <a:ext uri="{FF2B5EF4-FFF2-40B4-BE49-F238E27FC236}">
                    <a16:creationId xmlns:a16="http://schemas.microsoft.com/office/drawing/2014/main" id="{DACF8477-F3F3-41DD-B5CD-8C9E7C25FEEC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 rot="10800000">
                <a:off x="3297" y="1420"/>
                <a:ext cx="53" cy="156"/>
                <a:chOff x="1008" y="867"/>
                <a:chExt cx="95" cy="278"/>
              </a:xfrm>
            </p:grpSpPr>
            <p:sp>
              <p:nvSpPr>
                <p:cNvPr id="777" name="Freeform 422">
                  <a:extLst>
                    <a:ext uri="{FF2B5EF4-FFF2-40B4-BE49-F238E27FC236}">
                      <a16:creationId xmlns:a16="http://schemas.microsoft.com/office/drawing/2014/main" id="{71AD95A1-102D-44E1-BE8E-463B108FBACE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1008" y="867"/>
                  <a:ext cx="95" cy="278"/>
                </a:xfrm>
                <a:custGeom>
                  <a:avLst/>
                  <a:gdLst>
                    <a:gd name="T0" fmla="*/ 237 w 38"/>
                    <a:gd name="T1" fmla="*/ 621 h 111"/>
                    <a:gd name="T2" fmla="*/ 237 w 38"/>
                    <a:gd name="T3" fmla="*/ 0 h 111"/>
                    <a:gd name="T4" fmla="*/ 155 w 38"/>
                    <a:gd name="T5" fmla="*/ 70 h 111"/>
                    <a:gd name="T6" fmla="*/ 200 w 38"/>
                    <a:gd name="T7" fmla="*/ 138 h 111"/>
                    <a:gd name="T8" fmla="*/ 120 w 38"/>
                    <a:gd name="T9" fmla="*/ 225 h 111"/>
                    <a:gd name="T10" fmla="*/ 37 w 38"/>
                    <a:gd name="T11" fmla="*/ 138 h 111"/>
                    <a:gd name="T12" fmla="*/ 80 w 38"/>
                    <a:gd name="T13" fmla="*/ 70 h 111"/>
                    <a:gd name="T14" fmla="*/ 0 w 38"/>
                    <a:gd name="T15" fmla="*/ 0 h 111"/>
                    <a:gd name="T16" fmla="*/ 0 w 38"/>
                    <a:gd name="T17" fmla="*/ 621 h 111"/>
                    <a:gd name="T18" fmla="*/ 120 w 38"/>
                    <a:gd name="T19" fmla="*/ 696 h 111"/>
                    <a:gd name="T20" fmla="*/ 237 w 38"/>
                    <a:gd name="T21" fmla="*/ 621 h 111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38"/>
                    <a:gd name="T34" fmla="*/ 0 h 111"/>
                    <a:gd name="T35" fmla="*/ 38 w 38"/>
                    <a:gd name="T36" fmla="*/ 111 h 111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38" h="111">
                      <a:moveTo>
                        <a:pt x="38" y="99"/>
                      </a:moveTo>
                      <a:cubicBezTo>
                        <a:pt x="38" y="0"/>
                        <a:pt x="38" y="0"/>
                        <a:pt x="38" y="0"/>
                      </a:cubicBezTo>
                      <a:cubicBezTo>
                        <a:pt x="37" y="3"/>
                        <a:pt x="36" y="9"/>
                        <a:pt x="25" y="11"/>
                      </a:cubicBezTo>
                      <a:cubicBezTo>
                        <a:pt x="29" y="13"/>
                        <a:pt x="32" y="17"/>
                        <a:pt x="32" y="22"/>
                      </a:cubicBezTo>
                      <a:cubicBezTo>
                        <a:pt x="32" y="30"/>
                        <a:pt x="26" y="36"/>
                        <a:pt x="19" y="36"/>
                      </a:cubicBezTo>
                      <a:cubicBezTo>
                        <a:pt x="11" y="36"/>
                        <a:pt x="6" y="30"/>
                        <a:pt x="6" y="22"/>
                      </a:cubicBezTo>
                      <a:cubicBezTo>
                        <a:pt x="6" y="17"/>
                        <a:pt x="8" y="13"/>
                        <a:pt x="13" y="11"/>
                      </a:cubicBezTo>
                      <a:cubicBezTo>
                        <a:pt x="1" y="9"/>
                        <a:pt x="0" y="3"/>
                        <a:pt x="0" y="0"/>
                      </a:cubicBezTo>
                      <a:cubicBezTo>
                        <a:pt x="0" y="99"/>
                        <a:pt x="0" y="99"/>
                        <a:pt x="0" y="99"/>
                      </a:cubicBezTo>
                      <a:cubicBezTo>
                        <a:pt x="0" y="106"/>
                        <a:pt x="4" y="111"/>
                        <a:pt x="19" y="111"/>
                      </a:cubicBezTo>
                      <a:cubicBezTo>
                        <a:pt x="34" y="111"/>
                        <a:pt x="38" y="106"/>
                        <a:pt x="38" y="99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rot="10800000"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778" name="Freeform 423">
                  <a:extLst>
                    <a:ext uri="{FF2B5EF4-FFF2-40B4-BE49-F238E27FC236}">
                      <a16:creationId xmlns:a16="http://schemas.microsoft.com/office/drawing/2014/main" id="{03FE034F-982A-4435-93AA-0A90C0E0A835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1053" y="867"/>
                  <a:ext cx="50" cy="278"/>
                </a:xfrm>
                <a:custGeom>
                  <a:avLst/>
                  <a:gdLst>
                    <a:gd name="T0" fmla="*/ 125 w 20"/>
                    <a:gd name="T1" fmla="*/ 621 h 111"/>
                    <a:gd name="T2" fmla="*/ 125 w 20"/>
                    <a:gd name="T3" fmla="*/ 0 h 111"/>
                    <a:gd name="T4" fmla="*/ 107 w 20"/>
                    <a:gd name="T5" fmla="*/ 38 h 111"/>
                    <a:gd name="T6" fmla="*/ 107 w 20"/>
                    <a:gd name="T7" fmla="*/ 621 h 111"/>
                    <a:gd name="T8" fmla="*/ 0 w 20"/>
                    <a:gd name="T9" fmla="*/ 696 h 111"/>
                    <a:gd name="T10" fmla="*/ 7 w 20"/>
                    <a:gd name="T11" fmla="*/ 696 h 111"/>
                    <a:gd name="T12" fmla="*/ 125 w 20"/>
                    <a:gd name="T13" fmla="*/ 621 h 11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0"/>
                    <a:gd name="T22" fmla="*/ 0 h 111"/>
                    <a:gd name="T23" fmla="*/ 20 w 20"/>
                    <a:gd name="T24" fmla="*/ 111 h 11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0" h="111">
                      <a:moveTo>
                        <a:pt x="20" y="99"/>
                      </a:moveTo>
                      <a:cubicBezTo>
                        <a:pt x="20" y="0"/>
                        <a:pt x="20" y="0"/>
                        <a:pt x="20" y="0"/>
                      </a:cubicBezTo>
                      <a:cubicBezTo>
                        <a:pt x="20" y="1"/>
                        <a:pt x="19" y="5"/>
                        <a:pt x="17" y="6"/>
                      </a:cubicBezTo>
                      <a:cubicBezTo>
                        <a:pt x="17" y="99"/>
                        <a:pt x="17" y="99"/>
                        <a:pt x="17" y="99"/>
                      </a:cubicBezTo>
                      <a:cubicBezTo>
                        <a:pt x="17" y="105"/>
                        <a:pt x="14" y="111"/>
                        <a:pt x="0" y="111"/>
                      </a:cubicBezTo>
                      <a:cubicBezTo>
                        <a:pt x="0" y="111"/>
                        <a:pt x="0" y="111"/>
                        <a:pt x="1" y="111"/>
                      </a:cubicBezTo>
                      <a:cubicBezTo>
                        <a:pt x="16" y="111"/>
                        <a:pt x="20" y="106"/>
                        <a:pt x="20" y="99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rot="10800000"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779" name="Freeform 424">
                  <a:extLst>
                    <a:ext uri="{FF2B5EF4-FFF2-40B4-BE49-F238E27FC236}">
                      <a16:creationId xmlns:a16="http://schemas.microsoft.com/office/drawing/2014/main" id="{EF63790A-076F-4A3E-B3A2-3C1DB4A77418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1008" y="867"/>
                  <a:ext cx="95" cy="278"/>
                </a:xfrm>
                <a:custGeom>
                  <a:avLst/>
                  <a:gdLst>
                    <a:gd name="T0" fmla="*/ 155 w 38"/>
                    <a:gd name="T1" fmla="*/ 70 h 111"/>
                    <a:gd name="T2" fmla="*/ 200 w 38"/>
                    <a:gd name="T3" fmla="*/ 138 h 111"/>
                    <a:gd name="T4" fmla="*/ 137 w 38"/>
                    <a:gd name="T5" fmla="*/ 225 h 111"/>
                    <a:gd name="T6" fmla="*/ 150 w 38"/>
                    <a:gd name="T7" fmla="*/ 225 h 111"/>
                    <a:gd name="T8" fmla="*/ 220 w 38"/>
                    <a:gd name="T9" fmla="*/ 138 h 111"/>
                    <a:gd name="T10" fmla="*/ 180 w 38"/>
                    <a:gd name="T11" fmla="*/ 70 h 111"/>
                    <a:gd name="T12" fmla="*/ 237 w 38"/>
                    <a:gd name="T13" fmla="*/ 8 h 111"/>
                    <a:gd name="T14" fmla="*/ 237 w 38"/>
                    <a:gd name="T15" fmla="*/ 0 h 111"/>
                    <a:gd name="T16" fmla="*/ 155 w 38"/>
                    <a:gd name="T17" fmla="*/ 70 h 111"/>
                    <a:gd name="T18" fmla="*/ 137 w 38"/>
                    <a:gd name="T19" fmla="*/ 696 h 111"/>
                    <a:gd name="T20" fmla="*/ 30 w 38"/>
                    <a:gd name="T21" fmla="*/ 621 h 111"/>
                    <a:gd name="T22" fmla="*/ 30 w 38"/>
                    <a:gd name="T23" fmla="*/ 50 h 111"/>
                    <a:gd name="T24" fmla="*/ 0 w 38"/>
                    <a:gd name="T25" fmla="*/ 0 h 111"/>
                    <a:gd name="T26" fmla="*/ 0 w 38"/>
                    <a:gd name="T27" fmla="*/ 621 h 111"/>
                    <a:gd name="T28" fmla="*/ 120 w 38"/>
                    <a:gd name="T29" fmla="*/ 696 h 111"/>
                    <a:gd name="T30" fmla="*/ 137 w 38"/>
                    <a:gd name="T31" fmla="*/ 696 h 111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38"/>
                    <a:gd name="T49" fmla="*/ 0 h 111"/>
                    <a:gd name="T50" fmla="*/ 38 w 38"/>
                    <a:gd name="T51" fmla="*/ 111 h 111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38" h="111">
                      <a:moveTo>
                        <a:pt x="25" y="11"/>
                      </a:moveTo>
                      <a:cubicBezTo>
                        <a:pt x="29" y="13"/>
                        <a:pt x="32" y="17"/>
                        <a:pt x="32" y="22"/>
                      </a:cubicBezTo>
                      <a:cubicBezTo>
                        <a:pt x="32" y="29"/>
                        <a:pt x="28" y="34"/>
                        <a:pt x="22" y="36"/>
                      </a:cubicBezTo>
                      <a:cubicBezTo>
                        <a:pt x="22" y="36"/>
                        <a:pt x="23" y="36"/>
                        <a:pt x="24" y="36"/>
                      </a:cubicBezTo>
                      <a:cubicBezTo>
                        <a:pt x="31" y="35"/>
                        <a:pt x="35" y="30"/>
                        <a:pt x="35" y="22"/>
                      </a:cubicBezTo>
                      <a:cubicBezTo>
                        <a:pt x="35" y="17"/>
                        <a:pt x="33" y="13"/>
                        <a:pt x="29" y="11"/>
                      </a:cubicBezTo>
                      <a:cubicBezTo>
                        <a:pt x="35" y="10"/>
                        <a:pt x="38" y="5"/>
                        <a:pt x="38" y="1"/>
                      </a:cubicBezTo>
                      <a:cubicBezTo>
                        <a:pt x="38" y="0"/>
                        <a:pt x="38" y="0"/>
                        <a:pt x="38" y="0"/>
                      </a:cubicBezTo>
                      <a:cubicBezTo>
                        <a:pt x="37" y="3"/>
                        <a:pt x="36" y="9"/>
                        <a:pt x="25" y="11"/>
                      </a:cubicBezTo>
                      <a:close/>
                      <a:moveTo>
                        <a:pt x="22" y="111"/>
                      </a:moveTo>
                      <a:cubicBezTo>
                        <a:pt x="8" y="110"/>
                        <a:pt x="5" y="105"/>
                        <a:pt x="5" y="99"/>
                      </a:cubicBezTo>
                      <a:cubicBezTo>
                        <a:pt x="5" y="8"/>
                        <a:pt x="5" y="8"/>
                        <a:pt x="5" y="8"/>
                      </a:cubicBezTo>
                      <a:cubicBezTo>
                        <a:pt x="1" y="6"/>
                        <a:pt x="0" y="2"/>
                        <a:pt x="0" y="0"/>
                      </a:cubicBezTo>
                      <a:cubicBezTo>
                        <a:pt x="0" y="99"/>
                        <a:pt x="0" y="99"/>
                        <a:pt x="0" y="99"/>
                      </a:cubicBezTo>
                      <a:cubicBezTo>
                        <a:pt x="0" y="106"/>
                        <a:pt x="4" y="111"/>
                        <a:pt x="19" y="111"/>
                      </a:cubicBezTo>
                      <a:cubicBezTo>
                        <a:pt x="20" y="111"/>
                        <a:pt x="21" y="111"/>
                        <a:pt x="22" y="111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rot="10800000"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780" name="Freeform 425">
                  <a:extLst>
                    <a:ext uri="{FF2B5EF4-FFF2-40B4-BE49-F238E27FC236}">
                      <a16:creationId xmlns:a16="http://schemas.microsoft.com/office/drawing/2014/main" id="{CC89C7C5-62FD-4C18-B5B9-4567653B136F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1008" y="867"/>
                  <a:ext cx="95" cy="278"/>
                </a:xfrm>
                <a:custGeom>
                  <a:avLst/>
                  <a:gdLst>
                    <a:gd name="T0" fmla="*/ 237 w 38"/>
                    <a:gd name="T1" fmla="*/ 621 h 111"/>
                    <a:gd name="T2" fmla="*/ 237 w 38"/>
                    <a:gd name="T3" fmla="*/ 0 h 111"/>
                    <a:gd name="T4" fmla="*/ 155 w 38"/>
                    <a:gd name="T5" fmla="*/ 70 h 111"/>
                    <a:gd name="T6" fmla="*/ 200 w 38"/>
                    <a:gd name="T7" fmla="*/ 138 h 111"/>
                    <a:gd name="T8" fmla="*/ 120 w 38"/>
                    <a:gd name="T9" fmla="*/ 225 h 111"/>
                    <a:gd name="T10" fmla="*/ 37 w 38"/>
                    <a:gd name="T11" fmla="*/ 138 h 111"/>
                    <a:gd name="T12" fmla="*/ 80 w 38"/>
                    <a:gd name="T13" fmla="*/ 70 h 111"/>
                    <a:gd name="T14" fmla="*/ 0 w 38"/>
                    <a:gd name="T15" fmla="*/ 0 h 111"/>
                    <a:gd name="T16" fmla="*/ 0 w 38"/>
                    <a:gd name="T17" fmla="*/ 621 h 111"/>
                    <a:gd name="T18" fmla="*/ 120 w 38"/>
                    <a:gd name="T19" fmla="*/ 696 h 111"/>
                    <a:gd name="T20" fmla="*/ 237 w 38"/>
                    <a:gd name="T21" fmla="*/ 621 h 111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38"/>
                    <a:gd name="T34" fmla="*/ 0 h 111"/>
                    <a:gd name="T35" fmla="*/ 38 w 38"/>
                    <a:gd name="T36" fmla="*/ 111 h 111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38" h="111">
                      <a:moveTo>
                        <a:pt x="38" y="99"/>
                      </a:moveTo>
                      <a:cubicBezTo>
                        <a:pt x="38" y="0"/>
                        <a:pt x="38" y="0"/>
                        <a:pt x="38" y="0"/>
                      </a:cubicBezTo>
                      <a:cubicBezTo>
                        <a:pt x="37" y="3"/>
                        <a:pt x="36" y="9"/>
                        <a:pt x="25" y="11"/>
                      </a:cubicBezTo>
                      <a:cubicBezTo>
                        <a:pt x="29" y="13"/>
                        <a:pt x="32" y="17"/>
                        <a:pt x="32" y="22"/>
                      </a:cubicBezTo>
                      <a:cubicBezTo>
                        <a:pt x="32" y="30"/>
                        <a:pt x="26" y="36"/>
                        <a:pt x="19" y="36"/>
                      </a:cubicBezTo>
                      <a:cubicBezTo>
                        <a:pt x="11" y="36"/>
                        <a:pt x="6" y="30"/>
                        <a:pt x="6" y="22"/>
                      </a:cubicBezTo>
                      <a:cubicBezTo>
                        <a:pt x="6" y="17"/>
                        <a:pt x="8" y="13"/>
                        <a:pt x="13" y="11"/>
                      </a:cubicBezTo>
                      <a:cubicBezTo>
                        <a:pt x="1" y="9"/>
                        <a:pt x="0" y="3"/>
                        <a:pt x="0" y="0"/>
                      </a:cubicBezTo>
                      <a:cubicBezTo>
                        <a:pt x="0" y="99"/>
                        <a:pt x="0" y="99"/>
                        <a:pt x="0" y="99"/>
                      </a:cubicBezTo>
                      <a:cubicBezTo>
                        <a:pt x="0" y="106"/>
                        <a:pt x="4" y="111"/>
                        <a:pt x="19" y="111"/>
                      </a:cubicBezTo>
                      <a:cubicBezTo>
                        <a:pt x="34" y="111"/>
                        <a:pt x="38" y="106"/>
                        <a:pt x="38" y="99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 w="4763">
                  <a:solidFill>
                    <a:srgbClr val="343434"/>
                  </a:solidFill>
                  <a:miter lim="800000"/>
                  <a:headEnd/>
                  <a:tailEnd/>
                </a:ln>
              </p:spPr>
              <p:txBody>
                <a:bodyPr rot="10800000"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</p:grpSp>
          <p:grpSp>
            <p:nvGrpSpPr>
              <p:cNvPr id="730" name="Group 426">
                <a:extLst>
                  <a:ext uri="{FF2B5EF4-FFF2-40B4-BE49-F238E27FC236}">
                    <a16:creationId xmlns:a16="http://schemas.microsoft.com/office/drawing/2014/main" id="{BBDE55AA-FB95-41AE-A8F1-441BED99D464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3620" y="1521"/>
                <a:ext cx="53" cy="160"/>
                <a:chOff x="818" y="866"/>
                <a:chExt cx="96" cy="286"/>
              </a:xfrm>
            </p:grpSpPr>
            <p:sp>
              <p:nvSpPr>
                <p:cNvPr id="773" name="Freeform 427">
                  <a:extLst>
                    <a:ext uri="{FF2B5EF4-FFF2-40B4-BE49-F238E27FC236}">
                      <a16:creationId xmlns:a16="http://schemas.microsoft.com/office/drawing/2014/main" id="{D2F624FF-5C80-4C25-8815-CDB99CC01E49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818" y="866"/>
                  <a:ext cx="96" cy="286"/>
                </a:xfrm>
                <a:custGeom>
                  <a:avLst/>
                  <a:gdLst>
                    <a:gd name="T0" fmla="*/ 205 w 38"/>
                    <a:gd name="T1" fmla="*/ 635 h 114"/>
                    <a:gd name="T2" fmla="*/ 159 w 38"/>
                    <a:gd name="T3" fmla="*/ 559 h 114"/>
                    <a:gd name="T4" fmla="*/ 243 w 38"/>
                    <a:gd name="T5" fmla="*/ 492 h 114"/>
                    <a:gd name="T6" fmla="*/ 243 w 38"/>
                    <a:gd name="T7" fmla="*/ 492 h 114"/>
                    <a:gd name="T8" fmla="*/ 243 w 38"/>
                    <a:gd name="T9" fmla="*/ 75 h 114"/>
                    <a:gd name="T10" fmla="*/ 121 w 38"/>
                    <a:gd name="T11" fmla="*/ 0 h 114"/>
                    <a:gd name="T12" fmla="*/ 0 w 38"/>
                    <a:gd name="T13" fmla="*/ 75 h 114"/>
                    <a:gd name="T14" fmla="*/ 0 w 38"/>
                    <a:gd name="T15" fmla="*/ 492 h 114"/>
                    <a:gd name="T16" fmla="*/ 0 w 38"/>
                    <a:gd name="T17" fmla="*/ 492 h 114"/>
                    <a:gd name="T18" fmla="*/ 83 w 38"/>
                    <a:gd name="T19" fmla="*/ 559 h 114"/>
                    <a:gd name="T20" fmla="*/ 38 w 38"/>
                    <a:gd name="T21" fmla="*/ 635 h 114"/>
                    <a:gd name="T22" fmla="*/ 121 w 38"/>
                    <a:gd name="T23" fmla="*/ 718 h 114"/>
                    <a:gd name="T24" fmla="*/ 205 w 38"/>
                    <a:gd name="T25" fmla="*/ 635 h 11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38"/>
                    <a:gd name="T40" fmla="*/ 0 h 114"/>
                    <a:gd name="T41" fmla="*/ 38 w 38"/>
                    <a:gd name="T42" fmla="*/ 114 h 114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38" h="114">
                      <a:moveTo>
                        <a:pt x="32" y="101"/>
                      </a:moveTo>
                      <a:cubicBezTo>
                        <a:pt x="32" y="95"/>
                        <a:pt x="29" y="91"/>
                        <a:pt x="25" y="89"/>
                      </a:cubicBezTo>
                      <a:cubicBezTo>
                        <a:pt x="37" y="87"/>
                        <a:pt x="38" y="81"/>
                        <a:pt x="38" y="78"/>
                      </a:cubicBezTo>
                      <a:cubicBezTo>
                        <a:pt x="38" y="78"/>
                        <a:pt x="38" y="78"/>
                        <a:pt x="38" y="78"/>
                      </a:cubicBezTo>
                      <a:cubicBezTo>
                        <a:pt x="38" y="12"/>
                        <a:pt x="38" y="12"/>
                        <a:pt x="38" y="12"/>
                      </a:cubicBezTo>
                      <a:cubicBezTo>
                        <a:pt x="38" y="7"/>
                        <a:pt x="34" y="0"/>
                        <a:pt x="19" y="0"/>
                      </a:cubicBezTo>
                      <a:cubicBezTo>
                        <a:pt x="4" y="0"/>
                        <a:pt x="0" y="7"/>
                        <a:pt x="0" y="12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81"/>
                        <a:pt x="1" y="87"/>
                        <a:pt x="13" y="89"/>
                      </a:cubicBezTo>
                      <a:cubicBezTo>
                        <a:pt x="8" y="91"/>
                        <a:pt x="6" y="95"/>
                        <a:pt x="6" y="101"/>
                      </a:cubicBezTo>
                      <a:cubicBezTo>
                        <a:pt x="6" y="108"/>
                        <a:pt x="11" y="114"/>
                        <a:pt x="19" y="114"/>
                      </a:cubicBezTo>
                      <a:cubicBezTo>
                        <a:pt x="26" y="114"/>
                        <a:pt x="32" y="108"/>
                        <a:pt x="32" y="101"/>
                      </a:cubicBezTo>
                      <a:close/>
                    </a:path>
                  </a:pathLst>
                </a:custGeom>
                <a:solidFill>
                  <a:srgbClr val="99CC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774" name="Freeform 428">
                  <a:extLst>
                    <a:ext uri="{FF2B5EF4-FFF2-40B4-BE49-F238E27FC236}">
                      <a16:creationId xmlns:a16="http://schemas.microsoft.com/office/drawing/2014/main" id="{821F22B5-EEE6-4F5E-A1CE-DA5B464B05FE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864" y="866"/>
                  <a:ext cx="50" cy="286"/>
                </a:xfrm>
                <a:custGeom>
                  <a:avLst/>
                  <a:gdLst>
                    <a:gd name="T0" fmla="*/ 112 w 20"/>
                    <a:gd name="T1" fmla="*/ 75 h 114"/>
                    <a:gd name="T2" fmla="*/ 112 w 20"/>
                    <a:gd name="T3" fmla="*/ 492 h 114"/>
                    <a:gd name="T4" fmla="*/ 112 w 20"/>
                    <a:gd name="T5" fmla="*/ 492 h 114"/>
                    <a:gd name="T6" fmla="*/ 32 w 20"/>
                    <a:gd name="T7" fmla="*/ 559 h 114"/>
                    <a:gd name="T8" fmla="*/ 75 w 20"/>
                    <a:gd name="T9" fmla="*/ 635 h 114"/>
                    <a:gd name="T10" fmla="*/ 0 w 20"/>
                    <a:gd name="T11" fmla="*/ 718 h 114"/>
                    <a:gd name="T12" fmla="*/ 7 w 20"/>
                    <a:gd name="T13" fmla="*/ 718 h 114"/>
                    <a:gd name="T14" fmla="*/ 88 w 20"/>
                    <a:gd name="T15" fmla="*/ 635 h 114"/>
                    <a:gd name="T16" fmla="*/ 43 w 20"/>
                    <a:gd name="T17" fmla="*/ 559 h 114"/>
                    <a:gd name="T18" fmla="*/ 125 w 20"/>
                    <a:gd name="T19" fmla="*/ 492 h 114"/>
                    <a:gd name="T20" fmla="*/ 125 w 20"/>
                    <a:gd name="T21" fmla="*/ 492 h 114"/>
                    <a:gd name="T22" fmla="*/ 125 w 20"/>
                    <a:gd name="T23" fmla="*/ 75 h 114"/>
                    <a:gd name="T24" fmla="*/ 7 w 20"/>
                    <a:gd name="T25" fmla="*/ 0 h 114"/>
                    <a:gd name="T26" fmla="*/ 0 w 20"/>
                    <a:gd name="T27" fmla="*/ 0 h 114"/>
                    <a:gd name="T28" fmla="*/ 112 w 20"/>
                    <a:gd name="T29" fmla="*/ 75 h 114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w 20"/>
                    <a:gd name="T46" fmla="*/ 0 h 114"/>
                    <a:gd name="T47" fmla="*/ 20 w 20"/>
                    <a:gd name="T48" fmla="*/ 114 h 114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T45" t="T46" r="T47" b="T48"/>
                  <a:pathLst>
                    <a:path w="20" h="114">
                      <a:moveTo>
                        <a:pt x="18" y="12"/>
                      </a:moveTo>
                      <a:cubicBezTo>
                        <a:pt x="18" y="78"/>
                        <a:pt x="18" y="78"/>
                        <a:pt x="18" y="78"/>
                      </a:cubicBezTo>
                      <a:cubicBezTo>
                        <a:pt x="18" y="78"/>
                        <a:pt x="18" y="78"/>
                        <a:pt x="18" y="78"/>
                      </a:cubicBezTo>
                      <a:cubicBezTo>
                        <a:pt x="18" y="81"/>
                        <a:pt x="17" y="87"/>
                        <a:pt x="5" y="89"/>
                      </a:cubicBezTo>
                      <a:cubicBezTo>
                        <a:pt x="9" y="91"/>
                        <a:pt x="12" y="95"/>
                        <a:pt x="12" y="101"/>
                      </a:cubicBezTo>
                      <a:cubicBezTo>
                        <a:pt x="12" y="108"/>
                        <a:pt x="7" y="113"/>
                        <a:pt x="0" y="114"/>
                      </a:cubicBezTo>
                      <a:cubicBezTo>
                        <a:pt x="0" y="114"/>
                        <a:pt x="0" y="114"/>
                        <a:pt x="1" y="114"/>
                      </a:cubicBezTo>
                      <a:cubicBezTo>
                        <a:pt x="8" y="114"/>
                        <a:pt x="14" y="108"/>
                        <a:pt x="14" y="101"/>
                      </a:cubicBezTo>
                      <a:cubicBezTo>
                        <a:pt x="14" y="95"/>
                        <a:pt x="11" y="91"/>
                        <a:pt x="7" y="89"/>
                      </a:cubicBezTo>
                      <a:cubicBezTo>
                        <a:pt x="19" y="87"/>
                        <a:pt x="20" y="81"/>
                        <a:pt x="20" y="78"/>
                      </a:cubicBezTo>
                      <a:cubicBezTo>
                        <a:pt x="20" y="78"/>
                        <a:pt x="20" y="78"/>
                        <a:pt x="20" y="78"/>
                      </a:cubicBezTo>
                      <a:cubicBezTo>
                        <a:pt x="20" y="12"/>
                        <a:pt x="20" y="12"/>
                        <a:pt x="20" y="12"/>
                      </a:cubicBezTo>
                      <a:cubicBezTo>
                        <a:pt x="20" y="7"/>
                        <a:pt x="16" y="0"/>
                        <a:pt x="1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4" y="1"/>
                        <a:pt x="18" y="8"/>
                        <a:pt x="18" y="12"/>
                      </a:cubicBezTo>
                      <a:close/>
                    </a:path>
                  </a:pathLst>
                </a:custGeom>
                <a:solidFill>
                  <a:srgbClr val="99CC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775" name="Freeform 429">
                  <a:extLst>
                    <a:ext uri="{FF2B5EF4-FFF2-40B4-BE49-F238E27FC236}">
                      <a16:creationId xmlns:a16="http://schemas.microsoft.com/office/drawing/2014/main" id="{653B141E-5C68-4C9D-BF2E-11AC3E64F629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818" y="866"/>
                  <a:ext cx="56" cy="286"/>
                </a:xfrm>
                <a:custGeom>
                  <a:avLst/>
                  <a:gdLst>
                    <a:gd name="T0" fmla="*/ 79 w 22"/>
                    <a:gd name="T1" fmla="*/ 635 h 114"/>
                    <a:gd name="T2" fmla="*/ 122 w 22"/>
                    <a:gd name="T3" fmla="*/ 559 h 114"/>
                    <a:gd name="T4" fmla="*/ 38 w 22"/>
                    <a:gd name="T5" fmla="*/ 492 h 114"/>
                    <a:gd name="T6" fmla="*/ 38 w 22"/>
                    <a:gd name="T7" fmla="*/ 492 h 114"/>
                    <a:gd name="T8" fmla="*/ 38 w 22"/>
                    <a:gd name="T9" fmla="*/ 75 h 114"/>
                    <a:gd name="T10" fmla="*/ 143 w 22"/>
                    <a:gd name="T11" fmla="*/ 8 h 114"/>
                    <a:gd name="T12" fmla="*/ 122 w 22"/>
                    <a:gd name="T13" fmla="*/ 0 h 114"/>
                    <a:gd name="T14" fmla="*/ 0 w 22"/>
                    <a:gd name="T15" fmla="*/ 75 h 114"/>
                    <a:gd name="T16" fmla="*/ 0 w 22"/>
                    <a:gd name="T17" fmla="*/ 492 h 114"/>
                    <a:gd name="T18" fmla="*/ 0 w 22"/>
                    <a:gd name="T19" fmla="*/ 492 h 114"/>
                    <a:gd name="T20" fmla="*/ 84 w 22"/>
                    <a:gd name="T21" fmla="*/ 559 h 114"/>
                    <a:gd name="T22" fmla="*/ 38 w 22"/>
                    <a:gd name="T23" fmla="*/ 635 h 114"/>
                    <a:gd name="T24" fmla="*/ 122 w 22"/>
                    <a:gd name="T25" fmla="*/ 718 h 114"/>
                    <a:gd name="T26" fmla="*/ 143 w 22"/>
                    <a:gd name="T27" fmla="*/ 718 h 114"/>
                    <a:gd name="T28" fmla="*/ 79 w 22"/>
                    <a:gd name="T29" fmla="*/ 635 h 114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w 22"/>
                    <a:gd name="T46" fmla="*/ 0 h 114"/>
                    <a:gd name="T47" fmla="*/ 22 w 22"/>
                    <a:gd name="T48" fmla="*/ 114 h 114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T45" t="T46" r="T47" b="T48"/>
                  <a:pathLst>
                    <a:path w="22" h="114">
                      <a:moveTo>
                        <a:pt x="12" y="101"/>
                      </a:moveTo>
                      <a:cubicBezTo>
                        <a:pt x="12" y="95"/>
                        <a:pt x="15" y="91"/>
                        <a:pt x="19" y="89"/>
                      </a:cubicBezTo>
                      <a:cubicBezTo>
                        <a:pt x="7" y="87"/>
                        <a:pt x="6" y="81"/>
                        <a:pt x="6" y="78"/>
                      </a:cubicBezTo>
                      <a:cubicBezTo>
                        <a:pt x="6" y="78"/>
                        <a:pt x="6" y="78"/>
                        <a:pt x="6" y="78"/>
                      </a:cubicBezTo>
                      <a:cubicBezTo>
                        <a:pt x="6" y="12"/>
                        <a:pt x="6" y="12"/>
                        <a:pt x="6" y="12"/>
                      </a:cubicBezTo>
                      <a:cubicBezTo>
                        <a:pt x="6" y="8"/>
                        <a:pt x="8" y="1"/>
                        <a:pt x="22" y="1"/>
                      </a:cubicBezTo>
                      <a:cubicBezTo>
                        <a:pt x="21" y="0"/>
                        <a:pt x="20" y="0"/>
                        <a:pt x="19" y="0"/>
                      </a:cubicBezTo>
                      <a:cubicBezTo>
                        <a:pt x="4" y="0"/>
                        <a:pt x="0" y="7"/>
                        <a:pt x="0" y="12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81"/>
                        <a:pt x="1" y="87"/>
                        <a:pt x="13" y="89"/>
                      </a:cubicBezTo>
                      <a:cubicBezTo>
                        <a:pt x="8" y="91"/>
                        <a:pt x="6" y="95"/>
                        <a:pt x="6" y="101"/>
                      </a:cubicBezTo>
                      <a:cubicBezTo>
                        <a:pt x="6" y="108"/>
                        <a:pt x="11" y="114"/>
                        <a:pt x="19" y="114"/>
                      </a:cubicBezTo>
                      <a:cubicBezTo>
                        <a:pt x="20" y="114"/>
                        <a:pt x="21" y="114"/>
                        <a:pt x="22" y="114"/>
                      </a:cubicBezTo>
                      <a:cubicBezTo>
                        <a:pt x="16" y="112"/>
                        <a:pt x="12" y="107"/>
                        <a:pt x="12" y="101"/>
                      </a:cubicBezTo>
                      <a:close/>
                    </a:path>
                  </a:pathLst>
                </a:custGeom>
                <a:solidFill>
                  <a:srgbClr val="99CC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776" name="Freeform 430">
                  <a:extLst>
                    <a:ext uri="{FF2B5EF4-FFF2-40B4-BE49-F238E27FC236}">
                      <a16:creationId xmlns:a16="http://schemas.microsoft.com/office/drawing/2014/main" id="{B8DC9F34-67BF-48B4-BEDA-D7A8381653F0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818" y="866"/>
                  <a:ext cx="96" cy="286"/>
                </a:xfrm>
                <a:custGeom>
                  <a:avLst/>
                  <a:gdLst>
                    <a:gd name="T0" fmla="*/ 205 w 38"/>
                    <a:gd name="T1" fmla="*/ 635 h 114"/>
                    <a:gd name="T2" fmla="*/ 159 w 38"/>
                    <a:gd name="T3" fmla="*/ 559 h 114"/>
                    <a:gd name="T4" fmla="*/ 243 w 38"/>
                    <a:gd name="T5" fmla="*/ 492 h 114"/>
                    <a:gd name="T6" fmla="*/ 243 w 38"/>
                    <a:gd name="T7" fmla="*/ 492 h 114"/>
                    <a:gd name="T8" fmla="*/ 243 w 38"/>
                    <a:gd name="T9" fmla="*/ 75 h 114"/>
                    <a:gd name="T10" fmla="*/ 121 w 38"/>
                    <a:gd name="T11" fmla="*/ 0 h 114"/>
                    <a:gd name="T12" fmla="*/ 0 w 38"/>
                    <a:gd name="T13" fmla="*/ 75 h 114"/>
                    <a:gd name="T14" fmla="*/ 0 w 38"/>
                    <a:gd name="T15" fmla="*/ 492 h 114"/>
                    <a:gd name="T16" fmla="*/ 0 w 38"/>
                    <a:gd name="T17" fmla="*/ 492 h 114"/>
                    <a:gd name="T18" fmla="*/ 83 w 38"/>
                    <a:gd name="T19" fmla="*/ 559 h 114"/>
                    <a:gd name="T20" fmla="*/ 38 w 38"/>
                    <a:gd name="T21" fmla="*/ 635 h 114"/>
                    <a:gd name="T22" fmla="*/ 121 w 38"/>
                    <a:gd name="T23" fmla="*/ 718 h 114"/>
                    <a:gd name="T24" fmla="*/ 205 w 38"/>
                    <a:gd name="T25" fmla="*/ 635 h 11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38"/>
                    <a:gd name="T40" fmla="*/ 0 h 114"/>
                    <a:gd name="T41" fmla="*/ 38 w 38"/>
                    <a:gd name="T42" fmla="*/ 114 h 114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38" h="114">
                      <a:moveTo>
                        <a:pt x="32" y="101"/>
                      </a:moveTo>
                      <a:cubicBezTo>
                        <a:pt x="32" y="95"/>
                        <a:pt x="29" y="91"/>
                        <a:pt x="25" y="89"/>
                      </a:cubicBezTo>
                      <a:cubicBezTo>
                        <a:pt x="37" y="87"/>
                        <a:pt x="38" y="81"/>
                        <a:pt x="38" y="78"/>
                      </a:cubicBezTo>
                      <a:cubicBezTo>
                        <a:pt x="38" y="78"/>
                        <a:pt x="38" y="78"/>
                        <a:pt x="38" y="78"/>
                      </a:cubicBezTo>
                      <a:cubicBezTo>
                        <a:pt x="38" y="12"/>
                        <a:pt x="38" y="12"/>
                        <a:pt x="38" y="12"/>
                      </a:cubicBezTo>
                      <a:cubicBezTo>
                        <a:pt x="38" y="7"/>
                        <a:pt x="34" y="0"/>
                        <a:pt x="19" y="0"/>
                      </a:cubicBezTo>
                      <a:cubicBezTo>
                        <a:pt x="4" y="0"/>
                        <a:pt x="0" y="7"/>
                        <a:pt x="0" y="12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81"/>
                        <a:pt x="1" y="87"/>
                        <a:pt x="13" y="89"/>
                      </a:cubicBezTo>
                      <a:cubicBezTo>
                        <a:pt x="8" y="91"/>
                        <a:pt x="6" y="95"/>
                        <a:pt x="6" y="101"/>
                      </a:cubicBezTo>
                      <a:cubicBezTo>
                        <a:pt x="6" y="108"/>
                        <a:pt x="11" y="114"/>
                        <a:pt x="19" y="114"/>
                      </a:cubicBezTo>
                      <a:cubicBezTo>
                        <a:pt x="26" y="114"/>
                        <a:pt x="32" y="108"/>
                        <a:pt x="32" y="101"/>
                      </a:cubicBezTo>
                      <a:close/>
                    </a:path>
                  </a:pathLst>
                </a:custGeom>
                <a:solidFill>
                  <a:srgbClr val="99CC00"/>
                </a:solidFill>
                <a:ln w="3175">
                  <a:solidFill>
                    <a:srgbClr val="343434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</p:grpSp>
          <p:grpSp>
            <p:nvGrpSpPr>
              <p:cNvPr id="731" name="Group 431">
                <a:extLst>
                  <a:ext uri="{FF2B5EF4-FFF2-40B4-BE49-F238E27FC236}">
                    <a16:creationId xmlns:a16="http://schemas.microsoft.com/office/drawing/2014/main" id="{EAA888D7-A7DA-46E7-8559-6C711E64730E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2084" y="1451"/>
                <a:ext cx="54" cy="161"/>
                <a:chOff x="818" y="866"/>
                <a:chExt cx="96" cy="286"/>
              </a:xfrm>
            </p:grpSpPr>
            <p:sp>
              <p:nvSpPr>
                <p:cNvPr id="769" name="Freeform 432">
                  <a:extLst>
                    <a:ext uri="{FF2B5EF4-FFF2-40B4-BE49-F238E27FC236}">
                      <a16:creationId xmlns:a16="http://schemas.microsoft.com/office/drawing/2014/main" id="{3C46707A-4A25-43C1-8C86-6B828EC1E638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818" y="866"/>
                  <a:ext cx="96" cy="286"/>
                </a:xfrm>
                <a:custGeom>
                  <a:avLst/>
                  <a:gdLst>
                    <a:gd name="T0" fmla="*/ 205 w 38"/>
                    <a:gd name="T1" fmla="*/ 635 h 114"/>
                    <a:gd name="T2" fmla="*/ 159 w 38"/>
                    <a:gd name="T3" fmla="*/ 559 h 114"/>
                    <a:gd name="T4" fmla="*/ 243 w 38"/>
                    <a:gd name="T5" fmla="*/ 492 h 114"/>
                    <a:gd name="T6" fmla="*/ 243 w 38"/>
                    <a:gd name="T7" fmla="*/ 492 h 114"/>
                    <a:gd name="T8" fmla="*/ 243 w 38"/>
                    <a:gd name="T9" fmla="*/ 75 h 114"/>
                    <a:gd name="T10" fmla="*/ 121 w 38"/>
                    <a:gd name="T11" fmla="*/ 0 h 114"/>
                    <a:gd name="T12" fmla="*/ 0 w 38"/>
                    <a:gd name="T13" fmla="*/ 75 h 114"/>
                    <a:gd name="T14" fmla="*/ 0 w 38"/>
                    <a:gd name="T15" fmla="*/ 492 h 114"/>
                    <a:gd name="T16" fmla="*/ 0 w 38"/>
                    <a:gd name="T17" fmla="*/ 492 h 114"/>
                    <a:gd name="T18" fmla="*/ 83 w 38"/>
                    <a:gd name="T19" fmla="*/ 559 h 114"/>
                    <a:gd name="T20" fmla="*/ 38 w 38"/>
                    <a:gd name="T21" fmla="*/ 635 h 114"/>
                    <a:gd name="T22" fmla="*/ 121 w 38"/>
                    <a:gd name="T23" fmla="*/ 718 h 114"/>
                    <a:gd name="T24" fmla="*/ 205 w 38"/>
                    <a:gd name="T25" fmla="*/ 635 h 11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38"/>
                    <a:gd name="T40" fmla="*/ 0 h 114"/>
                    <a:gd name="T41" fmla="*/ 38 w 38"/>
                    <a:gd name="T42" fmla="*/ 114 h 114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38" h="114">
                      <a:moveTo>
                        <a:pt x="32" y="101"/>
                      </a:moveTo>
                      <a:cubicBezTo>
                        <a:pt x="32" y="95"/>
                        <a:pt x="29" y="91"/>
                        <a:pt x="25" y="89"/>
                      </a:cubicBezTo>
                      <a:cubicBezTo>
                        <a:pt x="37" y="87"/>
                        <a:pt x="38" y="81"/>
                        <a:pt x="38" y="78"/>
                      </a:cubicBezTo>
                      <a:cubicBezTo>
                        <a:pt x="38" y="78"/>
                        <a:pt x="38" y="78"/>
                        <a:pt x="38" y="78"/>
                      </a:cubicBezTo>
                      <a:cubicBezTo>
                        <a:pt x="38" y="12"/>
                        <a:pt x="38" y="12"/>
                        <a:pt x="38" y="12"/>
                      </a:cubicBezTo>
                      <a:cubicBezTo>
                        <a:pt x="38" y="7"/>
                        <a:pt x="34" y="0"/>
                        <a:pt x="19" y="0"/>
                      </a:cubicBezTo>
                      <a:cubicBezTo>
                        <a:pt x="4" y="0"/>
                        <a:pt x="0" y="7"/>
                        <a:pt x="0" y="12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81"/>
                        <a:pt x="1" y="87"/>
                        <a:pt x="13" y="89"/>
                      </a:cubicBezTo>
                      <a:cubicBezTo>
                        <a:pt x="8" y="91"/>
                        <a:pt x="6" y="95"/>
                        <a:pt x="6" y="101"/>
                      </a:cubicBezTo>
                      <a:cubicBezTo>
                        <a:pt x="6" y="108"/>
                        <a:pt x="11" y="114"/>
                        <a:pt x="19" y="114"/>
                      </a:cubicBezTo>
                      <a:cubicBezTo>
                        <a:pt x="26" y="114"/>
                        <a:pt x="32" y="108"/>
                        <a:pt x="32" y="101"/>
                      </a:cubicBezTo>
                      <a:close/>
                    </a:path>
                  </a:pathLst>
                </a:custGeom>
                <a:solidFill>
                  <a:srgbClr val="99CC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770" name="Freeform 433">
                  <a:extLst>
                    <a:ext uri="{FF2B5EF4-FFF2-40B4-BE49-F238E27FC236}">
                      <a16:creationId xmlns:a16="http://schemas.microsoft.com/office/drawing/2014/main" id="{2AF78B0A-BFF2-40CF-871C-99613921D1A5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864" y="866"/>
                  <a:ext cx="50" cy="286"/>
                </a:xfrm>
                <a:custGeom>
                  <a:avLst/>
                  <a:gdLst>
                    <a:gd name="T0" fmla="*/ 112 w 20"/>
                    <a:gd name="T1" fmla="*/ 75 h 114"/>
                    <a:gd name="T2" fmla="*/ 112 w 20"/>
                    <a:gd name="T3" fmla="*/ 492 h 114"/>
                    <a:gd name="T4" fmla="*/ 112 w 20"/>
                    <a:gd name="T5" fmla="*/ 492 h 114"/>
                    <a:gd name="T6" fmla="*/ 32 w 20"/>
                    <a:gd name="T7" fmla="*/ 559 h 114"/>
                    <a:gd name="T8" fmla="*/ 75 w 20"/>
                    <a:gd name="T9" fmla="*/ 635 h 114"/>
                    <a:gd name="T10" fmla="*/ 0 w 20"/>
                    <a:gd name="T11" fmla="*/ 718 h 114"/>
                    <a:gd name="T12" fmla="*/ 7 w 20"/>
                    <a:gd name="T13" fmla="*/ 718 h 114"/>
                    <a:gd name="T14" fmla="*/ 88 w 20"/>
                    <a:gd name="T15" fmla="*/ 635 h 114"/>
                    <a:gd name="T16" fmla="*/ 43 w 20"/>
                    <a:gd name="T17" fmla="*/ 559 h 114"/>
                    <a:gd name="T18" fmla="*/ 125 w 20"/>
                    <a:gd name="T19" fmla="*/ 492 h 114"/>
                    <a:gd name="T20" fmla="*/ 125 w 20"/>
                    <a:gd name="T21" fmla="*/ 492 h 114"/>
                    <a:gd name="T22" fmla="*/ 125 w 20"/>
                    <a:gd name="T23" fmla="*/ 75 h 114"/>
                    <a:gd name="T24" fmla="*/ 7 w 20"/>
                    <a:gd name="T25" fmla="*/ 0 h 114"/>
                    <a:gd name="T26" fmla="*/ 0 w 20"/>
                    <a:gd name="T27" fmla="*/ 0 h 114"/>
                    <a:gd name="T28" fmla="*/ 112 w 20"/>
                    <a:gd name="T29" fmla="*/ 75 h 114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w 20"/>
                    <a:gd name="T46" fmla="*/ 0 h 114"/>
                    <a:gd name="T47" fmla="*/ 20 w 20"/>
                    <a:gd name="T48" fmla="*/ 114 h 114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T45" t="T46" r="T47" b="T48"/>
                  <a:pathLst>
                    <a:path w="20" h="114">
                      <a:moveTo>
                        <a:pt x="18" y="12"/>
                      </a:moveTo>
                      <a:cubicBezTo>
                        <a:pt x="18" y="78"/>
                        <a:pt x="18" y="78"/>
                        <a:pt x="18" y="78"/>
                      </a:cubicBezTo>
                      <a:cubicBezTo>
                        <a:pt x="18" y="78"/>
                        <a:pt x="18" y="78"/>
                        <a:pt x="18" y="78"/>
                      </a:cubicBezTo>
                      <a:cubicBezTo>
                        <a:pt x="18" y="81"/>
                        <a:pt x="17" y="87"/>
                        <a:pt x="5" y="89"/>
                      </a:cubicBezTo>
                      <a:cubicBezTo>
                        <a:pt x="9" y="91"/>
                        <a:pt x="12" y="95"/>
                        <a:pt x="12" y="101"/>
                      </a:cubicBezTo>
                      <a:cubicBezTo>
                        <a:pt x="12" y="108"/>
                        <a:pt x="7" y="113"/>
                        <a:pt x="0" y="114"/>
                      </a:cubicBezTo>
                      <a:cubicBezTo>
                        <a:pt x="0" y="114"/>
                        <a:pt x="0" y="114"/>
                        <a:pt x="1" y="114"/>
                      </a:cubicBezTo>
                      <a:cubicBezTo>
                        <a:pt x="8" y="114"/>
                        <a:pt x="14" y="108"/>
                        <a:pt x="14" y="101"/>
                      </a:cubicBezTo>
                      <a:cubicBezTo>
                        <a:pt x="14" y="95"/>
                        <a:pt x="11" y="91"/>
                        <a:pt x="7" y="89"/>
                      </a:cubicBezTo>
                      <a:cubicBezTo>
                        <a:pt x="19" y="87"/>
                        <a:pt x="20" y="81"/>
                        <a:pt x="20" y="78"/>
                      </a:cubicBezTo>
                      <a:cubicBezTo>
                        <a:pt x="20" y="78"/>
                        <a:pt x="20" y="78"/>
                        <a:pt x="20" y="78"/>
                      </a:cubicBezTo>
                      <a:cubicBezTo>
                        <a:pt x="20" y="12"/>
                        <a:pt x="20" y="12"/>
                        <a:pt x="20" y="12"/>
                      </a:cubicBezTo>
                      <a:cubicBezTo>
                        <a:pt x="20" y="7"/>
                        <a:pt x="16" y="0"/>
                        <a:pt x="1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4" y="1"/>
                        <a:pt x="18" y="8"/>
                        <a:pt x="18" y="12"/>
                      </a:cubicBezTo>
                      <a:close/>
                    </a:path>
                  </a:pathLst>
                </a:custGeom>
                <a:solidFill>
                  <a:srgbClr val="99CC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771" name="Freeform 434">
                  <a:extLst>
                    <a:ext uri="{FF2B5EF4-FFF2-40B4-BE49-F238E27FC236}">
                      <a16:creationId xmlns:a16="http://schemas.microsoft.com/office/drawing/2014/main" id="{F3AE0E16-1EBC-4ABB-946E-405516DB6413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818" y="866"/>
                  <a:ext cx="56" cy="286"/>
                </a:xfrm>
                <a:custGeom>
                  <a:avLst/>
                  <a:gdLst>
                    <a:gd name="T0" fmla="*/ 79 w 22"/>
                    <a:gd name="T1" fmla="*/ 635 h 114"/>
                    <a:gd name="T2" fmla="*/ 122 w 22"/>
                    <a:gd name="T3" fmla="*/ 559 h 114"/>
                    <a:gd name="T4" fmla="*/ 38 w 22"/>
                    <a:gd name="T5" fmla="*/ 492 h 114"/>
                    <a:gd name="T6" fmla="*/ 38 w 22"/>
                    <a:gd name="T7" fmla="*/ 492 h 114"/>
                    <a:gd name="T8" fmla="*/ 38 w 22"/>
                    <a:gd name="T9" fmla="*/ 75 h 114"/>
                    <a:gd name="T10" fmla="*/ 143 w 22"/>
                    <a:gd name="T11" fmla="*/ 8 h 114"/>
                    <a:gd name="T12" fmla="*/ 122 w 22"/>
                    <a:gd name="T13" fmla="*/ 0 h 114"/>
                    <a:gd name="T14" fmla="*/ 0 w 22"/>
                    <a:gd name="T15" fmla="*/ 75 h 114"/>
                    <a:gd name="T16" fmla="*/ 0 w 22"/>
                    <a:gd name="T17" fmla="*/ 492 h 114"/>
                    <a:gd name="T18" fmla="*/ 0 w 22"/>
                    <a:gd name="T19" fmla="*/ 492 h 114"/>
                    <a:gd name="T20" fmla="*/ 84 w 22"/>
                    <a:gd name="T21" fmla="*/ 559 h 114"/>
                    <a:gd name="T22" fmla="*/ 38 w 22"/>
                    <a:gd name="T23" fmla="*/ 635 h 114"/>
                    <a:gd name="T24" fmla="*/ 122 w 22"/>
                    <a:gd name="T25" fmla="*/ 718 h 114"/>
                    <a:gd name="T26" fmla="*/ 143 w 22"/>
                    <a:gd name="T27" fmla="*/ 718 h 114"/>
                    <a:gd name="T28" fmla="*/ 79 w 22"/>
                    <a:gd name="T29" fmla="*/ 635 h 114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w 22"/>
                    <a:gd name="T46" fmla="*/ 0 h 114"/>
                    <a:gd name="T47" fmla="*/ 22 w 22"/>
                    <a:gd name="T48" fmla="*/ 114 h 114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T45" t="T46" r="T47" b="T48"/>
                  <a:pathLst>
                    <a:path w="22" h="114">
                      <a:moveTo>
                        <a:pt x="12" y="101"/>
                      </a:moveTo>
                      <a:cubicBezTo>
                        <a:pt x="12" y="95"/>
                        <a:pt x="15" y="91"/>
                        <a:pt x="19" y="89"/>
                      </a:cubicBezTo>
                      <a:cubicBezTo>
                        <a:pt x="7" y="87"/>
                        <a:pt x="6" y="81"/>
                        <a:pt x="6" y="78"/>
                      </a:cubicBezTo>
                      <a:cubicBezTo>
                        <a:pt x="6" y="78"/>
                        <a:pt x="6" y="78"/>
                        <a:pt x="6" y="78"/>
                      </a:cubicBezTo>
                      <a:cubicBezTo>
                        <a:pt x="6" y="12"/>
                        <a:pt x="6" y="12"/>
                        <a:pt x="6" y="12"/>
                      </a:cubicBezTo>
                      <a:cubicBezTo>
                        <a:pt x="6" y="8"/>
                        <a:pt x="8" y="1"/>
                        <a:pt x="22" y="1"/>
                      </a:cubicBezTo>
                      <a:cubicBezTo>
                        <a:pt x="21" y="0"/>
                        <a:pt x="20" y="0"/>
                        <a:pt x="19" y="0"/>
                      </a:cubicBezTo>
                      <a:cubicBezTo>
                        <a:pt x="4" y="0"/>
                        <a:pt x="0" y="7"/>
                        <a:pt x="0" y="12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81"/>
                        <a:pt x="1" y="87"/>
                        <a:pt x="13" y="89"/>
                      </a:cubicBezTo>
                      <a:cubicBezTo>
                        <a:pt x="8" y="91"/>
                        <a:pt x="6" y="95"/>
                        <a:pt x="6" y="101"/>
                      </a:cubicBezTo>
                      <a:cubicBezTo>
                        <a:pt x="6" y="108"/>
                        <a:pt x="11" y="114"/>
                        <a:pt x="19" y="114"/>
                      </a:cubicBezTo>
                      <a:cubicBezTo>
                        <a:pt x="20" y="114"/>
                        <a:pt x="21" y="114"/>
                        <a:pt x="22" y="114"/>
                      </a:cubicBezTo>
                      <a:cubicBezTo>
                        <a:pt x="16" y="112"/>
                        <a:pt x="12" y="107"/>
                        <a:pt x="12" y="101"/>
                      </a:cubicBezTo>
                      <a:close/>
                    </a:path>
                  </a:pathLst>
                </a:custGeom>
                <a:solidFill>
                  <a:srgbClr val="99CC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772" name="Freeform 435">
                  <a:extLst>
                    <a:ext uri="{FF2B5EF4-FFF2-40B4-BE49-F238E27FC236}">
                      <a16:creationId xmlns:a16="http://schemas.microsoft.com/office/drawing/2014/main" id="{B4CA3758-472A-40DC-AEEE-99189258D6D1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818" y="866"/>
                  <a:ext cx="96" cy="286"/>
                </a:xfrm>
                <a:custGeom>
                  <a:avLst/>
                  <a:gdLst>
                    <a:gd name="T0" fmla="*/ 205 w 38"/>
                    <a:gd name="T1" fmla="*/ 635 h 114"/>
                    <a:gd name="T2" fmla="*/ 159 w 38"/>
                    <a:gd name="T3" fmla="*/ 559 h 114"/>
                    <a:gd name="T4" fmla="*/ 243 w 38"/>
                    <a:gd name="T5" fmla="*/ 492 h 114"/>
                    <a:gd name="T6" fmla="*/ 243 w 38"/>
                    <a:gd name="T7" fmla="*/ 492 h 114"/>
                    <a:gd name="T8" fmla="*/ 243 w 38"/>
                    <a:gd name="T9" fmla="*/ 75 h 114"/>
                    <a:gd name="T10" fmla="*/ 121 w 38"/>
                    <a:gd name="T11" fmla="*/ 0 h 114"/>
                    <a:gd name="T12" fmla="*/ 0 w 38"/>
                    <a:gd name="T13" fmla="*/ 75 h 114"/>
                    <a:gd name="T14" fmla="*/ 0 w 38"/>
                    <a:gd name="T15" fmla="*/ 492 h 114"/>
                    <a:gd name="T16" fmla="*/ 0 w 38"/>
                    <a:gd name="T17" fmla="*/ 492 h 114"/>
                    <a:gd name="T18" fmla="*/ 83 w 38"/>
                    <a:gd name="T19" fmla="*/ 559 h 114"/>
                    <a:gd name="T20" fmla="*/ 38 w 38"/>
                    <a:gd name="T21" fmla="*/ 635 h 114"/>
                    <a:gd name="T22" fmla="*/ 121 w 38"/>
                    <a:gd name="T23" fmla="*/ 718 h 114"/>
                    <a:gd name="T24" fmla="*/ 205 w 38"/>
                    <a:gd name="T25" fmla="*/ 635 h 11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38"/>
                    <a:gd name="T40" fmla="*/ 0 h 114"/>
                    <a:gd name="T41" fmla="*/ 38 w 38"/>
                    <a:gd name="T42" fmla="*/ 114 h 114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38" h="114">
                      <a:moveTo>
                        <a:pt x="32" y="101"/>
                      </a:moveTo>
                      <a:cubicBezTo>
                        <a:pt x="32" y="95"/>
                        <a:pt x="29" y="91"/>
                        <a:pt x="25" y="89"/>
                      </a:cubicBezTo>
                      <a:cubicBezTo>
                        <a:pt x="37" y="87"/>
                        <a:pt x="38" y="81"/>
                        <a:pt x="38" y="78"/>
                      </a:cubicBezTo>
                      <a:cubicBezTo>
                        <a:pt x="38" y="78"/>
                        <a:pt x="38" y="78"/>
                        <a:pt x="38" y="78"/>
                      </a:cubicBezTo>
                      <a:cubicBezTo>
                        <a:pt x="38" y="12"/>
                        <a:pt x="38" y="12"/>
                        <a:pt x="38" y="12"/>
                      </a:cubicBezTo>
                      <a:cubicBezTo>
                        <a:pt x="38" y="7"/>
                        <a:pt x="34" y="0"/>
                        <a:pt x="19" y="0"/>
                      </a:cubicBezTo>
                      <a:cubicBezTo>
                        <a:pt x="4" y="0"/>
                        <a:pt x="0" y="7"/>
                        <a:pt x="0" y="12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81"/>
                        <a:pt x="1" y="87"/>
                        <a:pt x="13" y="89"/>
                      </a:cubicBezTo>
                      <a:cubicBezTo>
                        <a:pt x="8" y="91"/>
                        <a:pt x="6" y="95"/>
                        <a:pt x="6" y="101"/>
                      </a:cubicBezTo>
                      <a:cubicBezTo>
                        <a:pt x="6" y="108"/>
                        <a:pt x="11" y="114"/>
                        <a:pt x="19" y="114"/>
                      </a:cubicBezTo>
                      <a:cubicBezTo>
                        <a:pt x="26" y="114"/>
                        <a:pt x="32" y="108"/>
                        <a:pt x="32" y="101"/>
                      </a:cubicBezTo>
                      <a:close/>
                    </a:path>
                  </a:pathLst>
                </a:custGeom>
                <a:solidFill>
                  <a:srgbClr val="99CC00"/>
                </a:solidFill>
                <a:ln w="3175">
                  <a:solidFill>
                    <a:srgbClr val="343434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</p:grpSp>
          <p:grpSp>
            <p:nvGrpSpPr>
              <p:cNvPr id="732" name="Group 436">
                <a:extLst>
                  <a:ext uri="{FF2B5EF4-FFF2-40B4-BE49-F238E27FC236}">
                    <a16:creationId xmlns:a16="http://schemas.microsoft.com/office/drawing/2014/main" id="{6C83B38C-2E66-44EB-8EF6-241E8FAD500D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 rot="10800000">
                <a:off x="2380" y="1517"/>
                <a:ext cx="53" cy="157"/>
                <a:chOff x="1203" y="861"/>
                <a:chExt cx="95" cy="279"/>
              </a:xfrm>
            </p:grpSpPr>
            <p:sp>
              <p:nvSpPr>
                <p:cNvPr id="765" name="Freeform 437">
                  <a:extLst>
                    <a:ext uri="{FF2B5EF4-FFF2-40B4-BE49-F238E27FC236}">
                      <a16:creationId xmlns:a16="http://schemas.microsoft.com/office/drawing/2014/main" id="{F9A0620A-570B-4F99-973A-575BB15CC10A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1203" y="861"/>
                  <a:ext cx="95" cy="279"/>
                </a:xfrm>
                <a:custGeom>
                  <a:avLst/>
                  <a:gdLst>
                    <a:gd name="T0" fmla="*/ 237 w 38"/>
                    <a:gd name="T1" fmla="*/ 618 h 111"/>
                    <a:gd name="T2" fmla="*/ 237 w 38"/>
                    <a:gd name="T3" fmla="*/ 0 h 111"/>
                    <a:gd name="T4" fmla="*/ 155 w 38"/>
                    <a:gd name="T5" fmla="*/ 63 h 111"/>
                    <a:gd name="T6" fmla="*/ 200 w 38"/>
                    <a:gd name="T7" fmla="*/ 138 h 111"/>
                    <a:gd name="T8" fmla="*/ 120 w 38"/>
                    <a:gd name="T9" fmla="*/ 226 h 111"/>
                    <a:gd name="T10" fmla="*/ 37 w 38"/>
                    <a:gd name="T11" fmla="*/ 138 h 111"/>
                    <a:gd name="T12" fmla="*/ 80 w 38"/>
                    <a:gd name="T13" fmla="*/ 63 h 111"/>
                    <a:gd name="T14" fmla="*/ 0 w 38"/>
                    <a:gd name="T15" fmla="*/ 0 h 111"/>
                    <a:gd name="T16" fmla="*/ 0 w 38"/>
                    <a:gd name="T17" fmla="*/ 618 h 111"/>
                    <a:gd name="T18" fmla="*/ 120 w 38"/>
                    <a:gd name="T19" fmla="*/ 701 h 111"/>
                    <a:gd name="T20" fmla="*/ 237 w 38"/>
                    <a:gd name="T21" fmla="*/ 618 h 111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38"/>
                    <a:gd name="T34" fmla="*/ 0 h 111"/>
                    <a:gd name="T35" fmla="*/ 38 w 38"/>
                    <a:gd name="T36" fmla="*/ 111 h 111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38" h="111">
                      <a:moveTo>
                        <a:pt x="38" y="98"/>
                      </a:moveTo>
                      <a:cubicBezTo>
                        <a:pt x="38" y="0"/>
                        <a:pt x="38" y="0"/>
                        <a:pt x="38" y="0"/>
                      </a:cubicBezTo>
                      <a:cubicBezTo>
                        <a:pt x="37" y="3"/>
                        <a:pt x="36" y="9"/>
                        <a:pt x="25" y="10"/>
                      </a:cubicBezTo>
                      <a:cubicBezTo>
                        <a:pt x="29" y="13"/>
                        <a:pt x="32" y="17"/>
                        <a:pt x="32" y="22"/>
                      </a:cubicBezTo>
                      <a:cubicBezTo>
                        <a:pt x="32" y="30"/>
                        <a:pt x="26" y="36"/>
                        <a:pt x="19" y="36"/>
                      </a:cubicBezTo>
                      <a:cubicBezTo>
                        <a:pt x="11" y="36"/>
                        <a:pt x="6" y="30"/>
                        <a:pt x="6" y="22"/>
                      </a:cubicBezTo>
                      <a:cubicBezTo>
                        <a:pt x="6" y="17"/>
                        <a:pt x="9" y="13"/>
                        <a:pt x="13" y="10"/>
                      </a:cubicBezTo>
                      <a:cubicBezTo>
                        <a:pt x="1" y="9"/>
                        <a:pt x="0" y="3"/>
                        <a:pt x="0" y="0"/>
                      </a:cubicBezTo>
                      <a:cubicBezTo>
                        <a:pt x="0" y="98"/>
                        <a:pt x="0" y="98"/>
                        <a:pt x="0" y="98"/>
                      </a:cubicBezTo>
                      <a:cubicBezTo>
                        <a:pt x="0" y="105"/>
                        <a:pt x="4" y="111"/>
                        <a:pt x="19" y="111"/>
                      </a:cubicBezTo>
                      <a:cubicBezTo>
                        <a:pt x="34" y="111"/>
                        <a:pt x="38" y="105"/>
                        <a:pt x="38" y="98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rot="10800000"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766" name="Freeform 438">
                  <a:extLst>
                    <a:ext uri="{FF2B5EF4-FFF2-40B4-BE49-F238E27FC236}">
                      <a16:creationId xmlns:a16="http://schemas.microsoft.com/office/drawing/2014/main" id="{BA654370-C513-42D0-AE6F-3EF4F98B2685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1248" y="861"/>
                  <a:ext cx="50" cy="279"/>
                </a:xfrm>
                <a:custGeom>
                  <a:avLst/>
                  <a:gdLst>
                    <a:gd name="T0" fmla="*/ 125 w 20"/>
                    <a:gd name="T1" fmla="*/ 618 h 111"/>
                    <a:gd name="T2" fmla="*/ 125 w 20"/>
                    <a:gd name="T3" fmla="*/ 0 h 111"/>
                    <a:gd name="T4" fmla="*/ 107 w 20"/>
                    <a:gd name="T5" fmla="*/ 38 h 111"/>
                    <a:gd name="T6" fmla="*/ 107 w 20"/>
                    <a:gd name="T7" fmla="*/ 618 h 111"/>
                    <a:gd name="T8" fmla="*/ 0 w 20"/>
                    <a:gd name="T9" fmla="*/ 701 h 111"/>
                    <a:gd name="T10" fmla="*/ 7 w 20"/>
                    <a:gd name="T11" fmla="*/ 701 h 111"/>
                    <a:gd name="T12" fmla="*/ 125 w 20"/>
                    <a:gd name="T13" fmla="*/ 618 h 11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0"/>
                    <a:gd name="T22" fmla="*/ 0 h 111"/>
                    <a:gd name="T23" fmla="*/ 20 w 20"/>
                    <a:gd name="T24" fmla="*/ 111 h 11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0" h="111">
                      <a:moveTo>
                        <a:pt x="20" y="98"/>
                      </a:moveTo>
                      <a:cubicBezTo>
                        <a:pt x="20" y="0"/>
                        <a:pt x="20" y="0"/>
                        <a:pt x="20" y="0"/>
                      </a:cubicBezTo>
                      <a:cubicBezTo>
                        <a:pt x="20" y="1"/>
                        <a:pt x="19" y="5"/>
                        <a:pt x="17" y="6"/>
                      </a:cubicBezTo>
                      <a:cubicBezTo>
                        <a:pt x="17" y="98"/>
                        <a:pt x="17" y="98"/>
                        <a:pt x="17" y="98"/>
                      </a:cubicBezTo>
                      <a:cubicBezTo>
                        <a:pt x="17" y="105"/>
                        <a:pt x="14" y="111"/>
                        <a:pt x="0" y="111"/>
                      </a:cubicBezTo>
                      <a:cubicBezTo>
                        <a:pt x="0" y="111"/>
                        <a:pt x="0" y="111"/>
                        <a:pt x="1" y="111"/>
                      </a:cubicBezTo>
                      <a:cubicBezTo>
                        <a:pt x="16" y="111"/>
                        <a:pt x="20" y="105"/>
                        <a:pt x="20" y="98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rot="10800000"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767" name="Freeform 439">
                  <a:extLst>
                    <a:ext uri="{FF2B5EF4-FFF2-40B4-BE49-F238E27FC236}">
                      <a16:creationId xmlns:a16="http://schemas.microsoft.com/office/drawing/2014/main" id="{80AF8CBA-CB3A-43C3-8ACB-26075B1D1262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1203" y="861"/>
                  <a:ext cx="95" cy="279"/>
                </a:xfrm>
                <a:custGeom>
                  <a:avLst/>
                  <a:gdLst>
                    <a:gd name="T0" fmla="*/ 155 w 38"/>
                    <a:gd name="T1" fmla="*/ 63 h 111"/>
                    <a:gd name="T2" fmla="*/ 200 w 38"/>
                    <a:gd name="T3" fmla="*/ 138 h 111"/>
                    <a:gd name="T4" fmla="*/ 137 w 38"/>
                    <a:gd name="T5" fmla="*/ 221 h 111"/>
                    <a:gd name="T6" fmla="*/ 150 w 38"/>
                    <a:gd name="T7" fmla="*/ 226 h 111"/>
                    <a:gd name="T8" fmla="*/ 220 w 38"/>
                    <a:gd name="T9" fmla="*/ 138 h 111"/>
                    <a:gd name="T10" fmla="*/ 180 w 38"/>
                    <a:gd name="T11" fmla="*/ 63 h 111"/>
                    <a:gd name="T12" fmla="*/ 237 w 38"/>
                    <a:gd name="T13" fmla="*/ 8 h 111"/>
                    <a:gd name="T14" fmla="*/ 237 w 38"/>
                    <a:gd name="T15" fmla="*/ 0 h 111"/>
                    <a:gd name="T16" fmla="*/ 155 w 38"/>
                    <a:gd name="T17" fmla="*/ 63 h 111"/>
                    <a:gd name="T18" fmla="*/ 137 w 38"/>
                    <a:gd name="T19" fmla="*/ 701 h 111"/>
                    <a:gd name="T20" fmla="*/ 30 w 38"/>
                    <a:gd name="T21" fmla="*/ 618 h 111"/>
                    <a:gd name="T22" fmla="*/ 30 w 38"/>
                    <a:gd name="T23" fmla="*/ 50 h 111"/>
                    <a:gd name="T24" fmla="*/ 0 w 38"/>
                    <a:gd name="T25" fmla="*/ 0 h 111"/>
                    <a:gd name="T26" fmla="*/ 0 w 38"/>
                    <a:gd name="T27" fmla="*/ 618 h 111"/>
                    <a:gd name="T28" fmla="*/ 120 w 38"/>
                    <a:gd name="T29" fmla="*/ 701 h 111"/>
                    <a:gd name="T30" fmla="*/ 137 w 38"/>
                    <a:gd name="T31" fmla="*/ 701 h 111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38"/>
                    <a:gd name="T49" fmla="*/ 0 h 111"/>
                    <a:gd name="T50" fmla="*/ 38 w 38"/>
                    <a:gd name="T51" fmla="*/ 111 h 111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38" h="111">
                      <a:moveTo>
                        <a:pt x="25" y="10"/>
                      </a:moveTo>
                      <a:cubicBezTo>
                        <a:pt x="29" y="13"/>
                        <a:pt x="32" y="17"/>
                        <a:pt x="32" y="22"/>
                      </a:cubicBezTo>
                      <a:cubicBezTo>
                        <a:pt x="32" y="29"/>
                        <a:pt x="28" y="34"/>
                        <a:pt x="22" y="35"/>
                      </a:cubicBezTo>
                      <a:cubicBezTo>
                        <a:pt x="22" y="36"/>
                        <a:pt x="23" y="36"/>
                        <a:pt x="24" y="36"/>
                      </a:cubicBezTo>
                      <a:cubicBezTo>
                        <a:pt x="31" y="35"/>
                        <a:pt x="35" y="30"/>
                        <a:pt x="35" y="22"/>
                      </a:cubicBezTo>
                      <a:cubicBezTo>
                        <a:pt x="35" y="17"/>
                        <a:pt x="33" y="13"/>
                        <a:pt x="29" y="10"/>
                      </a:cubicBezTo>
                      <a:cubicBezTo>
                        <a:pt x="35" y="9"/>
                        <a:pt x="38" y="6"/>
                        <a:pt x="38" y="1"/>
                      </a:cubicBezTo>
                      <a:cubicBezTo>
                        <a:pt x="38" y="0"/>
                        <a:pt x="38" y="0"/>
                        <a:pt x="38" y="0"/>
                      </a:cubicBezTo>
                      <a:cubicBezTo>
                        <a:pt x="37" y="3"/>
                        <a:pt x="36" y="9"/>
                        <a:pt x="25" y="10"/>
                      </a:cubicBezTo>
                      <a:close/>
                      <a:moveTo>
                        <a:pt x="22" y="111"/>
                      </a:moveTo>
                      <a:cubicBezTo>
                        <a:pt x="8" y="110"/>
                        <a:pt x="5" y="105"/>
                        <a:pt x="5" y="98"/>
                      </a:cubicBezTo>
                      <a:cubicBezTo>
                        <a:pt x="5" y="8"/>
                        <a:pt x="5" y="8"/>
                        <a:pt x="5" y="8"/>
                      </a:cubicBezTo>
                      <a:cubicBezTo>
                        <a:pt x="1" y="6"/>
                        <a:pt x="0" y="1"/>
                        <a:pt x="0" y="0"/>
                      </a:cubicBezTo>
                      <a:cubicBezTo>
                        <a:pt x="0" y="98"/>
                        <a:pt x="0" y="98"/>
                        <a:pt x="0" y="98"/>
                      </a:cubicBezTo>
                      <a:cubicBezTo>
                        <a:pt x="0" y="105"/>
                        <a:pt x="4" y="111"/>
                        <a:pt x="19" y="111"/>
                      </a:cubicBezTo>
                      <a:cubicBezTo>
                        <a:pt x="20" y="111"/>
                        <a:pt x="21" y="111"/>
                        <a:pt x="22" y="111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rot="10800000"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768" name="Freeform 440">
                  <a:extLst>
                    <a:ext uri="{FF2B5EF4-FFF2-40B4-BE49-F238E27FC236}">
                      <a16:creationId xmlns:a16="http://schemas.microsoft.com/office/drawing/2014/main" id="{E6868799-0ED6-413C-8591-7E7109906E7C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1203" y="861"/>
                  <a:ext cx="95" cy="279"/>
                </a:xfrm>
                <a:custGeom>
                  <a:avLst/>
                  <a:gdLst>
                    <a:gd name="T0" fmla="*/ 237 w 38"/>
                    <a:gd name="T1" fmla="*/ 618 h 111"/>
                    <a:gd name="T2" fmla="*/ 237 w 38"/>
                    <a:gd name="T3" fmla="*/ 0 h 111"/>
                    <a:gd name="T4" fmla="*/ 155 w 38"/>
                    <a:gd name="T5" fmla="*/ 63 h 111"/>
                    <a:gd name="T6" fmla="*/ 200 w 38"/>
                    <a:gd name="T7" fmla="*/ 138 h 111"/>
                    <a:gd name="T8" fmla="*/ 120 w 38"/>
                    <a:gd name="T9" fmla="*/ 226 h 111"/>
                    <a:gd name="T10" fmla="*/ 37 w 38"/>
                    <a:gd name="T11" fmla="*/ 138 h 111"/>
                    <a:gd name="T12" fmla="*/ 80 w 38"/>
                    <a:gd name="T13" fmla="*/ 63 h 111"/>
                    <a:gd name="T14" fmla="*/ 0 w 38"/>
                    <a:gd name="T15" fmla="*/ 0 h 111"/>
                    <a:gd name="T16" fmla="*/ 0 w 38"/>
                    <a:gd name="T17" fmla="*/ 618 h 111"/>
                    <a:gd name="T18" fmla="*/ 120 w 38"/>
                    <a:gd name="T19" fmla="*/ 701 h 111"/>
                    <a:gd name="T20" fmla="*/ 237 w 38"/>
                    <a:gd name="T21" fmla="*/ 618 h 111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38"/>
                    <a:gd name="T34" fmla="*/ 0 h 111"/>
                    <a:gd name="T35" fmla="*/ 38 w 38"/>
                    <a:gd name="T36" fmla="*/ 111 h 111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38" h="111">
                      <a:moveTo>
                        <a:pt x="38" y="98"/>
                      </a:moveTo>
                      <a:cubicBezTo>
                        <a:pt x="38" y="0"/>
                        <a:pt x="38" y="0"/>
                        <a:pt x="38" y="0"/>
                      </a:cubicBezTo>
                      <a:cubicBezTo>
                        <a:pt x="37" y="3"/>
                        <a:pt x="36" y="9"/>
                        <a:pt x="25" y="10"/>
                      </a:cubicBezTo>
                      <a:cubicBezTo>
                        <a:pt x="29" y="13"/>
                        <a:pt x="32" y="17"/>
                        <a:pt x="32" y="22"/>
                      </a:cubicBezTo>
                      <a:cubicBezTo>
                        <a:pt x="32" y="30"/>
                        <a:pt x="26" y="36"/>
                        <a:pt x="19" y="36"/>
                      </a:cubicBezTo>
                      <a:cubicBezTo>
                        <a:pt x="11" y="36"/>
                        <a:pt x="6" y="30"/>
                        <a:pt x="6" y="22"/>
                      </a:cubicBezTo>
                      <a:cubicBezTo>
                        <a:pt x="6" y="17"/>
                        <a:pt x="9" y="13"/>
                        <a:pt x="13" y="10"/>
                      </a:cubicBezTo>
                      <a:cubicBezTo>
                        <a:pt x="1" y="9"/>
                        <a:pt x="0" y="3"/>
                        <a:pt x="0" y="0"/>
                      </a:cubicBezTo>
                      <a:cubicBezTo>
                        <a:pt x="0" y="98"/>
                        <a:pt x="0" y="98"/>
                        <a:pt x="0" y="98"/>
                      </a:cubicBezTo>
                      <a:cubicBezTo>
                        <a:pt x="0" y="105"/>
                        <a:pt x="4" y="111"/>
                        <a:pt x="19" y="111"/>
                      </a:cubicBezTo>
                      <a:cubicBezTo>
                        <a:pt x="34" y="111"/>
                        <a:pt x="38" y="105"/>
                        <a:pt x="38" y="98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 w="4763">
                  <a:solidFill>
                    <a:srgbClr val="343434"/>
                  </a:solidFill>
                  <a:miter lim="800000"/>
                  <a:headEnd/>
                  <a:tailEnd/>
                </a:ln>
              </p:spPr>
              <p:txBody>
                <a:bodyPr rot="10800000"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</p:grpSp>
          <p:grpSp>
            <p:nvGrpSpPr>
              <p:cNvPr id="733" name="Group 441">
                <a:extLst>
                  <a:ext uri="{FF2B5EF4-FFF2-40B4-BE49-F238E27FC236}">
                    <a16:creationId xmlns:a16="http://schemas.microsoft.com/office/drawing/2014/main" id="{E4426CF7-5FCC-42FF-8E24-F0A32775697D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2669" y="1440"/>
                <a:ext cx="54" cy="160"/>
                <a:chOff x="818" y="866"/>
                <a:chExt cx="96" cy="286"/>
              </a:xfrm>
            </p:grpSpPr>
            <p:sp>
              <p:nvSpPr>
                <p:cNvPr id="761" name="Freeform 442">
                  <a:extLst>
                    <a:ext uri="{FF2B5EF4-FFF2-40B4-BE49-F238E27FC236}">
                      <a16:creationId xmlns:a16="http://schemas.microsoft.com/office/drawing/2014/main" id="{A300F626-4862-4C75-8633-83BC3AA9BD52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818" y="866"/>
                  <a:ext cx="96" cy="286"/>
                </a:xfrm>
                <a:custGeom>
                  <a:avLst/>
                  <a:gdLst>
                    <a:gd name="T0" fmla="*/ 205 w 38"/>
                    <a:gd name="T1" fmla="*/ 635 h 114"/>
                    <a:gd name="T2" fmla="*/ 159 w 38"/>
                    <a:gd name="T3" fmla="*/ 559 h 114"/>
                    <a:gd name="T4" fmla="*/ 243 w 38"/>
                    <a:gd name="T5" fmla="*/ 492 h 114"/>
                    <a:gd name="T6" fmla="*/ 243 w 38"/>
                    <a:gd name="T7" fmla="*/ 492 h 114"/>
                    <a:gd name="T8" fmla="*/ 243 w 38"/>
                    <a:gd name="T9" fmla="*/ 75 h 114"/>
                    <a:gd name="T10" fmla="*/ 121 w 38"/>
                    <a:gd name="T11" fmla="*/ 0 h 114"/>
                    <a:gd name="T12" fmla="*/ 0 w 38"/>
                    <a:gd name="T13" fmla="*/ 75 h 114"/>
                    <a:gd name="T14" fmla="*/ 0 w 38"/>
                    <a:gd name="T15" fmla="*/ 492 h 114"/>
                    <a:gd name="T16" fmla="*/ 0 w 38"/>
                    <a:gd name="T17" fmla="*/ 492 h 114"/>
                    <a:gd name="T18" fmla="*/ 83 w 38"/>
                    <a:gd name="T19" fmla="*/ 559 h 114"/>
                    <a:gd name="T20" fmla="*/ 38 w 38"/>
                    <a:gd name="T21" fmla="*/ 635 h 114"/>
                    <a:gd name="T22" fmla="*/ 121 w 38"/>
                    <a:gd name="T23" fmla="*/ 718 h 114"/>
                    <a:gd name="T24" fmla="*/ 205 w 38"/>
                    <a:gd name="T25" fmla="*/ 635 h 11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38"/>
                    <a:gd name="T40" fmla="*/ 0 h 114"/>
                    <a:gd name="T41" fmla="*/ 38 w 38"/>
                    <a:gd name="T42" fmla="*/ 114 h 114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38" h="114">
                      <a:moveTo>
                        <a:pt x="32" y="101"/>
                      </a:moveTo>
                      <a:cubicBezTo>
                        <a:pt x="32" y="95"/>
                        <a:pt x="29" y="91"/>
                        <a:pt x="25" y="89"/>
                      </a:cubicBezTo>
                      <a:cubicBezTo>
                        <a:pt x="37" y="87"/>
                        <a:pt x="38" y="81"/>
                        <a:pt x="38" y="78"/>
                      </a:cubicBezTo>
                      <a:cubicBezTo>
                        <a:pt x="38" y="78"/>
                        <a:pt x="38" y="78"/>
                        <a:pt x="38" y="78"/>
                      </a:cubicBezTo>
                      <a:cubicBezTo>
                        <a:pt x="38" y="12"/>
                        <a:pt x="38" y="12"/>
                        <a:pt x="38" y="12"/>
                      </a:cubicBezTo>
                      <a:cubicBezTo>
                        <a:pt x="38" y="7"/>
                        <a:pt x="34" y="0"/>
                        <a:pt x="19" y="0"/>
                      </a:cubicBezTo>
                      <a:cubicBezTo>
                        <a:pt x="4" y="0"/>
                        <a:pt x="0" y="7"/>
                        <a:pt x="0" y="12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81"/>
                        <a:pt x="1" y="87"/>
                        <a:pt x="13" y="89"/>
                      </a:cubicBezTo>
                      <a:cubicBezTo>
                        <a:pt x="8" y="91"/>
                        <a:pt x="6" y="95"/>
                        <a:pt x="6" y="101"/>
                      </a:cubicBezTo>
                      <a:cubicBezTo>
                        <a:pt x="6" y="108"/>
                        <a:pt x="11" y="114"/>
                        <a:pt x="19" y="114"/>
                      </a:cubicBezTo>
                      <a:cubicBezTo>
                        <a:pt x="26" y="114"/>
                        <a:pt x="32" y="108"/>
                        <a:pt x="32" y="101"/>
                      </a:cubicBezTo>
                      <a:close/>
                    </a:path>
                  </a:pathLst>
                </a:custGeom>
                <a:solidFill>
                  <a:srgbClr val="99CC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762" name="Freeform 443">
                  <a:extLst>
                    <a:ext uri="{FF2B5EF4-FFF2-40B4-BE49-F238E27FC236}">
                      <a16:creationId xmlns:a16="http://schemas.microsoft.com/office/drawing/2014/main" id="{9860E222-BB2D-4553-996A-CCC93C669976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864" y="866"/>
                  <a:ext cx="50" cy="286"/>
                </a:xfrm>
                <a:custGeom>
                  <a:avLst/>
                  <a:gdLst>
                    <a:gd name="T0" fmla="*/ 112 w 20"/>
                    <a:gd name="T1" fmla="*/ 75 h 114"/>
                    <a:gd name="T2" fmla="*/ 112 w 20"/>
                    <a:gd name="T3" fmla="*/ 492 h 114"/>
                    <a:gd name="T4" fmla="*/ 112 w 20"/>
                    <a:gd name="T5" fmla="*/ 492 h 114"/>
                    <a:gd name="T6" fmla="*/ 32 w 20"/>
                    <a:gd name="T7" fmla="*/ 559 h 114"/>
                    <a:gd name="T8" fmla="*/ 75 w 20"/>
                    <a:gd name="T9" fmla="*/ 635 h 114"/>
                    <a:gd name="T10" fmla="*/ 0 w 20"/>
                    <a:gd name="T11" fmla="*/ 718 h 114"/>
                    <a:gd name="T12" fmla="*/ 7 w 20"/>
                    <a:gd name="T13" fmla="*/ 718 h 114"/>
                    <a:gd name="T14" fmla="*/ 88 w 20"/>
                    <a:gd name="T15" fmla="*/ 635 h 114"/>
                    <a:gd name="T16" fmla="*/ 43 w 20"/>
                    <a:gd name="T17" fmla="*/ 559 h 114"/>
                    <a:gd name="T18" fmla="*/ 125 w 20"/>
                    <a:gd name="T19" fmla="*/ 492 h 114"/>
                    <a:gd name="T20" fmla="*/ 125 w 20"/>
                    <a:gd name="T21" fmla="*/ 492 h 114"/>
                    <a:gd name="T22" fmla="*/ 125 w 20"/>
                    <a:gd name="T23" fmla="*/ 75 h 114"/>
                    <a:gd name="T24" fmla="*/ 7 w 20"/>
                    <a:gd name="T25" fmla="*/ 0 h 114"/>
                    <a:gd name="T26" fmla="*/ 0 w 20"/>
                    <a:gd name="T27" fmla="*/ 0 h 114"/>
                    <a:gd name="T28" fmla="*/ 112 w 20"/>
                    <a:gd name="T29" fmla="*/ 75 h 114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w 20"/>
                    <a:gd name="T46" fmla="*/ 0 h 114"/>
                    <a:gd name="T47" fmla="*/ 20 w 20"/>
                    <a:gd name="T48" fmla="*/ 114 h 114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T45" t="T46" r="T47" b="T48"/>
                  <a:pathLst>
                    <a:path w="20" h="114">
                      <a:moveTo>
                        <a:pt x="18" y="12"/>
                      </a:moveTo>
                      <a:cubicBezTo>
                        <a:pt x="18" y="78"/>
                        <a:pt x="18" y="78"/>
                        <a:pt x="18" y="78"/>
                      </a:cubicBezTo>
                      <a:cubicBezTo>
                        <a:pt x="18" y="78"/>
                        <a:pt x="18" y="78"/>
                        <a:pt x="18" y="78"/>
                      </a:cubicBezTo>
                      <a:cubicBezTo>
                        <a:pt x="18" y="81"/>
                        <a:pt x="17" y="87"/>
                        <a:pt x="5" y="89"/>
                      </a:cubicBezTo>
                      <a:cubicBezTo>
                        <a:pt x="9" y="91"/>
                        <a:pt x="12" y="95"/>
                        <a:pt x="12" y="101"/>
                      </a:cubicBezTo>
                      <a:cubicBezTo>
                        <a:pt x="12" y="108"/>
                        <a:pt x="7" y="113"/>
                        <a:pt x="0" y="114"/>
                      </a:cubicBezTo>
                      <a:cubicBezTo>
                        <a:pt x="0" y="114"/>
                        <a:pt x="0" y="114"/>
                        <a:pt x="1" y="114"/>
                      </a:cubicBezTo>
                      <a:cubicBezTo>
                        <a:pt x="8" y="114"/>
                        <a:pt x="14" y="108"/>
                        <a:pt x="14" y="101"/>
                      </a:cubicBezTo>
                      <a:cubicBezTo>
                        <a:pt x="14" y="95"/>
                        <a:pt x="11" y="91"/>
                        <a:pt x="7" y="89"/>
                      </a:cubicBezTo>
                      <a:cubicBezTo>
                        <a:pt x="19" y="87"/>
                        <a:pt x="20" y="81"/>
                        <a:pt x="20" y="78"/>
                      </a:cubicBezTo>
                      <a:cubicBezTo>
                        <a:pt x="20" y="78"/>
                        <a:pt x="20" y="78"/>
                        <a:pt x="20" y="78"/>
                      </a:cubicBezTo>
                      <a:cubicBezTo>
                        <a:pt x="20" y="12"/>
                        <a:pt x="20" y="12"/>
                        <a:pt x="20" y="12"/>
                      </a:cubicBezTo>
                      <a:cubicBezTo>
                        <a:pt x="20" y="7"/>
                        <a:pt x="16" y="0"/>
                        <a:pt x="1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4" y="1"/>
                        <a:pt x="18" y="8"/>
                        <a:pt x="18" y="12"/>
                      </a:cubicBezTo>
                      <a:close/>
                    </a:path>
                  </a:pathLst>
                </a:custGeom>
                <a:solidFill>
                  <a:srgbClr val="99CC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763" name="Freeform 444">
                  <a:extLst>
                    <a:ext uri="{FF2B5EF4-FFF2-40B4-BE49-F238E27FC236}">
                      <a16:creationId xmlns:a16="http://schemas.microsoft.com/office/drawing/2014/main" id="{66327ACB-0FF1-4669-983A-40477B30907B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818" y="866"/>
                  <a:ext cx="56" cy="286"/>
                </a:xfrm>
                <a:custGeom>
                  <a:avLst/>
                  <a:gdLst>
                    <a:gd name="T0" fmla="*/ 79 w 22"/>
                    <a:gd name="T1" fmla="*/ 635 h 114"/>
                    <a:gd name="T2" fmla="*/ 122 w 22"/>
                    <a:gd name="T3" fmla="*/ 559 h 114"/>
                    <a:gd name="T4" fmla="*/ 38 w 22"/>
                    <a:gd name="T5" fmla="*/ 492 h 114"/>
                    <a:gd name="T6" fmla="*/ 38 w 22"/>
                    <a:gd name="T7" fmla="*/ 492 h 114"/>
                    <a:gd name="T8" fmla="*/ 38 w 22"/>
                    <a:gd name="T9" fmla="*/ 75 h 114"/>
                    <a:gd name="T10" fmla="*/ 143 w 22"/>
                    <a:gd name="T11" fmla="*/ 8 h 114"/>
                    <a:gd name="T12" fmla="*/ 122 w 22"/>
                    <a:gd name="T13" fmla="*/ 0 h 114"/>
                    <a:gd name="T14" fmla="*/ 0 w 22"/>
                    <a:gd name="T15" fmla="*/ 75 h 114"/>
                    <a:gd name="T16" fmla="*/ 0 w 22"/>
                    <a:gd name="T17" fmla="*/ 492 h 114"/>
                    <a:gd name="T18" fmla="*/ 0 w 22"/>
                    <a:gd name="T19" fmla="*/ 492 h 114"/>
                    <a:gd name="T20" fmla="*/ 84 w 22"/>
                    <a:gd name="T21" fmla="*/ 559 h 114"/>
                    <a:gd name="T22" fmla="*/ 38 w 22"/>
                    <a:gd name="T23" fmla="*/ 635 h 114"/>
                    <a:gd name="T24" fmla="*/ 122 w 22"/>
                    <a:gd name="T25" fmla="*/ 718 h 114"/>
                    <a:gd name="T26" fmla="*/ 143 w 22"/>
                    <a:gd name="T27" fmla="*/ 718 h 114"/>
                    <a:gd name="T28" fmla="*/ 79 w 22"/>
                    <a:gd name="T29" fmla="*/ 635 h 114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w 22"/>
                    <a:gd name="T46" fmla="*/ 0 h 114"/>
                    <a:gd name="T47" fmla="*/ 22 w 22"/>
                    <a:gd name="T48" fmla="*/ 114 h 114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T45" t="T46" r="T47" b="T48"/>
                  <a:pathLst>
                    <a:path w="22" h="114">
                      <a:moveTo>
                        <a:pt x="12" y="101"/>
                      </a:moveTo>
                      <a:cubicBezTo>
                        <a:pt x="12" y="95"/>
                        <a:pt x="15" y="91"/>
                        <a:pt x="19" y="89"/>
                      </a:cubicBezTo>
                      <a:cubicBezTo>
                        <a:pt x="7" y="87"/>
                        <a:pt x="6" y="81"/>
                        <a:pt x="6" y="78"/>
                      </a:cubicBezTo>
                      <a:cubicBezTo>
                        <a:pt x="6" y="78"/>
                        <a:pt x="6" y="78"/>
                        <a:pt x="6" y="78"/>
                      </a:cubicBezTo>
                      <a:cubicBezTo>
                        <a:pt x="6" y="12"/>
                        <a:pt x="6" y="12"/>
                        <a:pt x="6" y="12"/>
                      </a:cubicBezTo>
                      <a:cubicBezTo>
                        <a:pt x="6" y="8"/>
                        <a:pt x="8" y="1"/>
                        <a:pt x="22" y="1"/>
                      </a:cubicBezTo>
                      <a:cubicBezTo>
                        <a:pt x="21" y="0"/>
                        <a:pt x="20" y="0"/>
                        <a:pt x="19" y="0"/>
                      </a:cubicBezTo>
                      <a:cubicBezTo>
                        <a:pt x="4" y="0"/>
                        <a:pt x="0" y="7"/>
                        <a:pt x="0" y="12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81"/>
                        <a:pt x="1" y="87"/>
                        <a:pt x="13" y="89"/>
                      </a:cubicBezTo>
                      <a:cubicBezTo>
                        <a:pt x="8" y="91"/>
                        <a:pt x="6" y="95"/>
                        <a:pt x="6" y="101"/>
                      </a:cubicBezTo>
                      <a:cubicBezTo>
                        <a:pt x="6" y="108"/>
                        <a:pt x="11" y="114"/>
                        <a:pt x="19" y="114"/>
                      </a:cubicBezTo>
                      <a:cubicBezTo>
                        <a:pt x="20" y="114"/>
                        <a:pt x="21" y="114"/>
                        <a:pt x="22" y="114"/>
                      </a:cubicBezTo>
                      <a:cubicBezTo>
                        <a:pt x="16" y="112"/>
                        <a:pt x="12" y="107"/>
                        <a:pt x="12" y="101"/>
                      </a:cubicBezTo>
                      <a:close/>
                    </a:path>
                  </a:pathLst>
                </a:custGeom>
                <a:solidFill>
                  <a:srgbClr val="99CC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764" name="Freeform 445">
                  <a:extLst>
                    <a:ext uri="{FF2B5EF4-FFF2-40B4-BE49-F238E27FC236}">
                      <a16:creationId xmlns:a16="http://schemas.microsoft.com/office/drawing/2014/main" id="{0FE8AD20-20F7-4137-BDF0-CF7EF59A1CB1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818" y="866"/>
                  <a:ext cx="96" cy="286"/>
                </a:xfrm>
                <a:custGeom>
                  <a:avLst/>
                  <a:gdLst>
                    <a:gd name="T0" fmla="*/ 205 w 38"/>
                    <a:gd name="T1" fmla="*/ 635 h 114"/>
                    <a:gd name="T2" fmla="*/ 159 w 38"/>
                    <a:gd name="T3" fmla="*/ 559 h 114"/>
                    <a:gd name="T4" fmla="*/ 243 w 38"/>
                    <a:gd name="T5" fmla="*/ 492 h 114"/>
                    <a:gd name="T6" fmla="*/ 243 w 38"/>
                    <a:gd name="T7" fmla="*/ 492 h 114"/>
                    <a:gd name="T8" fmla="*/ 243 w 38"/>
                    <a:gd name="T9" fmla="*/ 75 h 114"/>
                    <a:gd name="T10" fmla="*/ 121 w 38"/>
                    <a:gd name="T11" fmla="*/ 0 h 114"/>
                    <a:gd name="T12" fmla="*/ 0 w 38"/>
                    <a:gd name="T13" fmla="*/ 75 h 114"/>
                    <a:gd name="T14" fmla="*/ 0 w 38"/>
                    <a:gd name="T15" fmla="*/ 492 h 114"/>
                    <a:gd name="T16" fmla="*/ 0 w 38"/>
                    <a:gd name="T17" fmla="*/ 492 h 114"/>
                    <a:gd name="T18" fmla="*/ 83 w 38"/>
                    <a:gd name="T19" fmla="*/ 559 h 114"/>
                    <a:gd name="T20" fmla="*/ 38 w 38"/>
                    <a:gd name="T21" fmla="*/ 635 h 114"/>
                    <a:gd name="T22" fmla="*/ 121 w 38"/>
                    <a:gd name="T23" fmla="*/ 718 h 114"/>
                    <a:gd name="T24" fmla="*/ 205 w 38"/>
                    <a:gd name="T25" fmla="*/ 635 h 11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38"/>
                    <a:gd name="T40" fmla="*/ 0 h 114"/>
                    <a:gd name="T41" fmla="*/ 38 w 38"/>
                    <a:gd name="T42" fmla="*/ 114 h 114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38" h="114">
                      <a:moveTo>
                        <a:pt x="32" y="101"/>
                      </a:moveTo>
                      <a:cubicBezTo>
                        <a:pt x="32" y="95"/>
                        <a:pt x="29" y="91"/>
                        <a:pt x="25" y="89"/>
                      </a:cubicBezTo>
                      <a:cubicBezTo>
                        <a:pt x="37" y="87"/>
                        <a:pt x="38" y="81"/>
                        <a:pt x="38" y="78"/>
                      </a:cubicBezTo>
                      <a:cubicBezTo>
                        <a:pt x="38" y="78"/>
                        <a:pt x="38" y="78"/>
                        <a:pt x="38" y="78"/>
                      </a:cubicBezTo>
                      <a:cubicBezTo>
                        <a:pt x="38" y="12"/>
                        <a:pt x="38" y="12"/>
                        <a:pt x="38" y="12"/>
                      </a:cubicBezTo>
                      <a:cubicBezTo>
                        <a:pt x="38" y="7"/>
                        <a:pt x="34" y="0"/>
                        <a:pt x="19" y="0"/>
                      </a:cubicBezTo>
                      <a:cubicBezTo>
                        <a:pt x="4" y="0"/>
                        <a:pt x="0" y="7"/>
                        <a:pt x="0" y="12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81"/>
                        <a:pt x="1" y="87"/>
                        <a:pt x="13" y="89"/>
                      </a:cubicBezTo>
                      <a:cubicBezTo>
                        <a:pt x="8" y="91"/>
                        <a:pt x="6" y="95"/>
                        <a:pt x="6" y="101"/>
                      </a:cubicBezTo>
                      <a:cubicBezTo>
                        <a:pt x="6" y="108"/>
                        <a:pt x="11" y="114"/>
                        <a:pt x="19" y="114"/>
                      </a:cubicBezTo>
                      <a:cubicBezTo>
                        <a:pt x="26" y="114"/>
                        <a:pt x="32" y="108"/>
                        <a:pt x="32" y="101"/>
                      </a:cubicBezTo>
                      <a:close/>
                    </a:path>
                  </a:pathLst>
                </a:custGeom>
                <a:solidFill>
                  <a:srgbClr val="99CC00"/>
                </a:solidFill>
                <a:ln w="3175">
                  <a:solidFill>
                    <a:srgbClr val="343434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</p:grpSp>
          <p:grpSp>
            <p:nvGrpSpPr>
              <p:cNvPr id="734" name="Group 446">
                <a:extLst>
                  <a:ext uri="{FF2B5EF4-FFF2-40B4-BE49-F238E27FC236}">
                    <a16:creationId xmlns:a16="http://schemas.microsoft.com/office/drawing/2014/main" id="{A02809FB-A3CA-44BA-AD74-400447EB1B9E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2985" y="1521"/>
                <a:ext cx="53" cy="160"/>
                <a:chOff x="818" y="866"/>
                <a:chExt cx="96" cy="286"/>
              </a:xfrm>
            </p:grpSpPr>
            <p:sp>
              <p:nvSpPr>
                <p:cNvPr id="757" name="Freeform 447">
                  <a:extLst>
                    <a:ext uri="{FF2B5EF4-FFF2-40B4-BE49-F238E27FC236}">
                      <a16:creationId xmlns:a16="http://schemas.microsoft.com/office/drawing/2014/main" id="{1853DCFB-CB5C-427E-A471-49A9F5A2C989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818" y="866"/>
                  <a:ext cx="96" cy="286"/>
                </a:xfrm>
                <a:custGeom>
                  <a:avLst/>
                  <a:gdLst>
                    <a:gd name="T0" fmla="*/ 205 w 38"/>
                    <a:gd name="T1" fmla="*/ 635 h 114"/>
                    <a:gd name="T2" fmla="*/ 159 w 38"/>
                    <a:gd name="T3" fmla="*/ 559 h 114"/>
                    <a:gd name="T4" fmla="*/ 243 w 38"/>
                    <a:gd name="T5" fmla="*/ 492 h 114"/>
                    <a:gd name="T6" fmla="*/ 243 w 38"/>
                    <a:gd name="T7" fmla="*/ 492 h 114"/>
                    <a:gd name="T8" fmla="*/ 243 w 38"/>
                    <a:gd name="T9" fmla="*/ 75 h 114"/>
                    <a:gd name="T10" fmla="*/ 121 w 38"/>
                    <a:gd name="T11" fmla="*/ 0 h 114"/>
                    <a:gd name="T12" fmla="*/ 0 w 38"/>
                    <a:gd name="T13" fmla="*/ 75 h 114"/>
                    <a:gd name="T14" fmla="*/ 0 w 38"/>
                    <a:gd name="T15" fmla="*/ 492 h 114"/>
                    <a:gd name="T16" fmla="*/ 0 w 38"/>
                    <a:gd name="T17" fmla="*/ 492 h 114"/>
                    <a:gd name="T18" fmla="*/ 83 w 38"/>
                    <a:gd name="T19" fmla="*/ 559 h 114"/>
                    <a:gd name="T20" fmla="*/ 38 w 38"/>
                    <a:gd name="T21" fmla="*/ 635 h 114"/>
                    <a:gd name="T22" fmla="*/ 121 w 38"/>
                    <a:gd name="T23" fmla="*/ 718 h 114"/>
                    <a:gd name="T24" fmla="*/ 205 w 38"/>
                    <a:gd name="T25" fmla="*/ 635 h 11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38"/>
                    <a:gd name="T40" fmla="*/ 0 h 114"/>
                    <a:gd name="T41" fmla="*/ 38 w 38"/>
                    <a:gd name="T42" fmla="*/ 114 h 114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38" h="114">
                      <a:moveTo>
                        <a:pt x="32" y="101"/>
                      </a:moveTo>
                      <a:cubicBezTo>
                        <a:pt x="32" y="95"/>
                        <a:pt x="29" y="91"/>
                        <a:pt x="25" y="89"/>
                      </a:cubicBezTo>
                      <a:cubicBezTo>
                        <a:pt x="37" y="87"/>
                        <a:pt x="38" y="81"/>
                        <a:pt x="38" y="78"/>
                      </a:cubicBezTo>
                      <a:cubicBezTo>
                        <a:pt x="38" y="78"/>
                        <a:pt x="38" y="78"/>
                        <a:pt x="38" y="78"/>
                      </a:cubicBezTo>
                      <a:cubicBezTo>
                        <a:pt x="38" y="12"/>
                        <a:pt x="38" y="12"/>
                        <a:pt x="38" y="12"/>
                      </a:cubicBezTo>
                      <a:cubicBezTo>
                        <a:pt x="38" y="7"/>
                        <a:pt x="34" y="0"/>
                        <a:pt x="19" y="0"/>
                      </a:cubicBezTo>
                      <a:cubicBezTo>
                        <a:pt x="4" y="0"/>
                        <a:pt x="0" y="7"/>
                        <a:pt x="0" y="12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81"/>
                        <a:pt x="1" y="87"/>
                        <a:pt x="13" y="89"/>
                      </a:cubicBezTo>
                      <a:cubicBezTo>
                        <a:pt x="8" y="91"/>
                        <a:pt x="6" y="95"/>
                        <a:pt x="6" y="101"/>
                      </a:cubicBezTo>
                      <a:cubicBezTo>
                        <a:pt x="6" y="108"/>
                        <a:pt x="11" y="114"/>
                        <a:pt x="19" y="114"/>
                      </a:cubicBezTo>
                      <a:cubicBezTo>
                        <a:pt x="26" y="114"/>
                        <a:pt x="32" y="108"/>
                        <a:pt x="32" y="101"/>
                      </a:cubicBezTo>
                      <a:close/>
                    </a:path>
                  </a:pathLst>
                </a:custGeom>
                <a:solidFill>
                  <a:srgbClr val="99CC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758" name="Freeform 448">
                  <a:extLst>
                    <a:ext uri="{FF2B5EF4-FFF2-40B4-BE49-F238E27FC236}">
                      <a16:creationId xmlns:a16="http://schemas.microsoft.com/office/drawing/2014/main" id="{A1C86722-1380-4FEF-854F-78E3641F4D86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864" y="866"/>
                  <a:ext cx="50" cy="286"/>
                </a:xfrm>
                <a:custGeom>
                  <a:avLst/>
                  <a:gdLst>
                    <a:gd name="T0" fmla="*/ 112 w 20"/>
                    <a:gd name="T1" fmla="*/ 75 h 114"/>
                    <a:gd name="T2" fmla="*/ 112 w 20"/>
                    <a:gd name="T3" fmla="*/ 492 h 114"/>
                    <a:gd name="T4" fmla="*/ 112 w 20"/>
                    <a:gd name="T5" fmla="*/ 492 h 114"/>
                    <a:gd name="T6" fmla="*/ 32 w 20"/>
                    <a:gd name="T7" fmla="*/ 559 h 114"/>
                    <a:gd name="T8" fmla="*/ 75 w 20"/>
                    <a:gd name="T9" fmla="*/ 635 h 114"/>
                    <a:gd name="T10" fmla="*/ 0 w 20"/>
                    <a:gd name="T11" fmla="*/ 718 h 114"/>
                    <a:gd name="T12" fmla="*/ 7 w 20"/>
                    <a:gd name="T13" fmla="*/ 718 h 114"/>
                    <a:gd name="T14" fmla="*/ 88 w 20"/>
                    <a:gd name="T15" fmla="*/ 635 h 114"/>
                    <a:gd name="T16" fmla="*/ 43 w 20"/>
                    <a:gd name="T17" fmla="*/ 559 h 114"/>
                    <a:gd name="T18" fmla="*/ 125 w 20"/>
                    <a:gd name="T19" fmla="*/ 492 h 114"/>
                    <a:gd name="T20" fmla="*/ 125 w 20"/>
                    <a:gd name="T21" fmla="*/ 492 h 114"/>
                    <a:gd name="T22" fmla="*/ 125 w 20"/>
                    <a:gd name="T23" fmla="*/ 75 h 114"/>
                    <a:gd name="T24" fmla="*/ 7 w 20"/>
                    <a:gd name="T25" fmla="*/ 0 h 114"/>
                    <a:gd name="T26" fmla="*/ 0 w 20"/>
                    <a:gd name="T27" fmla="*/ 0 h 114"/>
                    <a:gd name="T28" fmla="*/ 112 w 20"/>
                    <a:gd name="T29" fmla="*/ 75 h 114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w 20"/>
                    <a:gd name="T46" fmla="*/ 0 h 114"/>
                    <a:gd name="T47" fmla="*/ 20 w 20"/>
                    <a:gd name="T48" fmla="*/ 114 h 114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T45" t="T46" r="T47" b="T48"/>
                  <a:pathLst>
                    <a:path w="20" h="114">
                      <a:moveTo>
                        <a:pt x="18" y="12"/>
                      </a:moveTo>
                      <a:cubicBezTo>
                        <a:pt x="18" y="78"/>
                        <a:pt x="18" y="78"/>
                        <a:pt x="18" y="78"/>
                      </a:cubicBezTo>
                      <a:cubicBezTo>
                        <a:pt x="18" y="78"/>
                        <a:pt x="18" y="78"/>
                        <a:pt x="18" y="78"/>
                      </a:cubicBezTo>
                      <a:cubicBezTo>
                        <a:pt x="18" y="81"/>
                        <a:pt x="17" y="87"/>
                        <a:pt x="5" y="89"/>
                      </a:cubicBezTo>
                      <a:cubicBezTo>
                        <a:pt x="9" y="91"/>
                        <a:pt x="12" y="95"/>
                        <a:pt x="12" y="101"/>
                      </a:cubicBezTo>
                      <a:cubicBezTo>
                        <a:pt x="12" y="108"/>
                        <a:pt x="7" y="113"/>
                        <a:pt x="0" y="114"/>
                      </a:cubicBezTo>
                      <a:cubicBezTo>
                        <a:pt x="0" y="114"/>
                        <a:pt x="0" y="114"/>
                        <a:pt x="1" y="114"/>
                      </a:cubicBezTo>
                      <a:cubicBezTo>
                        <a:pt x="8" y="114"/>
                        <a:pt x="14" y="108"/>
                        <a:pt x="14" y="101"/>
                      </a:cubicBezTo>
                      <a:cubicBezTo>
                        <a:pt x="14" y="95"/>
                        <a:pt x="11" y="91"/>
                        <a:pt x="7" y="89"/>
                      </a:cubicBezTo>
                      <a:cubicBezTo>
                        <a:pt x="19" y="87"/>
                        <a:pt x="20" y="81"/>
                        <a:pt x="20" y="78"/>
                      </a:cubicBezTo>
                      <a:cubicBezTo>
                        <a:pt x="20" y="78"/>
                        <a:pt x="20" y="78"/>
                        <a:pt x="20" y="78"/>
                      </a:cubicBezTo>
                      <a:cubicBezTo>
                        <a:pt x="20" y="12"/>
                        <a:pt x="20" y="12"/>
                        <a:pt x="20" y="12"/>
                      </a:cubicBezTo>
                      <a:cubicBezTo>
                        <a:pt x="20" y="7"/>
                        <a:pt x="16" y="0"/>
                        <a:pt x="1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4" y="1"/>
                        <a:pt x="18" y="8"/>
                        <a:pt x="18" y="12"/>
                      </a:cubicBezTo>
                      <a:close/>
                    </a:path>
                  </a:pathLst>
                </a:custGeom>
                <a:solidFill>
                  <a:srgbClr val="99CC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759" name="Freeform 449">
                  <a:extLst>
                    <a:ext uri="{FF2B5EF4-FFF2-40B4-BE49-F238E27FC236}">
                      <a16:creationId xmlns:a16="http://schemas.microsoft.com/office/drawing/2014/main" id="{A11EF54B-14F4-4766-954C-253A76B1C5E6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818" y="866"/>
                  <a:ext cx="56" cy="286"/>
                </a:xfrm>
                <a:custGeom>
                  <a:avLst/>
                  <a:gdLst>
                    <a:gd name="T0" fmla="*/ 79 w 22"/>
                    <a:gd name="T1" fmla="*/ 635 h 114"/>
                    <a:gd name="T2" fmla="*/ 122 w 22"/>
                    <a:gd name="T3" fmla="*/ 559 h 114"/>
                    <a:gd name="T4" fmla="*/ 38 w 22"/>
                    <a:gd name="T5" fmla="*/ 492 h 114"/>
                    <a:gd name="T6" fmla="*/ 38 w 22"/>
                    <a:gd name="T7" fmla="*/ 492 h 114"/>
                    <a:gd name="T8" fmla="*/ 38 w 22"/>
                    <a:gd name="T9" fmla="*/ 75 h 114"/>
                    <a:gd name="T10" fmla="*/ 143 w 22"/>
                    <a:gd name="T11" fmla="*/ 8 h 114"/>
                    <a:gd name="T12" fmla="*/ 122 w 22"/>
                    <a:gd name="T13" fmla="*/ 0 h 114"/>
                    <a:gd name="T14" fmla="*/ 0 w 22"/>
                    <a:gd name="T15" fmla="*/ 75 h 114"/>
                    <a:gd name="T16" fmla="*/ 0 w 22"/>
                    <a:gd name="T17" fmla="*/ 492 h 114"/>
                    <a:gd name="T18" fmla="*/ 0 w 22"/>
                    <a:gd name="T19" fmla="*/ 492 h 114"/>
                    <a:gd name="T20" fmla="*/ 84 w 22"/>
                    <a:gd name="T21" fmla="*/ 559 h 114"/>
                    <a:gd name="T22" fmla="*/ 38 w 22"/>
                    <a:gd name="T23" fmla="*/ 635 h 114"/>
                    <a:gd name="T24" fmla="*/ 122 w 22"/>
                    <a:gd name="T25" fmla="*/ 718 h 114"/>
                    <a:gd name="T26" fmla="*/ 143 w 22"/>
                    <a:gd name="T27" fmla="*/ 718 h 114"/>
                    <a:gd name="T28" fmla="*/ 79 w 22"/>
                    <a:gd name="T29" fmla="*/ 635 h 114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w 22"/>
                    <a:gd name="T46" fmla="*/ 0 h 114"/>
                    <a:gd name="T47" fmla="*/ 22 w 22"/>
                    <a:gd name="T48" fmla="*/ 114 h 114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T45" t="T46" r="T47" b="T48"/>
                  <a:pathLst>
                    <a:path w="22" h="114">
                      <a:moveTo>
                        <a:pt x="12" y="101"/>
                      </a:moveTo>
                      <a:cubicBezTo>
                        <a:pt x="12" y="95"/>
                        <a:pt x="15" y="91"/>
                        <a:pt x="19" y="89"/>
                      </a:cubicBezTo>
                      <a:cubicBezTo>
                        <a:pt x="7" y="87"/>
                        <a:pt x="6" y="81"/>
                        <a:pt x="6" y="78"/>
                      </a:cubicBezTo>
                      <a:cubicBezTo>
                        <a:pt x="6" y="78"/>
                        <a:pt x="6" y="78"/>
                        <a:pt x="6" y="78"/>
                      </a:cubicBezTo>
                      <a:cubicBezTo>
                        <a:pt x="6" y="12"/>
                        <a:pt x="6" y="12"/>
                        <a:pt x="6" y="12"/>
                      </a:cubicBezTo>
                      <a:cubicBezTo>
                        <a:pt x="6" y="8"/>
                        <a:pt x="8" y="1"/>
                        <a:pt x="22" y="1"/>
                      </a:cubicBezTo>
                      <a:cubicBezTo>
                        <a:pt x="21" y="0"/>
                        <a:pt x="20" y="0"/>
                        <a:pt x="19" y="0"/>
                      </a:cubicBezTo>
                      <a:cubicBezTo>
                        <a:pt x="4" y="0"/>
                        <a:pt x="0" y="7"/>
                        <a:pt x="0" y="12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81"/>
                        <a:pt x="1" y="87"/>
                        <a:pt x="13" y="89"/>
                      </a:cubicBezTo>
                      <a:cubicBezTo>
                        <a:pt x="8" y="91"/>
                        <a:pt x="6" y="95"/>
                        <a:pt x="6" y="101"/>
                      </a:cubicBezTo>
                      <a:cubicBezTo>
                        <a:pt x="6" y="108"/>
                        <a:pt x="11" y="114"/>
                        <a:pt x="19" y="114"/>
                      </a:cubicBezTo>
                      <a:cubicBezTo>
                        <a:pt x="20" y="114"/>
                        <a:pt x="21" y="114"/>
                        <a:pt x="22" y="114"/>
                      </a:cubicBezTo>
                      <a:cubicBezTo>
                        <a:pt x="16" y="112"/>
                        <a:pt x="12" y="107"/>
                        <a:pt x="12" y="101"/>
                      </a:cubicBezTo>
                      <a:close/>
                    </a:path>
                  </a:pathLst>
                </a:custGeom>
                <a:solidFill>
                  <a:srgbClr val="99CC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760" name="Freeform 450">
                  <a:extLst>
                    <a:ext uri="{FF2B5EF4-FFF2-40B4-BE49-F238E27FC236}">
                      <a16:creationId xmlns:a16="http://schemas.microsoft.com/office/drawing/2014/main" id="{E7512A3F-0902-45EC-A989-9B3880EF32D3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818" y="866"/>
                  <a:ext cx="96" cy="286"/>
                </a:xfrm>
                <a:custGeom>
                  <a:avLst/>
                  <a:gdLst>
                    <a:gd name="T0" fmla="*/ 205 w 38"/>
                    <a:gd name="T1" fmla="*/ 635 h 114"/>
                    <a:gd name="T2" fmla="*/ 159 w 38"/>
                    <a:gd name="T3" fmla="*/ 559 h 114"/>
                    <a:gd name="T4" fmla="*/ 243 w 38"/>
                    <a:gd name="T5" fmla="*/ 492 h 114"/>
                    <a:gd name="T6" fmla="*/ 243 w 38"/>
                    <a:gd name="T7" fmla="*/ 492 h 114"/>
                    <a:gd name="T8" fmla="*/ 243 w 38"/>
                    <a:gd name="T9" fmla="*/ 75 h 114"/>
                    <a:gd name="T10" fmla="*/ 121 w 38"/>
                    <a:gd name="T11" fmla="*/ 0 h 114"/>
                    <a:gd name="T12" fmla="*/ 0 w 38"/>
                    <a:gd name="T13" fmla="*/ 75 h 114"/>
                    <a:gd name="T14" fmla="*/ 0 w 38"/>
                    <a:gd name="T15" fmla="*/ 492 h 114"/>
                    <a:gd name="T16" fmla="*/ 0 w 38"/>
                    <a:gd name="T17" fmla="*/ 492 h 114"/>
                    <a:gd name="T18" fmla="*/ 83 w 38"/>
                    <a:gd name="T19" fmla="*/ 559 h 114"/>
                    <a:gd name="T20" fmla="*/ 38 w 38"/>
                    <a:gd name="T21" fmla="*/ 635 h 114"/>
                    <a:gd name="T22" fmla="*/ 121 w 38"/>
                    <a:gd name="T23" fmla="*/ 718 h 114"/>
                    <a:gd name="T24" fmla="*/ 205 w 38"/>
                    <a:gd name="T25" fmla="*/ 635 h 11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38"/>
                    <a:gd name="T40" fmla="*/ 0 h 114"/>
                    <a:gd name="T41" fmla="*/ 38 w 38"/>
                    <a:gd name="T42" fmla="*/ 114 h 114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38" h="114">
                      <a:moveTo>
                        <a:pt x="32" y="101"/>
                      </a:moveTo>
                      <a:cubicBezTo>
                        <a:pt x="32" y="95"/>
                        <a:pt x="29" y="91"/>
                        <a:pt x="25" y="89"/>
                      </a:cubicBezTo>
                      <a:cubicBezTo>
                        <a:pt x="37" y="87"/>
                        <a:pt x="38" y="81"/>
                        <a:pt x="38" y="78"/>
                      </a:cubicBezTo>
                      <a:cubicBezTo>
                        <a:pt x="38" y="78"/>
                        <a:pt x="38" y="78"/>
                        <a:pt x="38" y="78"/>
                      </a:cubicBezTo>
                      <a:cubicBezTo>
                        <a:pt x="38" y="12"/>
                        <a:pt x="38" y="12"/>
                        <a:pt x="38" y="12"/>
                      </a:cubicBezTo>
                      <a:cubicBezTo>
                        <a:pt x="38" y="7"/>
                        <a:pt x="34" y="0"/>
                        <a:pt x="19" y="0"/>
                      </a:cubicBezTo>
                      <a:cubicBezTo>
                        <a:pt x="4" y="0"/>
                        <a:pt x="0" y="7"/>
                        <a:pt x="0" y="12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81"/>
                        <a:pt x="1" y="87"/>
                        <a:pt x="13" y="89"/>
                      </a:cubicBezTo>
                      <a:cubicBezTo>
                        <a:pt x="8" y="91"/>
                        <a:pt x="6" y="95"/>
                        <a:pt x="6" y="101"/>
                      </a:cubicBezTo>
                      <a:cubicBezTo>
                        <a:pt x="6" y="108"/>
                        <a:pt x="11" y="114"/>
                        <a:pt x="19" y="114"/>
                      </a:cubicBezTo>
                      <a:cubicBezTo>
                        <a:pt x="26" y="114"/>
                        <a:pt x="32" y="108"/>
                        <a:pt x="32" y="101"/>
                      </a:cubicBezTo>
                      <a:close/>
                    </a:path>
                  </a:pathLst>
                </a:custGeom>
                <a:solidFill>
                  <a:srgbClr val="99CC00"/>
                </a:solidFill>
                <a:ln w="3175">
                  <a:solidFill>
                    <a:srgbClr val="343434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</p:grpSp>
          <p:grpSp>
            <p:nvGrpSpPr>
              <p:cNvPr id="735" name="Group 451">
                <a:extLst>
                  <a:ext uri="{FF2B5EF4-FFF2-40B4-BE49-F238E27FC236}">
                    <a16:creationId xmlns:a16="http://schemas.microsoft.com/office/drawing/2014/main" id="{9CE11270-FA37-43DB-BE0D-3F87BBB9DA53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3405" y="1447"/>
                <a:ext cx="53" cy="160"/>
                <a:chOff x="818" y="866"/>
                <a:chExt cx="96" cy="286"/>
              </a:xfrm>
            </p:grpSpPr>
            <p:sp>
              <p:nvSpPr>
                <p:cNvPr id="753" name="Freeform 452">
                  <a:extLst>
                    <a:ext uri="{FF2B5EF4-FFF2-40B4-BE49-F238E27FC236}">
                      <a16:creationId xmlns:a16="http://schemas.microsoft.com/office/drawing/2014/main" id="{33024909-BF35-4BC2-8D82-5319E72A9AC4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818" y="866"/>
                  <a:ext cx="96" cy="286"/>
                </a:xfrm>
                <a:custGeom>
                  <a:avLst/>
                  <a:gdLst>
                    <a:gd name="T0" fmla="*/ 205 w 38"/>
                    <a:gd name="T1" fmla="*/ 635 h 114"/>
                    <a:gd name="T2" fmla="*/ 159 w 38"/>
                    <a:gd name="T3" fmla="*/ 559 h 114"/>
                    <a:gd name="T4" fmla="*/ 243 w 38"/>
                    <a:gd name="T5" fmla="*/ 492 h 114"/>
                    <a:gd name="T6" fmla="*/ 243 w 38"/>
                    <a:gd name="T7" fmla="*/ 492 h 114"/>
                    <a:gd name="T8" fmla="*/ 243 w 38"/>
                    <a:gd name="T9" fmla="*/ 75 h 114"/>
                    <a:gd name="T10" fmla="*/ 121 w 38"/>
                    <a:gd name="T11" fmla="*/ 0 h 114"/>
                    <a:gd name="T12" fmla="*/ 0 w 38"/>
                    <a:gd name="T13" fmla="*/ 75 h 114"/>
                    <a:gd name="T14" fmla="*/ 0 w 38"/>
                    <a:gd name="T15" fmla="*/ 492 h 114"/>
                    <a:gd name="T16" fmla="*/ 0 w 38"/>
                    <a:gd name="T17" fmla="*/ 492 h 114"/>
                    <a:gd name="T18" fmla="*/ 83 w 38"/>
                    <a:gd name="T19" fmla="*/ 559 h 114"/>
                    <a:gd name="T20" fmla="*/ 38 w 38"/>
                    <a:gd name="T21" fmla="*/ 635 h 114"/>
                    <a:gd name="T22" fmla="*/ 121 w 38"/>
                    <a:gd name="T23" fmla="*/ 718 h 114"/>
                    <a:gd name="T24" fmla="*/ 205 w 38"/>
                    <a:gd name="T25" fmla="*/ 635 h 11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38"/>
                    <a:gd name="T40" fmla="*/ 0 h 114"/>
                    <a:gd name="T41" fmla="*/ 38 w 38"/>
                    <a:gd name="T42" fmla="*/ 114 h 114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38" h="114">
                      <a:moveTo>
                        <a:pt x="32" y="101"/>
                      </a:moveTo>
                      <a:cubicBezTo>
                        <a:pt x="32" y="95"/>
                        <a:pt x="29" y="91"/>
                        <a:pt x="25" y="89"/>
                      </a:cubicBezTo>
                      <a:cubicBezTo>
                        <a:pt x="37" y="87"/>
                        <a:pt x="38" y="81"/>
                        <a:pt x="38" y="78"/>
                      </a:cubicBezTo>
                      <a:cubicBezTo>
                        <a:pt x="38" y="78"/>
                        <a:pt x="38" y="78"/>
                        <a:pt x="38" y="78"/>
                      </a:cubicBezTo>
                      <a:cubicBezTo>
                        <a:pt x="38" y="12"/>
                        <a:pt x="38" y="12"/>
                        <a:pt x="38" y="12"/>
                      </a:cubicBezTo>
                      <a:cubicBezTo>
                        <a:pt x="38" y="7"/>
                        <a:pt x="34" y="0"/>
                        <a:pt x="19" y="0"/>
                      </a:cubicBezTo>
                      <a:cubicBezTo>
                        <a:pt x="4" y="0"/>
                        <a:pt x="0" y="7"/>
                        <a:pt x="0" y="12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81"/>
                        <a:pt x="1" y="87"/>
                        <a:pt x="13" y="89"/>
                      </a:cubicBezTo>
                      <a:cubicBezTo>
                        <a:pt x="8" y="91"/>
                        <a:pt x="6" y="95"/>
                        <a:pt x="6" y="101"/>
                      </a:cubicBezTo>
                      <a:cubicBezTo>
                        <a:pt x="6" y="108"/>
                        <a:pt x="11" y="114"/>
                        <a:pt x="19" y="114"/>
                      </a:cubicBezTo>
                      <a:cubicBezTo>
                        <a:pt x="26" y="114"/>
                        <a:pt x="32" y="108"/>
                        <a:pt x="32" y="101"/>
                      </a:cubicBezTo>
                      <a:close/>
                    </a:path>
                  </a:pathLst>
                </a:custGeom>
                <a:solidFill>
                  <a:srgbClr val="99CC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754" name="Freeform 453">
                  <a:extLst>
                    <a:ext uri="{FF2B5EF4-FFF2-40B4-BE49-F238E27FC236}">
                      <a16:creationId xmlns:a16="http://schemas.microsoft.com/office/drawing/2014/main" id="{91DA15DF-2CE1-419B-A7B8-BB7C999EA526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864" y="866"/>
                  <a:ext cx="50" cy="286"/>
                </a:xfrm>
                <a:custGeom>
                  <a:avLst/>
                  <a:gdLst>
                    <a:gd name="T0" fmla="*/ 112 w 20"/>
                    <a:gd name="T1" fmla="*/ 75 h 114"/>
                    <a:gd name="T2" fmla="*/ 112 w 20"/>
                    <a:gd name="T3" fmla="*/ 492 h 114"/>
                    <a:gd name="T4" fmla="*/ 112 w 20"/>
                    <a:gd name="T5" fmla="*/ 492 h 114"/>
                    <a:gd name="T6" fmla="*/ 32 w 20"/>
                    <a:gd name="T7" fmla="*/ 559 h 114"/>
                    <a:gd name="T8" fmla="*/ 75 w 20"/>
                    <a:gd name="T9" fmla="*/ 635 h 114"/>
                    <a:gd name="T10" fmla="*/ 0 w 20"/>
                    <a:gd name="T11" fmla="*/ 718 h 114"/>
                    <a:gd name="T12" fmla="*/ 7 w 20"/>
                    <a:gd name="T13" fmla="*/ 718 h 114"/>
                    <a:gd name="T14" fmla="*/ 88 w 20"/>
                    <a:gd name="T15" fmla="*/ 635 h 114"/>
                    <a:gd name="T16" fmla="*/ 43 w 20"/>
                    <a:gd name="T17" fmla="*/ 559 h 114"/>
                    <a:gd name="T18" fmla="*/ 125 w 20"/>
                    <a:gd name="T19" fmla="*/ 492 h 114"/>
                    <a:gd name="T20" fmla="*/ 125 w 20"/>
                    <a:gd name="T21" fmla="*/ 492 h 114"/>
                    <a:gd name="T22" fmla="*/ 125 w 20"/>
                    <a:gd name="T23" fmla="*/ 75 h 114"/>
                    <a:gd name="T24" fmla="*/ 7 w 20"/>
                    <a:gd name="T25" fmla="*/ 0 h 114"/>
                    <a:gd name="T26" fmla="*/ 0 w 20"/>
                    <a:gd name="T27" fmla="*/ 0 h 114"/>
                    <a:gd name="T28" fmla="*/ 112 w 20"/>
                    <a:gd name="T29" fmla="*/ 75 h 114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w 20"/>
                    <a:gd name="T46" fmla="*/ 0 h 114"/>
                    <a:gd name="T47" fmla="*/ 20 w 20"/>
                    <a:gd name="T48" fmla="*/ 114 h 114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T45" t="T46" r="T47" b="T48"/>
                  <a:pathLst>
                    <a:path w="20" h="114">
                      <a:moveTo>
                        <a:pt x="18" y="12"/>
                      </a:moveTo>
                      <a:cubicBezTo>
                        <a:pt x="18" y="78"/>
                        <a:pt x="18" y="78"/>
                        <a:pt x="18" y="78"/>
                      </a:cubicBezTo>
                      <a:cubicBezTo>
                        <a:pt x="18" y="78"/>
                        <a:pt x="18" y="78"/>
                        <a:pt x="18" y="78"/>
                      </a:cubicBezTo>
                      <a:cubicBezTo>
                        <a:pt x="18" y="81"/>
                        <a:pt x="17" y="87"/>
                        <a:pt x="5" y="89"/>
                      </a:cubicBezTo>
                      <a:cubicBezTo>
                        <a:pt x="9" y="91"/>
                        <a:pt x="12" y="95"/>
                        <a:pt x="12" y="101"/>
                      </a:cubicBezTo>
                      <a:cubicBezTo>
                        <a:pt x="12" y="108"/>
                        <a:pt x="7" y="113"/>
                        <a:pt x="0" y="114"/>
                      </a:cubicBezTo>
                      <a:cubicBezTo>
                        <a:pt x="0" y="114"/>
                        <a:pt x="0" y="114"/>
                        <a:pt x="1" y="114"/>
                      </a:cubicBezTo>
                      <a:cubicBezTo>
                        <a:pt x="8" y="114"/>
                        <a:pt x="14" y="108"/>
                        <a:pt x="14" y="101"/>
                      </a:cubicBezTo>
                      <a:cubicBezTo>
                        <a:pt x="14" y="95"/>
                        <a:pt x="11" y="91"/>
                        <a:pt x="7" y="89"/>
                      </a:cubicBezTo>
                      <a:cubicBezTo>
                        <a:pt x="19" y="87"/>
                        <a:pt x="20" y="81"/>
                        <a:pt x="20" y="78"/>
                      </a:cubicBezTo>
                      <a:cubicBezTo>
                        <a:pt x="20" y="78"/>
                        <a:pt x="20" y="78"/>
                        <a:pt x="20" y="78"/>
                      </a:cubicBezTo>
                      <a:cubicBezTo>
                        <a:pt x="20" y="12"/>
                        <a:pt x="20" y="12"/>
                        <a:pt x="20" y="12"/>
                      </a:cubicBezTo>
                      <a:cubicBezTo>
                        <a:pt x="20" y="7"/>
                        <a:pt x="16" y="0"/>
                        <a:pt x="1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4" y="1"/>
                        <a:pt x="18" y="8"/>
                        <a:pt x="18" y="12"/>
                      </a:cubicBezTo>
                      <a:close/>
                    </a:path>
                  </a:pathLst>
                </a:custGeom>
                <a:solidFill>
                  <a:srgbClr val="99CC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755" name="Freeform 454">
                  <a:extLst>
                    <a:ext uri="{FF2B5EF4-FFF2-40B4-BE49-F238E27FC236}">
                      <a16:creationId xmlns:a16="http://schemas.microsoft.com/office/drawing/2014/main" id="{91D673C0-D006-43F0-9BB9-860B8D42489C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818" y="866"/>
                  <a:ext cx="56" cy="286"/>
                </a:xfrm>
                <a:custGeom>
                  <a:avLst/>
                  <a:gdLst>
                    <a:gd name="T0" fmla="*/ 79 w 22"/>
                    <a:gd name="T1" fmla="*/ 635 h 114"/>
                    <a:gd name="T2" fmla="*/ 122 w 22"/>
                    <a:gd name="T3" fmla="*/ 559 h 114"/>
                    <a:gd name="T4" fmla="*/ 38 w 22"/>
                    <a:gd name="T5" fmla="*/ 492 h 114"/>
                    <a:gd name="T6" fmla="*/ 38 w 22"/>
                    <a:gd name="T7" fmla="*/ 492 h 114"/>
                    <a:gd name="T8" fmla="*/ 38 w 22"/>
                    <a:gd name="T9" fmla="*/ 75 h 114"/>
                    <a:gd name="T10" fmla="*/ 143 w 22"/>
                    <a:gd name="T11" fmla="*/ 8 h 114"/>
                    <a:gd name="T12" fmla="*/ 122 w 22"/>
                    <a:gd name="T13" fmla="*/ 0 h 114"/>
                    <a:gd name="T14" fmla="*/ 0 w 22"/>
                    <a:gd name="T15" fmla="*/ 75 h 114"/>
                    <a:gd name="T16" fmla="*/ 0 w 22"/>
                    <a:gd name="T17" fmla="*/ 492 h 114"/>
                    <a:gd name="T18" fmla="*/ 0 w 22"/>
                    <a:gd name="T19" fmla="*/ 492 h 114"/>
                    <a:gd name="T20" fmla="*/ 84 w 22"/>
                    <a:gd name="T21" fmla="*/ 559 h 114"/>
                    <a:gd name="T22" fmla="*/ 38 w 22"/>
                    <a:gd name="T23" fmla="*/ 635 h 114"/>
                    <a:gd name="T24" fmla="*/ 122 w 22"/>
                    <a:gd name="T25" fmla="*/ 718 h 114"/>
                    <a:gd name="T26" fmla="*/ 143 w 22"/>
                    <a:gd name="T27" fmla="*/ 718 h 114"/>
                    <a:gd name="T28" fmla="*/ 79 w 22"/>
                    <a:gd name="T29" fmla="*/ 635 h 114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w 22"/>
                    <a:gd name="T46" fmla="*/ 0 h 114"/>
                    <a:gd name="T47" fmla="*/ 22 w 22"/>
                    <a:gd name="T48" fmla="*/ 114 h 114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T45" t="T46" r="T47" b="T48"/>
                  <a:pathLst>
                    <a:path w="22" h="114">
                      <a:moveTo>
                        <a:pt x="12" y="101"/>
                      </a:moveTo>
                      <a:cubicBezTo>
                        <a:pt x="12" y="95"/>
                        <a:pt x="15" y="91"/>
                        <a:pt x="19" y="89"/>
                      </a:cubicBezTo>
                      <a:cubicBezTo>
                        <a:pt x="7" y="87"/>
                        <a:pt x="6" y="81"/>
                        <a:pt x="6" y="78"/>
                      </a:cubicBezTo>
                      <a:cubicBezTo>
                        <a:pt x="6" y="78"/>
                        <a:pt x="6" y="78"/>
                        <a:pt x="6" y="78"/>
                      </a:cubicBezTo>
                      <a:cubicBezTo>
                        <a:pt x="6" y="12"/>
                        <a:pt x="6" y="12"/>
                        <a:pt x="6" y="12"/>
                      </a:cubicBezTo>
                      <a:cubicBezTo>
                        <a:pt x="6" y="8"/>
                        <a:pt x="8" y="1"/>
                        <a:pt x="22" y="1"/>
                      </a:cubicBezTo>
                      <a:cubicBezTo>
                        <a:pt x="21" y="0"/>
                        <a:pt x="20" y="0"/>
                        <a:pt x="19" y="0"/>
                      </a:cubicBezTo>
                      <a:cubicBezTo>
                        <a:pt x="4" y="0"/>
                        <a:pt x="0" y="7"/>
                        <a:pt x="0" y="12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81"/>
                        <a:pt x="1" y="87"/>
                        <a:pt x="13" y="89"/>
                      </a:cubicBezTo>
                      <a:cubicBezTo>
                        <a:pt x="8" y="91"/>
                        <a:pt x="6" y="95"/>
                        <a:pt x="6" y="101"/>
                      </a:cubicBezTo>
                      <a:cubicBezTo>
                        <a:pt x="6" y="108"/>
                        <a:pt x="11" y="114"/>
                        <a:pt x="19" y="114"/>
                      </a:cubicBezTo>
                      <a:cubicBezTo>
                        <a:pt x="20" y="114"/>
                        <a:pt x="21" y="114"/>
                        <a:pt x="22" y="114"/>
                      </a:cubicBezTo>
                      <a:cubicBezTo>
                        <a:pt x="16" y="112"/>
                        <a:pt x="12" y="107"/>
                        <a:pt x="12" y="101"/>
                      </a:cubicBezTo>
                      <a:close/>
                    </a:path>
                  </a:pathLst>
                </a:custGeom>
                <a:solidFill>
                  <a:srgbClr val="99CC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756" name="Freeform 455">
                  <a:extLst>
                    <a:ext uri="{FF2B5EF4-FFF2-40B4-BE49-F238E27FC236}">
                      <a16:creationId xmlns:a16="http://schemas.microsoft.com/office/drawing/2014/main" id="{4B3E939F-3D90-44DC-A539-6D07F939F348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818" y="866"/>
                  <a:ext cx="96" cy="286"/>
                </a:xfrm>
                <a:custGeom>
                  <a:avLst/>
                  <a:gdLst>
                    <a:gd name="T0" fmla="*/ 205 w 38"/>
                    <a:gd name="T1" fmla="*/ 635 h 114"/>
                    <a:gd name="T2" fmla="*/ 159 w 38"/>
                    <a:gd name="T3" fmla="*/ 559 h 114"/>
                    <a:gd name="T4" fmla="*/ 243 w 38"/>
                    <a:gd name="T5" fmla="*/ 492 h 114"/>
                    <a:gd name="T6" fmla="*/ 243 w 38"/>
                    <a:gd name="T7" fmla="*/ 492 h 114"/>
                    <a:gd name="T8" fmla="*/ 243 w 38"/>
                    <a:gd name="T9" fmla="*/ 75 h 114"/>
                    <a:gd name="T10" fmla="*/ 121 w 38"/>
                    <a:gd name="T11" fmla="*/ 0 h 114"/>
                    <a:gd name="T12" fmla="*/ 0 w 38"/>
                    <a:gd name="T13" fmla="*/ 75 h 114"/>
                    <a:gd name="T14" fmla="*/ 0 w 38"/>
                    <a:gd name="T15" fmla="*/ 492 h 114"/>
                    <a:gd name="T16" fmla="*/ 0 w 38"/>
                    <a:gd name="T17" fmla="*/ 492 h 114"/>
                    <a:gd name="T18" fmla="*/ 83 w 38"/>
                    <a:gd name="T19" fmla="*/ 559 h 114"/>
                    <a:gd name="T20" fmla="*/ 38 w 38"/>
                    <a:gd name="T21" fmla="*/ 635 h 114"/>
                    <a:gd name="T22" fmla="*/ 121 w 38"/>
                    <a:gd name="T23" fmla="*/ 718 h 114"/>
                    <a:gd name="T24" fmla="*/ 205 w 38"/>
                    <a:gd name="T25" fmla="*/ 635 h 11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38"/>
                    <a:gd name="T40" fmla="*/ 0 h 114"/>
                    <a:gd name="T41" fmla="*/ 38 w 38"/>
                    <a:gd name="T42" fmla="*/ 114 h 114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38" h="114">
                      <a:moveTo>
                        <a:pt x="32" y="101"/>
                      </a:moveTo>
                      <a:cubicBezTo>
                        <a:pt x="32" y="95"/>
                        <a:pt x="29" y="91"/>
                        <a:pt x="25" y="89"/>
                      </a:cubicBezTo>
                      <a:cubicBezTo>
                        <a:pt x="37" y="87"/>
                        <a:pt x="38" y="81"/>
                        <a:pt x="38" y="78"/>
                      </a:cubicBezTo>
                      <a:cubicBezTo>
                        <a:pt x="38" y="78"/>
                        <a:pt x="38" y="78"/>
                        <a:pt x="38" y="78"/>
                      </a:cubicBezTo>
                      <a:cubicBezTo>
                        <a:pt x="38" y="12"/>
                        <a:pt x="38" y="12"/>
                        <a:pt x="38" y="12"/>
                      </a:cubicBezTo>
                      <a:cubicBezTo>
                        <a:pt x="38" y="7"/>
                        <a:pt x="34" y="0"/>
                        <a:pt x="19" y="0"/>
                      </a:cubicBezTo>
                      <a:cubicBezTo>
                        <a:pt x="4" y="0"/>
                        <a:pt x="0" y="7"/>
                        <a:pt x="0" y="12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81"/>
                        <a:pt x="1" y="87"/>
                        <a:pt x="13" y="89"/>
                      </a:cubicBezTo>
                      <a:cubicBezTo>
                        <a:pt x="8" y="91"/>
                        <a:pt x="6" y="95"/>
                        <a:pt x="6" y="101"/>
                      </a:cubicBezTo>
                      <a:cubicBezTo>
                        <a:pt x="6" y="108"/>
                        <a:pt x="11" y="114"/>
                        <a:pt x="19" y="114"/>
                      </a:cubicBezTo>
                      <a:cubicBezTo>
                        <a:pt x="26" y="114"/>
                        <a:pt x="32" y="108"/>
                        <a:pt x="32" y="101"/>
                      </a:cubicBezTo>
                      <a:close/>
                    </a:path>
                  </a:pathLst>
                </a:custGeom>
                <a:solidFill>
                  <a:srgbClr val="99CC00"/>
                </a:solidFill>
                <a:ln w="3175">
                  <a:solidFill>
                    <a:srgbClr val="343434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</p:grpSp>
          <p:grpSp>
            <p:nvGrpSpPr>
              <p:cNvPr id="736" name="Group 456">
                <a:extLst>
                  <a:ext uri="{FF2B5EF4-FFF2-40B4-BE49-F238E27FC236}">
                    <a16:creationId xmlns:a16="http://schemas.microsoft.com/office/drawing/2014/main" id="{2B99808E-0569-48FF-BFF4-1C8600D408B7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3727" y="1521"/>
                <a:ext cx="54" cy="160"/>
                <a:chOff x="818" y="866"/>
                <a:chExt cx="96" cy="286"/>
              </a:xfrm>
            </p:grpSpPr>
            <p:sp>
              <p:nvSpPr>
                <p:cNvPr id="749" name="Freeform 457">
                  <a:extLst>
                    <a:ext uri="{FF2B5EF4-FFF2-40B4-BE49-F238E27FC236}">
                      <a16:creationId xmlns:a16="http://schemas.microsoft.com/office/drawing/2014/main" id="{C6F227A5-083B-4DFD-82C1-9AEDEBD2B45D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818" y="866"/>
                  <a:ext cx="96" cy="286"/>
                </a:xfrm>
                <a:custGeom>
                  <a:avLst/>
                  <a:gdLst>
                    <a:gd name="T0" fmla="*/ 205 w 38"/>
                    <a:gd name="T1" fmla="*/ 635 h 114"/>
                    <a:gd name="T2" fmla="*/ 159 w 38"/>
                    <a:gd name="T3" fmla="*/ 559 h 114"/>
                    <a:gd name="T4" fmla="*/ 243 w 38"/>
                    <a:gd name="T5" fmla="*/ 492 h 114"/>
                    <a:gd name="T6" fmla="*/ 243 w 38"/>
                    <a:gd name="T7" fmla="*/ 492 h 114"/>
                    <a:gd name="T8" fmla="*/ 243 w 38"/>
                    <a:gd name="T9" fmla="*/ 75 h 114"/>
                    <a:gd name="T10" fmla="*/ 121 w 38"/>
                    <a:gd name="T11" fmla="*/ 0 h 114"/>
                    <a:gd name="T12" fmla="*/ 0 w 38"/>
                    <a:gd name="T13" fmla="*/ 75 h 114"/>
                    <a:gd name="T14" fmla="*/ 0 w 38"/>
                    <a:gd name="T15" fmla="*/ 492 h 114"/>
                    <a:gd name="T16" fmla="*/ 0 w 38"/>
                    <a:gd name="T17" fmla="*/ 492 h 114"/>
                    <a:gd name="T18" fmla="*/ 83 w 38"/>
                    <a:gd name="T19" fmla="*/ 559 h 114"/>
                    <a:gd name="T20" fmla="*/ 38 w 38"/>
                    <a:gd name="T21" fmla="*/ 635 h 114"/>
                    <a:gd name="T22" fmla="*/ 121 w 38"/>
                    <a:gd name="T23" fmla="*/ 718 h 114"/>
                    <a:gd name="T24" fmla="*/ 205 w 38"/>
                    <a:gd name="T25" fmla="*/ 635 h 11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38"/>
                    <a:gd name="T40" fmla="*/ 0 h 114"/>
                    <a:gd name="T41" fmla="*/ 38 w 38"/>
                    <a:gd name="T42" fmla="*/ 114 h 114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38" h="114">
                      <a:moveTo>
                        <a:pt x="32" y="101"/>
                      </a:moveTo>
                      <a:cubicBezTo>
                        <a:pt x="32" y="95"/>
                        <a:pt x="29" y="91"/>
                        <a:pt x="25" y="89"/>
                      </a:cubicBezTo>
                      <a:cubicBezTo>
                        <a:pt x="37" y="87"/>
                        <a:pt x="38" y="81"/>
                        <a:pt x="38" y="78"/>
                      </a:cubicBezTo>
                      <a:cubicBezTo>
                        <a:pt x="38" y="78"/>
                        <a:pt x="38" y="78"/>
                        <a:pt x="38" y="78"/>
                      </a:cubicBezTo>
                      <a:cubicBezTo>
                        <a:pt x="38" y="12"/>
                        <a:pt x="38" y="12"/>
                        <a:pt x="38" y="12"/>
                      </a:cubicBezTo>
                      <a:cubicBezTo>
                        <a:pt x="38" y="7"/>
                        <a:pt x="34" y="0"/>
                        <a:pt x="19" y="0"/>
                      </a:cubicBezTo>
                      <a:cubicBezTo>
                        <a:pt x="4" y="0"/>
                        <a:pt x="0" y="7"/>
                        <a:pt x="0" y="12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81"/>
                        <a:pt x="1" y="87"/>
                        <a:pt x="13" y="89"/>
                      </a:cubicBezTo>
                      <a:cubicBezTo>
                        <a:pt x="8" y="91"/>
                        <a:pt x="6" y="95"/>
                        <a:pt x="6" y="101"/>
                      </a:cubicBezTo>
                      <a:cubicBezTo>
                        <a:pt x="6" y="108"/>
                        <a:pt x="11" y="114"/>
                        <a:pt x="19" y="114"/>
                      </a:cubicBezTo>
                      <a:cubicBezTo>
                        <a:pt x="26" y="114"/>
                        <a:pt x="32" y="108"/>
                        <a:pt x="32" y="101"/>
                      </a:cubicBezTo>
                      <a:close/>
                    </a:path>
                  </a:pathLst>
                </a:custGeom>
                <a:solidFill>
                  <a:srgbClr val="99CC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750" name="Freeform 458">
                  <a:extLst>
                    <a:ext uri="{FF2B5EF4-FFF2-40B4-BE49-F238E27FC236}">
                      <a16:creationId xmlns:a16="http://schemas.microsoft.com/office/drawing/2014/main" id="{146EA230-38CD-4EE1-83D3-F6A19052E18F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864" y="866"/>
                  <a:ext cx="50" cy="286"/>
                </a:xfrm>
                <a:custGeom>
                  <a:avLst/>
                  <a:gdLst>
                    <a:gd name="T0" fmla="*/ 112 w 20"/>
                    <a:gd name="T1" fmla="*/ 75 h 114"/>
                    <a:gd name="T2" fmla="*/ 112 w 20"/>
                    <a:gd name="T3" fmla="*/ 492 h 114"/>
                    <a:gd name="T4" fmla="*/ 112 w 20"/>
                    <a:gd name="T5" fmla="*/ 492 h 114"/>
                    <a:gd name="T6" fmla="*/ 32 w 20"/>
                    <a:gd name="T7" fmla="*/ 559 h 114"/>
                    <a:gd name="T8" fmla="*/ 75 w 20"/>
                    <a:gd name="T9" fmla="*/ 635 h 114"/>
                    <a:gd name="T10" fmla="*/ 0 w 20"/>
                    <a:gd name="T11" fmla="*/ 718 h 114"/>
                    <a:gd name="T12" fmla="*/ 7 w 20"/>
                    <a:gd name="T13" fmla="*/ 718 h 114"/>
                    <a:gd name="T14" fmla="*/ 88 w 20"/>
                    <a:gd name="T15" fmla="*/ 635 h 114"/>
                    <a:gd name="T16" fmla="*/ 43 w 20"/>
                    <a:gd name="T17" fmla="*/ 559 h 114"/>
                    <a:gd name="T18" fmla="*/ 125 w 20"/>
                    <a:gd name="T19" fmla="*/ 492 h 114"/>
                    <a:gd name="T20" fmla="*/ 125 w 20"/>
                    <a:gd name="T21" fmla="*/ 492 h 114"/>
                    <a:gd name="T22" fmla="*/ 125 w 20"/>
                    <a:gd name="T23" fmla="*/ 75 h 114"/>
                    <a:gd name="T24" fmla="*/ 7 w 20"/>
                    <a:gd name="T25" fmla="*/ 0 h 114"/>
                    <a:gd name="T26" fmla="*/ 0 w 20"/>
                    <a:gd name="T27" fmla="*/ 0 h 114"/>
                    <a:gd name="T28" fmla="*/ 112 w 20"/>
                    <a:gd name="T29" fmla="*/ 75 h 114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w 20"/>
                    <a:gd name="T46" fmla="*/ 0 h 114"/>
                    <a:gd name="T47" fmla="*/ 20 w 20"/>
                    <a:gd name="T48" fmla="*/ 114 h 114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T45" t="T46" r="T47" b="T48"/>
                  <a:pathLst>
                    <a:path w="20" h="114">
                      <a:moveTo>
                        <a:pt x="18" y="12"/>
                      </a:moveTo>
                      <a:cubicBezTo>
                        <a:pt x="18" y="78"/>
                        <a:pt x="18" y="78"/>
                        <a:pt x="18" y="78"/>
                      </a:cubicBezTo>
                      <a:cubicBezTo>
                        <a:pt x="18" y="78"/>
                        <a:pt x="18" y="78"/>
                        <a:pt x="18" y="78"/>
                      </a:cubicBezTo>
                      <a:cubicBezTo>
                        <a:pt x="18" y="81"/>
                        <a:pt x="17" y="87"/>
                        <a:pt x="5" y="89"/>
                      </a:cubicBezTo>
                      <a:cubicBezTo>
                        <a:pt x="9" y="91"/>
                        <a:pt x="12" y="95"/>
                        <a:pt x="12" y="101"/>
                      </a:cubicBezTo>
                      <a:cubicBezTo>
                        <a:pt x="12" y="108"/>
                        <a:pt x="7" y="113"/>
                        <a:pt x="0" y="114"/>
                      </a:cubicBezTo>
                      <a:cubicBezTo>
                        <a:pt x="0" y="114"/>
                        <a:pt x="0" y="114"/>
                        <a:pt x="1" y="114"/>
                      </a:cubicBezTo>
                      <a:cubicBezTo>
                        <a:pt x="8" y="114"/>
                        <a:pt x="14" y="108"/>
                        <a:pt x="14" y="101"/>
                      </a:cubicBezTo>
                      <a:cubicBezTo>
                        <a:pt x="14" y="95"/>
                        <a:pt x="11" y="91"/>
                        <a:pt x="7" y="89"/>
                      </a:cubicBezTo>
                      <a:cubicBezTo>
                        <a:pt x="19" y="87"/>
                        <a:pt x="20" y="81"/>
                        <a:pt x="20" y="78"/>
                      </a:cubicBezTo>
                      <a:cubicBezTo>
                        <a:pt x="20" y="78"/>
                        <a:pt x="20" y="78"/>
                        <a:pt x="20" y="78"/>
                      </a:cubicBezTo>
                      <a:cubicBezTo>
                        <a:pt x="20" y="12"/>
                        <a:pt x="20" y="12"/>
                        <a:pt x="20" y="12"/>
                      </a:cubicBezTo>
                      <a:cubicBezTo>
                        <a:pt x="20" y="7"/>
                        <a:pt x="16" y="0"/>
                        <a:pt x="1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4" y="1"/>
                        <a:pt x="18" y="8"/>
                        <a:pt x="18" y="12"/>
                      </a:cubicBezTo>
                      <a:close/>
                    </a:path>
                  </a:pathLst>
                </a:custGeom>
                <a:solidFill>
                  <a:srgbClr val="99CC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751" name="Freeform 459">
                  <a:extLst>
                    <a:ext uri="{FF2B5EF4-FFF2-40B4-BE49-F238E27FC236}">
                      <a16:creationId xmlns:a16="http://schemas.microsoft.com/office/drawing/2014/main" id="{37D02FA0-AA1A-4270-9F5E-40129778E97C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818" y="866"/>
                  <a:ext cx="56" cy="286"/>
                </a:xfrm>
                <a:custGeom>
                  <a:avLst/>
                  <a:gdLst>
                    <a:gd name="T0" fmla="*/ 79 w 22"/>
                    <a:gd name="T1" fmla="*/ 635 h 114"/>
                    <a:gd name="T2" fmla="*/ 122 w 22"/>
                    <a:gd name="T3" fmla="*/ 559 h 114"/>
                    <a:gd name="T4" fmla="*/ 38 w 22"/>
                    <a:gd name="T5" fmla="*/ 492 h 114"/>
                    <a:gd name="T6" fmla="*/ 38 w 22"/>
                    <a:gd name="T7" fmla="*/ 492 h 114"/>
                    <a:gd name="T8" fmla="*/ 38 w 22"/>
                    <a:gd name="T9" fmla="*/ 75 h 114"/>
                    <a:gd name="T10" fmla="*/ 143 w 22"/>
                    <a:gd name="T11" fmla="*/ 8 h 114"/>
                    <a:gd name="T12" fmla="*/ 122 w 22"/>
                    <a:gd name="T13" fmla="*/ 0 h 114"/>
                    <a:gd name="T14" fmla="*/ 0 w 22"/>
                    <a:gd name="T15" fmla="*/ 75 h 114"/>
                    <a:gd name="T16" fmla="*/ 0 w 22"/>
                    <a:gd name="T17" fmla="*/ 492 h 114"/>
                    <a:gd name="T18" fmla="*/ 0 w 22"/>
                    <a:gd name="T19" fmla="*/ 492 h 114"/>
                    <a:gd name="T20" fmla="*/ 84 w 22"/>
                    <a:gd name="T21" fmla="*/ 559 h 114"/>
                    <a:gd name="T22" fmla="*/ 38 w 22"/>
                    <a:gd name="T23" fmla="*/ 635 h 114"/>
                    <a:gd name="T24" fmla="*/ 122 w 22"/>
                    <a:gd name="T25" fmla="*/ 718 h 114"/>
                    <a:gd name="T26" fmla="*/ 143 w 22"/>
                    <a:gd name="T27" fmla="*/ 718 h 114"/>
                    <a:gd name="T28" fmla="*/ 79 w 22"/>
                    <a:gd name="T29" fmla="*/ 635 h 114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w 22"/>
                    <a:gd name="T46" fmla="*/ 0 h 114"/>
                    <a:gd name="T47" fmla="*/ 22 w 22"/>
                    <a:gd name="T48" fmla="*/ 114 h 114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T45" t="T46" r="T47" b="T48"/>
                  <a:pathLst>
                    <a:path w="22" h="114">
                      <a:moveTo>
                        <a:pt x="12" y="101"/>
                      </a:moveTo>
                      <a:cubicBezTo>
                        <a:pt x="12" y="95"/>
                        <a:pt x="15" y="91"/>
                        <a:pt x="19" y="89"/>
                      </a:cubicBezTo>
                      <a:cubicBezTo>
                        <a:pt x="7" y="87"/>
                        <a:pt x="6" y="81"/>
                        <a:pt x="6" y="78"/>
                      </a:cubicBezTo>
                      <a:cubicBezTo>
                        <a:pt x="6" y="78"/>
                        <a:pt x="6" y="78"/>
                        <a:pt x="6" y="78"/>
                      </a:cubicBezTo>
                      <a:cubicBezTo>
                        <a:pt x="6" y="12"/>
                        <a:pt x="6" y="12"/>
                        <a:pt x="6" y="12"/>
                      </a:cubicBezTo>
                      <a:cubicBezTo>
                        <a:pt x="6" y="8"/>
                        <a:pt x="8" y="1"/>
                        <a:pt x="22" y="1"/>
                      </a:cubicBezTo>
                      <a:cubicBezTo>
                        <a:pt x="21" y="0"/>
                        <a:pt x="20" y="0"/>
                        <a:pt x="19" y="0"/>
                      </a:cubicBezTo>
                      <a:cubicBezTo>
                        <a:pt x="4" y="0"/>
                        <a:pt x="0" y="7"/>
                        <a:pt x="0" y="12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81"/>
                        <a:pt x="1" y="87"/>
                        <a:pt x="13" y="89"/>
                      </a:cubicBezTo>
                      <a:cubicBezTo>
                        <a:pt x="8" y="91"/>
                        <a:pt x="6" y="95"/>
                        <a:pt x="6" y="101"/>
                      </a:cubicBezTo>
                      <a:cubicBezTo>
                        <a:pt x="6" y="108"/>
                        <a:pt x="11" y="114"/>
                        <a:pt x="19" y="114"/>
                      </a:cubicBezTo>
                      <a:cubicBezTo>
                        <a:pt x="20" y="114"/>
                        <a:pt x="21" y="114"/>
                        <a:pt x="22" y="114"/>
                      </a:cubicBezTo>
                      <a:cubicBezTo>
                        <a:pt x="16" y="112"/>
                        <a:pt x="12" y="107"/>
                        <a:pt x="12" y="101"/>
                      </a:cubicBezTo>
                      <a:close/>
                    </a:path>
                  </a:pathLst>
                </a:custGeom>
                <a:solidFill>
                  <a:srgbClr val="99CC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752" name="Freeform 460">
                  <a:extLst>
                    <a:ext uri="{FF2B5EF4-FFF2-40B4-BE49-F238E27FC236}">
                      <a16:creationId xmlns:a16="http://schemas.microsoft.com/office/drawing/2014/main" id="{159FBB55-0B37-4B94-A425-47ADA0BAE301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818" y="866"/>
                  <a:ext cx="96" cy="286"/>
                </a:xfrm>
                <a:custGeom>
                  <a:avLst/>
                  <a:gdLst>
                    <a:gd name="T0" fmla="*/ 205 w 38"/>
                    <a:gd name="T1" fmla="*/ 635 h 114"/>
                    <a:gd name="T2" fmla="*/ 159 w 38"/>
                    <a:gd name="T3" fmla="*/ 559 h 114"/>
                    <a:gd name="T4" fmla="*/ 243 w 38"/>
                    <a:gd name="T5" fmla="*/ 492 h 114"/>
                    <a:gd name="T6" fmla="*/ 243 w 38"/>
                    <a:gd name="T7" fmla="*/ 492 h 114"/>
                    <a:gd name="T8" fmla="*/ 243 w 38"/>
                    <a:gd name="T9" fmla="*/ 75 h 114"/>
                    <a:gd name="T10" fmla="*/ 121 w 38"/>
                    <a:gd name="T11" fmla="*/ 0 h 114"/>
                    <a:gd name="T12" fmla="*/ 0 w 38"/>
                    <a:gd name="T13" fmla="*/ 75 h 114"/>
                    <a:gd name="T14" fmla="*/ 0 w 38"/>
                    <a:gd name="T15" fmla="*/ 492 h 114"/>
                    <a:gd name="T16" fmla="*/ 0 w 38"/>
                    <a:gd name="T17" fmla="*/ 492 h 114"/>
                    <a:gd name="T18" fmla="*/ 83 w 38"/>
                    <a:gd name="T19" fmla="*/ 559 h 114"/>
                    <a:gd name="T20" fmla="*/ 38 w 38"/>
                    <a:gd name="T21" fmla="*/ 635 h 114"/>
                    <a:gd name="T22" fmla="*/ 121 w 38"/>
                    <a:gd name="T23" fmla="*/ 718 h 114"/>
                    <a:gd name="T24" fmla="*/ 205 w 38"/>
                    <a:gd name="T25" fmla="*/ 635 h 11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38"/>
                    <a:gd name="T40" fmla="*/ 0 h 114"/>
                    <a:gd name="T41" fmla="*/ 38 w 38"/>
                    <a:gd name="T42" fmla="*/ 114 h 114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38" h="114">
                      <a:moveTo>
                        <a:pt x="32" y="101"/>
                      </a:moveTo>
                      <a:cubicBezTo>
                        <a:pt x="32" y="95"/>
                        <a:pt x="29" y="91"/>
                        <a:pt x="25" y="89"/>
                      </a:cubicBezTo>
                      <a:cubicBezTo>
                        <a:pt x="37" y="87"/>
                        <a:pt x="38" y="81"/>
                        <a:pt x="38" y="78"/>
                      </a:cubicBezTo>
                      <a:cubicBezTo>
                        <a:pt x="38" y="78"/>
                        <a:pt x="38" y="78"/>
                        <a:pt x="38" y="78"/>
                      </a:cubicBezTo>
                      <a:cubicBezTo>
                        <a:pt x="38" y="12"/>
                        <a:pt x="38" y="12"/>
                        <a:pt x="38" y="12"/>
                      </a:cubicBezTo>
                      <a:cubicBezTo>
                        <a:pt x="38" y="7"/>
                        <a:pt x="34" y="0"/>
                        <a:pt x="19" y="0"/>
                      </a:cubicBezTo>
                      <a:cubicBezTo>
                        <a:pt x="4" y="0"/>
                        <a:pt x="0" y="7"/>
                        <a:pt x="0" y="12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81"/>
                        <a:pt x="1" y="87"/>
                        <a:pt x="13" y="89"/>
                      </a:cubicBezTo>
                      <a:cubicBezTo>
                        <a:pt x="8" y="91"/>
                        <a:pt x="6" y="95"/>
                        <a:pt x="6" y="101"/>
                      </a:cubicBezTo>
                      <a:cubicBezTo>
                        <a:pt x="6" y="108"/>
                        <a:pt x="11" y="114"/>
                        <a:pt x="19" y="114"/>
                      </a:cubicBezTo>
                      <a:cubicBezTo>
                        <a:pt x="26" y="114"/>
                        <a:pt x="32" y="108"/>
                        <a:pt x="32" y="101"/>
                      </a:cubicBezTo>
                      <a:close/>
                    </a:path>
                  </a:pathLst>
                </a:custGeom>
                <a:solidFill>
                  <a:srgbClr val="99CC00"/>
                </a:solidFill>
                <a:ln w="3175">
                  <a:solidFill>
                    <a:srgbClr val="343434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</p:grpSp>
          <p:grpSp>
            <p:nvGrpSpPr>
              <p:cNvPr id="737" name="Group 461">
                <a:extLst>
                  <a:ext uri="{FF2B5EF4-FFF2-40B4-BE49-F238E27FC236}">
                    <a16:creationId xmlns:a16="http://schemas.microsoft.com/office/drawing/2014/main" id="{277C3312-2A01-4851-A607-1CAC37A3FFBE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 rot="10800000">
                <a:off x="2880" y="1502"/>
                <a:ext cx="53" cy="157"/>
                <a:chOff x="627" y="867"/>
                <a:chExt cx="95" cy="279"/>
              </a:xfrm>
            </p:grpSpPr>
            <p:sp>
              <p:nvSpPr>
                <p:cNvPr id="744" name="Freeform 462">
                  <a:extLst>
                    <a:ext uri="{FF2B5EF4-FFF2-40B4-BE49-F238E27FC236}">
                      <a16:creationId xmlns:a16="http://schemas.microsoft.com/office/drawing/2014/main" id="{D994ACB0-538F-4952-BD29-24E868F953BA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27" y="867"/>
                  <a:ext cx="95" cy="279"/>
                </a:xfrm>
                <a:custGeom>
                  <a:avLst/>
                  <a:gdLst>
                    <a:gd name="T0" fmla="*/ 237 w 38"/>
                    <a:gd name="T1" fmla="*/ 0 h 112"/>
                    <a:gd name="T2" fmla="*/ 120 w 38"/>
                    <a:gd name="T3" fmla="*/ 229 h 112"/>
                    <a:gd name="T4" fmla="*/ 0 w 38"/>
                    <a:gd name="T5" fmla="*/ 0 h 112"/>
                    <a:gd name="T6" fmla="*/ 0 w 38"/>
                    <a:gd name="T7" fmla="*/ 5 h 112"/>
                    <a:gd name="T8" fmla="*/ 0 w 38"/>
                    <a:gd name="T9" fmla="*/ 620 h 112"/>
                    <a:gd name="T10" fmla="*/ 120 w 38"/>
                    <a:gd name="T11" fmla="*/ 695 h 112"/>
                    <a:gd name="T12" fmla="*/ 237 w 38"/>
                    <a:gd name="T13" fmla="*/ 620 h 112"/>
                    <a:gd name="T14" fmla="*/ 237 w 38"/>
                    <a:gd name="T15" fmla="*/ 620 h 112"/>
                    <a:gd name="T16" fmla="*/ 237 w 38"/>
                    <a:gd name="T17" fmla="*/ 5 h 112"/>
                    <a:gd name="T18" fmla="*/ 237 w 38"/>
                    <a:gd name="T19" fmla="*/ 0 h 112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38"/>
                    <a:gd name="T31" fmla="*/ 0 h 112"/>
                    <a:gd name="T32" fmla="*/ 38 w 38"/>
                    <a:gd name="T33" fmla="*/ 112 h 112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38" h="112">
                      <a:moveTo>
                        <a:pt x="38" y="0"/>
                      </a:moveTo>
                      <a:cubicBezTo>
                        <a:pt x="19" y="37"/>
                        <a:pt x="19" y="37"/>
                        <a:pt x="19" y="37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00"/>
                        <a:pt x="0" y="100"/>
                        <a:pt x="0" y="100"/>
                      </a:cubicBezTo>
                      <a:cubicBezTo>
                        <a:pt x="0" y="105"/>
                        <a:pt x="4" y="112"/>
                        <a:pt x="19" y="112"/>
                      </a:cubicBezTo>
                      <a:cubicBezTo>
                        <a:pt x="34" y="112"/>
                        <a:pt x="38" y="105"/>
                        <a:pt x="38" y="100"/>
                      </a:cubicBezTo>
                      <a:cubicBezTo>
                        <a:pt x="38" y="100"/>
                        <a:pt x="38" y="100"/>
                        <a:pt x="38" y="100"/>
                      </a:cubicBezTo>
                      <a:cubicBezTo>
                        <a:pt x="38" y="1"/>
                        <a:pt x="38" y="1"/>
                        <a:pt x="38" y="1"/>
                      </a:cubicBezTo>
                      <a:lnTo>
                        <a:pt x="38" y="0"/>
                      </a:lnTo>
                      <a:close/>
                    </a:path>
                  </a:pathLst>
                </a:custGeom>
                <a:solidFill>
                  <a:srgbClr val="FE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rot="10800000"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745" name="Freeform 463">
                  <a:extLst>
                    <a:ext uri="{FF2B5EF4-FFF2-40B4-BE49-F238E27FC236}">
                      <a16:creationId xmlns:a16="http://schemas.microsoft.com/office/drawing/2014/main" id="{0251949B-49F8-4D15-A3E6-38BA8F8A6290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72" y="867"/>
                  <a:ext cx="50" cy="279"/>
                </a:xfrm>
                <a:custGeom>
                  <a:avLst/>
                  <a:gdLst>
                    <a:gd name="T0" fmla="*/ 125 w 20"/>
                    <a:gd name="T1" fmla="*/ 620 h 112"/>
                    <a:gd name="T2" fmla="*/ 125 w 20"/>
                    <a:gd name="T3" fmla="*/ 0 h 112"/>
                    <a:gd name="T4" fmla="*/ 112 w 20"/>
                    <a:gd name="T5" fmla="*/ 30 h 112"/>
                    <a:gd name="T6" fmla="*/ 112 w 20"/>
                    <a:gd name="T7" fmla="*/ 620 h 112"/>
                    <a:gd name="T8" fmla="*/ 0 w 20"/>
                    <a:gd name="T9" fmla="*/ 695 h 112"/>
                    <a:gd name="T10" fmla="*/ 7 w 20"/>
                    <a:gd name="T11" fmla="*/ 695 h 112"/>
                    <a:gd name="T12" fmla="*/ 125 w 20"/>
                    <a:gd name="T13" fmla="*/ 620 h 11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0"/>
                    <a:gd name="T22" fmla="*/ 0 h 112"/>
                    <a:gd name="T23" fmla="*/ 20 w 20"/>
                    <a:gd name="T24" fmla="*/ 112 h 11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0" h="112">
                      <a:moveTo>
                        <a:pt x="20" y="100"/>
                      </a:moveTo>
                      <a:cubicBezTo>
                        <a:pt x="20" y="0"/>
                        <a:pt x="20" y="0"/>
                        <a:pt x="20" y="0"/>
                      </a:cubicBezTo>
                      <a:cubicBezTo>
                        <a:pt x="18" y="5"/>
                        <a:pt x="18" y="5"/>
                        <a:pt x="18" y="5"/>
                      </a:cubicBezTo>
                      <a:cubicBezTo>
                        <a:pt x="18" y="100"/>
                        <a:pt x="18" y="100"/>
                        <a:pt x="18" y="100"/>
                      </a:cubicBezTo>
                      <a:cubicBezTo>
                        <a:pt x="18" y="105"/>
                        <a:pt x="14" y="111"/>
                        <a:pt x="0" y="112"/>
                      </a:cubicBezTo>
                      <a:cubicBezTo>
                        <a:pt x="0" y="112"/>
                        <a:pt x="1" y="112"/>
                        <a:pt x="1" y="112"/>
                      </a:cubicBezTo>
                      <a:cubicBezTo>
                        <a:pt x="16" y="112"/>
                        <a:pt x="20" y="105"/>
                        <a:pt x="20" y="100"/>
                      </a:cubicBezTo>
                      <a:close/>
                    </a:path>
                  </a:pathLst>
                </a:custGeom>
                <a:solidFill>
                  <a:srgbClr val="FE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rot="10800000"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746" name="Freeform 464">
                  <a:extLst>
                    <a:ext uri="{FF2B5EF4-FFF2-40B4-BE49-F238E27FC236}">
                      <a16:creationId xmlns:a16="http://schemas.microsoft.com/office/drawing/2014/main" id="{53B5357D-A882-48D5-AF55-CDBE92AE7FAB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27" y="867"/>
                  <a:ext cx="55" cy="279"/>
                </a:xfrm>
                <a:custGeom>
                  <a:avLst/>
                  <a:gdLst>
                    <a:gd name="T0" fmla="*/ 137 w 22"/>
                    <a:gd name="T1" fmla="*/ 695 h 112"/>
                    <a:gd name="T2" fmla="*/ 37 w 22"/>
                    <a:gd name="T3" fmla="*/ 620 h 112"/>
                    <a:gd name="T4" fmla="*/ 37 w 22"/>
                    <a:gd name="T5" fmla="*/ 67 h 112"/>
                    <a:gd name="T6" fmla="*/ 0 w 22"/>
                    <a:gd name="T7" fmla="*/ 0 h 112"/>
                    <a:gd name="T8" fmla="*/ 0 w 22"/>
                    <a:gd name="T9" fmla="*/ 5 h 112"/>
                    <a:gd name="T10" fmla="*/ 0 w 22"/>
                    <a:gd name="T11" fmla="*/ 620 h 112"/>
                    <a:gd name="T12" fmla="*/ 120 w 22"/>
                    <a:gd name="T13" fmla="*/ 695 h 112"/>
                    <a:gd name="T14" fmla="*/ 137 w 22"/>
                    <a:gd name="T15" fmla="*/ 695 h 112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22"/>
                    <a:gd name="T25" fmla="*/ 0 h 112"/>
                    <a:gd name="T26" fmla="*/ 22 w 22"/>
                    <a:gd name="T27" fmla="*/ 112 h 112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22" h="112">
                      <a:moveTo>
                        <a:pt x="22" y="112"/>
                      </a:moveTo>
                      <a:cubicBezTo>
                        <a:pt x="8" y="111"/>
                        <a:pt x="6" y="104"/>
                        <a:pt x="6" y="100"/>
                      </a:cubicBezTo>
                      <a:cubicBezTo>
                        <a:pt x="6" y="11"/>
                        <a:pt x="6" y="11"/>
                        <a:pt x="6" y="11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00"/>
                        <a:pt x="0" y="100"/>
                        <a:pt x="0" y="100"/>
                      </a:cubicBezTo>
                      <a:cubicBezTo>
                        <a:pt x="0" y="105"/>
                        <a:pt x="4" y="112"/>
                        <a:pt x="19" y="112"/>
                      </a:cubicBezTo>
                      <a:cubicBezTo>
                        <a:pt x="20" y="112"/>
                        <a:pt x="21" y="112"/>
                        <a:pt x="22" y="112"/>
                      </a:cubicBezTo>
                      <a:close/>
                    </a:path>
                  </a:pathLst>
                </a:custGeom>
                <a:solidFill>
                  <a:srgbClr val="FE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rot="10800000"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747" name="Freeform 465">
                  <a:extLst>
                    <a:ext uri="{FF2B5EF4-FFF2-40B4-BE49-F238E27FC236}">
                      <a16:creationId xmlns:a16="http://schemas.microsoft.com/office/drawing/2014/main" id="{039FCD0D-6AD0-41E4-9A22-21BF7530B795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27" y="867"/>
                  <a:ext cx="95" cy="279"/>
                </a:xfrm>
                <a:custGeom>
                  <a:avLst/>
                  <a:gdLst>
                    <a:gd name="T0" fmla="*/ 237 w 38"/>
                    <a:gd name="T1" fmla="*/ 0 h 112"/>
                    <a:gd name="T2" fmla="*/ 120 w 38"/>
                    <a:gd name="T3" fmla="*/ 229 h 112"/>
                    <a:gd name="T4" fmla="*/ 0 w 38"/>
                    <a:gd name="T5" fmla="*/ 0 h 112"/>
                    <a:gd name="T6" fmla="*/ 0 w 38"/>
                    <a:gd name="T7" fmla="*/ 5 h 112"/>
                    <a:gd name="T8" fmla="*/ 0 w 38"/>
                    <a:gd name="T9" fmla="*/ 620 h 112"/>
                    <a:gd name="T10" fmla="*/ 120 w 38"/>
                    <a:gd name="T11" fmla="*/ 695 h 112"/>
                    <a:gd name="T12" fmla="*/ 237 w 38"/>
                    <a:gd name="T13" fmla="*/ 620 h 112"/>
                    <a:gd name="T14" fmla="*/ 237 w 38"/>
                    <a:gd name="T15" fmla="*/ 620 h 112"/>
                    <a:gd name="T16" fmla="*/ 237 w 38"/>
                    <a:gd name="T17" fmla="*/ 5 h 112"/>
                    <a:gd name="T18" fmla="*/ 237 w 38"/>
                    <a:gd name="T19" fmla="*/ 0 h 112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38"/>
                    <a:gd name="T31" fmla="*/ 0 h 112"/>
                    <a:gd name="T32" fmla="*/ 38 w 38"/>
                    <a:gd name="T33" fmla="*/ 112 h 112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38" h="112">
                      <a:moveTo>
                        <a:pt x="38" y="0"/>
                      </a:moveTo>
                      <a:cubicBezTo>
                        <a:pt x="19" y="37"/>
                        <a:pt x="19" y="37"/>
                        <a:pt x="19" y="37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00"/>
                        <a:pt x="0" y="100"/>
                        <a:pt x="0" y="100"/>
                      </a:cubicBezTo>
                      <a:cubicBezTo>
                        <a:pt x="0" y="105"/>
                        <a:pt x="4" y="112"/>
                        <a:pt x="19" y="112"/>
                      </a:cubicBezTo>
                      <a:cubicBezTo>
                        <a:pt x="34" y="112"/>
                        <a:pt x="38" y="105"/>
                        <a:pt x="38" y="100"/>
                      </a:cubicBezTo>
                      <a:cubicBezTo>
                        <a:pt x="38" y="100"/>
                        <a:pt x="38" y="100"/>
                        <a:pt x="38" y="100"/>
                      </a:cubicBezTo>
                      <a:cubicBezTo>
                        <a:pt x="38" y="1"/>
                        <a:pt x="38" y="1"/>
                        <a:pt x="38" y="1"/>
                      </a:cubicBezTo>
                      <a:lnTo>
                        <a:pt x="38" y="0"/>
                      </a:lnTo>
                      <a:close/>
                    </a:path>
                  </a:pathLst>
                </a:custGeom>
                <a:solidFill>
                  <a:srgbClr val="FE0000"/>
                </a:solidFill>
                <a:ln w="4763">
                  <a:solidFill>
                    <a:srgbClr val="343434"/>
                  </a:solidFill>
                  <a:miter lim="800000"/>
                  <a:headEnd/>
                  <a:tailEnd/>
                </a:ln>
              </p:spPr>
              <p:txBody>
                <a:bodyPr rot="10800000"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748" name="Freeform 466">
                  <a:extLst>
                    <a:ext uri="{FF2B5EF4-FFF2-40B4-BE49-F238E27FC236}">
                      <a16:creationId xmlns:a16="http://schemas.microsoft.com/office/drawing/2014/main" id="{8EBCE18B-62C1-4283-8DD6-F38B071C0AB3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57" y="917"/>
                  <a:ext cx="42" cy="52"/>
                </a:xfrm>
                <a:custGeom>
                  <a:avLst/>
                  <a:gdLst>
                    <a:gd name="T0" fmla="*/ 42 w 42"/>
                    <a:gd name="T1" fmla="*/ 0 h 52"/>
                    <a:gd name="T2" fmla="*/ 17 w 42"/>
                    <a:gd name="T3" fmla="*/ 47 h 52"/>
                    <a:gd name="T4" fmla="*/ 0 w 42"/>
                    <a:gd name="T5" fmla="*/ 10 h 52"/>
                    <a:gd name="T6" fmla="*/ 17 w 42"/>
                    <a:gd name="T7" fmla="*/ 52 h 52"/>
                    <a:gd name="T8" fmla="*/ 42 w 42"/>
                    <a:gd name="T9" fmla="*/ 0 h 5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42"/>
                    <a:gd name="T16" fmla="*/ 0 h 52"/>
                    <a:gd name="T17" fmla="*/ 42 w 42"/>
                    <a:gd name="T18" fmla="*/ 52 h 5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42" h="52">
                      <a:moveTo>
                        <a:pt x="42" y="0"/>
                      </a:moveTo>
                      <a:lnTo>
                        <a:pt x="17" y="47"/>
                      </a:lnTo>
                      <a:lnTo>
                        <a:pt x="0" y="10"/>
                      </a:lnTo>
                      <a:lnTo>
                        <a:pt x="17" y="52"/>
                      </a:lnTo>
                      <a:lnTo>
                        <a:pt x="42" y="0"/>
                      </a:lnTo>
                      <a:close/>
                    </a:path>
                  </a:pathLst>
                </a:custGeom>
                <a:solidFill>
                  <a:srgbClr val="FE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rot="10800000"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</p:grpSp>
          <p:grpSp>
            <p:nvGrpSpPr>
              <p:cNvPr id="738" name="Group 467">
                <a:extLst>
                  <a:ext uri="{FF2B5EF4-FFF2-40B4-BE49-F238E27FC236}">
                    <a16:creationId xmlns:a16="http://schemas.microsoft.com/office/drawing/2014/main" id="{C494E058-6CB0-416C-9897-29DCC9E30F4A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 rot="10800000">
                <a:off x="3200" y="1459"/>
                <a:ext cx="54" cy="156"/>
                <a:chOff x="627" y="867"/>
                <a:chExt cx="95" cy="279"/>
              </a:xfrm>
            </p:grpSpPr>
            <p:sp>
              <p:nvSpPr>
                <p:cNvPr id="739" name="Freeform 468">
                  <a:extLst>
                    <a:ext uri="{FF2B5EF4-FFF2-40B4-BE49-F238E27FC236}">
                      <a16:creationId xmlns:a16="http://schemas.microsoft.com/office/drawing/2014/main" id="{60B87022-F8B7-45E3-860A-4E4ADA1C3B7C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27" y="867"/>
                  <a:ext cx="95" cy="279"/>
                </a:xfrm>
                <a:custGeom>
                  <a:avLst/>
                  <a:gdLst>
                    <a:gd name="T0" fmla="*/ 237 w 38"/>
                    <a:gd name="T1" fmla="*/ 0 h 112"/>
                    <a:gd name="T2" fmla="*/ 120 w 38"/>
                    <a:gd name="T3" fmla="*/ 229 h 112"/>
                    <a:gd name="T4" fmla="*/ 0 w 38"/>
                    <a:gd name="T5" fmla="*/ 0 h 112"/>
                    <a:gd name="T6" fmla="*/ 0 w 38"/>
                    <a:gd name="T7" fmla="*/ 5 h 112"/>
                    <a:gd name="T8" fmla="*/ 0 w 38"/>
                    <a:gd name="T9" fmla="*/ 620 h 112"/>
                    <a:gd name="T10" fmla="*/ 120 w 38"/>
                    <a:gd name="T11" fmla="*/ 695 h 112"/>
                    <a:gd name="T12" fmla="*/ 237 w 38"/>
                    <a:gd name="T13" fmla="*/ 620 h 112"/>
                    <a:gd name="T14" fmla="*/ 237 w 38"/>
                    <a:gd name="T15" fmla="*/ 620 h 112"/>
                    <a:gd name="T16" fmla="*/ 237 w 38"/>
                    <a:gd name="T17" fmla="*/ 5 h 112"/>
                    <a:gd name="T18" fmla="*/ 237 w 38"/>
                    <a:gd name="T19" fmla="*/ 0 h 112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38"/>
                    <a:gd name="T31" fmla="*/ 0 h 112"/>
                    <a:gd name="T32" fmla="*/ 38 w 38"/>
                    <a:gd name="T33" fmla="*/ 112 h 112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38" h="112">
                      <a:moveTo>
                        <a:pt x="38" y="0"/>
                      </a:moveTo>
                      <a:cubicBezTo>
                        <a:pt x="19" y="37"/>
                        <a:pt x="19" y="37"/>
                        <a:pt x="19" y="37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00"/>
                        <a:pt x="0" y="100"/>
                        <a:pt x="0" y="100"/>
                      </a:cubicBezTo>
                      <a:cubicBezTo>
                        <a:pt x="0" y="105"/>
                        <a:pt x="4" y="112"/>
                        <a:pt x="19" y="112"/>
                      </a:cubicBezTo>
                      <a:cubicBezTo>
                        <a:pt x="34" y="112"/>
                        <a:pt x="38" y="105"/>
                        <a:pt x="38" y="100"/>
                      </a:cubicBezTo>
                      <a:cubicBezTo>
                        <a:pt x="38" y="100"/>
                        <a:pt x="38" y="100"/>
                        <a:pt x="38" y="100"/>
                      </a:cubicBezTo>
                      <a:cubicBezTo>
                        <a:pt x="38" y="1"/>
                        <a:pt x="38" y="1"/>
                        <a:pt x="38" y="1"/>
                      </a:cubicBezTo>
                      <a:lnTo>
                        <a:pt x="38" y="0"/>
                      </a:lnTo>
                      <a:close/>
                    </a:path>
                  </a:pathLst>
                </a:custGeom>
                <a:solidFill>
                  <a:srgbClr val="FE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rot="10800000"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740" name="Freeform 469">
                  <a:extLst>
                    <a:ext uri="{FF2B5EF4-FFF2-40B4-BE49-F238E27FC236}">
                      <a16:creationId xmlns:a16="http://schemas.microsoft.com/office/drawing/2014/main" id="{CC81F1EF-F09D-4BBC-8C59-E4A67682B559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72" y="867"/>
                  <a:ext cx="50" cy="279"/>
                </a:xfrm>
                <a:custGeom>
                  <a:avLst/>
                  <a:gdLst>
                    <a:gd name="T0" fmla="*/ 125 w 20"/>
                    <a:gd name="T1" fmla="*/ 620 h 112"/>
                    <a:gd name="T2" fmla="*/ 125 w 20"/>
                    <a:gd name="T3" fmla="*/ 0 h 112"/>
                    <a:gd name="T4" fmla="*/ 112 w 20"/>
                    <a:gd name="T5" fmla="*/ 30 h 112"/>
                    <a:gd name="T6" fmla="*/ 112 w 20"/>
                    <a:gd name="T7" fmla="*/ 620 h 112"/>
                    <a:gd name="T8" fmla="*/ 0 w 20"/>
                    <a:gd name="T9" fmla="*/ 695 h 112"/>
                    <a:gd name="T10" fmla="*/ 7 w 20"/>
                    <a:gd name="T11" fmla="*/ 695 h 112"/>
                    <a:gd name="T12" fmla="*/ 125 w 20"/>
                    <a:gd name="T13" fmla="*/ 620 h 11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0"/>
                    <a:gd name="T22" fmla="*/ 0 h 112"/>
                    <a:gd name="T23" fmla="*/ 20 w 20"/>
                    <a:gd name="T24" fmla="*/ 112 h 11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0" h="112">
                      <a:moveTo>
                        <a:pt x="20" y="100"/>
                      </a:moveTo>
                      <a:cubicBezTo>
                        <a:pt x="20" y="0"/>
                        <a:pt x="20" y="0"/>
                        <a:pt x="20" y="0"/>
                      </a:cubicBezTo>
                      <a:cubicBezTo>
                        <a:pt x="18" y="5"/>
                        <a:pt x="18" y="5"/>
                        <a:pt x="18" y="5"/>
                      </a:cubicBezTo>
                      <a:cubicBezTo>
                        <a:pt x="18" y="100"/>
                        <a:pt x="18" y="100"/>
                        <a:pt x="18" y="100"/>
                      </a:cubicBezTo>
                      <a:cubicBezTo>
                        <a:pt x="18" y="105"/>
                        <a:pt x="14" y="111"/>
                        <a:pt x="0" y="112"/>
                      </a:cubicBezTo>
                      <a:cubicBezTo>
                        <a:pt x="0" y="112"/>
                        <a:pt x="1" y="112"/>
                        <a:pt x="1" y="112"/>
                      </a:cubicBezTo>
                      <a:cubicBezTo>
                        <a:pt x="16" y="112"/>
                        <a:pt x="20" y="105"/>
                        <a:pt x="20" y="100"/>
                      </a:cubicBezTo>
                      <a:close/>
                    </a:path>
                  </a:pathLst>
                </a:custGeom>
                <a:solidFill>
                  <a:srgbClr val="FE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rot="10800000"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741" name="Freeform 470">
                  <a:extLst>
                    <a:ext uri="{FF2B5EF4-FFF2-40B4-BE49-F238E27FC236}">
                      <a16:creationId xmlns:a16="http://schemas.microsoft.com/office/drawing/2014/main" id="{96BE05D1-6389-46DB-9296-0AA6B64D8927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27" y="867"/>
                  <a:ext cx="55" cy="279"/>
                </a:xfrm>
                <a:custGeom>
                  <a:avLst/>
                  <a:gdLst>
                    <a:gd name="T0" fmla="*/ 137 w 22"/>
                    <a:gd name="T1" fmla="*/ 695 h 112"/>
                    <a:gd name="T2" fmla="*/ 37 w 22"/>
                    <a:gd name="T3" fmla="*/ 620 h 112"/>
                    <a:gd name="T4" fmla="*/ 37 w 22"/>
                    <a:gd name="T5" fmla="*/ 67 h 112"/>
                    <a:gd name="T6" fmla="*/ 0 w 22"/>
                    <a:gd name="T7" fmla="*/ 0 h 112"/>
                    <a:gd name="T8" fmla="*/ 0 w 22"/>
                    <a:gd name="T9" fmla="*/ 5 h 112"/>
                    <a:gd name="T10" fmla="*/ 0 w 22"/>
                    <a:gd name="T11" fmla="*/ 620 h 112"/>
                    <a:gd name="T12" fmla="*/ 120 w 22"/>
                    <a:gd name="T13" fmla="*/ 695 h 112"/>
                    <a:gd name="T14" fmla="*/ 137 w 22"/>
                    <a:gd name="T15" fmla="*/ 695 h 112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22"/>
                    <a:gd name="T25" fmla="*/ 0 h 112"/>
                    <a:gd name="T26" fmla="*/ 22 w 22"/>
                    <a:gd name="T27" fmla="*/ 112 h 112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22" h="112">
                      <a:moveTo>
                        <a:pt x="22" y="112"/>
                      </a:moveTo>
                      <a:cubicBezTo>
                        <a:pt x="8" y="111"/>
                        <a:pt x="6" y="104"/>
                        <a:pt x="6" y="100"/>
                      </a:cubicBezTo>
                      <a:cubicBezTo>
                        <a:pt x="6" y="11"/>
                        <a:pt x="6" y="11"/>
                        <a:pt x="6" y="11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00"/>
                        <a:pt x="0" y="100"/>
                        <a:pt x="0" y="100"/>
                      </a:cubicBezTo>
                      <a:cubicBezTo>
                        <a:pt x="0" y="105"/>
                        <a:pt x="4" y="112"/>
                        <a:pt x="19" y="112"/>
                      </a:cubicBezTo>
                      <a:cubicBezTo>
                        <a:pt x="20" y="112"/>
                        <a:pt x="21" y="112"/>
                        <a:pt x="22" y="112"/>
                      </a:cubicBezTo>
                      <a:close/>
                    </a:path>
                  </a:pathLst>
                </a:custGeom>
                <a:solidFill>
                  <a:srgbClr val="FE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rot="10800000"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742" name="Freeform 471">
                  <a:extLst>
                    <a:ext uri="{FF2B5EF4-FFF2-40B4-BE49-F238E27FC236}">
                      <a16:creationId xmlns:a16="http://schemas.microsoft.com/office/drawing/2014/main" id="{92967B1F-DBA5-4ED8-8932-FA7CEC71DD3B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27" y="867"/>
                  <a:ext cx="95" cy="279"/>
                </a:xfrm>
                <a:custGeom>
                  <a:avLst/>
                  <a:gdLst>
                    <a:gd name="T0" fmla="*/ 237 w 38"/>
                    <a:gd name="T1" fmla="*/ 0 h 112"/>
                    <a:gd name="T2" fmla="*/ 120 w 38"/>
                    <a:gd name="T3" fmla="*/ 229 h 112"/>
                    <a:gd name="T4" fmla="*/ 0 w 38"/>
                    <a:gd name="T5" fmla="*/ 0 h 112"/>
                    <a:gd name="T6" fmla="*/ 0 w 38"/>
                    <a:gd name="T7" fmla="*/ 5 h 112"/>
                    <a:gd name="T8" fmla="*/ 0 w 38"/>
                    <a:gd name="T9" fmla="*/ 620 h 112"/>
                    <a:gd name="T10" fmla="*/ 120 w 38"/>
                    <a:gd name="T11" fmla="*/ 695 h 112"/>
                    <a:gd name="T12" fmla="*/ 237 w 38"/>
                    <a:gd name="T13" fmla="*/ 620 h 112"/>
                    <a:gd name="T14" fmla="*/ 237 w 38"/>
                    <a:gd name="T15" fmla="*/ 620 h 112"/>
                    <a:gd name="T16" fmla="*/ 237 w 38"/>
                    <a:gd name="T17" fmla="*/ 5 h 112"/>
                    <a:gd name="T18" fmla="*/ 237 w 38"/>
                    <a:gd name="T19" fmla="*/ 0 h 112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38"/>
                    <a:gd name="T31" fmla="*/ 0 h 112"/>
                    <a:gd name="T32" fmla="*/ 38 w 38"/>
                    <a:gd name="T33" fmla="*/ 112 h 112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38" h="112">
                      <a:moveTo>
                        <a:pt x="38" y="0"/>
                      </a:moveTo>
                      <a:cubicBezTo>
                        <a:pt x="19" y="37"/>
                        <a:pt x="19" y="37"/>
                        <a:pt x="19" y="37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00"/>
                        <a:pt x="0" y="100"/>
                        <a:pt x="0" y="100"/>
                      </a:cubicBezTo>
                      <a:cubicBezTo>
                        <a:pt x="0" y="105"/>
                        <a:pt x="4" y="112"/>
                        <a:pt x="19" y="112"/>
                      </a:cubicBezTo>
                      <a:cubicBezTo>
                        <a:pt x="34" y="112"/>
                        <a:pt x="38" y="105"/>
                        <a:pt x="38" y="100"/>
                      </a:cubicBezTo>
                      <a:cubicBezTo>
                        <a:pt x="38" y="100"/>
                        <a:pt x="38" y="100"/>
                        <a:pt x="38" y="100"/>
                      </a:cubicBezTo>
                      <a:cubicBezTo>
                        <a:pt x="38" y="1"/>
                        <a:pt x="38" y="1"/>
                        <a:pt x="38" y="1"/>
                      </a:cubicBezTo>
                      <a:lnTo>
                        <a:pt x="38" y="0"/>
                      </a:lnTo>
                      <a:close/>
                    </a:path>
                  </a:pathLst>
                </a:custGeom>
                <a:solidFill>
                  <a:srgbClr val="FE0000"/>
                </a:solidFill>
                <a:ln w="4763">
                  <a:solidFill>
                    <a:srgbClr val="343434"/>
                  </a:solidFill>
                  <a:miter lim="800000"/>
                  <a:headEnd/>
                  <a:tailEnd/>
                </a:ln>
              </p:spPr>
              <p:txBody>
                <a:bodyPr rot="10800000"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  <p:sp>
              <p:nvSpPr>
                <p:cNvPr id="743" name="Freeform 472">
                  <a:extLst>
                    <a:ext uri="{FF2B5EF4-FFF2-40B4-BE49-F238E27FC236}">
                      <a16:creationId xmlns:a16="http://schemas.microsoft.com/office/drawing/2014/main" id="{2F285452-A1BB-4A8D-80F5-750B4CD82B44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57" y="917"/>
                  <a:ext cx="42" cy="52"/>
                </a:xfrm>
                <a:custGeom>
                  <a:avLst/>
                  <a:gdLst>
                    <a:gd name="T0" fmla="*/ 42 w 42"/>
                    <a:gd name="T1" fmla="*/ 0 h 52"/>
                    <a:gd name="T2" fmla="*/ 17 w 42"/>
                    <a:gd name="T3" fmla="*/ 47 h 52"/>
                    <a:gd name="T4" fmla="*/ 0 w 42"/>
                    <a:gd name="T5" fmla="*/ 10 h 52"/>
                    <a:gd name="T6" fmla="*/ 17 w 42"/>
                    <a:gd name="T7" fmla="*/ 52 h 52"/>
                    <a:gd name="T8" fmla="*/ 42 w 42"/>
                    <a:gd name="T9" fmla="*/ 0 h 5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42"/>
                    <a:gd name="T16" fmla="*/ 0 h 52"/>
                    <a:gd name="T17" fmla="*/ 42 w 42"/>
                    <a:gd name="T18" fmla="*/ 52 h 5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42" h="52">
                      <a:moveTo>
                        <a:pt x="42" y="0"/>
                      </a:moveTo>
                      <a:lnTo>
                        <a:pt x="17" y="47"/>
                      </a:lnTo>
                      <a:lnTo>
                        <a:pt x="0" y="10"/>
                      </a:lnTo>
                      <a:lnTo>
                        <a:pt x="17" y="52"/>
                      </a:lnTo>
                      <a:lnTo>
                        <a:pt x="42" y="0"/>
                      </a:lnTo>
                      <a:close/>
                    </a:path>
                  </a:pathLst>
                </a:custGeom>
                <a:solidFill>
                  <a:srgbClr val="FE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rot="10800000"/>
                <a:lstStyle/>
                <a:p>
                  <a:pPr algn="ctr" defTabSz="870875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952" b="1">
                    <a:solidFill>
                      <a:srgbClr val="000000"/>
                    </a:solidFill>
                    <a:latin typeface="Arial" charset="0"/>
                    <a:cs typeface="Arial"/>
                  </a:endParaRPr>
                </a:p>
              </p:txBody>
            </p:sp>
          </p:grpSp>
        </p:grpSp>
      </p:grpSp>
      <p:grpSp>
        <p:nvGrpSpPr>
          <p:cNvPr id="817" name="Group 816">
            <a:extLst>
              <a:ext uri="{FF2B5EF4-FFF2-40B4-BE49-F238E27FC236}">
                <a16:creationId xmlns:a16="http://schemas.microsoft.com/office/drawing/2014/main" id="{9BB9BDC7-5027-46AF-A24B-17C944943B7C}"/>
              </a:ext>
            </a:extLst>
          </p:cNvPr>
          <p:cNvGrpSpPr/>
          <p:nvPr/>
        </p:nvGrpSpPr>
        <p:grpSpPr>
          <a:xfrm>
            <a:off x="3708294" y="4988241"/>
            <a:ext cx="1452547" cy="243416"/>
            <a:chOff x="3703413" y="5118101"/>
            <a:chExt cx="1525174" cy="255587"/>
          </a:xfrm>
        </p:grpSpPr>
        <p:sp>
          <p:nvSpPr>
            <p:cNvPr id="818" name="Freeform 985">
              <a:extLst>
                <a:ext uri="{FF2B5EF4-FFF2-40B4-BE49-F238E27FC236}">
                  <a16:creationId xmlns:a16="http://schemas.microsoft.com/office/drawing/2014/main" id="{41D0F9A3-4219-495C-9BE8-1F4632FF3E98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128355" y="5118101"/>
              <a:ext cx="69437" cy="200596"/>
            </a:xfrm>
            <a:custGeom>
              <a:avLst/>
              <a:gdLst>
                <a:gd name="T0" fmla="*/ 237 w 38"/>
                <a:gd name="T1" fmla="*/ 0 h 112"/>
                <a:gd name="T2" fmla="*/ 120 w 38"/>
                <a:gd name="T3" fmla="*/ 229 h 112"/>
                <a:gd name="T4" fmla="*/ 0 w 38"/>
                <a:gd name="T5" fmla="*/ 0 h 112"/>
                <a:gd name="T6" fmla="*/ 0 w 38"/>
                <a:gd name="T7" fmla="*/ 5 h 112"/>
                <a:gd name="T8" fmla="*/ 0 w 38"/>
                <a:gd name="T9" fmla="*/ 620 h 112"/>
                <a:gd name="T10" fmla="*/ 120 w 38"/>
                <a:gd name="T11" fmla="*/ 695 h 112"/>
                <a:gd name="T12" fmla="*/ 237 w 38"/>
                <a:gd name="T13" fmla="*/ 620 h 112"/>
                <a:gd name="T14" fmla="*/ 237 w 38"/>
                <a:gd name="T15" fmla="*/ 620 h 112"/>
                <a:gd name="T16" fmla="*/ 237 w 38"/>
                <a:gd name="T17" fmla="*/ 5 h 112"/>
                <a:gd name="T18" fmla="*/ 237 w 38"/>
                <a:gd name="T19" fmla="*/ 0 h 11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8"/>
                <a:gd name="T31" fmla="*/ 0 h 112"/>
                <a:gd name="T32" fmla="*/ 38 w 38"/>
                <a:gd name="T33" fmla="*/ 112 h 11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8" h="112">
                  <a:moveTo>
                    <a:pt x="38" y="0"/>
                  </a:moveTo>
                  <a:cubicBezTo>
                    <a:pt x="19" y="37"/>
                    <a:pt x="19" y="37"/>
                    <a:pt x="19" y="3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00"/>
                    <a:pt x="0" y="100"/>
                    <a:pt x="0" y="100"/>
                  </a:cubicBezTo>
                  <a:cubicBezTo>
                    <a:pt x="0" y="105"/>
                    <a:pt x="4" y="112"/>
                    <a:pt x="19" y="112"/>
                  </a:cubicBezTo>
                  <a:cubicBezTo>
                    <a:pt x="34" y="112"/>
                    <a:pt x="38" y="105"/>
                    <a:pt x="38" y="100"/>
                  </a:cubicBezTo>
                  <a:cubicBezTo>
                    <a:pt x="38" y="100"/>
                    <a:pt x="38" y="100"/>
                    <a:pt x="38" y="100"/>
                  </a:cubicBezTo>
                  <a:cubicBezTo>
                    <a:pt x="38" y="1"/>
                    <a:pt x="38" y="1"/>
                    <a:pt x="38" y="1"/>
                  </a:cubicBezTo>
                  <a:lnTo>
                    <a:pt x="38" y="0"/>
                  </a:lnTo>
                  <a:close/>
                </a:path>
              </a:pathLst>
            </a:custGeom>
            <a:solidFill>
              <a:srgbClr val="FE0000"/>
            </a:solidFill>
            <a:ln w="4763">
              <a:solidFill>
                <a:srgbClr val="343434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819" name="Freeform 991">
              <a:extLst>
                <a:ext uri="{FF2B5EF4-FFF2-40B4-BE49-F238E27FC236}">
                  <a16:creationId xmlns:a16="http://schemas.microsoft.com/office/drawing/2014/main" id="{DBB4A41D-E098-4BFC-B96F-120161D3584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425428" y="5118101"/>
              <a:ext cx="69437" cy="200596"/>
            </a:xfrm>
            <a:custGeom>
              <a:avLst/>
              <a:gdLst>
                <a:gd name="T0" fmla="*/ 237 w 38"/>
                <a:gd name="T1" fmla="*/ 0 h 112"/>
                <a:gd name="T2" fmla="*/ 120 w 38"/>
                <a:gd name="T3" fmla="*/ 229 h 112"/>
                <a:gd name="T4" fmla="*/ 0 w 38"/>
                <a:gd name="T5" fmla="*/ 0 h 112"/>
                <a:gd name="T6" fmla="*/ 0 w 38"/>
                <a:gd name="T7" fmla="*/ 5 h 112"/>
                <a:gd name="T8" fmla="*/ 0 w 38"/>
                <a:gd name="T9" fmla="*/ 620 h 112"/>
                <a:gd name="T10" fmla="*/ 120 w 38"/>
                <a:gd name="T11" fmla="*/ 695 h 112"/>
                <a:gd name="T12" fmla="*/ 237 w 38"/>
                <a:gd name="T13" fmla="*/ 620 h 112"/>
                <a:gd name="T14" fmla="*/ 237 w 38"/>
                <a:gd name="T15" fmla="*/ 620 h 112"/>
                <a:gd name="T16" fmla="*/ 237 w 38"/>
                <a:gd name="T17" fmla="*/ 5 h 112"/>
                <a:gd name="T18" fmla="*/ 237 w 38"/>
                <a:gd name="T19" fmla="*/ 0 h 11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8"/>
                <a:gd name="T31" fmla="*/ 0 h 112"/>
                <a:gd name="T32" fmla="*/ 38 w 38"/>
                <a:gd name="T33" fmla="*/ 112 h 11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8" h="112">
                  <a:moveTo>
                    <a:pt x="38" y="0"/>
                  </a:moveTo>
                  <a:cubicBezTo>
                    <a:pt x="19" y="37"/>
                    <a:pt x="19" y="37"/>
                    <a:pt x="19" y="3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00"/>
                    <a:pt x="0" y="100"/>
                    <a:pt x="0" y="100"/>
                  </a:cubicBezTo>
                  <a:cubicBezTo>
                    <a:pt x="0" y="105"/>
                    <a:pt x="4" y="112"/>
                    <a:pt x="19" y="112"/>
                  </a:cubicBezTo>
                  <a:cubicBezTo>
                    <a:pt x="34" y="112"/>
                    <a:pt x="38" y="105"/>
                    <a:pt x="38" y="100"/>
                  </a:cubicBezTo>
                  <a:cubicBezTo>
                    <a:pt x="38" y="100"/>
                    <a:pt x="38" y="100"/>
                    <a:pt x="38" y="100"/>
                  </a:cubicBezTo>
                  <a:cubicBezTo>
                    <a:pt x="38" y="1"/>
                    <a:pt x="38" y="1"/>
                    <a:pt x="38" y="1"/>
                  </a:cubicBezTo>
                  <a:lnTo>
                    <a:pt x="38" y="0"/>
                  </a:lnTo>
                  <a:close/>
                </a:path>
              </a:pathLst>
            </a:custGeom>
            <a:solidFill>
              <a:srgbClr val="FE0000"/>
            </a:solidFill>
            <a:ln w="4763">
              <a:solidFill>
                <a:srgbClr val="343434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820" name="Freeform 997">
              <a:extLst>
                <a:ext uri="{FF2B5EF4-FFF2-40B4-BE49-F238E27FC236}">
                  <a16:creationId xmlns:a16="http://schemas.microsoft.com/office/drawing/2014/main" id="{528E8E9F-983C-4E79-93C4-B6363B7634D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906172" y="5118101"/>
              <a:ext cx="68152" cy="200596"/>
            </a:xfrm>
            <a:custGeom>
              <a:avLst/>
              <a:gdLst>
                <a:gd name="T0" fmla="*/ 237 w 38"/>
                <a:gd name="T1" fmla="*/ 0 h 112"/>
                <a:gd name="T2" fmla="*/ 120 w 38"/>
                <a:gd name="T3" fmla="*/ 229 h 112"/>
                <a:gd name="T4" fmla="*/ 0 w 38"/>
                <a:gd name="T5" fmla="*/ 0 h 112"/>
                <a:gd name="T6" fmla="*/ 0 w 38"/>
                <a:gd name="T7" fmla="*/ 5 h 112"/>
                <a:gd name="T8" fmla="*/ 0 w 38"/>
                <a:gd name="T9" fmla="*/ 620 h 112"/>
                <a:gd name="T10" fmla="*/ 120 w 38"/>
                <a:gd name="T11" fmla="*/ 695 h 112"/>
                <a:gd name="T12" fmla="*/ 237 w 38"/>
                <a:gd name="T13" fmla="*/ 620 h 112"/>
                <a:gd name="T14" fmla="*/ 237 w 38"/>
                <a:gd name="T15" fmla="*/ 620 h 112"/>
                <a:gd name="T16" fmla="*/ 237 w 38"/>
                <a:gd name="T17" fmla="*/ 5 h 112"/>
                <a:gd name="T18" fmla="*/ 237 w 38"/>
                <a:gd name="T19" fmla="*/ 0 h 11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8"/>
                <a:gd name="T31" fmla="*/ 0 h 112"/>
                <a:gd name="T32" fmla="*/ 38 w 38"/>
                <a:gd name="T33" fmla="*/ 112 h 11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8" h="112">
                  <a:moveTo>
                    <a:pt x="38" y="0"/>
                  </a:moveTo>
                  <a:cubicBezTo>
                    <a:pt x="19" y="37"/>
                    <a:pt x="19" y="37"/>
                    <a:pt x="19" y="3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00"/>
                    <a:pt x="0" y="100"/>
                    <a:pt x="0" y="100"/>
                  </a:cubicBezTo>
                  <a:cubicBezTo>
                    <a:pt x="0" y="105"/>
                    <a:pt x="4" y="112"/>
                    <a:pt x="19" y="112"/>
                  </a:cubicBezTo>
                  <a:cubicBezTo>
                    <a:pt x="34" y="112"/>
                    <a:pt x="38" y="105"/>
                    <a:pt x="38" y="100"/>
                  </a:cubicBezTo>
                  <a:cubicBezTo>
                    <a:pt x="38" y="100"/>
                    <a:pt x="38" y="100"/>
                    <a:pt x="38" y="100"/>
                  </a:cubicBezTo>
                  <a:cubicBezTo>
                    <a:pt x="38" y="1"/>
                    <a:pt x="38" y="1"/>
                    <a:pt x="38" y="1"/>
                  </a:cubicBezTo>
                  <a:lnTo>
                    <a:pt x="38" y="0"/>
                  </a:lnTo>
                  <a:close/>
                </a:path>
              </a:pathLst>
            </a:custGeom>
            <a:solidFill>
              <a:srgbClr val="FE0000"/>
            </a:solidFill>
            <a:ln w="4763">
              <a:solidFill>
                <a:srgbClr val="343434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821" name="Freeform 1013">
              <a:extLst>
                <a:ext uri="{FF2B5EF4-FFF2-40B4-BE49-F238E27FC236}">
                  <a16:creationId xmlns:a16="http://schemas.microsoft.com/office/drawing/2014/main" id="{879398B9-5C55-487F-B274-6DE51B8355E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996381" y="5119688"/>
              <a:ext cx="68152" cy="199310"/>
            </a:xfrm>
            <a:custGeom>
              <a:avLst/>
              <a:gdLst>
                <a:gd name="T0" fmla="*/ 237 w 38"/>
                <a:gd name="T1" fmla="*/ 621 h 111"/>
                <a:gd name="T2" fmla="*/ 237 w 38"/>
                <a:gd name="T3" fmla="*/ 0 h 111"/>
                <a:gd name="T4" fmla="*/ 155 w 38"/>
                <a:gd name="T5" fmla="*/ 70 h 111"/>
                <a:gd name="T6" fmla="*/ 200 w 38"/>
                <a:gd name="T7" fmla="*/ 138 h 111"/>
                <a:gd name="T8" fmla="*/ 120 w 38"/>
                <a:gd name="T9" fmla="*/ 225 h 111"/>
                <a:gd name="T10" fmla="*/ 37 w 38"/>
                <a:gd name="T11" fmla="*/ 138 h 111"/>
                <a:gd name="T12" fmla="*/ 80 w 38"/>
                <a:gd name="T13" fmla="*/ 70 h 111"/>
                <a:gd name="T14" fmla="*/ 0 w 38"/>
                <a:gd name="T15" fmla="*/ 0 h 111"/>
                <a:gd name="T16" fmla="*/ 0 w 38"/>
                <a:gd name="T17" fmla="*/ 621 h 111"/>
                <a:gd name="T18" fmla="*/ 120 w 38"/>
                <a:gd name="T19" fmla="*/ 696 h 111"/>
                <a:gd name="T20" fmla="*/ 237 w 38"/>
                <a:gd name="T21" fmla="*/ 621 h 111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38"/>
                <a:gd name="T34" fmla="*/ 0 h 111"/>
                <a:gd name="T35" fmla="*/ 38 w 38"/>
                <a:gd name="T36" fmla="*/ 111 h 111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38" h="111">
                  <a:moveTo>
                    <a:pt x="38" y="99"/>
                  </a:moveTo>
                  <a:cubicBezTo>
                    <a:pt x="38" y="0"/>
                    <a:pt x="38" y="0"/>
                    <a:pt x="38" y="0"/>
                  </a:cubicBezTo>
                  <a:cubicBezTo>
                    <a:pt x="37" y="3"/>
                    <a:pt x="36" y="9"/>
                    <a:pt x="25" y="11"/>
                  </a:cubicBezTo>
                  <a:cubicBezTo>
                    <a:pt x="29" y="13"/>
                    <a:pt x="32" y="17"/>
                    <a:pt x="32" y="22"/>
                  </a:cubicBezTo>
                  <a:cubicBezTo>
                    <a:pt x="32" y="30"/>
                    <a:pt x="26" y="36"/>
                    <a:pt x="19" y="36"/>
                  </a:cubicBezTo>
                  <a:cubicBezTo>
                    <a:pt x="11" y="36"/>
                    <a:pt x="6" y="30"/>
                    <a:pt x="6" y="22"/>
                  </a:cubicBezTo>
                  <a:cubicBezTo>
                    <a:pt x="6" y="17"/>
                    <a:pt x="8" y="13"/>
                    <a:pt x="13" y="11"/>
                  </a:cubicBezTo>
                  <a:cubicBezTo>
                    <a:pt x="1" y="9"/>
                    <a:pt x="0" y="3"/>
                    <a:pt x="0" y="0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106"/>
                    <a:pt x="4" y="111"/>
                    <a:pt x="19" y="111"/>
                  </a:cubicBezTo>
                  <a:cubicBezTo>
                    <a:pt x="34" y="111"/>
                    <a:pt x="38" y="106"/>
                    <a:pt x="38" y="99"/>
                  </a:cubicBezTo>
                  <a:close/>
                </a:path>
              </a:pathLst>
            </a:custGeom>
            <a:solidFill>
              <a:srgbClr val="FFFF00"/>
            </a:solidFill>
            <a:ln w="4763">
              <a:solidFill>
                <a:srgbClr val="343434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822" name="Freeform 1015">
              <a:extLst>
                <a:ext uri="{FF2B5EF4-FFF2-40B4-BE49-F238E27FC236}">
                  <a16:creationId xmlns:a16="http://schemas.microsoft.com/office/drawing/2014/main" id="{9ED92918-555B-431F-B8E3-B6AA18861423}"/>
                </a:ext>
              </a:extLst>
            </p:cNvPr>
            <p:cNvSpPr>
              <a:spLocks noChangeAspect="1"/>
            </p:cNvSpPr>
            <p:nvPr/>
          </p:nvSpPr>
          <p:spPr bwMode="auto">
            <a:xfrm rot="10800000">
              <a:off x="5159150" y="5160010"/>
              <a:ext cx="69437" cy="205740"/>
            </a:xfrm>
            <a:custGeom>
              <a:avLst/>
              <a:gdLst>
                <a:gd name="T0" fmla="*/ 205 w 38"/>
                <a:gd name="T1" fmla="*/ 635 h 114"/>
                <a:gd name="T2" fmla="*/ 159 w 38"/>
                <a:gd name="T3" fmla="*/ 559 h 114"/>
                <a:gd name="T4" fmla="*/ 243 w 38"/>
                <a:gd name="T5" fmla="*/ 492 h 114"/>
                <a:gd name="T6" fmla="*/ 243 w 38"/>
                <a:gd name="T7" fmla="*/ 492 h 114"/>
                <a:gd name="T8" fmla="*/ 243 w 38"/>
                <a:gd name="T9" fmla="*/ 75 h 114"/>
                <a:gd name="T10" fmla="*/ 121 w 38"/>
                <a:gd name="T11" fmla="*/ 0 h 114"/>
                <a:gd name="T12" fmla="*/ 0 w 38"/>
                <a:gd name="T13" fmla="*/ 75 h 114"/>
                <a:gd name="T14" fmla="*/ 0 w 38"/>
                <a:gd name="T15" fmla="*/ 492 h 114"/>
                <a:gd name="T16" fmla="*/ 0 w 38"/>
                <a:gd name="T17" fmla="*/ 492 h 114"/>
                <a:gd name="T18" fmla="*/ 83 w 38"/>
                <a:gd name="T19" fmla="*/ 559 h 114"/>
                <a:gd name="T20" fmla="*/ 38 w 38"/>
                <a:gd name="T21" fmla="*/ 635 h 114"/>
                <a:gd name="T22" fmla="*/ 121 w 38"/>
                <a:gd name="T23" fmla="*/ 718 h 114"/>
                <a:gd name="T24" fmla="*/ 205 w 38"/>
                <a:gd name="T25" fmla="*/ 635 h 11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38"/>
                <a:gd name="T40" fmla="*/ 0 h 114"/>
                <a:gd name="T41" fmla="*/ 38 w 38"/>
                <a:gd name="T42" fmla="*/ 114 h 114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38" h="114">
                  <a:moveTo>
                    <a:pt x="32" y="101"/>
                  </a:moveTo>
                  <a:cubicBezTo>
                    <a:pt x="32" y="95"/>
                    <a:pt x="29" y="91"/>
                    <a:pt x="25" y="89"/>
                  </a:cubicBezTo>
                  <a:cubicBezTo>
                    <a:pt x="37" y="87"/>
                    <a:pt x="38" y="81"/>
                    <a:pt x="38" y="78"/>
                  </a:cubicBezTo>
                  <a:cubicBezTo>
                    <a:pt x="38" y="78"/>
                    <a:pt x="38" y="78"/>
                    <a:pt x="38" y="78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7"/>
                    <a:pt x="34" y="0"/>
                    <a:pt x="19" y="0"/>
                  </a:cubicBezTo>
                  <a:cubicBezTo>
                    <a:pt x="4" y="0"/>
                    <a:pt x="0" y="7"/>
                    <a:pt x="0" y="12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81"/>
                    <a:pt x="1" y="87"/>
                    <a:pt x="13" y="89"/>
                  </a:cubicBezTo>
                  <a:cubicBezTo>
                    <a:pt x="8" y="91"/>
                    <a:pt x="6" y="95"/>
                    <a:pt x="6" y="101"/>
                  </a:cubicBezTo>
                  <a:cubicBezTo>
                    <a:pt x="6" y="108"/>
                    <a:pt x="11" y="114"/>
                    <a:pt x="19" y="114"/>
                  </a:cubicBezTo>
                  <a:cubicBezTo>
                    <a:pt x="26" y="114"/>
                    <a:pt x="32" y="108"/>
                    <a:pt x="32" y="101"/>
                  </a:cubicBezTo>
                  <a:close/>
                </a:path>
              </a:pathLst>
            </a:custGeom>
            <a:solidFill>
              <a:srgbClr val="99CC00"/>
            </a:solidFill>
            <a:ln w="9525">
              <a:noFill/>
              <a:round/>
              <a:headEnd/>
              <a:tailEnd/>
            </a:ln>
          </p:spPr>
          <p:txBody>
            <a:bodyPr rot="10800000"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823" name="Freeform 1016">
              <a:extLst>
                <a:ext uri="{FF2B5EF4-FFF2-40B4-BE49-F238E27FC236}">
                  <a16:creationId xmlns:a16="http://schemas.microsoft.com/office/drawing/2014/main" id="{5C7D4FF6-C5CD-4A84-9BEB-F1C6AA6E1133}"/>
                </a:ext>
              </a:extLst>
            </p:cNvPr>
            <p:cNvSpPr>
              <a:spLocks noChangeAspect="1"/>
            </p:cNvSpPr>
            <p:nvPr/>
          </p:nvSpPr>
          <p:spPr bwMode="auto">
            <a:xfrm rot="10800000">
              <a:off x="5159150" y="5160010"/>
              <a:ext cx="36165" cy="205740"/>
            </a:xfrm>
            <a:custGeom>
              <a:avLst/>
              <a:gdLst>
                <a:gd name="T0" fmla="*/ 112 w 20"/>
                <a:gd name="T1" fmla="*/ 75 h 114"/>
                <a:gd name="T2" fmla="*/ 112 w 20"/>
                <a:gd name="T3" fmla="*/ 492 h 114"/>
                <a:gd name="T4" fmla="*/ 112 w 20"/>
                <a:gd name="T5" fmla="*/ 492 h 114"/>
                <a:gd name="T6" fmla="*/ 32 w 20"/>
                <a:gd name="T7" fmla="*/ 559 h 114"/>
                <a:gd name="T8" fmla="*/ 75 w 20"/>
                <a:gd name="T9" fmla="*/ 635 h 114"/>
                <a:gd name="T10" fmla="*/ 0 w 20"/>
                <a:gd name="T11" fmla="*/ 718 h 114"/>
                <a:gd name="T12" fmla="*/ 7 w 20"/>
                <a:gd name="T13" fmla="*/ 718 h 114"/>
                <a:gd name="T14" fmla="*/ 88 w 20"/>
                <a:gd name="T15" fmla="*/ 635 h 114"/>
                <a:gd name="T16" fmla="*/ 43 w 20"/>
                <a:gd name="T17" fmla="*/ 559 h 114"/>
                <a:gd name="T18" fmla="*/ 125 w 20"/>
                <a:gd name="T19" fmla="*/ 492 h 114"/>
                <a:gd name="T20" fmla="*/ 125 w 20"/>
                <a:gd name="T21" fmla="*/ 492 h 114"/>
                <a:gd name="T22" fmla="*/ 125 w 20"/>
                <a:gd name="T23" fmla="*/ 75 h 114"/>
                <a:gd name="T24" fmla="*/ 7 w 20"/>
                <a:gd name="T25" fmla="*/ 0 h 114"/>
                <a:gd name="T26" fmla="*/ 0 w 20"/>
                <a:gd name="T27" fmla="*/ 0 h 114"/>
                <a:gd name="T28" fmla="*/ 112 w 20"/>
                <a:gd name="T29" fmla="*/ 75 h 114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0"/>
                <a:gd name="T46" fmla="*/ 0 h 114"/>
                <a:gd name="T47" fmla="*/ 20 w 20"/>
                <a:gd name="T48" fmla="*/ 114 h 114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0" h="114">
                  <a:moveTo>
                    <a:pt x="18" y="12"/>
                  </a:moveTo>
                  <a:cubicBezTo>
                    <a:pt x="18" y="78"/>
                    <a:pt x="18" y="78"/>
                    <a:pt x="18" y="78"/>
                  </a:cubicBezTo>
                  <a:cubicBezTo>
                    <a:pt x="18" y="78"/>
                    <a:pt x="18" y="78"/>
                    <a:pt x="18" y="78"/>
                  </a:cubicBezTo>
                  <a:cubicBezTo>
                    <a:pt x="18" y="81"/>
                    <a:pt x="17" y="87"/>
                    <a:pt x="5" y="89"/>
                  </a:cubicBezTo>
                  <a:cubicBezTo>
                    <a:pt x="9" y="91"/>
                    <a:pt x="12" y="95"/>
                    <a:pt x="12" y="101"/>
                  </a:cubicBezTo>
                  <a:cubicBezTo>
                    <a:pt x="12" y="108"/>
                    <a:pt x="7" y="113"/>
                    <a:pt x="0" y="114"/>
                  </a:cubicBezTo>
                  <a:cubicBezTo>
                    <a:pt x="0" y="114"/>
                    <a:pt x="0" y="114"/>
                    <a:pt x="1" y="114"/>
                  </a:cubicBezTo>
                  <a:cubicBezTo>
                    <a:pt x="8" y="114"/>
                    <a:pt x="14" y="108"/>
                    <a:pt x="14" y="101"/>
                  </a:cubicBezTo>
                  <a:cubicBezTo>
                    <a:pt x="14" y="95"/>
                    <a:pt x="11" y="91"/>
                    <a:pt x="7" y="89"/>
                  </a:cubicBezTo>
                  <a:cubicBezTo>
                    <a:pt x="19" y="87"/>
                    <a:pt x="20" y="81"/>
                    <a:pt x="20" y="78"/>
                  </a:cubicBezTo>
                  <a:cubicBezTo>
                    <a:pt x="20" y="78"/>
                    <a:pt x="20" y="78"/>
                    <a:pt x="20" y="78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20" y="7"/>
                    <a:pt x="16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4" y="1"/>
                    <a:pt x="18" y="8"/>
                    <a:pt x="18" y="12"/>
                  </a:cubicBezTo>
                  <a:close/>
                </a:path>
              </a:pathLst>
            </a:custGeom>
            <a:solidFill>
              <a:srgbClr val="99CC00"/>
            </a:solidFill>
            <a:ln w="9525">
              <a:noFill/>
              <a:round/>
              <a:headEnd/>
              <a:tailEnd/>
            </a:ln>
          </p:spPr>
          <p:txBody>
            <a:bodyPr rot="10800000"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824" name="Freeform 1017">
              <a:extLst>
                <a:ext uri="{FF2B5EF4-FFF2-40B4-BE49-F238E27FC236}">
                  <a16:creationId xmlns:a16="http://schemas.microsoft.com/office/drawing/2014/main" id="{ADC4616C-E14C-4A71-9AEC-0E4BF1E38764}"/>
                </a:ext>
              </a:extLst>
            </p:cNvPr>
            <p:cNvSpPr>
              <a:spLocks noChangeAspect="1"/>
            </p:cNvSpPr>
            <p:nvPr/>
          </p:nvSpPr>
          <p:spPr bwMode="auto">
            <a:xfrm rot="10800000">
              <a:off x="5188082" y="5160010"/>
              <a:ext cx="40505" cy="205740"/>
            </a:xfrm>
            <a:custGeom>
              <a:avLst/>
              <a:gdLst>
                <a:gd name="T0" fmla="*/ 79 w 22"/>
                <a:gd name="T1" fmla="*/ 635 h 114"/>
                <a:gd name="T2" fmla="*/ 122 w 22"/>
                <a:gd name="T3" fmla="*/ 559 h 114"/>
                <a:gd name="T4" fmla="*/ 38 w 22"/>
                <a:gd name="T5" fmla="*/ 492 h 114"/>
                <a:gd name="T6" fmla="*/ 38 w 22"/>
                <a:gd name="T7" fmla="*/ 492 h 114"/>
                <a:gd name="T8" fmla="*/ 38 w 22"/>
                <a:gd name="T9" fmla="*/ 75 h 114"/>
                <a:gd name="T10" fmla="*/ 143 w 22"/>
                <a:gd name="T11" fmla="*/ 8 h 114"/>
                <a:gd name="T12" fmla="*/ 122 w 22"/>
                <a:gd name="T13" fmla="*/ 0 h 114"/>
                <a:gd name="T14" fmla="*/ 0 w 22"/>
                <a:gd name="T15" fmla="*/ 75 h 114"/>
                <a:gd name="T16" fmla="*/ 0 w 22"/>
                <a:gd name="T17" fmla="*/ 492 h 114"/>
                <a:gd name="T18" fmla="*/ 0 w 22"/>
                <a:gd name="T19" fmla="*/ 492 h 114"/>
                <a:gd name="T20" fmla="*/ 84 w 22"/>
                <a:gd name="T21" fmla="*/ 559 h 114"/>
                <a:gd name="T22" fmla="*/ 38 w 22"/>
                <a:gd name="T23" fmla="*/ 635 h 114"/>
                <a:gd name="T24" fmla="*/ 122 w 22"/>
                <a:gd name="T25" fmla="*/ 718 h 114"/>
                <a:gd name="T26" fmla="*/ 143 w 22"/>
                <a:gd name="T27" fmla="*/ 718 h 114"/>
                <a:gd name="T28" fmla="*/ 79 w 22"/>
                <a:gd name="T29" fmla="*/ 635 h 114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2"/>
                <a:gd name="T46" fmla="*/ 0 h 114"/>
                <a:gd name="T47" fmla="*/ 22 w 22"/>
                <a:gd name="T48" fmla="*/ 114 h 114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2" h="114">
                  <a:moveTo>
                    <a:pt x="12" y="101"/>
                  </a:moveTo>
                  <a:cubicBezTo>
                    <a:pt x="12" y="95"/>
                    <a:pt x="15" y="91"/>
                    <a:pt x="19" y="89"/>
                  </a:cubicBezTo>
                  <a:cubicBezTo>
                    <a:pt x="7" y="87"/>
                    <a:pt x="6" y="81"/>
                    <a:pt x="6" y="78"/>
                  </a:cubicBezTo>
                  <a:cubicBezTo>
                    <a:pt x="6" y="78"/>
                    <a:pt x="6" y="78"/>
                    <a:pt x="6" y="78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8"/>
                    <a:pt x="8" y="1"/>
                    <a:pt x="22" y="1"/>
                  </a:cubicBezTo>
                  <a:cubicBezTo>
                    <a:pt x="21" y="0"/>
                    <a:pt x="20" y="0"/>
                    <a:pt x="19" y="0"/>
                  </a:cubicBezTo>
                  <a:cubicBezTo>
                    <a:pt x="4" y="0"/>
                    <a:pt x="0" y="7"/>
                    <a:pt x="0" y="12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81"/>
                    <a:pt x="1" y="87"/>
                    <a:pt x="13" y="89"/>
                  </a:cubicBezTo>
                  <a:cubicBezTo>
                    <a:pt x="8" y="91"/>
                    <a:pt x="6" y="95"/>
                    <a:pt x="6" y="101"/>
                  </a:cubicBezTo>
                  <a:cubicBezTo>
                    <a:pt x="6" y="108"/>
                    <a:pt x="11" y="114"/>
                    <a:pt x="19" y="114"/>
                  </a:cubicBezTo>
                  <a:cubicBezTo>
                    <a:pt x="20" y="114"/>
                    <a:pt x="21" y="114"/>
                    <a:pt x="22" y="114"/>
                  </a:cubicBezTo>
                  <a:cubicBezTo>
                    <a:pt x="16" y="112"/>
                    <a:pt x="12" y="107"/>
                    <a:pt x="12" y="101"/>
                  </a:cubicBezTo>
                  <a:close/>
                </a:path>
              </a:pathLst>
            </a:custGeom>
            <a:solidFill>
              <a:srgbClr val="99CC00"/>
            </a:solidFill>
            <a:ln w="9525">
              <a:noFill/>
              <a:round/>
              <a:headEnd/>
              <a:tailEnd/>
            </a:ln>
          </p:spPr>
          <p:txBody>
            <a:bodyPr rot="10800000"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825" name="Freeform 1018">
              <a:extLst>
                <a:ext uri="{FF2B5EF4-FFF2-40B4-BE49-F238E27FC236}">
                  <a16:creationId xmlns:a16="http://schemas.microsoft.com/office/drawing/2014/main" id="{E9F2B39F-0B3E-422F-8C00-B98C94A2DBA2}"/>
                </a:ext>
              </a:extLst>
            </p:cNvPr>
            <p:cNvSpPr>
              <a:spLocks noChangeAspect="1"/>
            </p:cNvSpPr>
            <p:nvPr/>
          </p:nvSpPr>
          <p:spPr bwMode="auto">
            <a:xfrm rot="10800000">
              <a:off x="5159150" y="5160010"/>
              <a:ext cx="69437" cy="205740"/>
            </a:xfrm>
            <a:custGeom>
              <a:avLst/>
              <a:gdLst>
                <a:gd name="T0" fmla="*/ 205 w 38"/>
                <a:gd name="T1" fmla="*/ 635 h 114"/>
                <a:gd name="T2" fmla="*/ 159 w 38"/>
                <a:gd name="T3" fmla="*/ 559 h 114"/>
                <a:gd name="T4" fmla="*/ 243 w 38"/>
                <a:gd name="T5" fmla="*/ 492 h 114"/>
                <a:gd name="T6" fmla="*/ 243 w 38"/>
                <a:gd name="T7" fmla="*/ 492 h 114"/>
                <a:gd name="T8" fmla="*/ 243 w 38"/>
                <a:gd name="T9" fmla="*/ 75 h 114"/>
                <a:gd name="T10" fmla="*/ 121 w 38"/>
                <a:gd name="T11" fmla="*/ 0 h 114"/>
                <a:gd name="T12" fmla="*/ 0 w 38"/>
                <a:gd name="T13" fmla="*/ 75 h 114"/>
                <a:gd name="T14" fmla="*/ 0 w 38"/>
                <a:gd name="T15" fmla="*/ 492 h 114"/>
                <a:gd name="T16" fmla="*/ 0 w 38"/>
                <a:gd name="T17" fmla="*/ 492 h 114"/>
                <a:gd name="T18" fmla="*/ 83 w 38"/>
                <a:gd name="T19" fmla="*/ 559 h 114"/>
                <a:gd name="T20" fmla="*/ 38 w 38"/>
                <a:gd name="T21" fmla="*/ 635 h 114"/>
                <a:gd name="T22" fmla="*/ 121 w 38"/>
                <a:gd name="T23" fmla="*/ 718 h 114"/>
                <a:gd name="T24" fmla="*/ 205 w 38"/>
                <a:gd name="T25" fmla="*/ 635 h 11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38"/>
                <a:gd name="T40" fmla="*/ 0 h 114"/>
                <a:gd name="T41" fmla="*/ 38 w 38"/>
                <a:gd name="T42" fmla="*/ 114 h 114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38" h="114">
                  <a:moveTo>
                    <a:pt x="32" y="101"/>
                  </a:moveTo>
                  <a:cubicBezTo>
                    <a:pt x="32" y="95"/>
                    <a:pt x="29" y="91"/>
                    <a:pt x="25" y="89"/>
                  </a:cubicBezTo>
                  <a:cubicBezTo>
                    <a:pt x="37" y="87"/>
                    <a:pt x="38" y="81"/>
                    <a:pt x="38" y="78"/>
                  </a:cubicBezTo>
                  <a:cubicBezTo>
                    <a:pt x="38" y="78"/>
                    <a:pt x="38" y="78"/>
                    <a:pt x="38" y="78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7"/>
                    <a:pt x="34" y="0"/>
                    <a:pt x="19" y="0"/>
                  </a:cubicBezTo>
                  <a:cubicBezTo>
                    <a:pt x="4" y="0"/>
                    <a:pt x="0" y="7"/>
                    <a:pt x="0" y="12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81"/>
                    <a:pt x="1" y="87"/>
                    <a:pt x="13" y="89"/>
                  </a:cubicBezTo>
                  <a:cubicBezTo>
                    <a:pt x="8" y="91"/>
                    <a:pt x="6" y="95"/>
                    <a:pt x="6" y="101"/>
                  </a:cubicBezTo>
                  <a:cubicBezTo>
                    <a:pt x="6" y="108"/>
                    <a:pt x="11" y="114"/>
                    <a:pt x="19" y="114"/>
                  </a:cubicBezTo>
                  <a:cubicBezTo>
                    <a:pt x="26" y="114"/>
                    <a:pt x="32" y="108"/>
                    <a:pt x="32" y="101"/>
                  </a:cubicBezTo>
                  <a:close/>
                </a:path>
              </a:pathLst>
            </a:custGeom>
            <a:solidFill>
              <a:srgbClr val="99CC00"/>
            </a:solidFill>
            <a:ln w="3175">
              <a:solidFill>
                <a:srgbClr val="343434"/>
              </a:solidFill>
              <a:miter lim="800000"/>
              <a:headEnd/>
              <a:tailEnd/>
            </a:ln>
          </p:spPr>
          <p:txBody>
            <a:bodyPr rot="10800000"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826" name="Freeform 1028">
              <a:extLst>
                <a:ext uri="{FF2B5EF4-FFF2-40B4-BE49-F238E27FC236}">
                  <a16:creationId xmlns:a16="http://schemas.microsoft.com/office/drawing/2014/main" id="{41FD4692-E058-4035-8B87-520D40CFF68D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283929" y="5118101"/>
              <a:ext cx="68152" cy="200596"/>
            </a:xfrm>
            <a:custGeom>
              <a:avLst/>
              <a:gdLst>
                <a:gd name="T0" fmla="*/ 237 w 38"/>
                <a:gd name="T1" fmla="*/ 618 h 111"/>
                <a:gd name="T2" fmla="*/ 237 w 38"/>
                <a:gd name="T3" fmla="*/ 0 h 111"/>
                <a:gd name="T4" fmla="*/ 155 w 38"/>
                <a:gd name="T5" fmla="*/ 63 h 111"/>
                <a:gd name="T6" fmla="*/ 200 w 38"/>
                <a:gd name="T7" fmla="*/ 138 h 111"/>
                <a:gd name="T8" fmla="*/ 120 w 38"/>
                <a:gd name="T9" fmla="*/ 226 h 111"/>
                <a:gd name="T10" fmla="*/ 37 w 38"/>
                <a:gd name="T11" fmla="*/ 138 h 111"/>
                <a:gd name="T12" fmla="*/ 80 w 38"/>
                <a:gd name="T13" fmla="*/ 63 h 111"/>
                <a:gd name="T14" fmla="*/ 0 w 38"/>
                <a:gd name="T15" fmla="*/ 0 h 111"/>
                <a:gd name="T16" fmla="*/ 0 w 38"/>
                <a:gd name="T17" fmla="*/ 618 h 111"/>
                <a:gd name="T18" fmla="*/ 120 w 38"/>
                <a:gd name="T19" fmla="*/ 701 h 111"/>
                <a:gd name="T20" fmla="*/ 237 w 38"/>
                <a:gd name="T21" fmla="*/ 618 h 111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38"/>
                <a:gd name="T34" fmla="*/ 0 h 111"/>
                <a:gd name="T35" fmla="*/ 38 w 38"/>
                <a:gd name="T36" fmla="*/ 111 h 111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38" h="111">
                  <a:moveTo>
                    <a:pt x="38" y="98"/>
                  </a:moveTo>
                  <a:cubicBezTo>
                    <a:pt x="38" y="0"/>
                    <a:pt x="38" y="0"/>
                    <a:pt x="38" y="0"/>
                  </a:cubicBezTo>
                  <a:cubicBezTo>
                    <a:pt x="37" y="3"/>
                    <a:pt x="36" y="9"/>
                    <a:pt x="25" y="10"/>
                  </a:cubicBezTo>
                  <a:cubicBezTo>
                    <a:pt x="29" y="13"/>
                    <a:pt x="32" y="17"/>
                    <a:pt x="32" y="22"/>
                  </a:cubicBezTo>
                  <a:cubicBezTo>
                    <a:pt x="32" y="30"/>
                    <a:pt x="26" y="36"/>
                    <a:pt x="19" y="36"/>
                  </a:cubicBezTo>
                  <a:cubicBezTo>
                    <a:pt x="11" y="36"/>
                    <a:pt x="6" y="30"/>
                    <a:pt x="6" y="22"/>
                  </a:cubicBezTo>
                  <a:cubicBezTo>
                    <a:pt x="6" y="17"/>
                    <a:pt x="9" y="13"/>
                    <a:pt x="13" y="10"/>
                  </a:cubicBezTo>
                  <a:cubicBezTo>
                    <a:pt x="1" y="9"/>
                    <a:pt x="0" y="3"/>
                    <a:pt x="0" y="0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105"/>
                    <a:pt x="4" y="111"/>
                    <a:pt x="19" y="111"/>
                  </a:cubicBezTo>
                  <a:cubicBezTo>
                    <a:pt x="34" y="111"/>
                    <a:pt x="38" y="105"/>
                    <a:pt x="38" y="98"/>
                  </a:cubicBezTo>
                  <a:close/>
                </a:path>
              </a:pathLst>
            </a:custGeom>
            <a:solidFill>
              <a:srgbClr val="FFFF00"/>
            </a:solidFill>
            <a:ln w="4763">
              <a:solidFill>
                <a:srgbClr val="343434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827" name="Freeform 1030">
              <a:extLst>
                <a:ext uri="{FF2B5EF4-FFF2-40B4-BE49-F238E27FC236}">
                  <a16:creationId xmlns:a16="http://schemas.microsoft.com/office/drawing/2014/main" id="{28706EFF-3228-4781-BC9F-9F34D05DA95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723611" y="5118101"/>
              <a:ext cx="69437" cy="200596"/>
            </a:xfrm>
            <a:custGeom>
              <a:avLst/>
              <a:gdLst>
                <a:gd name="T0" fmla="*/ 237 w 38"/>
                <a:gd name="T1" fmla="*/ 618 h 111"/>
                <a:gd name="T2" fmla="*/ 237 w 38"/>
                <a:gd name="T3" fmla="*/ 0 h 111"/>
                <a:gd name="T4" fmla="*/ 155 w 38"/>
                <a:gd name="T5" fmla="*/ 63 h 111"/>
                <a:gd name="T6" fmla="*/ 200 w 38"/>
                <a:gd name="T7" fmla="*/ 138 h 111"/>
                <a:gd name="T8" fmla="*/ 120 w 38"/>
                <a:gd name="T9" fmla="*/ 226 h 111"/>
                <a:gd name="T10" fmla="*/ 37 w 38"/>
                <a:gd name="T11" fmla="*/ 138 h 111"/>
                <a:gd name="T12" fmla="*/ 80 w 38"/>
                <a:gd name="T13" fmla="*/ 63 h 111"/>
                <a:gd name="T14" fmla="*/ 0 w 38"/>
                <a:gd name="T15" fmla="*/ 0 h 111"/>
                <a:gd name="T16" fmla="*/ 0 w 38"/>
                <a:gd name="T17" fmla="*/ 618 h 111"/>
                <a:gd name="T18" fmla="*/ 120 w 38"/>
                <a:gd name="T19" fmla="*/ 701 h 111"/>
                <a:gd name="T20" fmla="*/ 237 w 38"/>
                <a:gd name="T21" fmla="*/ 618 h 111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38"/>
                <a:gd name="T34" fmla="*/ 0 h 111"/>
                <a:gd name="T35" fmla="*/ 38 w 38"/>
                <a:gd name="T36" fmla="*/ 111 h 111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38" h="111">
                  <a:moveTo>
                    <a:pt x="38" y="98"/>
                  </a:moveTo>
                  <a:cubicBezTo>
                    <a:pt x="38" y="0"/>
                    <a:pt x="38" y="0"/>
                    <a:pt x="38" y="0"/>
                  </a:cubicBezTo>
                  <a:cubicBezTo>
                    <a:pt x="37" y="3"/>
                    <a:pt x="36" y="9"/>
                    <a:pt x="25" y="10"/>
                  </a:cubicBezTo>
                  <a:cubicBezTo>
                    <a:pt x="29" y="13"/>
                    <a:pt x="32" y="17"/>
                    <a:pt x="32" y="22"/>
                  </a:cubicBezTo>
                  <a:cubicBezTo>
                    <a:pt x="32" y="30"/>
                    <a:pt x="26" y="36"/>
                    <a:pt x="19" y="36"/>
                  </a:cubicBezTo>
                  <a:cubicBezTo>
                    <a:pt x="11" y="36"/>
                    <a:pt x="6" y="30"/>
                    <a:pt x="6" y="22"/>
                  </a:cubicBezTo>
                  <a:cubicBezTo>
                    <a:pt x="6" y="17"/>
                    <a:pt x="9" y="13"/>
                    <a:pt x="13" y="10"/>
                  </a:cubicBezTo>
                  <a:cubicBezTo>
                    <a:pt x="1" y="9"/>
                    <a:pt x="0" y="3"/>
                    <a:pt x="0" y="0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105"/>
                    <a:pt x="4" y="111"/>
                    <a:pt x="19" y="111"/>
                  </a:cubicBezTo>
                  <a:cubicBezTo>
                    <a:pt x="34" y="111"/>
                    <a:pt x="38" y="105"/>
                    <a:pt x="38" y="98"/>
                  </a:cubicBezTo>
                  <a:close/>
                </a:path>
              </a:pathLst>
            </a:custGeom>
            <a:solidFill>
              <a:srgbClr val="FFF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828" name="Freeform 1038">
              <a:extLst>
                <a:ext uri="{FF2B5EF4-FFF2-40B4-BE49-F238E27FC236}">
                  <a16:creationId xmlns:a16="http://schemas.microsoft.com/office/drawing/2014/main" id="{C1A8B0E7-4F31-4C58-8652-89B3930C5DBC}"/>
                </a:ext>
              </a:extLst>
            </p:cNvPr>
            <p:cNvSpPr>
              <a:spLocks noChangeAspect="1"/>
            </p:cNvSpPr>
            <p:nvPr/>
          </p:nvSpPr>
          <p:spPr bwMode="auto">
            <a:xfrm rot="10800000">
              <a:off x="4583122" y="5133149"/>
              <a:ext cx="68152" cy="208311"/>
            </a:xfrm>
            <a:custGeom>
              <a:avLst/>
              <a:gdLst>
                <a:gd name="T0" fmla="*/ 237 w 38"/>
                <a:gd name="T1" fmla="*/ 493 h 115"/>
                <a:gd name="T2" fmla="*/ 237 w 38"/>
                <a:gd name="T3" fmla="*/ 75 h 115"/>
                <a:gd name="T4" fmla="*/ 120 w 38"/>
                <a:gd name="T5" fmla="*/ 0 h 115"/>
                <a:gd name="T6" fmla="*/ 0 w 38"/>
                <a:gd name="T7" fmla="*/ 75 h 115"/>
                <a:gd name="T8" fmla="*/ 0 w 38"/>
                <a:gd name="T9" fmla="*/ 493 h 115"/>
                <a:gd name="T10" fmla="*/ 120 w 38"/>
                <a:gd name="T11" fmla="*/ 726 h 115"/>
                <a:gd name="T12" fmla="*/ 237 w 38"/>
                <a:gd name="T13" fmla="*/ 493 h 11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8"/>
                <a:gd name="T22" fmla="*/ 0 h 115"/>
                <a:gd name="T23" fmla="*/ 38 w 38"/>
                <a:gd name="T24" fmla="*/ 115 h 11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8" h="115">
                  <a:moveTo>
                    <a:pt x="38" y="78"/>
                  </a:moveTo>
                  <a:cubicBezTo>
                    <a:pt x="38" y="12"/>
                    <a:pt x="38" y="12"/>
                    <a:pt x="38" y="12"/>
                  </a:cubicBezTo>
                  <a:cubicBezTo>
                    <a:pt x="38" y="7"/>
                    <a:pt x="34" y="0"/>
                    <a:pt x="19" y="0"/>
                  </a:cubicBezTo>
                  <a:cubicBezTo>
                    <a:pt x="4" y="0"/>
                    <a:pt x="0" y="7"/>
                    <a:pt x="0" y="12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19" y="115"/>
                    <a:pt x="19" y="115"/>
                    <a:pt x="19" y="115"/>
                  </a:cubicBezTo>
                  <a:lnTo>
                    <a:pt x="38" y="78"/>
                  </a:lnTo>
                  <a:close/>
                </a:path>
              </a:pathLst>
            </a:custGeom>
            <a:solidFill>
              <a:srgbClr val="9900FF"/>
            </a:solidFill>
            <a:ln w="4763">
              <a:solidFill>
                <a:srgbClr val="343434"/>
              </a:solidFill>
              <a:miter lim="800000"/>
              <a:headEnd/>
              <a:tailEnd/>
            </a:ln>
          </p:spPr>
          <p:txBody>
            <a:bodyPr rot="10800000"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829" name="Freeform 1043">
              <a:extLst>
                <a:ext uri="{FF2B5EF4-FFF2-40B4-BE49-F238E27FC236}">
                  <a16:creationId xmlns:a16="http://schemas.microsoft.com/office/drawing/2014/main" id="{FF14E3C7-261C-480E-AA30-BB79CBEBD8F2}"/>
                </a:ext>
              </a:extLst>
            </p:cNvPr>
            <p:cNvSpPr>
              <a:spLocks noChangeAspect="1"/>
            </p:cNvSpPr>
            <p:nvPr/>
          </p:nvSpPr>
          <p:spPr bwMode="auto">
            <a:xfrm rot="10800000">
              <a:off x="5039366" y="5124523"/>
              <a:ext cx="68152" cy="208311"/>
            </a:xfrm>
            <a:custGeom>
              <a:avLst/>
              <a:gdLst>
                <a:gd name="T0" fmla="*/ 237 w 38"/>
                <a:gd name="T1" fmla="*/ 493 h 115"/>
                <a:gd name="T2" fmla="*/ 237 w 38"/>
                <a:gd name="T3" fmla="*/ 75 h 115"/>
                <a:gd name="T4" fmla="*/ 120 w 38"/>
                <a:gd name="T5" fmla="*/ 0 h 115"/>
                <a:gd name="T6" fmla="*/ 0 w 38"/>
                <a:gd name="T7" fmla="*/ 75 h 115"/>
                <a:gd name="T8" fmla="*/ 0 w 38"/>
                <a:gd name="T9" fmla="*/ 493 h 115"/>
                <a:gd name="T10" fmla="*/ 120 w 38"/>
                <a:gd name="T11" fmla="*/ 726 h 115"/>
                <a:gd name="T12" fmla="*/ 237 w 38"/>
                <a:gd name="T13" fmla="*/ 493 h 11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8"/>
                <a:gd name="T22" fmla="*/ 0 h 115"/>
                <a:gd name="T23" fmla="*/ 38 w 38"/>
                <a:gd name="T24" fmla="*/ 115 h 11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8" h="115">
                  <a:moveTo>
                    <a:pt x="38" y="78"/>
                  </a:moveTo>
                  <a:cubicBezTo>
                    <a:pt x="38" y="12"/>
                    <a:pt x="38" y="12"/>
                    <a:pt x="38" y="12"/>
                  </a:cubicBezTo>
                  <a:cubicBezTo>
                    <a:pt x="38" y="7"/>
                    <a:pt x="34" y="0"/>
                    <a:pt x="19" y="0"/>
                  </a:cubicBezTo>
                  <a:cubicBezTo>
                    <a:pt x="4" y="0"/>
                    <a:pt x="0" y="7"/>
                    <a:pt x="0" y="12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19" y="115"/>
                    <a:pt x="19" y="115"/>
                    <a:pt x="19" y="115"/>
                  </a:cubicBezTo>
                  <a:lnTo>
                    <a:pt x="38" y="78"/>
                  </a:lnTo>
                  <a:close/>
                </a:path>
              </a:pathLst>
            </a:custGeom>
            <a:solidFill>
              <a:srgbClr val="9900FF"/>
            </a:solidFill>
            <a:ln w="4763">
              <a:solidFill>
                <a:srgbClr val="343434"/>
              </a:solidFill>
              <a:miter lim="800000"/>
              <a:headEnd/>
              <a:tailEnd/>
            </a:ln>
          </p:spPr>
          <p:txBody>
            <a:bodyPr rot="10800000"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830" name="Line 1044">
              <a:extLst>
                <a:ext uri="{FF2B5EF4-FFF2-40B4-BE49-F238E27FC236}">
                  <a16:creationId xmlns:a16="http://schemas.microsoft.com/office/drawing/2014/main" id="{BA396472-D203-48E2-93F2-08B8E7AAE12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717530" y="5373688"/>
              <a:ext cx="1491615" cy="0"/>
            </a:xfrm>
            <a:prstGeom prst="line">
              <a:avLst/>
            </a:prstGeom>
            <a:noFill/>
            <a:ln w="44450">
              <a:solidFill>
                <a:srgbClr val="0066CC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831" name="Freeform 1020">
              <a:extLst>
                <a:ext uri="{FF2B5EF4-FFF2-40B4-BE49-F238E27FC236}">
                  <a16:creationId xmlns:a16="http://schemas.microsoft.com/office/drawing/2014/main" id="{C35EF593-8AA8-4583-9C85-55A78A1DB65B}"/>
                </a:ext>
              </a:extLst>
            </p:cNvPr>
            <p:cNvSpPr>
              <a:spLocks noChangeAspect="1"/>
            </p:cNvSpPr>
            <p:nvPr/>
          </p:nvSpPr>
          <p:spPr bwMode="auto">
            <a:xfrm rot="10800000">
              <a:off x="3703413" y="5160010"/>
              <a:ext cx="69437" cy="205740"/>
            </a:xfrm>
            <a:custGeom>
              <a:avLst/>
              <a:gdLst>
                <a:gd name="T0" fmla="*/ 205 w 38"/>
                <a:gd name="T1" fmla="*/ 635 h 114"/>
                <a:gd name="T2" fmla="*/ 159 w 38"/>
                <a:gd name="T3" fmla="*/ 559 h 114"/>
                <a:gd name="T4" fmla="*/ 243 w 38"/>
                <a:gd name="T5" fmla="*/ 492 h 114"/>
                <a:gd name="T6" fmla="*/ 243 w 38"/>
                <a:gd name="T7" fmla="*/ 492 h 114"/>
                <a:gd name="T8" fmla="*/ 243 w 38"/>
                <a:gd name="T9" fmla="*/ 75 h 114"/>
                <a:gd name="T10" fmla="*/ 121 w 38"/>
                <a:gd name="T11" fmla="*/ 0 h 114"/>
                <a:gd name="T12" fmla="*/ 0 w 38"/>
                <a:gd name="T13" fmla="*/ 75 h 114"/>
                <a:gd name="T14" fmla="*/ 0 w 38"/>
                <a:gd name="T15" fmla="*/ 492 h 114"/>
                <a:gd name="T16" fmla="*/ 0 w 38"/>
                <a:gd name="T17" fmla="*/ 492 h 114"/>
                <a:gd name="T18" fmla="*/ 83 w 38"/>
                <a:gd name="T19" fmla="*/ 559 h 114"/>
                <a:gd name="T20" fmla="*/ 38 w 38"/>
                <a:gd name="T21" fmla="*/ 635 h 114"/>
                <a:gd name="T22" fmla="*/ 121 w 38"/>
                <a:gd name="T23" fmla="*/ 718 h 114"/>
                <a:gd name="T24" fmla="*/ 205 w 38"/>
                <a:gd name="T25" fmla="*/ 635 h 11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38"/>
                <a:gd name="T40" fmla="*/ 0 h 114"/>
                <a:gd name="T41" fmla="*/ 38 w 38"/>
                <a:gd name="T42" fmla="*/ 114 h 114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38" h="114">
                  <a:moveTo>
                    <a:pt x="32" y="101"/>
                  </a:moveTo>
                  <a:cubicBezTo>
                    <a:pt x="32" y="95"/>
                    <a:pt x="29" y="91"/>
                    <a:pt x="25" y="89"/>
                  </a:cubicBezTo>
                  <a:cubicBezTo>
                    <a:pt x="37" y="87"/>
                    <a:pt x="38" y="81"/>
                    <a:pt x="38" y="78"/>
                  </a:cubicBezTo>
                  <a:cubicBezTo>
                    <a:pt x="38" y="78"/>
                    <a:pt x="38" y="78"/>
                    <a:pt x="38" y="78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7"/>
                    <a:pt x="34" y="0"/>
                    <a:pt x="19" y="0"/>
                  </a:cubicBezTo>
                  <a:cubicBezTo>
                    <a:pt x="4" y="0"/>
                    <a:pt x="0" y="7"/>
                    <a:pt x="0" y="12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81"/>
                    <a:pt x="1" y="87"/>
                    <a:pt x="13" y="89"/>
                  </a:cubicBezTo>
                  <a:cubicBezTo>
                    <a:pt x="8" y="91"/>
                    <a:pt x="6" y="95"/>
                    <a:pt x="6" y="101"/>
                  </a:cubicBezTo>
                  <a:cubicBezTo>
                    <a:pt x="6" y="108"/>
                    <a:pt x="11" y="114"/>
                    <a:pt x="19" y="114"/>
                  </a:cubicBezTo>
                  <a:cubicBezTo>
                    <a:pt x="26" y="114"/>
                    <a:pt x="32" y="108"/>
                    <a:pt x="32" y="101"/>
                  </a:cubicBezTo>
                  <a:close/>
                </a:path>
              </a:pathLst>
            </a:custGeom>
            <a:solidFill>
              <a:srgbClr val="99CC00"/>
            </a:solidFill>
            <a:ln w="9525">
              <a:noFill/>
              <a:round/>
              <a:headEnd/>
              <a:tailEnd/>
            </a:ln>
          </p:spPr>
          <p:txBody>
            <a:bodyPr rot="10800000"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832" name="Freeform 1021">
              <a:extLst>
                <a:ext uri="{FF2B5EF4-FFF2-40B4-BE49-F238E27FC236}">
                  <a16:creationId xmlns:a16="http://schemas.microsoft.com/office/drawing/2014/main" id="{253346B2-85AC-432B-BFDA-E0596409F193}"/>
                </a:ext>
              </a:extLst>
            </p:cNvPr>
            <p:cNvSpPr>
              <a:spLocks noChangeAspect="1"/>
            </p:cNvSpPr>
            <p:nvPr/>
          </p:nvSpPr>
          <p:spPr bwMode="auto">
            <a:xfrm rot="10800000">
              <a:off x="3703413" y="5160010"/>
              <a:ext cx="36165" cy="205740"/>
            </a:xfrm>
            <a:custGeom>
              <a:avLst/>
              <a:gdLst>
                <a:gd name="T0" fmla="*/ 112 w 20"/>
                <a:gd name="T1" fmla="*/ 75 h 114"/>
                <a:gd name="T2" fmla="*/ 112 w 20"/>
                <a:gd name="T3" fmla="*/ 492 h 114"/>
                <a:gd name="T4" fmla="*/ 112 w 20"/>
                <a:gd name="T5" fmla="*/ 492 h 114"/>
                <a:gd name="T6" fmla="*/ 32 w 20"/>
                <a:gd name="T7" fmla="*/ 559 h 114"/>
                <a:gd name="T8" fmla="*/ 75 w 20"/>
                <a:gd name="T9" fmla="*/ 635 h 114"/>
                <a:gd name="T10" fmla="*/ 0 w 20"/>
                <a:gd name="T11" fmla="*/ 718 h 114"/>
                <a:gd name="T12" fmla="*/ 7 w 20"/>
                <a:gd name="T13" fmla="*/ 718 h 114"/>
                <a:gd name="T14" fmla="*/ 88 w 20"/>
                <a:gd name="T15" fmla="*/ 635 h 114"/>
                <a:gd name="T16" fmla="*/ 43 w 20"/>
                <a:gd name="T17" fmla="*/ 559 h 114"/>
                <a:gd name="T18" fmla="*/ 125 w 20"/>
                <a:gd name="T19" fmla="*/ 492 h 114"/>
                <a:gd name="T20" fmla="*/ 125 w 20"/>
                <a:gd name="T21" fmla="*/ 492 h 114"/>
                <a:gd name="T22" fmla="*/ 125 w 20"/>
                <a:gd name="T23" fmla="*/ 75 h 114"/>
                <a:gd name="T24" fmla="*/ 7 w 20"/>
                <a:gd name="T25" fmla="*/ 0 h 114"/>
                <a:gd name="T26" fmla="*/ 0 w 20"/>
                <a:gd name="T27" fmla="*/ 0 h 114"/>
                <a:gd name="T28" fmla="*/ 112 w 20"/>
                <a:gd name="T29" fmla="*/ 75 h 114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0"/>
                <a:gd name="T46" fmla="*/ 0 h 114"/>
                <a:gd name="T47" fmla="*/ 20 w 20"/>
                <a:gd name="T48" fmla="*/ 114 h 114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0" h="114">
                  <a:moveTo>
                    <a:pt x="18" y="12"/>
                  </a:moveTo>
                  <a:cubicBezTo>
                    <a:pt x="18" y="78"/>
                    <a:pt x="18" y="78"/>
                    <a:pt x="18" y="78"/>
                  </a:cubicBezTo>
                  <a:cubicBezTo>
                    <a:pt x="18" y="78"/>
                    <a:pt x="18" y="78"/>
                    <a:pt x="18" y="78"/>
                  </a:cubicBezTo>
                  <a:cubicBezTo>
                    <a:pt x="18" y="81"/>
                    <a:pt x="17" y="87"/>
                    <a:pt x="5" y="89"/>
                  </a:cubicBezTo>
                  <a:cubicBezTo>
                    <a:pt x="9" y="91"/>
                    <a:pt x="12" y="95"/>
                    <a:pt x="12" y="101"/>
                  </a:cubicBezTo>
                  <a:cubicBezTo>
                    <a:pt x="12" y="108"/>
                    <a:pt x="7" y="113"/>
                    <a:pt x="0" y="114"/>
                  </a:cubicBezTo>
                  <a:cubicBezTo>
                    <a:pt x="0" y="114"/>
                    <a:pt x="0" y="114"/>
                    <a:pt x="1" y="114"/>
                  </a:cubicBezTo>
                  <a:cubicBezTo>
                    <a:pt x="8" y="114"/>
                    <a:pt x="14" y="108"/>
                    <a:pt x="14" y="101"/>
                  </a:cubicBezTo>
                  <a:cubicBezTo>
                    <a:pt x="14" y="95"/>
                    <a:pt x="11" y="91"/>
                    <a:pt x="7" y="89"/>
                  </a:cubicBezTo>
                  <a:cubicBezTo>
                    <a:pt x="19" y="87"/>
                    <a:pt x="20" y="81"/>
                    <a:pt x="20" y="78"/>
                  </a:cubicBezTo>
                  <a:cubicBezTo>
                    <a:pt x="20" y="78"/>
                    <a:pt x="20" y="78"/>
                    <a:pt x="20" y="78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20" y="7"/>
                    <a:pt x="16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4" y="1"/>
                    <a:pt x="18" y="8"/>
                    <a:pt x="18" y="12"/>
                  </a:cubicBezTo>
                  <a:close/>
                </a:path>
              </a:pathLst>
            </a:custGeom>
            <a:solidFill>
              <a:srgbClr val="99CC00"/>
            </a:solidFill>
            <a:ln w="9525">
              <a:noFill/>
              <a:round/>
              <a:headEnd/>
              <a:tailEnd/>
            </a:ln>
          </p:spPr>
          <p:txBody>
            <a:bodyPr rot="10800000"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833" name="Freeform 1022">
              <a:extLst>
                <a:ext uri="{FF2B5EF4-FFF2-40B4-BE49-F238E27FC236}">
                  <a16:creationId xmlns:a16="http://schemas.microsoft.com/office/drawing/2014/main" id="{44851A86-E45B-4B12-9D83-556281252986}"/>
                </a:ext>
              </a:extLst>
            </p:cNvPr>
            <p:cNvSpPr>
              <a:spLocks noChangeAspect="1"/>
            </p:cNvSpPr>
            <p:nvPr/>
          </p:nvSpPr>
          <p:spPr bwMode="auto">
            <a:xfrm rot="10800000">
              <a:off x="3732345" y="5160010"/>
              <a:ext cx="40505" cy="205740"/>
            </a:xfrm>
            <a:custGeom>
              <a:avLst/>
              <a:gdLst>
                <a:gd name="T0" fmla="*/ 79 w 22"/>
                <a:gd name="T1" fmla="*/ 635 h 114"/>
                <a:gd name="T2" fmla="*/ 122 w 22"/>
                <a:gd name="T3" fmla="*/ 559 h 114"/>
                <a:gd name="T4" fmla="*/ 38 w 22"/>
                <a:gd name="T5" fmla="*/ 492 h 114"/>
                <a:gd name="T6" fmla="*/ 38 w 22"/>
                <a:gd name="T7" fmla="*/ 492 h 114"/>
                <a:gd name="T8" fmla="*/ 38 w 22"/>
                <a:gd name="T9" fmla="*/ 75 h 114"/>
                <a:gd name="T10" fmla="*/ 143 w 22"/>
                <a:gd name="T11" fmla="*/ 8 h 114"/>
                <a:gd name="T12" fmla="*/ 122 w 22"/>
                <a:gd name="T13" fmla="*/ 0 h 114"/>
                <a:gd name="T14" fmla="*/ 0 w 22"/>
                <a:gd name="T15" fmla="*/ 75 h 114"/>
                <a:gd name="T16" fmla="*/ 0 w 22"/>
                <a:gd name="T17" fmla="*/ 492 h 114"/>
                <a:gd name="T18" fmla="*/ 0 w 22"/>
                <a:gd name="T19" fmla="*/ 492 h 114"/>
                <a:gd name="T20" fmla="*/ 84 w 22"/>
                <a:gd name="T21" fmla="*/ 559 h 114"/>
                <a:gd name="T22" fmla="*/ 38 w 22"/>
                <a:gd name="T23" fmla="*/ 635 h 114"/>
                <a:gd name="T24" fmla="*/ 122 w 22"/>
                <a:gd name="T25" fmla="*/ 718 h 114"/>
                <a:gd name="T26" fmla="*/ 143 w 22"/>
                <a:gd name="T27" fmla="*/ 718 h 114"/>
                <a:gd name="T28" fmla="*/ 79 w 22"/>
                <a:gd name="T29" fmla="*/ 635 h 114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2"/>
                <a:gd name="T46" fmla="*/ 0 h 114"/>
                <a:gd name="T47" fmla="*/ 22 w 22"/>
                <a:gd name="T48" fmla="*/ 114 h 114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2" h="114">
                  <a:moveTo>
                    <a:pt x="12" y="101"/>
                  </a:moveTo>
                  <a:cubicBezTo>
                    <a:pt x="12" y="95"/>
                    <a:pt x="15" y="91"/>
                    <a:pt x="19" y="89"/>
                  </a:cubicBezTo>
                  <a:cubicBezTo>
                    <a:pt x="7" y="87"/>
                    <a:pt x="6" y="81"/>
                    <a:pt x="6" y="78"/>
                  </a:cubicBezTo>
                  <a:cubicBezTo>
                    <a:pt x="6" y="78"/>
                    <a:pt x="6" y="78"/>
                    <a:pt x="6" y="78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8"/>
                    <a:pt x="8" y="1"/>
                    <a:pt x="22" y="1"/>
                  </a:cubicBezTo>
                  <a:cubicBezTo>
                    <a:pt x="21" y="0"/>
                    <a:pt x="20" y="0"/>
                    <a:pt x="19" y="0"/>
                  </a:cubicBezTo>
                  <a:cubicBezTo>
                    <a:pt x="4" y="0"/>
                    <a:pt x="0" y="7"/>
                    <a:pt x="0" y="12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81"/>
                    <a:pt x="1" y="87"/>
                    <a:pt x="13" y="89"/>
                  </a:cubicBezTo>
                  <a:cubicBezTo>
                    <a:pt x="8" y="91"/>
                    <a:pt x="6" y="95"/>
                    <a:pt x="6" y="101"/>
                  </a:cubicBezTo>
                  <a:cubicBezTo>
                    <a:pt x="6" y="108"/>
                    <a:pt x="11" y="114"/>
                    <a:pt x="19" y="114"/>
                  </a:cubicBezTo>
                  <a:cubicBezTo>
                    <a:pt x="20" y="114"/>
                    <a:pt x="21" y="114"/>
                    <a:pt x="22" y="114"/>
                  </a:cubicBezTo>
                  <a:cubicBezTo>
                    <a:pt x="16" y="112"/>
                    <a:pt x="12" y="107"/>
                    <a:pt x="12" y="101"/>
                  </a:cubicBezTo>
                  <a:close/>
                </a:path>
              </a:pathLst>
            </a:custGeom>
            <a:solidFill>
              <a:srgbClr val="99CC00"/>
            </a:solidFill>
            <a:ln w="9525">
              <a:noFill/>
              <a:round/>
              <a:headEnd/>
              <a:tailEnd/>
            </a:ln>
          </p:spPr>
          <p:txBody>
            <a:bodyPr rot="10800000"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834" name="Freeform 1023">
              <a:extLst>
                <a:ext uri="{FF2B5EF4-FFF2-40B4-BE49-F238E27FC236}">
                  <a16:creationId xmlns:a16="http://schemas.microsoft.com/office/drawing/2014/main" id="{AA828B33-A797-44CD-B7DF-40D335092222}"/>
                </a:ext>
              </a:extLst>
            </p:cNvPr>
            <p:cNvSpPr>
              <a:spLocks noChangeAspect="1"/>
            </p:cNvSpPr>
            <p:nvPr/>
          </p:nvSpPr>
          <p:spPr bwMode="auto">
            <a:xfrm rot="10800000">
              <a:off x="3867307" y="5160010"/>
              <a:ext cx="69437" cy="205740"/>
            </a:xfrm>
            <a:custGeom>
              <a:avLst/>
              <a:gdLst>
                <a:gd name="T0" fmla="*/ 205 w 38"/>
                <a:gd name="T1" fmla="*/ 635 h 114"/>
                <a:gd name="T2" fmla="*/ 159 w 38"/>
                <a:gd name="T3" fmla="*/ 559 h 114"/>
                <a:gd name="T4" fmla="*/ 243 w 38"/>
                <a:gd name="T5" fmla="*/ 492 h 114"/>
                <a:gd name="T6" fmla="*/ 243 w 38"/>
                <a:gd name="T7" fmla="*/ 492 h 114"/>
                <a:gd name="T8" fmla="*/ 243 w 38"/>
                <a:gd name="T9" fmla="*/ 75 h 114"/>
                <a:gd name="T10" fmla="*/ 121 w 38"/>
                <a:gd name="T11" fmla="*/ 0 h 114"/>
                <a:gd name="T12" fmla="*/ 0 w 38"/>
                <a:gd name="T13" fmla="*/ 75 h 114"/>
                <a:gd name="T14" fmla="*/ 0 w 38"/>
                <a:gd name="T15" fmla="*/ 492 h 114"/>
                <a:gd name="T16" fmla="*/ 0 w 38"/>
                <a:gd name="T17" fmla="*/ 492 h 114"/>
                <a:gd name="T18" fmla="*/ 83 w 38"/>
                <a:gd name="T19" fmla="*/ 559 h 114"/>
                <a:gd name="T20" fmla="*/ 38 w 38"/>
                <a:gd name="T21" fmla="*/ 635 h 114"/>
                <a:gd name="T22" fmla="*/ 121 w 38"/>
                <a:gd name="T23" fmla="*/ 718 h 114"/>
                <a:gd name="T24" fmla="*/ 205 w 38"/>
                <a:gd name="T25" fmla="*/ 635 h 11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38"/>
                <a:gd name="T40" fmla="*/ 0 h 114"/>
                <a:gd name="T41" fmla="*/ 38 w 38"/>
                <a:gd name="T42" fmla="*/ 114 h 114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38" h="114">
                  <a:moveTo>
                    <a:pt x="32" y="101"/>
                  </a:moveTo>
                  <a:cubicBezTo>
                    <a:pt x="32" y="95"/>
                    <a:pt x="29" y="91"/>
                    <a:pt x="25" y="89"/>
                  </a:cubicBezTo>
                  <a:cubicBezTo>
                    <a:pt x="37" y="87"/>
                    <a:pt x="38" y="81"/>
                    <a:pt x="38" y="78"/>
                  </a:cubicBezTo>
                  <a:cubicBezTo>
                    <a:pt x="38" y="78"/>
                    <a:pt x="38" y="78"/>
                    <a:pt x="38" y="78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7"/>
                    <a:pt x="34" y="0"/>
                    <a:pt x="19" y="0"/>
                  </a:cubicBezTo>
                  <a:cubicBezTo>
                    <a:pt x="4" y="0"/>
                    <a:pt x="0" y="7"/>
                    <a:pt x="0" y="12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81"/>
                    <a:pt x="1" y="87"/>
                    <a:pt x="13" y="89"/>
                  </a:cubicBezTo>
                  <a:cubicBezTo>
                    <a:pt x="8" y="91"/>
                    <a:pt x="6" y="95"/>
                    <a:pt x="6" y="101"/>
                  </a:cubicBezTo>
                  <a:cubicBezTo>
                    <a:pt x="6" y="108"/>
                    <a:pt x="11" y="114"/>
                    <a:pt x="19" y="114"/>
                  </a:cubicBezTo>
                  <a:cubicBezTo>
                    <a:pt x="26" y="114"/>
                    <a:pt x="32" y="108"/>
                    <a:pt x="32" y="101"/>
                  </a:cubicBezTo>
                  <a:close/>
                </a:path>
              </a:pathLst>
            </a:custGeom>
            <a:solidFill>
              <a:srgbClr val="99CC00"/>
            </a:solidFill>
            <a:ln w="3175">
              <a:solidFill>
                <a:srgbClr val="343434"/>
              </a:solidFill>
              <a:miter lim="800000"/>
              <a:headEnd/>
              <a:tailEnd/>
            </a:ln>
          </p:spPr>
          <p:txBody>
            <a:bodyPr rot="10800000"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</p:grpSp>
      <p:grpSp>
        <p:nvGrpSpPr>
          <p:cNvPr id="835" name="Group 834">
            <a:extLst>
              <a:ext uri="{FF2B5EF4-FFF2-40B4-BE49-F238E27FC236}">
                <a16:creationId xmlns:a16="http://schemas.microsoft.com/office/drawing/2014/main" id="{71C8059D-B811-413E-80FD-FF2A80A44B98}"/>
              </a:ext>
            </a:extLst>
          </p:cNvPr>
          <p:cNvGrpSpPr/>
          <p:nvPr/>
        </p:nvGrpSpPr>
        <p:grpSpPr>
          <a:xfrm>
            <a:off x="5012425" y="5028154"/>
            <a:ext cx="399465" cy="423392"/>
            <a:chOff x="3376676" y="5160010"/>
            <a:chExt cx="419438" cy="444562"/>
          </a:xfrm>
        </p:grpSpPr>
        <p:sp>
          <p:nvSpPr>
            <p:cNvPr id="836" name="Freeform 1005">
              <a:extLst>
                <a:ext uri="{FF2B5EF4-FFF2-40B4-BE49-F238E27FC236}">
                  <a16:creationId xmlns:a16="http://schemas.microsoft.com/office/drawing/2014/main" id="{40B2E672-B480-4425-9C4F-36C0452C18C3}"/>
                </a:ext>
              </a:extLst>
            </p:cNvPr>
            <p:cNvSpPr>
              <a:spLocks noChangeAspect="1"/>
            </p:cNvSpPr>
            <p:nvPr/>
          </p:nvSpPr>
          <p:spPr bwMode="auto">
            <a:xfrm rot="10800000">
              <a:off x="3547838" y="5160010"/>
              <a:ext cx="69437" cy="205740"/>
            </a:xfrm>
            <a:custGeom>
              <a:avLst/>
              <a:gdLst>
                <a:gd name="T0" fmla="*/ 205 w 38"/>
                <a:gd name="T1" fmla="*/ 635 h 114"/>
                <a:gd name="T2" fmla="*/ 159 w 38"/>
                <a:gd name="T3" fmla="*/ 559 h 114"/>
                <a:gd name="T4" fmla="*/ 243 w 38"/>
                <a:gd name="T5" fmla="*/ 492 h 114"/>
                <a:gd name="T6" fmla="*/ 243 w 38"/>
                <a:gd name="T7" fmla="*/ 492 h 114"/>
                <a:gd name="T8" fmla="*/ 243 w 38"/>
                <a:gd name="T9" fmla="*/ 75 h 114"/>
                <a:gd name="T10" fmla="*/ 121 w 38"/>
                <a:gd name="T11" fmla="*/ 0 h 114"/>
                <a:gd name="T12" fmla="*/ 0 w 38"/>
                <a:gd name="T13" fmla="*/ 75 h 114"/>
                <a:gd name="T14" fmla="*/ 0 w 38"/>
                <a:gd name="T15" fmla="*/ 492 h 114"/>
                <a:gd name="T16" fmla="*/ 0 w 38"/>
                <a:gd name="T17" fmla="*/ 492 h 114"/>
                <a:gd name="T18" fmla="*/ 83 w 38"/>
                <a:gd name="T19" fmla="*/ 559 h 114"/>
                <a:gd name="T20" fmla="*/ 38 w 38"/>
                <a:gd name="T21" fmla="*/ 635 h 114"/>
                <a:gd name="T22" fmla="*/ 121 w 38"/>
                <a:gd name="T23" fmla="*/ 718 h 114"/>
                <a:gd name="T24" fmla="*/ 205 w 38"/>
                <a:gd name="T25" fmla="*/ 635 h 11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38"/>
                <a:gd name="T40" fmla="*/ 0 h 114"/>
                <a:gd name="T41" fmla="*/ 38 w 38"/>
                <a:gd name="T42" fmla="*/ 114 h 114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38" h="114">
                  <a:moveTo>
                    <a:pt x="32" y="101"/>
                  </a:moveTo>
                  <a:cubicBezTo>
                    <a:pt x="32" y="95"/>
                    <a:pt x="29" y="91"/>
                    <a:pt x="25" y="89"/>
                  </a:cubicBezTo>
                  <a:cubicBezTo>
                    <a:pt x="37" y="87"/>
                    <a:pt x="38" y="81"/>
                    <a:pt x="38" y="78"/>
                  </a:cubicBezTo>
                  <a:cubicBezTo>
                    <a:pt x="38" y="78"/>
                    <a:pt x="38" y="78"/>
                    <a:pt x="38" y="78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7"/>
                    <a:pt x="34" y="0"/>
                    <a:pt x="19" y="0"/>
                  </a:cubicBezTo>
                  <a:cubicBezTo>
                    <a:pt x="4" y="0"/>
                    <a:pt x="0" y="7"/>
                    <a:pt x="0" y="12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81"/>
                    <a:pt x="1" y="87"/>
                    <a:pt x="13" y="89"/>
                  </a:cubicBezTo>
                  <a:cubicBezTo>
                    <a:pt x="8" y="91"/>
                    <a:pt x="6" y="95"/>
                    <a:pt x="6" y="101"/>
                  </a:cubicBezTo>
                  <a:cubicBezTo>
                    <a:pt x="6" y="108"/>
                    <a:pt x="11" y="114"/>
                    <a:pt x="19" y="114"/>
                  </a:cubicBezTo>
                  <a:cubicBezTo>
                    <a:pt x="26" y="114"/>
                    <a:pt x="32" y="108"/>
                    <a:pt x="32" y="101"/>
                  </a:cubicBezTo>
                  <a:close/>
                </a:path>
              </a:pathLst>
            </a:custGeom>
            <a:solidFill>
              <a:srgbClr val="99CC00"/>
            </a:solidFill>
            <a:ln w="9525">
              <a:noFill/>
              <a:round/>
              <a:headEnd/>
              <a:tailEnd/>
            </a:ln>
          </p:spPr>
          <p:txBody>
            <a:bodyPr rot="10800000"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837" name="Freeform 1006">
              <a:extLst>
                <a:ext uri="{FF2B5EF4-FFF2-40B4-BE49-F238E27FC236}">
                  <a16:creationId xmlns:a16="http://schemas.microsoft.com/office/drawing/2014/main" id="{97B214A3-5577-4ED7-B989-335F3F2FE43E}"/>
                </a:ext>
              </a:extLst>
            </p:cNvPr>
            <p:cNvSpPr>
              <a:spLocks noChangeAspect="1"/>
            </p:cNvSpPr>
            <p:nvPr/>
          </p:nvSpPr>
          <p:spPr bwMode="auto">
            <a:xfrm rot="10800000">
              <a:off x="3547838" y="5160010"/>
              <a:ext cx="36165" cy="205740"/>
            </a:xfrm>
            <a:custGeom>
              <a:avLst/>
              <a:gdLst>
                <a:gd name="T0" fmla="*/ 112 w 20"/>
                <a:gd name="T1" fmla="*/ 75 h 114"/>
                <a:gd name="T2" fmla="*/ 112 w 20"/>
                <a:gd name="T3" fmla="*/ 492 h 114"/>
                <a:gd name="T4" fmla="*/ 112 w 20"/>
                <a:gd name="T5" fmla="*/ 492 h 114"/>
                <a:gd name="T6" fmla="*/ 32 w 20"/>
                <a:gd name="T7" fmla="*/ 559 h 114"/>
                <a:gd name="T8" fmla="*/ 75 w 20"/>
                <a:gd name="T9" fmla="*/ 635 h 114"/>
                <a:gd name="T10" fmla="*/ 0 w 20"/>
                <a:gd name="T11" fmla="*/ 718 h 114"/>
                <a:gd name="T12" fmla="*/ 7 w 20"/>
                <a:gd name="T13" fmla="*/ 718 h 114"/>
                <a:gd name="T14" fmla="*/ 88 w 20"/>
                <a:gd name="T15" fmla="*/ 635 h 114"/>
                <a:gd name="T16" fmla="*/ 43 w 20"/>
                <a:gd name="T17" fmla="*/ 559 h 114"/>
                <a:gd name="T18" fmla="*/ 125 w 20"/>
                <a:gd name="T19" fmla="*/ 492 h 114"/>
                <a:gd name="T20" fmla="*/ 125 w 20"/>
                <a:gd name="T21" fmla="*/ 492 h 114"/>
                <a:gd name="T22" fmla="*/ 125 w 20"/>
                <a:gd name="T23" fmla="*/ 75 h 114"/>
                <a:gd name="T24" fmla="*/ 7 w 20"/>
                <a:gd name="T25" fmla="*/ 0 h 114"/>
                <a:gd name="T26" fmla="*/ 0 w 20"/>
                <a:gd name="T27" fmla="*/ 0 h 114"/>
                <a:gd name="T28" fmla="*/ 112 w 20"/>
                <a:gd name="T29" fmla="*/ 75 h 114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0"/>
                <a:gd name="T46" fmla="*/ 0 h 114"/>
                <a:gd name="T47" fmla="*/ 20 w 20"/>
                <a:gd name="T48" fmla="*/ 114 h 114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0" h="114">
                  <a:moveTo>
                    <a:pt x="18" y="12"/>
                  </a:moveTo>
                  <a:cubicBezTo>
                    <a:pt x="18" y="78"/>
                    <a:pt x="18" y="78"/>
                    <a:pt x="18" y="78"/>
                  </a:cubicBezTo>
                  <a:cubicBezTo>
                    <a:pt x="18" y="78"/>
                    <a:pt x="18" y="78"/>
                    <a:pt x="18" y="78"/>
                  </a:cubicBezTo>
                  <a:cubicBezTo>
                    <a:pt x="18" y="81"/>
                    <a:pt x="17" y="87"/>
                    <a:pt x="5" y="89"/>
                  </a:cubicBezTo>
                  <a:cubicBezTo>
                    <a:pt x="9" y="91"/>
                    <a:pt x="12" y="95"/>
                    <a:pt x="12" y="101"/>
                  </a:cubicBezTo>
                  <a:cubicBezTo>
                    <a:pt x="12" y="108"/>
                    <a:pt x="7" y="113"/>
                    <a:pt x="0" y="114"/>
                  </a:cubicBezTo>
                  <a:cubicBezTo>
                    <a:pt x="0" y="114"/>
                    <a:pt x="0" y="114"/>
                    <a:pt x="1" y="114"/>
                  </a:cubicBezTo>
                  <a:cubicBezTo>
                    <a:pt x="8" y="114"/>
                    <a:pt x="14" y="108"/>
                    <a:pt x="14" y="101"/>
                  </a:cubicBezTo>
                  <a:cubicBezTo>
                    <a:pt x="14" y="95"/>
                    <a:pt x="11" y="91"/>
                    <a:pt x="7" y="89"/>
                  </a:cubicBezTo>
                  <a:cubicBezTo>
                    <a:pt x="19" y="87"/>
                    <a:pt x="20" y="81"/>
                    <a:pt x="20" y="78"/>
                  </a:cubicBezTo>
                  <a:cubicBezTo>
                    <a:pt x="20" y="78"/>
                    <a:pt x="20" y="78"/>
                    <a:pt x="20" y="78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20" y="7"/>
                    <a:pt x="16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4" y="1"/>
                    <a:pt x="18" y="8"/>
                    <a:pt x="18" y="12"/>
                  </a:cubicBezTo>
                  <a:close/>
                </a:path>
              </a:pathLst>
            </a:custGeom>
            <a:solidFill>
              <a:srgbClr val="99CC00"/>
            </a:solidFill>
            <a:ln w="9525">
              <a:noFill/>
              <a:round/>
              <a:headEnd/>
              <a:tailEnd/>
            </a:ln>
          </p:spPr>
          <p:txBody>
            <a:bodyPr rot="10800000"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838" name="Freeform 1007">
              <a:extLst>
                <a:ext uri="{FF2B5EF4-FFF2-40B4-BE49-F238E27FC236}">
                  <a16:creationId xmlns:a16="http://schemas.microsoft.com/office/drawing/2014/main" id="{C3A59855-235A-4502-AE8B-5D24626AAE27}"/>
                </a:ext>
              </a:extLst>
            </p:cNvPr>
            <p:cNvSpPr>
              <a:spLocks noChangeAspect="1"/>
            </p:cNvSpPr>
            <p:nvPr/>
          </p:nvSpPr>
          <p:spPr bwMode="auto">
            <a:xfrm rot="10800000">
              <a:off x="3576770" y="5160010"/>
              <a:ext cx="40505" cy="205740"/>
            </a:xfrm>
            <a:custGeom>
              <a:avLst/>
              <a:gdLst>
                <a:gd name="T0" fmla="*/ 79 w 22"/>
                <a:gd name="T1" fmla="*/ 635 h 114"/>
                <a:gd name="T2" fmla="*/ 122 w 22"/>
                <a:gd name="T3" fmla="*/ 559 h 114"/>
                <a:gd name="T4" fmla="*/ 38 w 22"/>
                <a:gd name="T5" fmla="*/ 492 h 114"/>
                <a:gd name="T6" fmla="*/ 38 w 22"/>
                <a:gd name="T7" fmla="*/ 492 h 114"/>
                <a:gd name="T8" fmla="*/ 38 w 22"/>
                <a:gd name="T9" fmla="*/ 75 h 114"/>
                <a:gd name="T10" fmla="*/ 143 w 22"/>
                <a:gd name="T11" fmla="*/ 8 h 114"/>
                <a:gd name="T12" fmla="*/ 122 w 22"/>
                <a:gd name="T13" fmla="*/ 0 h 114"/>
                <a:gd name="T14" fmla="*/ 0 w 22"/>
                <a:gd name="T15" fmla="*/ 75 h 114"/>
                <a:gd name="T16" fmla="*/ 0 w 22"/>
                <a:gd name="T17" fmla="*/ 492 h 114"/>
                <a:gd name="T18" fmla="*/ 0 w 22"/>
                <a:gd name="T19" fmla="*/ 492 h 114"/>
                <a:gd name="T20" fmla="*/ 84 w 22"/>
                <a:gd name="T21" fmla="*/ 559 h 114"/>
                <a:gd name="T22" fmla="*/ 38 w 22"/>
                <a:gd name="T23" fmla="*/ 635 h 114"/>
                <a:gd name="T24" fmla="*/ 122 w 22"/>
                <a:gd name="T25" fmla="*/ 718 h 114"/>
                <a:gd name="T26" fmla="*/ 143 w 22"/>
                <a:gd name="T27" fmla="*/ 718 h 114"/>
                <a:gd name="T28" fmla="*/ 79 w 22"/>
                <a:gd name="T29" fmla="*/ 635 h 114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2"/>
                <a:gd name="T46" fmla="*/ 0 h 114"/>
                <a:gd name="T47" fmla="*/ 22 w 22"/>
                <a:gd name="T48" fmla="*/ 114 h 114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2" h="114">
                  <a:moveTo>
                    <a:pt x="12" y="101"/>
                  </a:moveTo>
                  <a:cubicBezTo>
                    <a:pt x="12" y="95"/>
                    <a:pt x="15" y="91"/>
                    <a:pt x="19" y="89"/>
                  </a:cubicBezTo>
                  <a:cubicBezTo>
                    <a:pt x="7" y="87"/>
                    <a:pt x="6" y="81"/>
                    <a:pt x="6" y="78"/>
                  </a:cubicBezTo>
                  <a:cubicBezTo>
                    <a:pt x="6" y="78"/>
                    <a:pt x="6" y="78"/>
                    <a:pt x="6" y="78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8"/>
                    <a:pt x="8" y="1"/>
                    <a:pt x="22" y="1"/>
                  </a:cubicBezTo>
                  <a:cubicBezTo>
                    <a:pt x="21" y="0"/>
                    <a:pt x="20" y="0"/>
                    <a:pt x="19" y="0"/>
                  </a:cubicBezTo>
                  <a:cubicBezTo>
                    <a:pt x="4" y="0"/>
                    <a:pt x="0" y="7"/>
                    <a:pt x="0" y="12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81"/>
                    <a:pt x="1" y="87"/>
                    <a:pt x="13" y="89"/>
                  </a:cubicBezTo>
                  <a:cubicBezTo>
                    <a:pt x="8" y="91"/>
                    <a:pt x="6" y="95"/>
                    <a:pt x="6" y="101"/>
                  </a:cubicBezTo>
                  <a:cubicBezTo>
                    <a:pt x="6" y="108"/>
                    <a:pt x="11" y="114"/>
                    <a:pt x="19" y="114"/>
                  </a:cubicBezTo>
                  <a:cubicBezTo>
                    <a:pt x="20" y="114"/>
                    <a:pt x="21" y="114"/>
                    <a:pt x="22" y="114"/>
                  </a:cubicBezTo>
                  <a:cubicBezTo>
                    <a:pt x="16" y="112"/>
                    <a:pt x="12" y="107"/>
                    <a:pt x="12" y="101"/>
                  </a:cubicBezTo>
                  <a:close/>
                </a:path>
              </a:pathLst>
            </a:custGeom>
            <a:solidFill>
              <a:srgbClr val="99CC00"/>
            </a:solidFill>
            <a:ln w="9525">
              <a:noFill/>
              <a:round/>
              <a:headEnd/>
              <a:tailEnd/>
            </a:ln>
          </p:spPr>
          <p:txBody>
            <a:bodyPr rot="10800000"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839" name="Freeform 1008">
              <a:extLst>
                <a:ext uri="{FF2B5EF4-FFF2-40B4-BE49-F238E27FC236}">
                  <a16:creationId xmlns:a16="http://schemas.microsoft.com/office/drawing/2014/main" id="{F6E1B152-857A-4864-A2B9-32A13A9E1003}"/>
                </a:ext>
              </a:extLst>
            </p:cNvPr>
            <p:cNvSpPr>
              <a:spLocks noChangeAspect="1"/>
            </p:cNvSpPr>
            <p:nvPr/>
          </p:nvSpPr>
          <p:spPr bwMode="auto">
            <a:xfrm rot="10800000">
              <a:off x="3547838" y="5160010"/>
              <a:ext cx="69437" cy="205740"/>
            </a:xfrm>
            <a:custGeom>
              <a:avLst/>
              <a:gdLst>
                <a:gd name="T0" fmla="*/ 205 w 38"/>
                <a:gd name="T1" fmla="*/ 635 h 114"/>
                <a:gd name="T2" fmla="*/ 159 w 38"/>
                <a:gd name="T3" fmla="*/ 559 h 114"/>
                <a:gd name="T4" fmla="*/ 243 w 38"/>
                <a:gd name="T5" fmla="*/ 492 h 114"/>
                <a:gd name="T6" fmla="*/ 243 w 38"/>
                <a:gd name="T7" fmla="*/ 492 h 114"/>
                <a:gd name="T8" fmla="*/ 243 w 38"/>
                <a:gd name="T9" fmla="*/ 75 h 114"/>
                <a:gd name="T10" fmla="*/ 121 w 38"/>
                <a:gd name="T11" fmla="*/ 0 h 114"/>
                <a:gd name="T12" fmla="*/ 0 w 38"/>
                <a:gd name="T13" fmla="*/ 75 h 114"/>
                <a:gd name="T14" fmla="*/ 0 w 38"/>
                <a:gd name="T15" fmla="*/ 492 h 114"/>
                <a:gd name="T16" fmla="*/ 0 w 38"/>
                <a:gd name="T17" fmla="*/ 492 h 114"/>
                <a:gd name="T18" fmla="*/ 83 w 38"/>
                <a:gd name="T19" fmla="*/ 559 h 114"/>
                <a:gd name="T20" fmla="*/ 38 w 38"/>
                <a:gd name="T21" fmla="*/ 635 h 114"/>
                <a:gd name="T22" fmla="*/ 121 w 38"/>
                <a:gd name="T23" fmla="*/ 718 h 114"/>
                <a:gd name="T24" fmla="*/ 205 w 38"/>
                <a:gd name="T25" fmla="*/ 635 h 11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38"/>
                <a:gd name="T40" fmla="*/ 0 h 114"/>
                <a:gd name="T41" fmla="*/ 38 w 38"/>
                <a:gd name="T42" fmla="*/ 114 h 114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38" h="114">
                  <a:moveTo>
                    <a:pt x="32" y="101"/>
                  </a:moveTo>
                  <a:cubicBezTo>
                    <a:pt x="32" y="95"/>
                    <a:pt x="29" y="91"/>
                    <a:pt x="25" y="89"/>
                  </a:cubicBezTo>
                  <a:cubicBezTo>
                    <a:pt x="37" y="87"/>
                    <a:pt x="38" y="81"/>
                    <a:pt x="38" y="78"/>
                  </a:cubicBezTo>
                  <a:cubicBezTo>
                    <a:pt x="38" y="78"/>
                    <a:pt x="38" y="78"/>
                    <a:pt x="38" y="78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7"/>
                    <a:pt x="34" y="0"/>
                    <a:pt x="19" y="0"/>
                  </a:cubicBezTo>
                  <a:cubicBezTo>
                    <a:pt x="4" y="0"/>
                    <a:pt x="0" y="7"/>
                    <a:pt x="0" y="12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81"/>
                    <a:pt x="1" y="87"/>
                    <a:pt x="13" y="89"/>
                  </a:cubicBezTo>
                  <a:cubicBezTo>
                    <a:pt x="8" y="91"/>
                    <a:pt x="6" y="95"/>
                    <a:pt x="6" y="101"/>
                  </a:cubicBezTo>
                  <a:cubicBezTo>
                    <a:pt x="6" y="108"/>
                    <a:pt x="11" y="114"/>
                    <a:pt x="19" y="114"/>
                  </a:cubicBezTo>
                  <a:cubicBezTo>
                    <a:pt x="26" y="114"/>
                    <a:pt x="32" y="108"/>
                    <a:pt x="32" y="101"/>
                  </a:cubicBezTo>
                  <a:close/>
                </a:path>
              </a:pathLst>
            </a:custGeom>
            <a:solidFill>
              <a:srgbClr val="99CC00"/>
            </a:solidFill>
            <a:ln w="3175">
              <a:solidFill>
                <a:srgbClr val="343434"/>
              </a:solidFill>
              <a:miter lim="800000"/>
              <a:headEnd/>
              <a:tailEnd/>
            </a:ln>
          </p:spPr>
          <p:txBody>
            <a:bodyPr rot="10800000"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840" name="Freeform 1046">
              <a:extLst>
                <a:ext uri="{FF2B5EF4-FFF2-40B4-BE49-F238E27FC236}">
                  <a16:creationId xmlns:a16="http://schemas.microsoft.com/office/drawing/2014/main" id="{BC20FFD8-C687-4869-BBAB-85D5E6677BAC}"/>
                </a:ext>
              </a:extLst>
            </p:cNvPr>
            <p:cNvSpPr>
              <a:spLocks/>
            </p:cNvSpPr>
            <p:nvPr/>
          </p:nvSpPr>
          <p:spPr bwMode="auto">
            <a:xfrm rot="11914802">
              <a:off x="3435099" y="5236650"/>
              <a:ext cx="173652" cy="154108"/>
            </a:xfrm>
            <a:custGeom>
              <a:avLst/>
              <a:gdLst>
                <a:gd name="T0" fmla="*/ 122 w 195"/>
                <a:gd name="T1" fmla="*/ 160 h 194"/>
                <a:gd name="T2" fmla="*/ 135 w 195"/>
                <a:gd name="T3" fmla="*/ 93 h 194"/>
                <a:gd name="T4" fmla="*/ 65 w 195"/>
                <a:gd name="T5" fmla="*/ 90 h 194"/>
                <a:gd name="T6" fmla="*/ 92 w 195"/>
                <a:gd name="T7" fmla="*/ 26 h 194"/>
                <a:gd name="T8" fmla="*/ 45 w 195"/>
                <a:gd name="T9" fmla="*/ 0 h 194"/>
                <a:gd name="T10" fmla="*/ 0 w 195"/>
                <a:gd name="T11" fmla="*/ 21 h 194"/>
                <a:gd name="T12" fmla="*/ 65 w 195"/>
                <a:gd name="T13" fmla="*/ 56 h 194"/>
                <a:gd name="T14" fmla="*/ 35 w 195"/>
                <a:gd name="T15" fmla="*/ 120 h 194"/>
                <a:gd name="T16" fmla="*/ 107 w 195"/>
                <a:gd name="T17" fmla="*/ 122 h 194"/>
                <a:gd name="T18" fmla="*/ 95 w 195"/>
                <a:gd name="T19" fmla="*/ 192 h 194"/>
                <a:gd name="T20" fmla="*/ 165 w 195"/>
                <a:gd name="T21" fmla="*/ 194 h 194"/>
                <a:gd name="T22" fmla="*/ 195 w 195"/>
                <a:gd name="T23" fmla="*/ 165 h 194"/>
                <a:gd name="T24" fmla="*/ 122 w 195"/>
                <a:gd name="T25" fmla="*/ 160 h 19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95"/>
                <a:gd name="T40" fmla="*/ 0 h 194"/>
                <a:gd name="T41" fmla="*/ 195 w 195"/>
                <a:gd name="T42" fmla="*/ 194 h 194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95" h="194">
                  <a:moveTo>
                    <a:pt x="122" y="160"/>
                  </a:moveTo>
                  <a:lnTo>
                    <a:pt x="135" y="93"/>
                  </a:lnTo>
                  <a:lnTo>
                    <a:pt x="65" y="90"/>
                  </a:lnTo>
                  <a:lnTo>
                    <a:pt x="92" y="26"/>
                  </a:lnTo>
                  <a:lnTo>
                    <a:pt x="45" y="0"/>
                  </a:lnTo>
                  <a:lnTo>
                    <a:pt x="0" y="21"/>
                  </a:lnTo>
                  <a:lnTo>
                    <a:pt x="65" y="56"/>
                  </a:lnTo>
                  <a:lnTo>
                    <a:pt x="35" y="120"/>
                  </a:lnTo>
                  <a:lnTo>
                    <a:pt x="107" y="122"/>
                  </a:lnTo>
                  <a:lnTo>
                    <a:pt x="95" y="192"/>
                  </a:lnTo>
                  <a:lnTo>
                    <a:pt x="165" y="194"/>
                  </a:lnTo>
                  <a:lnTo>
                    <a:pt x="195" y="165"/>
                  </a:lnTo>
                  <a:lnTo>
                    <a:pt x="122" y="160"/>
                  </a:lnTo>
                  <a:close/>
                </a:path>
              </a:pathLst>
            </a:custGeom>
            <a:solidFill>
              <a:srgbClr val="FEECA9"/>
            </a:solidFill>
            <a:ln w="9525">
              <a:noFill/>
              <a:round/>
              <a:headEnd/>
              <a:tailEnd/>
            </a:ln>
          </p:spPr>
          <p:txBody>
            <a:bodyPr rot="10800000"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841" name="Freeform 1047">
              <a:extLst>
                <a:ext uri="{FF2B5EF4-FFF2-40B4-BE49-F238E27FC236}">
                  <a16:creationId xmlns:a16="http://schemas.microsoft.com/office/drawing/2014/main" id="{7A251438-BDFC-478B-9521-B821D3172428}"/>
                </a:ext>
              </a:extLst>
            </p:cNvPr>
            <p:cNvSpPr>
              <a:spLocks/>
            </p:cNvSpPr>
            <p:nvPr/>
          </p:nvSpPr>
          <p:spPr bwMode="auto">
            <a:xfrm rot="11914802">
              <a:off x="3429577" y="5432192"/>
              <a:ext cx="38292" cy="53223"/>
            </a:xfrm>
            <a:custGeom>
              <a:avLst/>
              <a:gdLst>
                <a:gd name="T0" fmla="*/ 15 w 43"/>
                <a:gd name="T1" fmla="*/ 67 h 67"/>
                <a:gd name="T2" fmla="*/ 43 w 43"/>
                <a:gd name="T3" fmla="*/ 37 h 67"/>
                <a:gd name="T4" fmla="*/ 35 w 43"/>
                <a:gd name="T5" fmla="*/ 0 h 67"/>
                <a:gd name="T6" fmla="*/ 0 w 43"/>
                <a:gd name="T7" fmla="*/ 3 h 67"/>
                <a:gd name="T8" fmla="*/ 15 w 43"/>
                <a:gd name="T9" fmla="*/ 67 h 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3"/>
                <a:gd name="T16" fmla="*/ 0 h 67"/>
                <a:gd name="T17" fmla="*/ 43 w 43"/>
                <a:gd name="T18" fmla="*/ 67 h 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3" h="67">
                  <a:moveTo>
                    <a:pt x="15" y="67"/>
                  </a:moveTo>
                  <a:lnTo>
                    <a:pt x="43" y="37"/>
                  </a:lnTo>
                  <a:lnTo>
                    <a:pt x="35" y="0"/>
                  </a:lnTo>
                  <a:lnTo>
                    <a:pt x="0" y="3"/>
                  </a:lnTo>
                  <a:lnTo>
                    <a:pt x="15" y="67"/>
                  </a:lnTo>
                  <a:close/>
                </a:path>
              </a:pathLst>
            </a:custGeom>
            <a:solidFill>
              <a:srgbClr val="E37600"/>
            </a:solidFill>
            <a:ln w="9525">
              <a:noFill/>
              <a:round/>
              <a:headEnd/>
              <a:tailEnd/>
            </a:ln>
          </p:spPr>
          <p:txBody>
            <a:bodyPr rot="10800000"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842" name="Freeform 1049">
              <a:extLst>
                <a:ext uri="{FF2B5EF4-FFF2-40B4-BE49-F238E27FC236}">
                  <a16:creationId xmlns:a16="http://schemas.microsoft.com/office/drawing/2014/main" id="{4069DE4C-C2BB-4C7E-8CF8-F6D872DFCDBB}"/>
                </a:ext>
              </a:extLst>
            </p:cNvPr>
            <p:cNvSpPr>
              <a:spLocks/>
            </p:cNvSpPr>
            <p:nvPr/>
          </p:nvSpPr>
          <p:spPr bwMode="auto">
            <a:xfrm rot="11914802">
              <a:off x="3482048" y="5400330"/>
              <a:ext cx="48979" cy="46868"/>
            </a:xfrm>
            <a:custGeom>
              <a:avLst/>
              <a:gdLst>
                <a:gd name="T0" fmla="*/ 25 w 55"/>
                <a:gd name="T1" fmla="*/ 59 h 59"/>
                <a:gd name="T2" fmla="*/ 55 w 55"/>
                <a:gd name="T3" fmla="*/ 27 h 59"/>
                <a:gd name="T4" fmla="*/ 40 w 55"/>
                <a:gd name="T5" fmla="*/ 0 h 59"/>
                <a:gd name="T6" fmla="*/ 0 w 55"/>
                <a:gd name="T7" fmla="*/ 3 h 59"/>
                <a:gd name="T8" fmla="*/ 25 w 55"/>
                <a:gd name="T9" fmla="*/ 59 h 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5"/>
                <a:gd name="T16" fmla="*/ 0 h 59"/>
                <a:gd name="T17" fmla="*/ 55 w 55"/>
                <a:gd name="T18" fmla="*/ 59 h 5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5" h="59">
                  <a:moveTo>
                    <a:pt x="25" y="59"/>
                  </a:moveTo>
                  <a:lnTo>
                    <a:pt x="55" y="27"/>
                  </a:lnTo>
                  <a:lnTo>
                    <a:pt x="40" y="0"/>
                  </a:lnTo>
                  <a:lnTo>
                    <a:pt x="0" y="3"/>
                  </a:lnTo>
                  <a:lnTo>
                    <a:pt x="25" y="59"/>
                  </a:lnTo>
                  <a:close/>
                </a:path>
              </a:pathLst>
            </a:custGeom>
            <a:solidFill>
              <a:srgbClr val="E37600"/>
            </a:solidFill>
            <a:ln w="9525">
              <a:noFill/>
              <a:round/>
              <a:headEnd/>
              <a:tailEnd/>
            </a:ln>
          </p:spPr>
          <p:txBody>
            <a:bodyPr rot="10800000"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843" name="Freeform 1050">
              <a:extLst>
                <a:ext uri="{FF2B5EF4-FFF2-40B4-BE49-F238E27FC236}">
                  <a16:creationId xmlns:a16="http://schemas.microsoft.com/office/drawing/2014/main" id="{F8E101B8-E590-47E9-9554-85A3D9D88C58}"/>
                </a:ext>
              </a:extLst>
            </p:cNvPr>
            <p:cNvSpPr>
              <a:spLocks/>
            </p:cNvSpPr>
            <p:nvPr/>
          </p:nvSpPr>
          <p:spPr bwMode="auto">
            <a:xfrm rot="11914802">
              <a:off x="3432781" y="5206954"/>
              <a:ext cx="363333" cy="381299"/>
            </a:xfrm>
            <a:custGeom>
              <a:avLst/>
              <a:gdLst>
                <a:gd name="T0" fmla="*/ 513 w 163"/>
                <a:gd name="T1" fmla="*/ 1280 h 180"/>
                <a:gd name="T2" fmla="*/ 0 w 163"/>
                <a:gd name="T3" fmla="*/ 640 h 180"/>
                <a:gd name="T4" fmla="*/ 513 w 163"/>
                <a:gd name="T5" fmla="*/ 0 h 180"/>
                <a:gd name="T6" fmla="*/ 1021 w 163"/>
                <a:gd name="T7" fmla="*/ 179 h 180"/>
                <a:gd name="T8" fmla="*/ 846 w 163"/>
                <a:gd name="T9" fmla="*/ 184 h 180"/>
                <a:gd name="T10" fmla="*/ 884 w 163"/>
                <a:gd name="T11" fmla="*/ 355 h 180"/>
                <a:gd name="T12" fmla="*/ 708 w 163"/>
                <a:gd name="T13" fmla="*/ 371 h 180"/>
                <a:gd name="T14" fmla="*/ 771 w 163"/>
                <a:gd name="T15" fmla="*/ 520 h 180"/>
                <a:gd name="T16" fmla="*/ 588 w 163"/>
                <a:gd name="T17" fmla="*/ 605 h 180"/>
                <a:gd name="T18" fmla="*/ 751 w 163"/>
                <a:gd name="T19" fmla="*/ 696 h 180"/>
                <a:gd name="T20" fmla="*/ 676 w 163"/>
                <a:gd name="T21" fmla="*/ 867 h 180"/>
                <a:gd name="T22" fmla="*/ 859 w 163"/>
                <a:gd name="T23" fmla="*/ 875 h 180"/>
                <a:gd name="T24" fmla="*/ 826 w 163"/>
                <a:gd name="T25" fmla="*/ 1059 h 180"/>
                <a:gd name="T26" fmla="*/ 1001 w 163"/>
                <a:gd name="T27" fmla="*/ 1067 h 180"/>
                <a:gd name="T28" fmla="*/ 513 w 163"/>
                <a:gd name="T29" fmla="*/ 1280 h 18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63"/>
                <a:gd name="T46" fmla="*/ 0 h 180"/>
                <a:gd name="T47" fmla="*/ 163 w 163"/>
                <a:gd name="T48" fmla="*/ 180 h 180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63" h="180">
                  <a:moveTo>
                    <a:pt x="82" y="180"/>
                  </a:moveTo>
                  <a:cubicBezTo>
                    <a:pt x="36" y="180"/>
                    <a:pt x="0" y="131"/>
                    <a:pt x="0" y="90"/>
                  </a:cubicBezTo>
                  <a:cubicBezTo>
                    <a:pt x="0" y="49"/>
                    <a:pt x="44" y="0"/>
                    <a:pt x="82" y="0"/>
                  </a:cubicBezTo>
                  <a:cubicBezTo>
                    <a:pt x="120" y="0"/>
                    <a:pt x="163" y="25"/>
                    <a:pt x="163" y="25"/>
                  </a:cubicBezTo>
                  <a:cubicBezTo>
                    <a:pt x="135" y="26"/>
                    <a:pt x="135" y="26"/>
                    <a:pt x="135" y="26"/>
                  </a:cubicBezTo>
                  <a:cubicBezTo>
                    <a:pt x="141" y="50"/>
                    <a:pt x="141" y="50"/>
                    <a:pt x="141" y="50"/>
                  </a:cubicBezTo>
                  <a:cubicBezTo>
                    <a:pt x="113" y="52"/>
                    <a:pt x="113" y="52"/>
                    <a:pt x="113" y="52"/>
                  </a:cubicBezTo>
                  <a:cubicBezTo>
                    <a:pt x="123" y="73"/>
                    <a:pt x="123" y="73"/>
                    <a:pt x="123" y="73"/>
                  </a:cubicBezTo>
                  <a:cubicBezTo>
                    <a:pt x="94" y="85"/>
                    <a:pt x="94" y="85"/>
                    <a:pt x="94" y="85"/>
                  </a:cubicBezTo>
                  <a:cubicBezTo>
                    <a:pt x="120" y="98"/>
                    <a:pt x="120" y="98"/>
                    <a:pt x="120" y="98"/>
                  </a:cubicBezTo>
                  <a:cubicBezTo>
                    <a:pt x="108" y="122"/>
                    <a:pt x="108" y="122"/>
                    <a:pt x="108" y="122"/>
                  </a:cubicBezTo>
                  <a:cubicBezTo>
                    <a:pt x="137" y="123"/>
                    <a:pt x="137" y="123"/>
                    <a:pt x="137" y="123"/>
                  </a:cubicBezTo>
                  <a:cubicBezTo>
                    <a:pt x="132" y="149"/>
                    <a:pt x="132" y="149"/>
                    <a:pt x="132" y="149"/>
                  </a:cubicBezTo>
                  <a:cubicBezTo>
                    <a:pt x="160" y="150"/>
                    <a:pt x="160" y="150"/>
                    <a:pt x="160" y="150"/>
                  </a:cubicBezTo>
                  <a:cubicBezTo>
                    <a:pt x="160" y="150"/>
                    <a:pt x="129" y="180"/>
                    <a:pt x="82" y="180"/>
                  </a:cubicBezTo>
                  <a:close/>
                </a:path>
              </a:pathLst>
            </a:custGeom>
            <a:solidFill>
              <a:srgbClr val="FFC200"/>
            </a:solidFill>
            <a:ln w="9525">
              <a:noFill/>
              <a:round/>
              <a:headEnd/>
              <a:tailEnd/>
            </a:ln>
          </p:spPr>
          <p:txBody>
            <a:bodyPr rot="10800000"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844" name="Freeform 1051">
              <a:extLst>
                <a:ext uri="{FF2B5EF4-FFF2-40B4-BE49-F238E27FC236}">
                  <a16:creationId xmlns:a16="http://schemas.microsoft.com/office/drawing/2014/main" id="{D16E1BF8-11C6-4FB1-AFD0-BC4BF4069FBE}"/>
                </a:ext>
              </a:extLst>
            </p:cNvPr>
            <p:cNvSpPr>
              <a:spLocks noEditPoints="1"/>
            </p:cNvSpPr>
            <p:nvPr/>
          </p:nvSpPr>
          <p:spPr bwMode="auto">
            <a:xfrm rot="11914802">
              <a:off x="3490655" y="5244320"/>
              <a:ext cx="87271" cy="129483"/>
            </a:xfrm>
            <a:custGeom>
              <a:avLst/>
              <a:gdLst>
                <a:gd name="T0" fmla="*/ 55 w 98"/>
                <a:gd name="T1" fmla="*/ 0 h 163"/>
                <a:gd name="T2" fmla="*/ 28 w 98"/>
                <a:gd name="T3" fmla="*/ 30 h 163"/>
                <a:gd name="T4" fmla="*/ 28 w 98"/>
                <a:gd name="T5" fmla="*/ 30 h 163"/>
                <a:gd name="T6" fmla="*/ 0 w 98"/>
                <a:gd name="T7" fmla="*/ 94 h 163"/>
                <a:gd name="T8" fmla="*/ 30 w 98"/>
                <a:gd name="T9" fmla="*/ 64 h 163"/>
                <a:gd name="T10" fmla="*/ 28 w 98"/>
                <a:gd name="T11" fmla="*/ 64 h 163"/>
                <a:gd name="T12" fmla="*/ 55 w 98"/>
                <a:gd name="T13" fmla="*/ 0 h 163"/>
                <a:gd name="T14" fmla="*/ 55 w 98"/>
                <a:gd name="T15" fmla="*/ 0 h 163"/>
                <a:gd name="T16" fmla="*/ 98 w 98"/>
                <a:gd name="T17" fmla="*/ 67 h 163"/>
                <a:gd name="T18" fmla="*/ 98 w 98"/>
                <a:gd name="T19" fmla="*/ 67 h 163"/>
                <a:gd name="T20" fmla="*/ 68 w 98"/>
                <a:gd name="T21" fmla="*/ 96 h 163"/>
                <a:gd name="T22" fmla="*/ 70 w 98"/>
                <a:gd name="T23" fmla="*/ 96 h 163"/>
                <a:gd name="T24" fmla="*/ 58 w 98"/>
                <a:gd name="T25" fmla="*/ 163 h 163"/>
                <a:gd name="T26" fmla="*/ 85 w 98"/>
                <a:gd name="T27" fmla="*/ 134 h 163"/>
                <a:gd name="T28" fmla="*/ 85 w 98"/>
                <a:gd name="T29" fmla="*/ 134 h 163"/>
                <a:gd name="T30" fmla="*/ 98 w 98"/>
                <a:gd name="T31" fmla="*/ 67 h 163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98"/>
                <a:gd name="T49" fmla="*/ 0 h 163"/>
                <a:gd name="T50" fmla="*/ 98 w 98"/>
                <a:gd name="T51" fmla="*/ 163 h 163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98" h="163">
                  <a:moveTo>
                    <a:pt x="55" y="0"/>
                  </a:moveTo>
                  <a:lnTo>
                    <a:pt x="28" y="30"/>
                  </a:lnTo>
                  <a:lnTo>
                    <a:pt x="0" y="94"/>
                  </a:lnTo>
                  <a:lnTo>
                    <a:pt x="30" y="64"/>
                  </a:lnTo>
                  <a:lnTo>
                    <a:pt x="28" y="64"/>
                  </a:lnTo>
                  <a:lnTo>
                    <a:pt x="55" y="0"/>
                  </a:lnTo>
                  <a:close/>
                  <a:moveTo>
                    <a:pt x="98" y="67"/>
                  </a:moveTo>
                  <a:lnTo>
                    <a:pt x="98" y="67"/>
                  </a:lnTo>
                  <a:lnTo>
                    <a:pt x="68" y="96"/>
                  </a:lnTo>
                  <a:lnTo>
                    <a:pt x="70" y="96"/>
                  </a:lnTo>
                  <a:lnTo>
                    <a:pt x="58" y="163"/>
                  </a:lnTo>
                  <a:lnTo>
                    <a:pt x="85" y="134"/>
                  </a:lnTo>
                  <a:lnTo>
                    <a:pt x="98" y="67"/>
                  </a:lnTo>
                  <a:close/>
                </a:path>
              </a:pathLst>
            </a:custGeom>
            <a:solidFill>
              <a:srgbClr val="E37600"/>
            </a:solidFill>
            <a:ln w="9525">
              <a:noFill/>
              <a:round/>
              <a:headEnd/>
              <a:tailEnd/>
            </a:ln>
          </p:spPr>
          <p:txBody>
            <a:bodyPr rot="10800000"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845" name="Freeform 1052">
              <a:extLst>
                <a:ext uri="{FF2B5EF4-FFF2-40B4-BE49-F238E27FC236}">
                  <a16:creationId xmlns:a16="http://schemas.microsoft.com/office/drawing/2014/main" id="{9CCBE44D-B6C7-4568-97DF-3090FFCCFB16}"/>
                </a:ext>
              </a:extLst>
            </p:cNvPr>
            <p:cNvSpPr>
              <a:spLocks/>
            </p:cNvSpPr>
            <p:nvPr/>
          </p:nvSpPr>
          <p:spPr bwMode="auto">
            <a:xfrm rot="11914802">
              <a:off x="3376676" y="5481223"/>
              <a:ext cx="66789" cy="23037"/>
            </a:xfrm>
            <a:custGeom>
              <a:avLst/>
              <a:gdLst>
                <a:gd name="T0" fmla="*/ 188 w 30"/>
                <a:gd name="T1" fmla="*/ 21 h 11"/>
                <a:gd name="T2" fmla="*/ 138 w 30"/>
                <a:gd name="T3" fmla="*/ 76 h 11"/>
                <a:gd name="T4" fmla="*/ 0 w 30"/>
                <a:gd name="T5" fmla="*/ 0 h 11"/>
                <a:gd name="T6" fmla="*/ 188 w 30"/>
                <a:gd name="T7" fmla="*/ 21 h 1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0"/>
                <a:gd name="T13" fmla="*/ 0 h 11"/>
                <a:gd name="T14" fmla="*/ 30 w 30"/>
                <a:gd name="T15" fmla="*/ 11 h 1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0" h="11">
                  <a:moveTo>
                    <a:pt x="30" y="3"/>
                  </a:moveTo>
                  <a:cubicBezTo>
                    <a:pt x="22" y="11"/>
                    <a:pt x="22" y="11"/>
                    <a:pt x="22" y="1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" y="2"/>
                    <a:pt x="23" y="8"/>
                    <a:pt x="30" y="3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rot="10800000"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846" name="Freeform 1053">
              <a:extLst>
                <a:ext uri="{FF2B5EF4-FFF2-40B4-BE49-F238E27FC236}">
                  <a16:creationId xmlns:a16="http://schemas.microsoft.com/office/drawing/2014/main" id="{6A8ACCF6-752F-4FA0-9088-ADFE8720BFE5}"/>
                </a:ext>
              </a:extLst>
            </p:cNvPr>
            <p:cNvSpPr>
              <a:spLocks/>
            </p:cNvSpPr>
            <p:nvPr/>
          </p:nvSpPr>
          <p:spPr bwMode="auto">
            <a:xfrm rot="11914802">
              <a:off x="3615672" y="5248693"/>
              <a:ext cx="160294" cy="355879"/>
            </a:xfrm>
            <a:custGeom>
              <a:avLst/>
              <a:gdLst>
                <a:gd name="T0" fmla="*/ 450 w 72"/>
                <a:gd name="T1" fmla="*/ 0 h 168"/>
                <a:gd name="T2" fmla="*/ 0 w 72"/>
                <a:gd name="T3" fmla="*/ 597 h 168"/>
                <a:gd name="T4" fmla="*/ 425 w 72"/>
                <a:gd name="T5" fmla="*/ 1195 h 168"/>
                <a:gd name="T6" fmla="*/ 75 w 72"/>
                <a:gd name="T7" fmla="*/ 597 h 168"/>
                <a:gd name="T8" fmla="*/ 450 w 72"/>
                <a:gd name="T9" fmla="*/ 0 h 1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2"/>
                <a:gd name="T16" fmla="*/ 0 h 168"/>
                <a:gd name="T17" fmla="*/ 72 w 72"/>
                <a:gd name="T18" fmla="*/ 168 h 1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2" h="168">
                  <a:moveTo>
                    <a:pt x="72" y="0"/>
                  </a:moveTo>
                  <a:cubicBezTo>
                    <a:pt x="37" y="4"/>
                    <a:pt x="0" y="47"/>
                    <a:pt x="0" y="84"/>
                  </a:cubicBezTo>
                  <a:cubicBezTo>
                    <a:pt x="0" y="120"/>
                    <a:pt x="28" y="162"/>
                    <a:pt x="68" y="168"/>
                  </a:cubicBezTo>
                  <a:cubicBezTo>
                    <a:pt x="35" y="154"/>
                    <a:pt x="12" y="117"/>
                    <a:pt x="12" y="84"/>
                  </a:cubicBezTo>
                  <a:cubicBezTo>
                    <a:pt x="12" y="51"/>
                    <a:pt x="41" y="13"/>
                    <a:pt x="72" y="0"/>
                  </a:cubicBezTo>
                  <a:close/>
                </a:path>
              </a:pathLst>
            </a:custGeom>
            <a:solidFill>
              <a:srgbClr val="FEE075"/>
            </a:solidFill>
            <a:ln w="9525">
              <a:noFill/>
              <a:round/>
              <a:headEnd/>
              <a:tailEnd/>
            </a:ln>
          </p:spPr>
          <p:txBody>
            <a:bodyPr rot="10800000"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847" name="Freeform 1054">
              <a:extLst>
                <a:ext uri="{FF2B5EF4-FFF2-40B4-BE49-F238E27FC236}">
                  <a16:creationId xmlns:a16="http://schemas.microsoft.com/office/drawing/2014/main" id="{EEF990E2-E818-45D0-AEFB-DA2CE2E3B1A2}"/>
                </a:ext>
              </a:extLst>
            </p:cNvPr>
            <p:cNvSpPr>
              <a:spLocks/>
            </p:cNvSpPr>
            <p:nvPr/>
          </p:nvSpPr>
          <p:spPr bwMode="auto">
            <a:xfrm rot="11914802">
              <a:off x="3636976" y="5258533"/>
              <a:ext cx="138031" cy="345552"/>
            </a:xfrm>
            <a:custGeom>
              <a:avLst/>
              <a:gdLst>
                <a:gd name="T0" fmla="*/ 25 w 62"/>
                <a:gd name="T1" fmla="*/ 584 h 163"/>
                <a:gd name="T2" fmla="*/ 388 w 62"/>
                <a:gd name="T3" fmla="*/ 0 h 163"/>
                <a:gd name="T4" fmla="*/ 0 w 62"/>
                <a:gd name="T5" fmla="*/ 584 h 163"/>
                <a:gd name="T6" fmla="*/ 350 w 62"/>
                <a:gd name="T7" fmla="*/ 1161 h 163"/>
                <a:gd name="T8" fmla="*/ 25 w 62"/>
                <a:gd name="T9" fmla="*/ 584 h 16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2"/>
                <a:gd name="T16" fmla="*/ 0 h 163"/>
                <a:gd name="T17" fmla="*/ 62 w 62"/>
                <a:gd name="T18" fmla="*/ 163 h 16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2" h="163">
                  <a:moveTo>
                    <a:pt x="4" y="82"/>
                  </a:moveTo>
                  <a:cubicBezTo>
                    <a:pt x="4" y="50"/>
                    <a:pt x="32" y="12"/>
                    <a:pt x="62" y="0"/>
                  </a:cubicBezTo>
                  <a:cubicBezTo>
                    <a:pt x="30" y="10"/>
                    <a:pt x="0" y="49"/>
                    <a:pt x="0" y="82"/>
                  </a:cubicBezTo>
                  <a:cubicBezTo>
                    <a:pt x="0" y="114"/>
                    <a:pt x="23" y="152"/>
                    <a:pt x="56" y="163"/>
                  </a:cubicBezTo>
                  <a:cubicBezTo>
                    <a:pt x="25" y="150"/>
                    <a:pt x="4" y="114"/>
                    <a:pt x="4" y="82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rot="10800000"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848" name="Freeform 1055">
              <a:extLst>
                <a:ext uri="{FF2B5EF4-FFF2-40B4-BE49-F238E27FC236}">
                  <a16:creationId xmlns:a16="http://schemas.microsoft.com/office/drawing/2014/main" id="{7F0FB928-58F2-4079-8EE0-A6667C142BD3}"/>
                </a:ext>
              </a:extLst>
            </p:cNvPr>
            <p:cNvSpPr>
              <a:spLocks/>
            </p:cNvSpPr>
            <p:nvPr/>
          </p:nvSpPr>
          <p:spPr bwMode="auto">
            <a:xfrm rot="11914802">
              <a:off x="3435099" y="5236650"/>
              <a:ext cx="173652" cy="154108"/>
            </a:xfrm>
            <a:custGeom>
              <a:avLst/>
              <a:gdLst>
                <a:gd name="T0" fmla="*/ 122 w 195"/>
                <a:gd name="T1" fmla="*/ 160 h 194"/>
                <a:gd name="T2" fmla="*/ 135 w 195"/>
                <a:gd name="T3" fmla="*/ 93 h 194"/>
                <a:gd name="T4" fmla="*/ 65 w 195"/>
                <a:gd name="T5" fmla="*/ 90 h 194"/>
                <a:gd name="T6" fmla="*/ 92 w 195"/>
                <a:gd name="T7" fmla="*/ 26 h 194"/>
                <a:gd name="T8" fmla="*/ 45 w 195"/>
                <a:gd name="T9" fmla="*/ 0 h 194"/>
                <a:gd name="T10" fmla="*/ 0 w 195"/>
                <a:gd name="T11" fmla="*/ 21 h 194"/>
                <a:gd name="T12" fmla="*/ 65 w 195"/>
                <a:gd name="T13" fmla="*/ 56 h 194"/>
                <a:gd name="T14" fmla="*/ 35 w 195"/>
                <a:gd name="T15" fmla="*/ 120 h 194"/>
                <a:gd name="T16" fmla="*/ 107 w 195"/>
                <a:gd name="T17" fmla="*/ 122 h 194"/>
                <a:gd name="T18" fmla="*/ 95 w 195"/>
                <a:gd name="T19" fmla="*/ 192 h 194"/>
                <a:gd name="T20" fmla="*/ 165 w 195"/>
                <a:gd name="T21" fmla="*/ 194 h 194"/>
                <a:gd name="T22" fmla="*/ 195 w 195"/>
                <a:gd name="T23" fmla="*/ 165 h 194"/>
                <a:gd name="T24" fmla="*/ 122 w 195"/>
                <a:gd name="T25" fmla="*/ 160 h 19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95"/>
                <a:gd name="T40" fmla="*/ 0 h 194"/>
                <a:gd name="T41" fmla="*/ 195 w 195"/>
                <a:gd name="T42" fmla="*/ 194 h 194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95" h="194">
                  <a:moveTo>
                    <a:pt x="122" y="160"/>
                  </a:moveTo>
                  <a:lnTo>
                    <a:pt x="135" y="93"/>
                  </a:lnTo>
                  <a:lnTo>
                    <a:pt x="65" y="90"/>
                  </a:lnTo>
                  <a:lnTo>
                    <a:pt x="92" y="26"/>
                  </a:lnTo>
                  <a:lnTo>
                    <a:pt x="45" y="0"/>
                  </a:lnTo>
                  <a:lnTo>
                    <a:pt x="0" y="21"/>
                  </a:lnTo>
                  <a:lnTo>
                    <a:pt x="65" y="56"/>
                  </a:lnTo>
                  <a:lnTo>
                    <a:pt x="35" y="120"/>
                  </a:lnTo>
                  <a:lnTo>
                    <a:pt x="107" y="122"/>
                  </a:lnTo>
                  <a:lnTo>
                    <a:pt x="95" y="192"/>
                  </a:lnTo>
                  <a:lnTo>
                    <a:pt x="165" y="194"/>
                  </a:lnTo>
                  <a:lnTo>
                    <a:pt x="195" y="165"/>
                  </a:lnTo>
                  <a:lnTo>
                    <a:pt x="122" y="160"/>
                  </a:lnTo>
                  <a:close/>
                </a:path>
              </a:pathLst>
            </a:custGeom>
            <a:noFill/>
            <a:ln w="7938" cap="rnd">
              <a:solidFill>
                <a:srgbClr val="333333"/>
              </a:solidFill>
              <a:round/>
              <a:headEnd/>
              <a:tailEnd/>
            </a:ln>
          </p:spPr>
          <p:txBody>
            <a:bodyPr rot="10800000"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849" name="Freeform 1056">
              <a:extLst>
                <a:ext uri="{FF2B5EF4-FFF2-40B4-BE49-F238E27FC236}">
                  <a16:creationId xmlns:a16="http://schemas.microsoft.com/office/drawing/2014/main" id="{8F243FC5-FDFC-4478-B863-0EC8C3EBC715}"/>
                </a:ext>
              </a:extLst>
            </p:cNvPr>
            <p:cNvSpPr>
              <a:spLocks/>
            </p:cNvSpPr>
            <p:nvPr/>
          </p:nvSpPr>
          <p:spPr bwMode="auto">
            <a:xfrm rot="11914802">
              <a:off x="3429577" y="5432192"/>
              <a:ext cx="38292" cy="53223"/>
            </a:xfrm>
            <a:custGeom>
              <a:avLst/>
              <a:gdLst>
                <a:gd name="T0" fmla="*/ 15 w 43"/>
                <a:gd name="T1" fmla="*/ 67 h 67"/>
                <a:gd name="T2" fmla="*/ 43 w 43"/>
                <a:gd name="T3" fmla="*/ 37 h 67"/>
                <a:gd name="T4" fmla="*/ 35 w 43"/>
                <a:gd name="T5" fmla="*/ 0 h 67"/>
                <a:gd name="T6" fmla="*/ 0 w 43"/>
                <a:gd name="T7" fmla="*/ 3 h 67"/>
                <a:gd name="T8" fmla="*/ 15 w 43"/>
                <a:gd name="T9" fmla="*/ 67 h 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3"/>
                <a:gd name="T16" fmla="*/ 0 h 67"/>
                <a:gd name="T17" fmla="*/ 43 w 43"/>
                <a:gd name="T18" fmla="*/ 67 h 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3" h="67">
                  <a:moveTo>
                    <a:pt x="15" y="67"/>
                  </a:moveTo>
                  <a:lnTo>
                    <a:pt x="43" y="37"/>
                  </a:lnTo>
                  <a:lnTo>
                    <a:pt x="35" y="0"/>
                  </a:lnTo>
                  <a:lnTo>
                    <a:pt x="0" y="3"/>
                  </a:lnTo>
                  <a:lnTo>
                    <a:pt x="15" y="67"/>
                  </a:lnTo>
                  <a:close/>
                </a:path>
              </a:pathLst>
            </a:custGeom>
            <a:noFill/>
            <a:ln w="7938" cap="rnd">
              <a:solidFill>
                <a:srgbClr val="333333"/>
              </a:solidFill>
              <a:round/>
              <a:headEnd/>
              <a:tailEnd/>
            </a:ln>
          </p:spPr>
          <p:txBody>
            <a:bodyPr rot="10800000"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850" name="Line 1057">
              <a:extLst>
                <a:ext uri="{FF2B5EF4-FFF2-40B4-BE49-F238E27FC236}">
                  <a16:creationId xmlns:a16="http://schemas.microsoft.com/office/drawing/2014/main" id="{D2741588-3ACB-432E-8EAC-565E0C45A8F2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1914802" flipV="1">
              <a:off x="3512020" y="5347799"/>
              <a:ext cx="24044" cy="25420"/>
            </a:xfrm>
            <a:prstGeom prst="line">
              <a:avLst/>
            </a:prstGeom>
            <a:noFill/>
            <a:ln w="7938" cap="rnd">
              <a:solidFill>
                <a:srgbClr val="333333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851" name="Line 1058">
              <a:extLst>
                <a:ext uri="{FF2B5EF4-FFF2-40B4-BE49-F238E27FC236}">
                  <a16:creationId xmlns:a16="http://schemas.microsoft.com/office/drawing/2014/main" id="{8E11C6E1-FB70-4289-B6A2-9F3B8C4B9A1A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1914802" flipV="1">
              <a:off x="3492612" y="5285575"/>
              <a:ext cx="26716" cy="25420"/>
            </a:xfrm>
            <a:prstGeom prst="line">
              <a:avLst/>
            </a:prstGeom>
            <a:noFill/>
            <a:ln w="7938" cap="rnd">
              <a:solidFill>
                <a:srgbClr val="333333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852" name="Line 1059">
              <a:extLst>
                <a:ext uri="{FF2B5EF4-FFF2-40B4-BE49-F238E27FC236}">
                  <a16:creationId xmlns:a16="http://schemas.microsoft.com/office/drawing/2014/main" id="{D923353C-B317-4C0A-AF44-9494BD1346A5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1914802" flipV="1">
              <a:off x="3550687" y="5309243"/>
              <a:ext cx="26716" cy="23831"/>
            </a:xfrm>
            <a:prstGeom prst="line">
              <a:avLst/>
            </a:prstGeom>
            <a:noFill/>
            <a:ln w="7938" cap="rnd">
              <a:solidFill>
                <a:srgbClr val="333333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853" name="Line 1060">
              <a:extLst>
                <a:ext uri="{FF2B5EF4-FFF2-40B4-BE49-F238E27FC236}">
                  <a16:creationId xmlns:a16="http://schemas.microsoft.com/office/drawing/2014/main" id="{EEF8AEC0-F402-42C9-9BA8-BA0D1A6C25B2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1914802" flipV="1">
              <a:off x="3520614" y="5238389"/>
              <a:ext cx="24044" cy="25420"/>
            </a:xfrm>
            <a:prstGeom prst="line">
              <a:avLst/>
            </a:prstGeom>
            <a:noFill/>
            <a:ln w="7938" cap="rnd">
              <a:solidFill>
                <a:srgbClr val="333333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854" name="Freeform 1062">
              <a:extLst>
                <a:ext uri="{FF2B5EF4-FFF2-40B4-BE49-F238E27FC236}">
                  <a16:creationId xmlns:a16="http://schemas.microsoft.com/office/drawing/2014/main" id="{201D0E7D-A93A-4510-8C48-53BC6ADD2231}"/>
                </a:ext>
              </a:extLst>
            </p:cNvPr>
            <p:cNvSpPr>
              <a:spLocks/>
            </p:cNvSpPr>
            <p:nvPr/>
          </p:nvSpPr>
          <p:spPr bwMode="auto">
            <a:xfrm rot="11914802">
              <a:off x="3482048" y="5400330"/>
              <a:ext cx="48979" cy="46868"/>
            </a:xfrm>
            <a:custGeom>
              <a:avLst/>
              <a:gdLst>
                <a:gd name="T0" fmla="*/ 25 w 55"/>
                <a:gd name="T1" fmla="*/ 59 h 59"/>
                <a:gd name="T2" fmla="*/ 55 w 55"/>
                <a:gd name="T3" fmla="*/ 27 h 59"/>
                <a:gd name="T4" fmla="*/ 40 w 55"/>
                <a:gd name="T5" fmla="*/ 0 h 59"/>
                <a:gd name="T6" fmla="*/ 0 w 55"/>
                <a:gd name="T7" fmla="*/ 3 h 59"/>
                <a:gd name="T8" fmla="*/ 25 w 55"/>
                <a:gd name="T9" fmla="*/ 59 h 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5"/>
                <a:gd name="T16" fmla="*/ 0 h 59"/>
                <a:gd name="T17" fmla="*/ 55 w 55"/>
                <a:gd name="T18" fmla="*/ 59 h 5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5" h="59">
                  <a:moveTo>
                    <a:pt x="25" y="59"/>
                  </a:moveTo>
                  <a:lnTo>
                    <a:pt x="55" y="27"/>
                  </a:lnTo>
                  <a:lnTo>
                    <a:pt x="40" y="0"/>
                  </a:lnTo>
                  <a:lnTo>
                    <a:pt x="0" y="3"/>
                  </a:lnTo>
                  <a:lnTo>
                    <a:pt x="25" y="59"/>
                  </a:lnTo>
                  <a:close/>
                </a:path>
              </a:pathLst>
            </a:custGeom>
            <a:noFill/>
            <a:ln w="7938" cap="rnd">
              <a:solidFill>
                <a:srgbClr val="333333"/>
              </a:solidFill>
              <a:round/>
              <a:headEnd/>
              <a:tailEnd/>
            </a:ln>
          </p:spPr>
          <p:txBody>
            <a:bodyPr rot="10800000"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855" name="Freeform 1063">
              <a:extLst>
                <a:ext uri="{FF2B5EF4-FFF2-40B4-BE49-F238E27FC236}">
                  <a16:creationId xmlns:a16="http://schemas.microsoft.com/office/drawing/2014/main" id="{E3158149-C85A-483C-B5C2-0508E874CF87}"/>
                </a:ext>
              </a:extLst>
            </p:cNvPr>
            <p:cNvSpPr>
              <a:spLocks/>
            </p:cNvSpPr>
            <p:nvPr/>
          </p:nvSpPr>
          <p:spPr bwMode="auto">
            <a:xfrm rot="11914802">
              <a:off x="3432781" y="5206954"/>
              <a:ext cx="363333" cy="381299"/>
            </a:xfrm>
            <a:custGeom>
              <a:avLst/>
              <a:gdLst>
                <a:gd name="T0" fmla="*/ 513 w 163"/>
                <a:gd name="T1" fmla="*/ 1280 h 180"/>
                <a:gd name="T2" fmla="*/ 0 w 163"/>
                <a:gd name="T3" fmla="*/ 640 h 180"/>
                <a:gd name="T4" fmla="*/ 513 w 163"/>
                <a:gd name="T5" fmla="*/ 0 h 180"/>
                <a:gd name="T6" fmla="*/ 1021 w 163"/>
                <a:gd name="T7" fmla="*/ 179 h 180"/>
                <a:gd name="T8" fmla="*/ 846 w 163"/>
                <a:gd name="T9" fmla="*/ 184 h 180"/>
                <a:gd name="T10" fmla="*/ 884 w 163"/>
                <a:gd name="T11" fmla="*/ 355 h 180"/>
                <a:gd name="T12" fmla="*/ 708 w 163"/>
                <a:gd name="T13" fmla="*/ 371 h 180"/>
                <a:gd name="T14" fmla="*/ 771 w 163"/>
                <a:gd name="T15" fmla="*/ 520 h 180"/>
                <a:gd name="T16" fmla="*/ 588 w 163"/>
                <a:gd name="T17" fmla="*/ 605 h 180"/>
                <a:gd name="T18" fmla="*/ 751 w 163"/>
                <a:gd name="T19" fmla="*/ 696 h 180"/>
                <a:gd name="T20" fmla="*/ 676 w 163"/>
                <a:gd name="T21" fmla="*/ 867 h 180"/>
                <a:gd name="T22" fmla="*/ 859 w 163"/>
                <a:gd name="T23" fmla="*/ 875 h 180"/>
                <a:gd name="T24" fmla="*/ 826 w 163"/>
                <a:gd name="T25" fmla="*/ 1059 h 180"/>
                <a:gd name="T26" fmla="*/ 1001 w 163"/>
                <a:gd name="T27" fmla="*/ 1067 h 180"/>
                <a:gd name="T28" fmla="*/ 513 w 163"/>
                <a:gd name="T29" fmla="*/ 1280 h 18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63"/>
                <a:gd name="T46" fmla="*/ 0 h 180"/>
                <a:gd name="T47" fmla="*/ 163 w 163"/>
                <a:gd name="T48" fmla="*/ 180 h 180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63" h="180">
                  <a:moveTo>
                    <a:pt x="82" y="180"/>
                  </a:moveTo>
                  <a:cubicBezTo>
                    <a:pt x="36" y="180"/>
                    <a:pt x="0" y="131"/>
                    <a:pt x="0" y="90"/>
                  </a:cubicBezTo>
                  <a:cubicBezTo>
                    <a:pt x="0" y="49"/>
                    <a:pt x="44" y="0"/>
                    <a:pt x="82" y="0"/>
                  </a:cubicBezTo>
                  <a:cubicBezTo>
                    <a:pt x="120" y="0"/>
                    <a:pt x="163" y="25"/>
                    <a:pt x="163" y="25"/>
                  </a:cubicBezTo>
                  <a:cubicBezTo>
                    <a:pt x="135" y="26"/>
                    <a:pt x="135" y="26"/>
                    <a:pt x="135" y="26"/>
                  </a:cubicBezTo>
                  <a:cubicBezTo>
                    <a:pt x="141" y="50"/>
                    <a:pt x="141" y="50"/>
                    <a:pt x="141" y="50"/>
                  </a:cubicBezTo>
                  <a:cubicBezTo>
                    <a:pt x="113" y="52"/>
                    <a:pt x="113" y="52"/>
                    <a:pt x="113" y="52"/>
                  </a:cubicBezTo>
                  <a:cubicBezTo>
                    <a:pt x="123" y="73"/>
                    <a:pt x="123" y="73"/>
                    <a:pt x="123" y="73"/>
                  </a:cubicBezTo>
                  <a:cubicBezTo>
                    <a:pt x="94" y="85"/>
                    <a:pt x="94" y="85"/>
                    <a:pt x="94" y="85"/>
                  </a:cubicBezTo>
                  <a:cubicBezTo>
                    <a:pt x="120" y="98"/>
                    <a:pt x="120" y="98"/>
                    <a:pt x="120" y="98"/>
                  </a:cubicBezTo>
                  <a:cubicBezTo>
                    <a:pt x="108" y="122"/>
                    <a:pt x="108" y="122"/>
                    <a:pt x="108" y="122"/>
                  </a:cubicBezTo>
                  <a:cubicBezTo>
                    <a:pt x="137" y="123"/>
                    <a:pt x="137" y="123"/>
                    <a:pt x="137" y="123"/>
                  </a:cubicBezTo>
                  <a:cubicBezTo>
                    <a:pt x="132" y="149"/>
                    <a:pt x="132" y="149"/>
                    <a:pt x="132" y="149"/>
                  </a:cubicBezTo>
                  <a:cubicBezTo>
                    <a:pt x="160" y="150"/>
                    <a:pt x="160" y="150"/>
                    <a:pt x="160" y="150"/>
                  </a:cubicBezTo>
                  <a:cubicBezTo>
                    <a:pt x="160" y="150"/>
                    <a:pt x="129" y="180"/>
                    <a:pt x="82" y="180"/>
                  </a:cubicBezTo>
                  <a:close/>
                </a:path>
              </a:pathLst>
            </a:custGeom>
            <a:noFill/>
            <a:ln w="7938" cap="rnd">
              <a:solidFill>
                <a:srgbClr val="333333"/>
              </a:solidFill>
              <a:round/>
              <a:headEnd/>
              <a:tailEnd/>
            </a:ln>
          </p:spPr>
          <p:txBody>
            <a:bodyPr rot="10800000"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96719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28571E-6 2.96296E-6 L -4.28571E-6 0.00023 C 0.00166 -0.00348 0.00265 -0.00741 0.00496 -0.00996 C 0.02034 -0.02801 0.00579 -0.00278 0.01489 -0.01968 C 0.01455 -0.02107 0.01356 -0.02246 0.01389 -0.02385 C 0.01472 -0.02662 0.01968 -0.02755 0.021 -0.02801 C 0.02431 -0.03287 0.02464 -0.0331 0.02795 -0.03935 C 0.02927 -0.04213 0.02993 -0.04584 0.03192 -0.04769 C 0.03638 -0.05185 0.03671 -0.05324 0.04084 -0.05463 C 0.04117 -0.05486 0.04151 -0.05463 0.042 -0.05463 L 0.042 -0.0544 " pathEditMode="relative" rAng="0" ptsTypes="AAAAAAAAAAA">
                                      <p:cBhvr>
                                        <p:cTn id="6" dur="2000" fill="hold"/>
                                        <p:tgtEl>
                                          <p:spTgt spid="7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00" y="-273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169E-6 -7.40741E-7 L 3.12169E-6 0.00023 C -0.00182 0.00324 -0.00314 0.00671 -0.00513 0.00972 C -0.00579 0.01088 -0.00761 0.01088 -0.0081 0.0125 C -0.00844 0.01389 -0.00744 0.01528 -0.00711 0.01667 C -0.00877 0.01806 -0.01025 0.01968 -0.01207 0.02107 C -0.01373 0.02199 -0.01588 0.02176 -0.01703 0.02384 C -0.01769 0.025 -0.01637 0.02662 -0.01604 0.02801 C -0.01703 0.02894 -0.01786 0.03009 -0.01902 0.03079 C -0.02034 0.03148 -0.02183 0.03125 -0.02299 0.03218 C -0.02547 0.03449 -0.02497 0.03634 -0.02497 0.03935 L -0.02497 0.03958 " pathEditMode="relative" rAng="0" ptsTypes="AAAAAAAAAAAA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7" y="19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6455E-7 2.96296E-6 L -0.1169 -0.06296 " pathEditMode="relative" rAng="0" ptsTypes="AA">
                                      <p:cBhvr>
                                        <p:cTn id="29" dur="2000" fill="hold"/>
                                        <p:tgtEl>
                                          <p:spTgt spid="3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35" y="-3194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42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3.22751E-6 -3.7037E-6 L 0.09789 0.05787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3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77" y="28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7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46561E-7 -2.96296E-6 L 0.17477 -0.00208 " pathEditMode="relative" rAng="0" ptsTypes="AA">
                                      <p:cBhvr>
                                        <p:cTn id="66" dur="3500" fill="hold"/>
                                        <p:tgtEl>
                                          <p:spTgt spid="6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664" y="23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3250"/>
                                        <p:tgtEl>
                                          <p:spTgt spid="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7.93651E-7 -2.22222E-6 L -0.15542 0.00139 " pathEditMode="relative" rAng="0" ptsTypes="AA">
                                      <p:cBhvr>
                                        <p:cTn id="71" dur="3250" fill="hold"/>
                                        <p:tgtEl>
                                          <p:spTgt spid="8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771" y="69"/>
                                    </p:animMotion>
                                  </p:childTnLst>
                                </p:cTn>
                              </p:par>
                              <p:par>
                                <p:cTn id="72" presetID="2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4" dur="3250"/>
                                        <p:tgtEl>
                                          <p:spTgt spid="8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" grpId="0"/>
      <p:bldP spid="375" grpId="0"/>
      <p:bldP spid="71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15A07A-32CC-4BDB-9879-F8E92E6ECB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Thermal cycling</a:t>
            </a:r>
          </a:p>
        </p:txBody>
      </p:sp>
      <p:sp>
        <p:nvSpPr>
          <p:cNvPr id="4" name="TextBox 108">
            <a:extLst>
              <a:ext uri="{FF2B5EF4-FFF2-40B4-BE49-F238E27FC236}">
                <a16:creationId xmlns:a16="http://schemas.microsoft.com/office/drawing/2014/main" id="{618F4C29-F4D2-405E-9946-BF6954C839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7948" y="4662377"/>
            <a:ext cx="1438728" cy="3347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276" tIns="49637" rIns="99276" bIns="49637">
            <a:spAutoFit/>
          </a:bodyPr>
          <a:lstStyle/>
          <a:p>
            <a:pPr algn="ctr" defTabSz="87087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524" dirty="0">
                <a:solidFill>
                  <a:srgbClr val="00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Denaturation</a:t>
            </a:r>
          </a:p>
        </p:txBody>
      </p:sp>
      <p:sp>
        <p:nvSpPr>
          <p:cNvPr id="5" name="TextBox 111">
            <a:extLst>
              <a:ext uri="{FF2B5EF4-FFF2-40B4-BE49-F238E27FC236}">
                <a16:creationId xmlns:a16="http://schemas.microsoft.com/office/drawing/2014/main" id="{4C376016-2C19-46E5-92EC-5112A91509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4949" y="4662377"/>
            <a:ext cx="1440543" cy="3347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276" tIns="49637" rIns="99276" bIns="49637">
            <a:spAutoFit/>
          </a:bodyPr>
          <a:lstStyle/>
          <a:p>
            <a:pPr algn="ctr" defTabSz="87087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524" dirty="0">
                <a:solidFill>
                  <a:srgbClr val="00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Annealing</a:t>
            </a:r>
          </a:p>
        </p:txBody>
      </p:sp>
      <p:sp>
        <p:nvSpPr>
          <p:cNvPr id="6" name="TextBox 120">
            <a:extLst>
              <a:ext uri="{FF2B5EF4-FFF2-40B4-BE49-F238E27FC236}">
                <a16:creationId xmlns:a16="http://schemas.microsoft.com/office/drawing/2014/main" id="{7DB539AD-2ED2-483B-856F-35DD363E76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63434" y="4662377"/>
            <a:ext cx="2030186" cy="3347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276" tIns="49637" rIns="99276" bIns="49637">
            <a:spAutoFit/>
          </a:bodyPr>
          <a:lstStyle/>
          <a:p>
            <a:pPr algn="ctr" defTabSz="87087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524" dirty="0">
                <a:solidFill>
                  <a:srgbClr val="00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Extension</a:t>
            </a:r>
          </a:p>
        </p:txBody>
      </p:sp>
      <p:cxnSp>
        <p:nvCxnSpPr>
          <p:cNvPr id="7" name="Straight Connector 354">
            <a:extLst>
              <a:ext uri="{FF2B5EF4-FFF2-40B4-BE49-F238E27FC236}">
                <a16:creationId xmlns:a16="http://schemas.microsoft.com/office/drawing/2014/main" id="{931B725C-2B2B-4468-AA1B-13F10882F322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381343" y="2063267"/>
            <a:ext cx="744595" cy="0"/>
          </a:xfrm>
          <a:prstGeom prst="line">
            <a:avLst/>
          </a:prstGeom>
          <a:noFill/>
          <a:ln w="34925" algn="ctr">
            <a:solidFill>
              <a:schemeClr val="tx2">
                <a:lumMod val="40000"/>
                <a:lumOff val="60000"/>
              </a:schemeClr>
            </a:solidFill>
            <a:round/>
            <a:headEnd/>
            <a:tailEnd/>
          </a:ln>
        </p:spPr>
      </p:cxnSp>
      <p:cxnSp>
        <p:nvCxnSpPr>
          <p:cNvPr id="8" name="Straight Connector 355">
            <a:extLst>
              <a:ext uri="{FF2B5EF4-FFF2-40B4-BE49-F238E27FC236}">
                <a16:creationId xmlns:a16="http://schemas.microsoft.com/office/drawing/2014/main" id="{64BF9A08-6A52-419F-B289-9A5DE3096EE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381343" y="2642943"/>
            <a:ext cx="744595" cy="0"/>
          </a:xfrm>
          <a:prstGeom prst="line">
            <a:avLst/>
          </a:prstGeom>
          <a:noFill/>
          <a:ln w="34925" algn="ctr">
            <a:solidFill>
              <a:srgbClr val="C00000"/>
            </a:solidFill>
            <a:round/>
            <a:headEnd/>
            <a:tailEnd/>
          </a:ln>
        </p:spPr>
      </p:cxnSp>
      <p:cxnSp>
        <p:nvCxnSpPr>
          <p:cNvPr id="9" name="Straight Arrow Connector 357">
            <a:extLst>
              <a:ext uri="{FF2B5EF4-FFF2-40B4-BE49-F238E27FC236}">
                <a16:creationId xmlns:a16="http://schemas.microsoft.com/office/drawing/2014/main" id="{6EEE10D1-6640-416D-9774-27A4ADA6ED4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381342" y="2175741"/>
            <a:ext cx="248198" cy="0"/>
          </a:xfrm>
          <a:prstGeom prst="straightConnector1">
            <a:avLst/>
          </a:prstGeom>
          <a:noFill/>
          <a:ln w="31750" algn="ctr">
            <a:solidFill>
              <a:srgbClr val="D1A37D"/>
            </a:solidFill>
            <a:round/>
            <a:headEnd/>
            <a:tailEnd type="triangle" w="lg" len="lg"/>
          </a:ln>
        </p:spPr>
      </p:cxnSp>
      <p:cxnSp>
        <p:nvCxnSpPr>
          <p:cNvPr id="10" name="Straight Arrow Connector 358">
            <a:extLst>
              <a:ext uri="{FF2B5EF4-FFF2-40B4-BE49-F238E27FC236}">
                <a16:creationId xmlns:a16="http://schemas.microsoft.com/office/drawing/2014/main" id="{1A720FF1-DA8B-4681-B5C9-C411F747CA2A}"/>
              </a:ext>
            </a:extLst>
          </p:cNvPr>
          <p:cNvCxnSpPr>
            <a:cxnSpLocks noChangeShapeType="1"/>
          </p:cNvCxnSpPr>
          <p:nvPr/>
        </p:nvCxnSpPr>
        <p:spPr bwMode="auto">
          <a:xfrm rot="10800000">
            <a:off x="4877738" y="2560132"/>
            <a:ext cx="248198" cy="0"/>
          </a:xfrm>
          <a:prstGeom prst="straightConnector1">
            <a:avLst/>
          </a:prstGeom>
          <a:noFill/>
          <a:ln w="31750" algn="ctr">
            <a:solidFill>
              <a:srgbClr val="D1A37D"/>
            </a:solidFill>
            <a:round/>
            <a:headEnd/>
            <a:tailEnd type="triangle" w="lg" len="lg"/>
          </a:ln>
        </p:spPr>
      </p:cxnSp>
      <p:sp>
        <p:nvSpPr>
          <p:cNvPr id="11" name="TextBox 109">
            <a:extLst>
              <a:ext uri="{FF2B5EF4-FFF2-40B4-BE49-F238E27FC236}">
                <a16:creationId xmlns:a16="http://schemas.microsoft.com/office/drawing/2014/main" id="{3EEDECF1-7919-4342-94A4-D6FB71D466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32921" y="2228369"/>
            <a:ext cx="1438729" cy="284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276" tIns="49637" rIns="99276" bIns="49637">
            <a:spAutoFit/>
          </a:bodyPr>
          <a:lstStyle/>
          <a:p>
            <a:pPr algn="ctr" defTabSz="87087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194" b="1" dirty="0">
                <a:solidFill>
                  <a:srgbClr val="000000"/>
                </a:solidFill>
                <a:latin typeface="Segoe UI Light" pitchFamily="34" charset="0"/>
                <a:cs typeface="Segoe UI" pitchFamily="34" charset="0"/>
              </a:rPr>
              <a:t>DNA + primers</a:t>
            </a:r>
            <a:endParaRPr lang="en-US" sz="1194" b="1" dirty="0">
              <a:solidFill>
                <a:srgbClr val="000000"/>
              </a:solidFill>
              <a:latin typeface="Arial" charset="0"/>
              <a:cs typeface="Segoe UI" pitchFamily="34" charset="0"/>
            </a:endParaRPr>
          </a:p>
        </p:txBody>
      </p:sp>
      <p:cxnSp>
        <p:nvCxnSpPr>
          <p:cNvPr id="12" name="Straight Connector 352">
            <a:extLst>
              <a:ext uri="{FF2B5EF4-FFF2-40B4-BE49-F238E27FC236}">
                <a16:creationId xmlns:a16="http://schemas.microsoft.com/office/drawing/2014/main" id="{35EC57BE-ED76-483A-87BE-1E51EDE766E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960069" y="2063267"/>
            <a:ext cx="744595" cy="0"/>
          </a:xfrm>
          <a:prstGeom prst="line">
            <a:avLst/>
          </a:prstGeom>
          <a:noFill/>
          <a:ln w="34925" algn="ctr">
            <a:solidFill>
              <a:schemeClr val="tx2">
                <a:lumMod val="40000"/>
                <a:lumOff val="60000"/>
              </a:schemeClr>
            </a:solidFill>
            <a:round/>
            <a:headEnd/>
            <a:tailEnd/>
          </a:ln>
        </p:spPr>
      </p:cxnSp>
      <p:cxnSp>
        <p:nvCxnSpPr>
          <p:cNvPr id="13" name="Straight Connector 353">
            <a:extLst>
              <a:ext uri="{FF2B5EF4-FFF2-40B4-BE49-F238E27FC236}">
                <a16:creationId xmlns:a16="http://schemas.microsoft.com/office/drawing/2014/main" id="{5B5D24C7-357D-4BF5-93CA-6DE8939AB50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960069" y="2642943"/>
            <a:ext cx="744595" cy="0"/>
          </a:xfrm>
          <a:prstGeom prst="line">
            <a:avLst/>
          </a:prstGeom>
          <a:noFill/>
          <a:ln w="34925" algn="ctr">
            <a:solidFill>
              <a:srgbClr val="C00000"/>
            </a:solidFill>
            <a:round/>
            <a:headEnd/>
            <a:tailEnd/>
          </a:ln>
        </p:spPr>
      </p:cxnSp>
      <p:sp>
        <p:nvSpPr>
          <p:cNvPr id="14" name="TextBox 109">
            <a:extLst>
              <a:ext uri="{FF2B5EF4-FFF2-40B4-BE49-F238E27FC236}">
                <a16:creationId xmlns:a16="http://schemas.microsoft.com/office/drawing/2014/main" id="{879BDA2C-C5CD-4EEA-82A5-B2605762C0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28876" y="2228369"/>
            <a:ext cx="1438730" cy="284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276" tIns="49637" rIns="99276" bIns="49637">
            <a:spAutoFit/>
          </a:bodyPr>
          <a:lstStyle/>
          <a:p>
            <a:pPr algn="ctr" defTabSz="87087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194" b="1" dirty="0">
                <a:solidFill>
                  <a:srgbClr val="000000"/>
                </a:solidFill>
                <a:latin typeface="Segoe UI Light" pitchFamily="34" charset="0"/>
                <a:cs typeface="Segoe UI" pitchFamily="34" charset="0"/>
              </a:rPr>
              <a:t>denatured DNA</a:t>
            </a:r>
            <a:endParaRPr lang="en-US" sz="1194" b="1" dirty="0">
              <a:solidFill>
                <a:srgbClr val="000000"/>
              </a:solidFill>
              <a:latin typeface="Arial" charset="0"/>
              <a:cs typeface="Segoe UI" pitchFamily="34" charset="0"/>
            </a:endParaRPr>
          </a:p>
        </p:txBody>
      </p:sp>
      <p:cxnSp>
        <p:nvCxnSpPr>
          <p:cNvPr id="15" name="Straight Connector 361">
            <a:extLst>
              <a:ext uri="{FF2B5EF4-FFF2-40B4-BE49-F238E27FC236}">
                <a16:creationId xmlns:a16="http://schemas.microsoft.com/office/drawing/2014/main" id="{655402F8-154B-4AD4-975E-618EE37183F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740235" y="2063267"/>
            <a:ext cx="744595" cy="0"/>
          </a:xfrm>
          <a:prstGeom prst="line">
            <a:avLst/>
          </a:prstGeom>
          <a:noFill/>
          <a:ln w="34925" algn="ctr">
            <a:solidFill>
              <a:schemeClr val="tx2">
                <a:lumMod val="40000"/>
                <a:lumOff val="60000"/>
              </a:schemeClr>
            </a:solidFill>
            <a:round/>
            <a:headEnd/>
            <a:tailEnd/>
          </a:ln>
        </p:spPr>
      </p:cxnSp>
      <p:cxnSp>
        <p:nvCxnSpPr>
          <p:cNvPr id="16" name="Straight Connector 362">
            <a:extLst>
              <a:ext uri="{FF2B5EF4-FFF2-40B4-BE49-F238E27FC236}">
                <a16:creationId xmlns:a16="http://schemas.microsoft.com/office/drawing/2014/main" id="{F04CD289-D22A-4581-8407-441DE366C71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740235" y="2642943"/>
            <a:ext cx="744595" cy="0"/>
          </a:xfrm>
          <a:prstGeom prst="line">
            <a:avLst/>
          </a:prstGeom>
          <a:noFill/>
          <a:ln w="34925" algn="ctr">
            <a:solidFill>
              <a:srgbClr val="C00000"/>
            </a:solidFill>
            <a:round/>
            <a:headEnd/>
            <a:tailEnd/>
          </a:ln>
        </p:spPr>
      </p:cxnSp>
      <p:cxnSp>
        <p:nvCxnSpPr>
          <p:cNvPr id="17" name="Straight Arrow Connector 363">
            <a:extLst>
              <a:ext uri="{FF2B5EF4-FFF2-40B4-BE49-F238E27FC236}">
                <a16:creationId xmlns:a16="http://schemas.microsoft.com/office/drawing/2014/main" id="{3C1D75BB-7CDC-432E-9AC2-4F4946EDB429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740233" y="2175741"/>
            <a:ext cx="248198" cy="0"/>
          </a:xfrm>
          <a:prstGeom prst="straightConnector1">
            <a:avLst/>
          </a:prstGeom>
          <a:noFill/>
          <a:ln w="31750" algn="ctr">
            <a:solidFill>
              <a:srgbClr val="D1A37D"/>
            </a:solidFill>
            <a:round/>
            <a:headEnd/>
            <a:tailEnd type="triangle" w="lg" len="lg"/>
          </a:ln>
        </p:spPr>
      </p:cxnSp>
      <p:cxnSp>
        <p:nvCxnSpPr>
          <p:cNvPr id="18" name="Straight Arrow Connector 364">
            <a:extLst>
              <a:ext uri="{FF2B5EF4-FFF2-40B4-BE49-F238E27FC236}">
                <a16:creationId xmlns:a16="http://schemas.microsoft.com/office/drawing/2014/main" id="{9AF2247D-4367-43DF-B466-85C83B94DCE8}"/>
              </a:ext>
            </a:extLst>
          </p:cNvPr>
          <p:cNvCxnSpPr>
            <a:cxnSpLocks noChangeShapeType="1"/>
          </p:cNvCxnSpPr>
          <p:nvPr/>
        </p:nvCxnSpPr>
        <p:spPr bwMode="auto">
          <a:xfrm rot="10800000">
            <a:off x="6236629" y="2560132"/>
            <a:ext cx="248198" cy="0"/>
          </a:xfrm>
          <a:prstGeom prst="straightConnector1">
            <a:avLst/>
          </a:prstGeom>
          <a:noFill/>
          <a:ln w="31750" algn="ctr">
            <a:solidFill>
              <a:srgbClr val="D1A37D"/>
            </a:solidFill>
            <a:round/>
            <a:headEnd/>
            <a:tailEnd type="triangle" w="lg" len="lg"/>
          </a:ln>
        </p:spPr>
      </p:cxnSp>
      <p:sp>
        <p:nvSpPr>
          <p:cNvPr id="19" name="TextBox 109">
            <a:extLst>
              <a:ext uri="{FF2B5EF4-FFF2-40B4-BE49-F238E27FC236}">
                <a16:creationId xmlns:a16="http://schemas.microsoft.com/office/drawing/2014/main" id="{4CB6442F-58DF-4786-AF9B-F3867131C0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0178" y="2228369"/>
            <a:ext cx="1438729" cy="284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276" tIns="49637" rIns="99276" bIns="49637">
            <a:spAutoFit/>
          </a:bodyPr>
          <a:lstStyle/>
          <a:p>
            <a:pPr algn="ctr" defTabSz="87087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194" b="1" dirty="0">
                <a:solidFill>
                  <a:srgbClr val="000000"/>
                </a:solidFill>
                <a:latin typeface="Segoe UI Light" pitchFamily="34" charset="0"/>
                <a:cs typeface="Segoe UI" pitchFamily="34" charset="0"/>
              </a:rPr>
              <a:t>DNA + copy</a:t>
            </a:r>
            <a:endParaRPr lang="en-US" sz="1194" b="1" dirty="0">
              <a:solidFill>
                <a:srgbClr val="000000"/>
              </a:solidFill>
              <a:latin typeface="Arial" charset="0"/>
              <a:cs typeface="Segoe UI" pitchFamily="34" charset="0"/>
            </a:endParaRPr>
          </a:p>
        </p:txBody>
      </p:sp>
      <p:cxnSp>
        <p:nvCxnSpPr>
          <p:cNvPr id="20" name="Straight Connector 366">
            <a:extLst>
              <a:ext uri="{FF2B5EF4-FFF2-40B4-BE49-F238E27FC236}">
                <a16:creationId xmlns:a16="http://schemas.microsoft.com/office/drawing/2014/main" id="{449DEE97-7DD6-4AB3-ABCC-D4B17C8689F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994607" y="2175741"/>
            <a:ext cx="496396" cy="0"/>
          </a:xfrm>
          <a:prstGeom prst="line">
            <a:avLst/>
          </a:prstGeom>
          <a:noFill/>
          <a:ln w="34925" algn="ctr">
            <a:solidFill>
              <a:srgbClr val="C00000"/>
            </a:solidFill>
            <a:round/>
            <a:headEnd/>
            <a:tailEnd/>
          </a:ln>
        </p:spPr>
      </p:cxnSp>
      <p:cxnSp>
        <p:nvCxnSpPr>
          <p:cNvPr id="21" name="Straight Connector 367">
            <a:extLst>
              <a:ext uri="{FF2B5EF4-FFF2-40B4-BE49-F238E27FC236}">
                <a16:creationId xmlns:a16="http://schemas.microsoft.com/office/drawing/2014/main" id="{446D6F50-3C21-49D1-8A6A-56078111497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740233" y="2560132"/>
            <a:ext cx="496396" cy="0"/>
          </a:xfrm>
          <a:prstGeom prst="line">
            <a:avLst/>
          </a:prstGeom>
          <a:noFill/>
          <a:ln w="34925" algn="ctr">
            <a:solidFill>
              <a:schemeClr val="tx2">
                <a:lumMod val="40000"/>
                <a:lumOff val="60000"/>
              </a:schemeClr>
            </a:solidFill>
            <a:round/>
            <a:headEnd/>
            <a:tailEnd/>
          </a:ln>
        </p:spPr>
      </p:cxnSp>
      <p:grpSp>
        <p:nvGrpSpPr>
          <p:cNvPr id="22" name="Group 21">
            <a:extLst>
              <a:ext uri="{FF2B5EF4-FFF2-40B4-BE49-F238E27FC236}">
                <a16:creationId xmlns:a16="http://schemas.microsoft.com/office/drawing/2014/main" id="{EDAF7D9C-C4E5-4BD0-B916-BA4616AE9A59}"/>
              </a:ext>
            </a:extLst>
          </p:cNvPr>
          <p:cNvGrpSpPr/>
          <p:nvPr/>
        </p:nvGrpSpPr>
        <p:grpSpPr>
          <a:xfrm>
            <a:off x="2463701" y="3436894"/>
            <a:ext cx="1699985" cy="284055"/>
            <a:chOff x="2138122" y="3492672"/>
            <a:chExt cx="1784984" cy="298258"/>
          </a:xfrm>
        </p:grpSpPr>
        <p:cxnSp>
          <p:nvCxnSpPr>
            <p:cNvPr id="23" name="Straight Connector 97">
              <a:extLst>
                <a:ext uri="{FF2B5EF4-FFF2-40B4-BE49-F238E27FC236}">
                  <a16:creationId xmlns:a16="http://schemas.microsoft.com/office/drawing/2014/main" id="{69872716-63DB-4071-AF47-EF3E4187E530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H="1">
              <a:off x="2138122" y="3768897"/>
              <a:ext cx="1737360" cy="0"/>
            </a:xfrm>
            <a:prstGeom prst="line">
              <a:avLst/>
            </a:prstGeom>
            <a:noFill/>
            <a:ln w="22225" algn="ctr">
              <a:solidFill>
                <a:srgbClr val="86A9D1"/>
              </a:solidFill>
              <a:round/>
              <a:headEnd/>
              <a:tailEnd/>
            </a:ln>
          </p:spPr>
        </p:cxnSp>
        <p:sp>
          <p:nvSpPr>
            <p:cNvPr id="24" name="TextBox 109">
              <a:extLst>
                <a:ext uri="{FF2B5EF4-FFF2-40B4-BE49-F238E27FC236}">
                  <a16:creationId xmlns:a16="http://schemas.microsoft.com/office/drawing/2014/main" id="{6945A9B6-B382-4177-B92C-9E925971501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12442" y="3492672"/>
              <a:ext cx="1510664" cy="298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9276" tIns="49637" rIns="99276" bIns="49637">
              <a:spAutoFit/>
            </a:bodyPr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194" b="1" dirty="0">
                  <a:solidFill>
                    <a:srgbClr val="000000"/>
                  </a:solidFill>
                  <a:latin typeface="Segoe UI Light" pitchFamily="34" charset="0"/>
                  <a:cs typeface="Segoe UI" pitchFamily="34" charset="0"/>
                </a:rPr>
                <a:t>94° C</a:t>
              </a:r>
              <a:endParaRPr lang="en-US" sz="1194" b="1" dirty="0">
                <a:solidFill>
                  <a:srgbClr val="000000"/>
                </a:solidFill>
                <a:latin typeface="Arial" charset="0"/>
                <a:cs typeface="Segoe UI" pitchFamily="34" charset="0"/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77389B60-8CE1-49F6-9838-47711C3D2A7A}"/>
              </a:ext>
            </a:extLst>
          </p:cNvPr>
          <p:cNvGrpSpPr/>
          <p:nvPr/>
        </p:nvGrpSpPr>
        <p:grpSpPr>
          <a:xfrm>
            <a:off x="4047647" y="3687264"/>
            <a:ext cx="1438730" cy="688640"/>
            <a:chOff x="3801266" y="3755562"/>
            <a:chExt cx="1510666" cy="723072"/>
          </a:xfrm>
        </p:grpSpPr>
        <p:cxnSp>
          <p:nvCxnSpPr>
            <p:cNvPr id="26" name="Straight Connector 99">
              <a:extLst>
                <a:ext uri="{FF2B5EF4-FFF2-40B4-BE49-F238E27FC236}">
                  <a16:creationId xmlns:a16="http://schemas.microsoft.com/office/drawing/2014/main" id="{002B7710-8DC2-482D-98A5-D6C38AA1204E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H="1" flipV="1">
              <a:off x="3862226" y="3755562"/>
              <a:ext cx="186690" cy="708660"/>
            </a:xfrm>
            <a:prstGeom prst="line">
              <a:avLst/>
            </a:prstGeom>
            <a:noFill/>
            <a:ln w="22225" algn="ctr">
              <a:solidFill>
                <a:srgbClr val="86A9D1"/>
              </a:solidFill>
              <a:round/>
              <a:headEnd/>
              <a:tailEnd/>
            </a:ln>
          </p:spPr>
        </p:cxnSp>
        <p:cxnSp>
          <p:nvCxnSpPr>
            <p:cNvPr id="27" name="Straight Connector 103">
              <a:extLst>
                <a:ext uri="{FF2B5EF4-FFF2-40B4-BE49-F238E27FC236}">
                  <a16:creationId xmlns:a16="http://schemas.microsoft.com/office/drawing/2014/main" id="{40D2C1FA-C8A3-49BB-8B84-B6A795D036BF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H="1">
              <a:off x="4048916" y="4466127"/>
              <a:ext cx="956310" cy="0"/>
            </a:xfrm>
            <a:prstGeom prst="line">
              <a:avLst/>
            </a:prstGeom>
            <a:noFill/>
            <a:ln w="22225" algn="ctr">
              <a:solidFill>
                <a:srgbClr val="86A9D1"/>
              </a:solidFill>
              <a:round/>
              <a:headEnd/>
              <a:tailEnd/>
            </a:ln>
          </p:spPr>
        </p:cxnSp>
        <p:sp>
          <p:nvSpPr>
            <p:cNvPr id="28" name="TextBox 117">
              <a:extLst>
                <a:ext uri="{FF2B5EF4-FFF2-40B4-BE49-F238E27FC236}">
                  <a16:creationId xmlns:a16="http://schemas.microsoft.com/office/drawing/2014/main" id="{31F34C47-5085-4303-B8F0-2303CBAAB04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01266" y="4180376"/>
              <a:ext cx="1510666" cy="298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9276" tIns="49637" rIns="99276" bIns="49637">
              <a:spAutoFit/>
            </a:bodyPr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194" b="1" dirty="0">
                  <a:solidFill>
                    <a:srgbClr val="000000"/>
                  </a:solidFill>
                  <a:latin typeface="Segoe UI Light" pitchFamily="34" charset="0"/>
                  <a:cs typeface="Segoe UI" pitchFamily="34" charset="0"/>
                </a:rPr>
                <a:t>50-60° C</a:t>
              </a:r>
              <a:endParaRPr lang="en-US" sz="1194" b="1" dirty="0">
                <a:solidFill>
                  <a:srgbClr val="000000"/>
                </a:solidFill>
                <a:latin typeface="Arial" charset="0"/>
                <a:cs typeface="Segoe UI" pitchFamily="34" charset="0"/>
              </a:endParaRP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DE0BA35F-69ED-47BD-B3CE-29C56F280643}"/>
              </a:ext>
            </a:extLst>
          </p:cNvPr>
          <p:cNvGrpSpPr/>
          <p:nvPr/>
        </p:nvGrpSpPr>
        <p:grpSpPr>
          <a:xfrm>
            <a:off x="5181578" y="3699964"/>
            <a:ext cx="1850571" cy="658586"/>
            <a:chOff x="4991892" y="3768897"/>
            <a:chExt cx="1943100" cy="691515"/>
          </a:xfrm>
        </p:grpSpPr>
        <p:cxnSp>
          <p:nvCxnSpPr>
            <p:cNvPr id="30" name="Straight Connector 116">
              <a:extLst>
                <a:ext uri="{FF2B5EF4-FFF2-40B4-BE49-F238E27FC236}">
                  <a16:creationId xmlns:a16="http://schemas.microsoft.com/office/drawing/2014/main" id="{9D7DCA0C-11C9-42E8-986C-06E0730EB6E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H="1">
              <a:off x="5178582" y="4041312"/>
              <a:ext cx="1756410" cy="0"/>
            </a:xfrm>
            <a:prstGeom prst="line">
              <a:avLst/>
            </a:prstGeom>
            <a:noFill/>
            <a:ln w="22225" algn="ctr">
              <a:solidFill>
                <a:srgbClr val="86A9D1"/>
              </a:solidFill>
              <a:round/>
              <a:headEnd/>
              <a:tailEnd/>
            </a:ln>
          </p:spPr>
        </p:cxnSp>
        <p:cxnSp>
          <p:nvCxnSpPr>
            <p:cNvPr id="31" name="Straight Connector 105">
              <a:extLst>
                <a:ext uri="{FF2B5EF4-FFF2-40B4-BE49-F238E27FC236}">
                  <a16:creationId xmlns:a16="http://schemas.microsoft.com/office/drawing/2014/main" id="{0169EB6E-81AB-4E5D-A471-D41AFC7F83B0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4991892" y="4041312"/>
              <a:ext cx="184784" cy="419100"/>
            </a:xfrm>
            <a:prstGeom prst="line">
              <a:avLst/>
            </a:prstGeom>
            <a:noFill/>
            <a:ln w="22225" algn="ctr">
              <a:solidFill>
                <a:srgbClr val="86A9D1"/>
              </a:solidFill>
              <a:round/>
              <a:headEnd/>
              <a:tailEnd/>
            </a:ln>
          </p:spPr>
        </p:cxnSp>
        <p:sp>
          <p:nvSpPr>
            <p:cNvPr id="32" name="TextBox 118">
              <a:extLst>
                <a:ext uri="{FF2B5EF4-FFF2-40B4-BE49-F238E27FC236}">
                  <a16:creationId xmlns:a16="http://schemas.microsoft.com/office/drawing/2014/main" id="{2FA66772-2C3E-4D8F-9F5A-17AA48A2144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31922" y="3768897"/>
              <a:ext cx="1510664" cy="298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9276" tIns="49637" rIns="99276" bIns="49637">
              <a:spAutoFit/>
            </a:bodyPr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194" b="1" dirty="0">
                  <a:solidFill>
                    <a:srgbClr val="000000"/>
                  </a:solidFill>
                  <a:latin typeface="Segoe UI Light" pitchFamily="34" charset="0"/>
                  <a:cs typeface="Segoe UI" pitchFamily="34" charset="0"/>
                </a:rPr>
                <a:t>72° C</a:t>
              </a:r>
              <a:endParaRPr lang="en-US" sz="1194" b="1" dirty="0">
                <a:solidFill>
                  <a:srgbClr val="000000"/>
                </a:solidFill>
                <a:latin typeface="Arial" charset="0"/>
                <a:cs typeface="Segoe UI" pitchFamily="34" charset="0"/>
              </a:endParaRPr>
            </a:p>
          </p:txBody>
        </p:sp>
      </p:grpSp>
      <p:sp>
        <p:nvSpPr>
          <p:cNvPr id="33" name="TextBox 82">
            <a:extLst>
              <a:ext uri="{FF2B5EF4-FFF2-40B4-BE49-F238E27FC236}">
                <a16:creationId xmlns:a16="http://schemas.microsoft.com/office/drawing/2014/main" id="{4E405B1B-59C9-412C-BC5B-BC707CE962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53078" y="5231586"/>
            <a:ext cx="6453414" cy="400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276" tIns="49637" rIns="99276" bIns="49637">
            <a:spAutoFit/>
          </a:bodyPr>
          <a:lstStyle/>
          <a:p>
            <a:pPr algn="ctr" defTabSz="87087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954" b="1" dirty="0">
                <a:solidFill>
                  <a:srgbClr val="000000"/>
                </a:solidFill>
                <a:latin typeface="Segoe UI Semibold" pitchFamily="34" charset="0"/>
                <a:cs typeface="Aharoni" pitchFamily="2" charset="-79"/>
              </a:rPr>
              <a:t>Repeat x ~25-30 cycles</a:t>
            </a:r>
          </a:p>
        </p:txBody>
      </p:sp>
      <p:cxnSp>
        <p:nvCxnSpPr>
          <p:cNvPr id="34" name="Straight Connector 121">
            <a:extLst>
              <a:ext uri="{FF2B5EF4-FFF2-40B4-BE49-F238E27FC236}">
                <a16:creationId xmlns:a16="http://schemas.microsoft.com/office/drawing/2014/main" id="{B25CB2F0-36A2-41A1-AF5C-16F153F7CF8E}"/>
              </a:ext>
            </a:extLst>
          </p:cNvPr>
          <p:cNvCxnSpPr>
            <a:cxnSpLocks noChangeShapeType="1"/>
          </p:cNvCxnSpPr>
          <p:nvPr/>
        </p:nvCxnSpPr>
        <p:spPr bwMode="auto">
          <a:xfrm rot="16200000" flipH="1">
            <a:off x="625905" y="3605504"/>
            <a:ext cx="4005943" cy="0"/>
          </a:xfrm>
          <a:prstGeom prst="line">
            <a:avLst/>
          </a:prstGeom>
          <a:noFill/>
          <a:ln w="3175" algn="ctr">
            <a:solidFill>
              <a:schemeClr val="accent5">
                <a:lumMod val="25000"/>
              </a:schemeClr>
            </a:solidFill>
            <a:prstDash val="dash"/>
            <a:round/>
            <a:headEnd/>
            <a:tailEnd/>
          </a:ln>
        </p:spPr>
      </p:cxnSp>
      <p:cxnSp>
        <p:nvCxnSpPr>
          <p:cNvPr id="35" name="Straight Connector 124">
            <a:extLst>
              <a:ext uri="{FF2B5EF4-FFF2-40B4-BE49-F238E27FC236}">
                <a16:creationId xmlns:a16="http://schemas.microsoft.com/office/drawing/2014/main" id="{14E0F2CE-7DFE-4AF8-BCD0-B3C9E024C0D3}"/>
              </a:ext>
            </a:extLst>
          </p:cNvPr>
          <p:cNvCxnSpPr>
            <a:cxnSpLocks noChangeShapeType="1"/>
          </p:cNvCxnSpPr>
          <p:nvPr/>
        </p:nvCxnSpPr>
        <p:spPr bwMode="auto">
          <a:xfrm rot="16200000" flipH="1">
            <a:off x="4862263" y="3605504"/>
            <a:ext cx="4005943" cy="0"/>
          </a:xfrm>
          <a:prstGeom prst="line">
            <a:avLst/>
          </a:prstGeom>
          <a:noFill/>
          <a:ln w="3175" algn="ctr">
            <a:solidFill>
              <a:schemeClr val="accent5">
                <a:lumMod val="25000"/>
              </a:schemeClr>
            </a:solidFill>
            <a:prstDash val="dash"/>
            <a:round/>
            <a:headEnd/>
            <a:tailEnd/>
          </a:ln>
        </p:spPr>
      </p:cxnSp>
      <p:grpSp>
        <p:nvGrpSpPr>
          <p:cNvPr id="36" name="Group 2561">
            <a:extLst>
              <a:ext uri="{FF2B5EF4-FFF2-40B4-BE49-F238E27FC236}">
                <a16:creationId xmlns:a16="http://schemas.microsoft.com/office/drawing/2014/main" id="{C189E083-A7F1-41E8-83B2-7CC162D20467}"/>
              </a:ext>
            </a:extLst>
          </p:cNvPr>
          <p:cNvGrpSpPr>
            <a:grpSpLocks/>
          </p:cNvGrpSpPr>
          <p:nvPr/>
        </p:nvGrpSpPr>
        <p:grpSpPr bwMode="auto">
          <a:xfrm flipH="1">
            <a:off x="709575" y="1728147"/>
            <a:ext cx="1643440" cy="1508881"/>
            <a:chOff x="839" y="845"/>
            <a:chExt cx="2676" cy="2404"/>
          </a:xfrm>
          <a:effectLst/>
        </p:grpSpPr>
        <p:sp>
          <p:nvSpPr>
            <p:cNvPr id="37" name="Freeform 2562">
              <a:extLst>
                <a:ext uri="{FF2B5EF4-FFF2-40B4-BE49-F238E27FC236}">
                  <a16:creationId xmlns:a16="http://schemas.microsoft.com/office/drawing/2014/main" id="{E13D38DB-E922-4A97-A986-9448ECECA7E1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" y="845"/>
              <a:ext cx="2676" cy="2404"/>
            </a:xfrm>
            <a:custGeom>
              <a:avLst/>
              <a:gdLst>
                <a:gd name="T0" fmla="*/ 2708 w 4656"/>
                <a:gd name="T1" fmla="*/ 2147 h 3893"/>
                <a:gd name="T2" fmla="*/ 1878 w 4656"/>
                <a:gd name="T3" fmla="*/ 1021 h 3893"/>
                <a:gd name="T4" fmla="*/ 2699 w 4656"/>
                <a:gd name="T5" fmla="*/ 1807 h 3893"/>
                <a:gd name="T6" fmla="*/ 3458 w 4656"/>
                <a:gd name="T7" fmla="*/ 1074 h 3893"/>
                <a:gd name="T8" fmla="*/ 3554 w 4656"/>
                <a:gd name="T9" fmla="*/ 2348 h 3893"/>
                <a:gd name="T10" fmla="*/ 2708 w 4656"/>
                <a:gd name="T11" fmla="*/ 2234 h 3893"/>
                <a:gd name="T12" fmla="*/ 4060 w 4656"/>
                <a:gd name="T13" fmla="*/ 1632 h 3893"/>
                <a:gd name="T14" fmla="*/ 2280 w 4656"/>
                <a:gd name="T15" fmla="*/ 777 h 3893"/>
                <a:gd name="T16" fmla="*/ 526 w 4656"/>
                <a:gd name="T17" fmla="*/ 1850 h 3893"/>
                <a:gd name="T18" fmla="*/ 1137 w 4656"/>
                <a:gd name="T19" fmla="*/ 733 h 3893"/>
                <a:gd name="T20" fmla="*/ 1617 w 4656"/>
                <a:gd name="T21" fmla="*/ 2444 h 3893"/>
                <a:gd name="T22" fmla="*/ 2725 w 4656"/>
                <a:gd name="T23" fmla="*/ 1719 h 3893"/>
                <a:gd name="T24" fmla="*/ 2821 w 4656"/>
                <a:gd name="T25" fmla="*/ 3090 h 3893"/>
                <a:gd name="T26" fmla="*/ 3388 w 4656"/>
                <a:gd name="T27" fmla="*/ 2679 h 3893"/>
                <a:gd name="T28" fmla="*/ 526 w 4656"/>
                <a:gd name="T29" fmla="*/ 2156 h 3893"/>
                <a:gd name="T30" fmla="*/ 1870 w 4656"/>
                <a:gd name="T31" fmla="*/ 3159 h 3893"/>
                <a:gd name="T32" fmla="*/ 3179 w 4656"/>
                <a:gd name="T33" fmla="*/ 1999 h 3893"/>
                <a:gd name="T34" fmla="*/ 1425 w 4656"/>
                <a:gd name="T35" fmla="*/ 1423 h 3893"/>
                <a:gd name="T36" fmla="*/ 1503 w 4656"/>
                <a:gd name="T37" fmla="*/ 271 h 3893"/>
                <a:gd name="T38" fmla="*/ 2629 w 4656"/>
                <a:gd name="T39" fmla="*/ 533 h 3893"/>
                <a:gd name="T40" fmla="*/ 4008 w 4656"/>
                <a:gd name="T41" fmla="*/ 620 h 3893"/>
                <a:gd name="T42" fmla="*/ 3886 w 4656"/>
                <a:gd name="T43" fmla="*/ 1527 h 3893"/>
                <a:gd name="T44" fmla="*/ 4322 w 4656"/>
                <a:gd name="T45" fmla="*/ 1082 h 3893"/>
                <a:gd name="T46" fmla="*/ 3318 w 4656"/>
                <a:gd name="T47" fmla="*/ 2269 h 3893"/>
                <a:gd name="T48" fmla="*/ 3432 w 4656"/>
                <a:gd name="T49" fmla="*/ 358 h 3893"/>
                <a:gd name="T50" fmla="*/ 3100 w 4656"/>
                <a:gd name="T51" fmla="*/ 951 h 3893"/>
                <a:gd name="T52" fmla="*/ 1852 w 4656"/>
                <a:gd name="T53" fmla="*/ 367 h 3893"/>
                <a:gd name="T54" fmla="*/ 892 w 4656"/>
                <a:gd name="T55" fmla="*/ 515 h 3893"/>
                <a:gd name="T56" fmla="*/ 1276 w 4656"/>
                <a:gd name="T57" fmla="*/ 437 h 3893"/>
                <a:gd name="T58" fmla="*/ 2821 w 4656"/>
                <a:gd name="T59" fmla="*/ 1065 h 3893"/>
                <a:gd name="T60" fmla="*/ 2079 w 4656"/>
                <a:gd name="T61" fmla="*/ 585 h 3893"/>
                <a:gd name="T62" fmla="*/ 1564 w 4656"/>
                <a:gd name="T63" fmla="*/ 1152 h 3893"/>
                <a:gd name="T64" fmla="*/ 246 w 4656"/>
                <a:gd name="T65" fmla="*/ 1196 h 3893"/>
                <a:gd name="T66" fmla="*/ 500 w 4656"/>
                <a:gd name="T67" fmla="*/ 1239 h 3893"/>
                <a:gd name="T68" fmla="*/ 1163 w 4656"/>
                <a:gd name="T69" fmla="*/ 2775 h 3893"/>
                <a:gd name="T70" fmla="*/ 1966 w 4656"/>
                <a:gd name="T71" fmla="*/ 2313 h 3893"/>
                <a:gd name="T72" fmla="*/ 2201 w 4656"/>
                <a:gd name="T73" fmla="*/ 3002 h 3893"/>
                <a:gd name="T74" fmla="*/ 1337 w 4656"/>
                <a:gd name="T75" fmla="*/ 3395 h 3893"/>
                <a:gd name="T76" fmla="*/ 1870 w 4656"/>
                <a:gd name="T77" fmla="*/ 2967 h 3893"/>
                <a:gd name="T78" fmla="*/ 2996 w 4656"/>
                <a:gd name="T79" fmla="*/ 3893 h 3893"/>
                <a:gd name="T80" fmla="*/ 4357 w 4656"/>
                <a:gd name="T81" fmla="*/ 2959 h 3893"/>
                <a:gd name="T82" fmla="*/ 2437 w 4656"/>
                <a:gd name="T83" fmla="*/ 2767 h 3893"/>
                <a:gd name="T84" fmla="*/ 3921 w 4656"/>
                <a:gd name="T85" fmla="*/ 1815 h 3893"/>
                <a:gd name="T86" fmla="*/ 4488 w 4656"/>
                <a:gd name="T87" fmla="*/ 1781 h 3893"/>
                <a:gd name="T88" fmla="*/ 3999 w 4656"/>
                <a:gd name="T89" fmla="*/ 3299 h 3893"/>
                <a:gd name="T90" fmla="*/ 4532 w 4656"/>
                <a:gd name="T91" fmla="*/ 2575 h 3893"/>
                <a:gd name="T92" fmla="*/ 4095 w 4656"/>
                <a:gd name="T93" fmla="*/ 1929 h 3893"/>
                <a:gd name="T94" fmla="*/ 1599 w 4656"/>
                <a:gd name="T95" fmla="*/ 3159 h 3893"/>
                <a:gd name="T96" fmla="*/ 395 w 4656"/>
                <a:gd name="T97" fmla="*/ 1545 h 3893"/>
                <a:gd name="T98" fmla="*/ 534 w 4656"/>
                <a:gd name="T99" fmla="*/ 2575 h 3893"/>
                <a:gd name="T100" fmla="*/ 2 w 4656"/>
                <a:gd name="T101" fmla="*/ 2042 h 3893"/>
                <a:gd name="T102" fmla="*/ 683 w 4656"/>
                <a:gd name="T103" fmla="*/ 1824 h 3893"/>
                <a:gd name="T104" fmla="*/ 526 w 4656"/>
                <a:gd name="T105" fmla="*/ 2540 h 3893"/>
                <a:gd name="T106" fmla="*/ 1617 w 4656"/>
                <a:gd name="T107" fmla="*/ 3177 h 3893"/>
                <a:gd name="T108" fmla="*/ 2454 w 4656"/>
                <a:gd name="T109" fmla="*/ 2357 h 3893"/>
                <a:gd name="T110" fmla="*/ 1564 w 4656"/>
                <a:gd name="T111" fmla="*/ 2662 h 3893"/>
                <a:gd name="T112" fmla="*/ 639 w 4656"/>
                <a:gd name="T113" fmla="*/ 2575 h 3893"/>
                <a:gd name="T114" fmla="*/ 1730 w 4656"/>
                <a:gd name="T115" fmla="*/ 759 h 3893"/>
                <a:gd name="T116" fmla="*/ 2367 w 4656"/>
                <a:gd name="T117" fmla="*/ 44 h 3893"/>
                <a:gd name="T118" fmla="*/ 2324 w 4656"/>
                <a:gd name="T119" fmla="*/ 1597 h 3893"/>
                <a:gd name="T120" fmla="*/ 2044 w 4656"/>
                <a:gd name="T121" fmla="*/ 1475 h 3893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4656"/>
                <a:gd name="T184" fmla="*/ 0 h 3893"/>
                <a:gd name="T185" fmla="*/ 4656 w 4656"/>
                <a:gd name="T186" fmla="*/ 3893 h 3893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4656" h="3893">
                  <a:moveTo>
                    <a:pt x="1311" y="1283"/>
                  </a:moveTo>
                  <a:cubicBezTo>
                    <a:pt x="1320" y="1370"/>
                    <a:pt x="1318" y="1459"/>
                    <a:pt x="1337" y="1545"/>
                  </a:cubicBezTo>
                  <a:cubicBezTo>
                    <a:pt x="1342" y="1570"/>
                    <a:pt x="1367" y="1585"/>
                    <a:pt x="1381" y="1606"/>
                  </a:cubicBezTo>
                  <a:cubicBezTo>
                    <a:pt x="1504" y="1798"/>
                    <a:pt x="1403" y="1697"/>
                    <a:pt x="1608" y="1842"/>
                  </a:cubicBezTo>
                  <a:cubicBezTo>
                    <a:pt x="1764" y="1953"/>
                    <a:pt x="1940" y="1998"/>
                    <a:pt x="2114" y="2069"/>
                  </a:cubicBezTo>
                  <a:cubicBezTo>
                    <a:pt x="2241" y="2121"/>
                    <a:pt x="2379" y="2181"/>
                    <a:pt x="2516" y="2199"/>
                  </a:cubicBezTo>
                  <a:cubicBezTo>
                    <a:pt x="2565" y="2196"/>
                    <a:pt x="2616" y="2204"/>
                    <a:pt x="2664" y="2191"/>
                  </a:cubicBezTo>
                  <a:cubicBezTo>
                    <a:pt x="2684" y="2186"/>
                    <a:pt x="2689" y="2156"/>
                    <a:pt x="2708" y="2147"/>
                  </a:cubicBezTo>
                  <a:cubicBezTo>
                    <a:pt x="2719" y="2141"/>
                    <a:pt x="2731" y="2136"/>
                    <a:pt x="2742" y="2130"/>
                  </a:cubicBezTo>
                  <a:cubicBezTo>
                    <a:pt x="2805" y="1942"/>
                    <a:pt x="2753" y="1740"/>
                    <a:pt x="2690" y="1562"/>
                  </a:cubicBezTo>
                  <a:cubicBezTo>
                    <a:pt x="2666" y="1494"/>
                    <a:pt x="2657" y="1420"/>
                    <a:pt x="2629" y="1353"/>
                  </a:cubicBezTo>
                  <a:cubicBezTo>
                    <a:pt x="2613" y="1315"/>
                    <a:pt x="2593" y="1278"/>
                    <a:pt x="2577" y="1239"/>
                  </a:cubicBezTo>
                  <a:cubicBezTo>
                    <a:pt x="2563" y="1203"/>
                    <a:pt x="2568" y="1166"/>
                    <a:pt x="2542" y="1135"/>
                  </a:cubicBezTo>
                  <a:cubicBezTo>
                    <a:pt x="2481" y="1062"/>
                    <a:pt x="2369" y="1005"/>
                    <a:pt x="2280" y="978"/>
                  </a:cubicBezTo>
                  <a:cubicBezTo>
                    <a:pt x="2155" y="984"/>
                    <a:pt x="2029" y="982"/>
                    <a:pt x="1905" y="995"/>
                  </a:cubicBezTo>
                  <a:cubicBezTo>
                    <a:pt x="1893" y="996"/>
                    <a:pt x="1888" y="1013"/>
                    <a:pt x="1878" y="1021"/>
                  </a:cubicBezTo>
                  <a:cubicBezTo>
                    <a:pt x="1840" y="1051"/>
                    <a:pt x="1802" y="1084"/>
                    <a:pt x="1756" y="1100"/>
                  </a:cubicBezTo>
                  <a:cubicBezTo>
                    <a:pt x="1743" y="1121"/>
                    <a:pt x="1726" y="1140"/>
                    <a:pt x="1713" y="1161"/>
                  </a:cubicBezTo>
                  <a:cubicBezTo>
                    <a:pt x="1698" y="1186"/>
                    <a:pt x="1695" y="1221"/>
                    <a:pt x="1686" y="1248"/>
                  </a:cubicBezTo>
                  <a:cubicBezTo>
                    <a:pt x="1692" y="1306"/>
                    <a:pt x="1692" y="1366"/>
                    <a:pt x="1704" y="1423"/>
                  </a:cubicBezTo>
                  <a:cubicBezTo>
                    <a:pt x="1710" y="1448"/>
                    <a:pt x="1739" y="1493"/>
                    <a:pt x="1739" y="1493"/>
                  </a:cubicBezTo>
                  <a:cubicBezTo>
                    <a:pt x="1768" y="1630"/>
                    <a:pt x="1908" y="1649"/>
                    <a:pt x="2018" y="1693"/>
                  </a:cubicBezTo>
                  <a:cubicBezTo>
                    <a:pt x="2096" y="1724"/>
                    <a:pt x="2127" y="1748"/>
                    <a:pt x="2201" y="1763"/>
                  </a:cubicBezTo>
                  <a:cubicBezTo>
                    <a:pt x="2360" y="1795"/>
                    <a:pt x="2542" y="1797"/>
                    <a:pt x="2699" y="1807"/>
                  </a:cubicBezTo>
                  <a:cubicBezTo>
                    <a:pt x="2758" y="1836"/>
                    <a:pt x="2808" y="1849"/>
                    <a:pt x="2873" y="1859"/>
                  </a:cubicBezTo>
                  <a:cubicBezTo>
                    <a:pt x="3016" y="1933"/>
                    <a:pt x="3167" y="1880"/>
                    <a:pt x="3336" y="1877"/>
                  </a:cubicBezTo>
                  <a:cubicBezTo>
                    <a:pt x="3362" y="1850"/>
                    <a:pt x="3414" y="1818"/>
                    <a:pt x="3449" y="1807"/>
                  </a:cubicBezTo>
                  <a:cubicBezTo>
                    <a:pt x="3485" y="1760"/>
                    <a:pt x="3497" y="1712"/>
                    <a:pt x="3519" y="1658"/>
                  </a:cubicBezTo>
                  <a:cubicBezTo>
                    <a:pt x="3551" y="1578"/>
                    <a:pt x="3583" y="1500"/>
                    <a:pt x="3598" y="1414"/>
                  </a:cubicBezTo>
                  <a:cubicBezTo>
                    <a:pt x="3595" y="1333"/>
                    <a:pt x="3597" y="1251"/>
                    <a:pt x="3589" y="1170"/>
                  </a:cubicBezTo>
                  <a:cubicBezTo>
                    <a:pt x="3587" y="1147"/>
                    <a:pt x="3543" y="1095"/>
                    <a:pt x="3528" y="1091"/>
                  </a:cubicBezTo>
                  <a:cubicBezTo>
                    <a:pt x="3481" y="1079"/>
                    <a:pt x="3505" y="1085"/>
                    <a:pt x="3458" y="1074"/>
                  </a:cubicBezTo>
                  <a:cubicBezTo>
                    <a:pt x="3370" y="1086"/>
                    <a:pt x="3388" y="1092"/>
                    <a:pt x="3318" y="1126"/>
                  </a:cubicBezTo>
                  <a:cubicBezTo>
                    <a:pt x="3298" y="1168"/>
                    <a:pt x="3287" y="1166"/>
                    <a:pt x="3257" y="1196"/>
                  </a:cubicBezTo>
                  <a:cubicBezTo>
                    <a:pt x="3251" y="1208"/>
                    <a:pt x="3245" y="1219"/>
                    <a:pt x="3240" y="1231"/>
                  </a:cubicBezTo>
                  <a:cubicBezTo>
                    <a:pt x="3233" y="1248"/>
                    <a:pt x="3222" y="1283"/>
                    <a:pt x="3222" y="1283"/>
                  </a:cubicBezTo>
                  <a:cubicBezTo>
                    <a:pt x="3235" y="1396"/>
                    <a:pt x="3250" y="1537"/>
                    <a:pt x="3336" y="1623"/>
                  </a:cubicBezTo>
                  <a:cubicBezTo>
                    <a:pt x="3386" y="1723"/>
                    <a:pt x="3446" y="1818"/>
                    <a:pt x="3537" y="1885"/>
                  </a:cubicBezTo>
                  <a:cubicBezTo>
                    <a:pt x="3546" y="1904"/>
                    <a:pt x="3572" y="1917"/>
                    <a:pt x="3572" y="1938"/>
                  </a:cubicBezTo>
                  <a:cubicBezTo>
                    <a:pt x="3579" y="2260"/>
                    <a:pt x="3593" y="2198"/>
                    <a:pt x="3554" y="2348"/>
                  </a:cubicBezTo>
                  <a:cubicBezTo>
                    <a:pt x="3547" y="2407"/>
                    <a:pt x="3551" y="2438"/>
                    <a:pt x="3510" y="2479"/>
                  </a:cubicBezTo>
                  <a:cubicBezTo>
                    <a:pt x="3501" y="2509"/>
                    <a:pt x="3488" y="2518"/>
                    <a:pt x="3467" y="2540"/>
                  </a:cubicBezTo>
                  <a:cubicBezTo>
                    <a:pt x="3436" y="2660"/>
                    <a:pt x="3350" y="2598"/>
                    <a:pt x="3214" y="2592"/>
                  </a:cubicBezTo>
                  <a:cubicBezTo>
                    <a:pt x="3170" y="2580"/>
                    <a:pt x="3122" y="2579"/>
                    <a:pt x="3083" y="2557"/>
                  </a:cubicBezTo>
                  <a:cubicBezTo>
                    <a:pt x="3063" y="2545"/>
                    <a:pt x="3044" y="2530"/>
                    <a:pt x="3022" y="2522"/>
                  </a:cubicBezTo>
                  <a:cubicBezTo>
                    <a:pt x="2921" y="2483"/>
                    <a:pt x="2817" y="2456"/>
                    <a:pt x="2716" y="2418"/>
                  </a:cubicBezTo>
                  <a:cubicBezTo>
                    <a:pt x="2669" y="2400"/>
                    <a:pt x="2653" y="2363"/>
                    <a:pt x="2620" y="2330"/>
                  </a:cubicBezTo>
                  <a:cubicBezTo>
                    <a:pt x="2636" y="2268"/>
                    <a:pt x="2662" y="2260"/>
                    <a:pt x="2708" y="2234"/>
                  </a:cubicBezTo>
                  <a:cubicBezTo>
                    <a:pt x="2726" y="2224"/>
                    <a:pt x="2740" y="2204"/>
                    <a:pt x="2760" y="2199"/>
                  </a:cubicBezTo>
                  <a:cubicBezTo>
                    <a:pt x="2810" y="2188"/>
                    <a:pt x="2857" y="2173"/>
                    <a:pt x="2908" y="2165"/>
                  </a:cubicBezTo>
                  <a:cubicBezTo>
                    <a:pt x="3059" y="2168"/>
                    <a:pt x="3211" y="2168"/>
                    <a:pt x="3362" y="2173"/>
                  </a:cubicBezTo>
                  <a:cubicBezTo>
                    <a:pt x="3437" y="2176"/>
                    <a:pt x="3551" y="2248"/>
                    <a:pt x="3606" y="2295"/>
                  </a:cubicBezTo>
                  <a:cubicBezTo>
                    <a:pt x="3652" y="2334"/>
                    <a:pt x="3667" y="2384"/>
                    <a:pt x="3729" y="2400"/>
                  </a:cubicBezTo>
                  <a:cubicBezTo>
                    <a:pt x="3808" y="2479"/>
                    <a:pt x="3889" y="2417"/>
                    <a:pt x="3938" y="2348"/>
                  </a:cubicBezTo>
                  <a:cubicBezTo>
                    <a:pt x="4027" y="2223"/>
                    <a:pt x="4110" y="2061"/>
                    <a:pt x="4148" y="1911"/>
                  </a:cubicBezTo>
                  <a:cubicBezTo>
                    <a:pt x="4137" y="1819"/>
                    <a:pt x="4112" y="1712"/>
                    <a:pt x="4060" y="1632"/>
                  </a:cubicBezTo>
                  <a:cubicBezTo>
                    <a:pt x="4034" y="1592"/>
                    <a:pt x="4000" y="1558"/>
                    <a:pt x="3973" y="1519"/>
                  </a:cubicBezTo>
                  <a:cubicBezTo>
                    <a:pt x="3932" y="1458"/>
                    <a:pt x="3899" y="1391"/>
                    <a:pt x="3851" y="1335"/>
                  </a:cubicBezTo>
                  <a:cubicBezTo>
                    <a:pt x="3795" y="1270"/>
                    <a:pt x="3706" y="1141"/>
                    <a:pt x="3615" y="1117"/>
                  </a:cubicBezTo>
                  <a:cubicBezTo>
                    <a:pt x="3516" y="1018"/>
                    <a:pt x="3394" y="990"/>
                    <a:pt x="3266" y="943"/>
                  </a:cubicBezTo>
                  <a:cubicBezTo>
                    <a:pt x="3124" y="891"/>
                    <a:pt x="2982" y="847"/>
                    <a:pt x="2838" y="803"/>
                  </a:cubicBezTo>
                  <a:cubicBezTo>
                    <a:pt x="2730" y="770"/>
                    <a:pt x="2637" y="724"/>
                    <a:pt x="2524" y="707"/>
                  </a:cubicBezTo>
                  <a:cubicBezTo>
                    <a:pt x="2466" y="710"/>
                    <a:pt x="2407" y="706"/>
                    <a:pt x="2350" y="716"/>
                  </a:cubicBezTo>
                  <a:cubicBezTo>
                    <a:pt x="2332" y="719"/>
                    <a:pt x="2291" y="769"/>
                    <a:pt x="2280" y="777"/>
                  </a:cubicBezTo>
                  <a:cubicBezTo>
                    <a:pt x="2258" y="793"/>
                    <a:pt x="2233" y="805"/>
                    <a:pt x="2210" y="821"/>
                  </a:cubicBezTo>
                  <a:cubicBezTo>
                    <a:pt x="2083" y="908"/>
                    <a:pt x="1941" y="985"/>
                    <a:pt x="1791" y="1021"/>
                  </a:cubicBezTo>
                  <a:cubicBezTo>
                    <a:pt x="1563" y="1150"/>
                    <a:pt x="1480" y="1286"/>
                    <a:pt x="1364" y="1519"/>
                  </a:cubicBezTo>
                  <a:cubicBezTo>
                    <a:pt x="1337" y="1574"/>
                    <a:pt x="1301" y="1626"/>
                    <a:pt x="1285" y="1685"/>
                  </a:cubicBezTo>
                  <a:cubicBezTo>
                    <a:pt x="1227" y="1904"/>
                    <a:pt x="1169" y="2027"/>
                    <a:pt x="1041" y="2217"/>
                  </a:cubicBezTo>
                  <a:cubicBezTo>
                    <a:pt x="1002" y="2275"/>
                    <a:pt x="968" y="2343"/>
                    <a:pt x="910" y="2383"/>
                  </a:cubicBezTo>
                  <a:cubicBezTo>
                    <a:pt x="841" y="2314"/>
                    <a:pt x="815" y="2210"/>
                    <a:pt x="761" y="2130"/>
                  </a:cubicBezTo>
                  <a:cubicBezTo>
                    <a:pt x="693" y="2028"/>
                    <a:pt x="597" y="1949"/>
                    <a:pt x="526" y="1850"/>
                  </a:cubicBezTo>
                  <a:cubicBezTo>
                    <a:pt x="500" y="1814"/>
                    <a:pt x="481" y="1774"/>
                    <a:pt x="456" y="1737"/>
                  </a:cubicBezTo>
                  <a:cubicBezTo>
                    <a:pt x="439" y="1679"/>
                    <a:pt x="431" y="1622"/>
                    <a:pt x="421" y="1562"/>
                  </a:cubicBezTo>
                  <a:cubicBezTo>
                    <a:pt x="428" y="1352"/>
                    <a:pt x="405" y="1302"/>
                    <a:pt x="491" y="1152"/>
                  </a:cubicBezTo>
                  <a:cubicBezTo>
                    <a:pt x="500" y="1102"/>
                    <a:pt x="501" y="1076"/>
                    <a:pt x="543" y="1047"/>
                  </a:cubicBezTo>
                  <a:cubicBezTo>
                    <a:pt x="565" y="1003"/>
                    <a:pt x="588" y="941"/>
                    <a:pt x="630" y="908"/>
                  </a:cubicBezTo>
                  <a:cubicBezTo>
                    <a:pt x="670" y="876"/>
                    <a:pt x="730" y="845"/>
                    <a:pt x="779" y="821"/>
                  </a:cubicBezTo>
                  <a:cubicBezTo>
                    <a:pt x="838" y="760"/>
                    <a:pt x="941" y="740"/>
                    <a:pt x="1023" y="725"/>
                  </a:cubicBezTo>
                  <a:cubicBezTo>
                    <a:pt x="1061" y="728"/>
                    <a:pt x="1102" y="719"/>
                    <a:pt x="1137" y="733"/>
                  </a:cubicBezTo>
                  <a:cubicBezTo>
                    <a:pt x="1152" y="739"/>
                    <a:pt x="1146" y="763"/>
                    <a:pt x="1154" y="777"/>
                  </a:cubicBezTo>
                  <a:cubicBezTo>
                    <a:pt x="1181" y="827"/>
                    <a:pt x="1214" y="861"/>
                    <a:pt x="1233" y="917"/>
                  </a:cubicBezTo>
                  <a:cubicBezTo>
                    <a:pt x="1248" y="1015"/>
                    <a:pt x="1297" y="1102"/>
                    <a:pt x="1329" y="1196"/>
                  </a:cubicBezTo>
                  <a:cubicBezTo>
                    <a:pt x="1344" y="1295"/>
                    <a:pt x="1389" y="1385"/>
                    <a:pt x="1407" y="1484"/>
                  </a:cubicBezTo>
                  <a:cubicBezTo>
                    <a:pt x="1434" y="1632"/>
                    <a:pt x="1428" y="1781"/>
                    <a:pt x="1451" y="1929"/>
                  </a:cubicBezTo>
                  <a:cubicBezTo>
                    <a:pt x="1460" y="1990"/>
                    <a:pt x="1497" y="2044"/>
                    <a:pt x="1512" y="2103"/>
                  </a:cubicBezTo>
                  <a:cubicBezTo>
                    <a:pt x="1535" y="2194"/>
                    <a:pt x="1554" y="2245"/>
                    <a:pt x="1590" y="2330"/>
                  </a:cubicBezTo>
                  <a:cubicBezTo>
                    <a:pt x="1639" y="2446"/>
                    <a:pt x="1582" y="2338"/>
                    <a:pt x="1617" y="2444"/>
                  </a:cubicBezTo>
                  <a:cubicBezTo>
                    <a:pt x="1624" y="2466"/>
                    <a:pt x="1641" y="2484"/>
                    <a:pt x="1652" y="2505"/>
                  </a:cubicBezTo>
                  <a:cubicBezTo>
                    <a:pt x="1671" y="2610"/>
                    <a:pt x="1706" y="2644"/>
                    <a:pt x="1809" y="2671"/>
                  </a:cubicBezTo>
                  <a:cubicBezTo>
                    <a:pt x="2173" y="2656"/>
                    <a:pt x="2475" y="2761"/>
                    <a:pt x="2673" y="2461"/>
                  </a:cubicBezTo>
                  <a:cubicBezTo>
                    <a:pt x="2691" y="2409"/>
                    <a:pt x="2714" y="2358"/>
                    <a:pt x="2725" y="2304"/>
                  </a:cubicBezTo>
                  <a:cubicBezTo>
                    <a:pt x="2734" y="2260"/>
                    <a:pt x="2738" y="2216"/>
                    <a:pt x="2751" y="2173"/>
                  </a:cubicBezTo>
                  <a:cubicBezTo>
                    <a:pt x="2761" y="2138"/>
                    <a:pt x="2777" y="2105"/>
                    <a:pt x="2786" y="2069"/>
                  </a:cubicBezTo>
                  <a:cubicBezTo>
                    <a:pt x="2783" y="1984"/>
                    <a:pt x="2784" y="1899"/>
                    <a:pt x="2777" y="1815"/>
                  </a:cubicBezTo>
                  <a:cubicBezTo>
                    <a:pt x="2774" y="1779"/>
                    <a:pt x="2725" y="1719"/>
                    <a:pt x="2725" y="1719"/>
                  </a:cubicBezTo>
                  <a:cubicBezTo>
                    <a:pt x="2642" y="1730"/>
                    <a:pt x="2559" y="1739"/>
                    <a:pt x="2481" y="1772"/>
                  </a:cubicBezTo>
                  <a:cubicBezTo>
                    <a:pt x="2379" y="1815"/>
                    <a:pt x="2291" y="1887"/>
                    <a:pt x="2193" y="1938"/>
                  </a:cubicBezTo>
                  <a:cubicBezTo>
                    <a:pt x="2174" y="2012"/>
                    <a:pt x="2199" y="1937"/>
                    <a:pt x="2158" y="1999"/>
                  </a:cubicBezTo>
                  <a:cubicBezTo>
                    <a:pt x="2138" y="2028"/>
                    <a:pt x="2130" y="2064"/>
                    <a:pt x="2114" y="2095"/>
                  </a:cubicBezTo>
                  <a:cubicBezTo>
                    <a:pt x="2097" y="2128"/>
                    <a:pt x="2094" y="2173"/>
                    <a:pt x="2079" y="2208"/>
                  </a:cubicBezTo>
                  <a:cubicBezTo>
                    <a:pt x="2066" y="2274"/>
                    <a:pt x="2061" y="2338"/>
                    <a:pt x="2036" y="2400"/>
                  </a:cubicBezTo>
                  <a:cubicBezTo>
                    <a:pt x="1969" y="2793"/>
                    <a:pt x="2373" y="2981"/>
                    <a:pt x="2690" y="3046"/>
                  </a:cubicBezTo>
                  <a:cubicBezTo>
                    <a:pt x="2735" y="3068"/>
                    <a:pt x="2773" y="3072"/>
                    <a:pt x="2821" y="3090"/>
                  </a:cubicBezTo>
                  <a:cubicBezTo>
                    <a:pt x="2954" y="3140"/>
                    <a:pt x="2827" y="3118"/>
                    <a:pt x="2961" y="3133"/>
                  </a:cubicBezTo>
                  <a:cubicBezTo>
                    <a:pt x="3051" y="3171"/>
                    <a:pt x="3153" y="3198"/>
                    <a:pt x="3249" y="3212"/>
                  </a:cubicBezTo>
                  <a:cubicBezTo>
                    <a:pt x="3310" y="3209"/>
                    <a:pt x="3372" y="3214"/>
                    <a:pt x="3432" y="3203"/>
                  </a:cubicBezTo>
                  <a:cubicBezTo>
                    <a:pt x="3461" y="3198"/>
                    <a:pt x="3482" y="3169"/>
                    <a:pt x="3510" y="3159"/>
                  </a:cubicBezTo>
                  <a:cubicBezTo>
                    <a:pt x="3513" y="3148"/>
                    <a:pt x="3519" y="3137"/>
                    <a:pt x="3519" y="3125"/>
                  </a:cubicBezTo>
                  <a:cubicBezTo>
                    <a:pt x="3519" y="3032"/>
                    <a:pt x="3518" y="2938"/>
                    <a:pt x="3510" y="2845"/>
                  </a:cubicBezTo>
                  <a:cubicBezTo>
                    <a:pt x="3509" y="2830"/>
                    <a:pt x="3484" y="2798"/>
                    <a:pt x="3476" y="2784"/>
                  </a:cubicBezTo>
                  <a:cubicBezTo>
                    <a:pt x="3451" y="2741"/>
                    <a:pt x="3437" y="2696"/>
                    <a:pt x="3388" y="2679"/>
                  </a:cubicBezTo>
                  <a:cubicBezTo>
                    <a:pt x="3113" y="2694"/>
                    <a:pt x="3138" y="2678"/>
                    <a:pt x="2969" y="2732"/>
                  </a:cubicBezTo>
                  <a:cubicBezTo>
                    <a:pt x="2905" y="2752"/>
                    <a:pt x="2841" y="2773"/>
                    <a:pt x="2777" y="2793"/>
                  </a:cubicBezTo>
                  <a:cubicBezTo>
                    <a:pt x="2745" y="2803"/>
                    <a:pt x="2681" y="2819"/>
                    <a:pt x="2681" y="2819"/>
                  </a:cubicBezTo>
                  <a:cubicBezTo>
                    <a:pt x="2625" y="2858"/>
                    <a:pt x="2595" y="2848"/>
                    <a:pt x="2516" y="2854"/>
                  </a:cubicBezTo>
                  <a:cubicBezTo>
                    <a:pt x="1849" y="2846"/>
                    <a:pt x="1116" y="2988"/>
                    <a:pt x="561" y="2549"/>
                  </a:cubicBezTo>
                  <a:cubicBezTo>
                    <a:pt x="550" y="2506"/>
                    <a:pt x="528" y="2484"/>
                    <a:pt x="508" y="2444"/>
                  </a:cubicBezTo>
                  <a:cubicBezTo>
                    <a:pt x="477" y="2381"/>
                    <a:pt x="473" y="2310"/>
                    <a:pt x="456" y="2243"/>
                  </a:cubicBezTo>
                  <a:cubicBezTo>
                    <a:pt x="473" y="2190"/>
                    <a:pt x="475" y="2177"/>
                    <a:pt x="526" y="2156"/>
                  </a:cubicBezTo>
                  <a:cubicBezTo>
                    <a:pt x="543" y="2149"/>
                    <a:pt x="578" y="2138"/>
                    <a:pt x="578" y="2138"/>
                  </a:cubicBezTo>
                  <a:cubicBezTo>
                    <a:pt x="750" y="2141"/>
                    <a:pt x="921" y="2139"/>
                    <a:pt x="1093" y="2147"/>
                  </a:cubicBezTo>
                  <a:cubicBezTo>
                    <a:pt x="1208" y="2152"/>
                    <a:pt x="1305" y="2227"/>
                    <a:pt x="1416" y="2252"/>
                  </a:cubicBezTo>
                  <a:cubicBezTo>
                    <a:pt x="1470" y="2292"/>
                    <a:pt x="1533" y="2329"/>
                    <a:pt x="1564" y="2391"/>
                  </a:cubicBezTo>
                  <a:cubicBezTo>
                    <a:pt x="1598" y="2459"/>
                    <a:pt x="1603" y="2538"/>
                    <a:pt x="1625" y="2610"/>
                  </a:cubicBezTo>
                  <a:cubicBezTo>
                    <a:pt x="1642" y="2668"/>
                    <a:pt x="1675" y="2718"/>
                    <a:pt x="1695" y="2775"/>
                  </a:cubicBezTo>
                  <a:cubicBezTo>
                    <a:pt x="1727" y="2865"/>
                    <a:pt x="1742" y="2951"/>
                    <a:pt x="1800" y="3029"/>
                  </a:cubicBezTo>
                  <a:cubicBezTo>
                    <a:pt x="1815" y="3114"/>
                    <a:pt x="1798" y="3067"/>
                    <a:pt x="1870" y="3159"/>
                  </a:cubicBezTo>
                  <a:cubicBezTo>
                    <a:pt x="1898" y="3194"/>
                    <a:pt x="1914" y="3252"/>
                    <a:pt x="1948" y="3282"/>
                  </a:cubicBezTo>
                  <a:cubicBezTo>
                    <a:pt x="2033" y="3356"/>
                    <a:pt x="2131" y="3368"/>
                    <a:pt x="2236" y="3378"/>
                  </a:cubicBezTo>
                  <a:cubicBezTo>
                    <a:pt x="2303" y="3372"/>
                    <a:pt x="2371" y="3373"/>
                    <a:pt x="2437" y="3360"/>
                  </a:cubicBezTo>
                  <a:cubicBezTo>
                    <a:pt x="2490" y="3350"/>
                    <a:pt x="2626" y="3238"/>
                    <a:pt x="2664" y="3212"/>
                  </a:cubicBezTo>
                  <a:cubicBezTo>
                    <a:pt x="2745" y="3158"/>
                    <a:pt x="2850" y="3109"/>
                    <a:pt x="2917" y="3037"/>
                  </a:cubicBezTo>
                  <a:cubicBezTo>
                    <a:pt x="3006" y="2941"/>
                    <a:pt x="3075" y="2817"/>
                    <a:pt x="3126" y="2697"/>
                  </a:cubicBezTo>
                  <a:cubicBezTo>
                    <a:pt x="3150" y="2586"/>
                    <a:pt x="3175" y="2478"/>
                    <a:pt x="3188" y="2365"/>
                  </a:cubicBezTo>
                  <a:cubicBezTo>
                    <a:pt x="3185" y="2243"/>
                    <a:pt x="3187" y="2121"/>
                    <a:pt x="3179" y="1999"/>
                  </a:cubicBezTo>
                  <a:cubicBezTo>
                    <a:pt x="3177" y="1969"/>
                    <a:pt x="3151" y="1942"/>
                    <a:pt x="3135" y="1920"/>
                  </a:cubicBezTo>
                  <a:cubicBezTo>
                    <a:pt x="3066" y="1821"/>
                    <a:pt x="3023" y="1740"/>
                    <a:pt x="2900" y="1719"/>
                  </a:cubicBezTo>
                  <a:cubicBezTo>
                    <a:pt x="2833" y="1677"/>
                    <a:pt x="2758" y="1662"/>
                    <a:pt x="2681" y="1650"/>
                  </a:cubicBezTo>
                  <a:cubicBezTo>
                    <a:pt x="2454" y="1656"/>
                    <a:pt x="2227" y="1649"/>
                    <a:pt x="2001" y="1667"/>
                  </a:cubicBezTo>
                  <a:cubicBezTo>
                    <a:pt x="1968" y="1670"/>
                    <a:pt x="1941" y="1694"/>
                    <a:pt x="1913" y="1711"/>
                  </a:cubicBezTo>
                  <a:cubicBezTo>
                    <a:pt x="1842" y="1755"/>
                    <a:pt x="1784" y="1790"/>
                    <a:pt x="1704" y="1815"/>
                  </a:cubicBezTo>
                  <a:cubicBezTo>
                    <a:pt x="1642" y="1804"/>
                    <a:pt x="1658" y="1797"/>
                    <a:pt x="1617" y="1754"/>
                  </a:cubicBezTo>
                  <a:cubicBezTo>
                    <a:pt x="1565" y="1637"/>
                    <a:pt x="1489" y="1533"/>
                    <a:pt x="1425" y="1423"/>
                  </a:cubicBezTo>
                  <a:cubicBezTo>
                    <a:pt x="1349" y="1293"/>
                    <a:pt x="1417" y="1373"/>
                    <a:pt x="1320" y="1248"/>
                  </a:cubicBezTo>
                  <a:cubicBezTo>
                    <a:pt x="1236" y="1140"/>
                    <a:pt x="1154" y="1031"/>
                    <a:pt x="1093" y="908"/>
                  </a:cubicBezTo>
                  <a:cubicBezTo>
                    <a:pt x="1089" y="883"/>
                    <a:pt x="1084" y="847"/>
                    <a:pt x="1076" y="821"/>
                  </a:cubicBezTo>
                  <a:cubicBezTo>
                    <a:pt x="1071" y="803"/>
                    <a:pt x="1064" y="786"/>
                    <a:pt x="1058" y="768"/>
                  </a:cubicBezTo>
                  <a:cubicBezTo>
                    <a:pt x="1055" y="759"/>
                    <a:pt x="1049" y="742"/>
                    <a:pt x="1049" y="742"/>
                  </a:cubicBezTo>
                  <a:cubicBezTo>
                    <a:pt x="1052" y="707"/>
                    <a:pt x="1052" y="672"/>
                    <a:pt x="1058" y="637"/>
                  </a:cubicBezTo>
                  <a:cubicBezTo>
                    <a:pt x="1081" y="511"/>
                    <a:pt x="1226" y="444"/>
                    <a:pt x="1320" y="384"/>
                  </a:cubicBezTo>
                  <a:cubicBezTo>
                    <a:pt x="1377" y="347"/>
                    <a:pt x="1437" y="297"/>
                    <a:pt x="1503" y="271"/>
                  </a:cubicBezTo>
                  <a:cubicBezTo>
                    <a:pt x="1562" y="248"/>
                    <a:pt x="1625" y="243"/>
                    <a:pt x="1686" y="227"/>
                  </a:cubicBezTo>
                  <a:cubicBezTo>
                    <a:pt x="1779" y="233"/>
                    <a:pt x="1873" y="235"/>
                    <a:pt x="1966" y="245"/>
                  </a:cubicBezTo>
                  <a:cubicBezTo>
                    <a:pt x="1999" y="248"/>
                    <a:pt x="2069" y="279"/>
                    <a:pt x="2097" y="288"/>
                  </a:cubicBezTo>
                  <a:cubicBezTo>
                    <a:pt x="2242" y="336"/>
                    <a:pt x="2385" y="399"/>
                    <a:pt x="2533" y="437"/>
                  </a:cubicBezTo>
                  <a:cubicBezTo>
                    <a:pt x="2539" y="446"/>
                    <a:pt x="2543" y="455"/>
                    <a:pt x="2550" y="463"/>
                  </a:cubicBezTo>
                  <a:cubicBezTo>
                    <a:pt x="2555" y="469"/>
                    <a:pt x="2563" y="473"/>
                    <a:pt x="2568" y="480"/>
                  </a:cubicBezTo>
                  <a:cubicBezTo>
                    <a:pt x="2575" y="491"/>
                    <a:pt x="2575" y="506"/>
                    <a:pt x="2585" y="515"/>
                  </a:cubicBezTo>
                  <a:cubicBezTo>
                    <a:pt x="2597" y="525"/>
                    <a:pt x="2615" y="526"/>
                    <a:pt x="2629" y="533"/>
                  </a:cubicBezTo>
                  <a:cubicBezTo>
                    <a:pt x="2657" y="547"/>
                    <a:pt x="2679" y="572"/>
                    <a:pt x="2708" y="585"/>
                  </a:cubicBezTo>
                  <a:cubicBezTo>
                    <a:pt x="2721" y="591"/>
                    <a:pt x="2737" y="590"/>
                    <a:pt x="2751" y="594"/>
                  </a:cubicBezTo>
                  <a:cubicBezTo>
                    <a:pt x="2789" y="605"/>
                    <a:pt x="2827" y="618"/>
                    <a:pt x="2865" y="629"/>
                  </a:cubicBezTo>
                  <a:cubicBezTo>
                    <a:pt x="2885" y="635"/>
                    <a:pt x="2906" y="640"/>
                    <a:pt x="2926" y="646"/>
                  </a:cubicBezTo>
                  <a:cubicBezTo>
                    <a:pt x="2998" y="666"/>
                    <a:pt x="3070" y="694"/>
                    <a:pt x="3144" y="707"/>
                  </a:cubicBezTo>
                  <a:cubicBezTo>
                    <a:pt x="3382" y="700"/>
                    <a:pt x="3613" y="688"/>
                    <a:pt x="3851" y="681"/>
                  </a:cubicBezTo>
                  <a:cubicBezTo>
                    <a:pt x="3885" y="667"/>
                    <a:pt x="3922" y="640"/>
                    <a:pt x="3956" y="629"/>
                  </a:cubicBezTo>
                  <a:cubicBezTo>
                    <a:pt x="3973" y="624"/>
                    <a:pt x="3991" y="624"/>
                    <a:pt x="4008" y="620"/>
                  </a:cubicBezTo>
                  <a:cubicBezTo>
                    <a:pt x="4026" y="615"/>
                    <a:pt x="4060" y="602"/>
                    <a:pt x="4060" y="602"/>
                  </a:cubicBezTo>
                  <a:cubicBezTo>
                    <a:pt x="4043" y="529"/>
                    <a:pt x="3966" y="466"/>
                    <a:pt x="3894" y="445"/>
                  </a:cubicBezTo>
                  <a:cubicBezTo>
                    <a:pt x="3866" y="437"/>
                    <a:pt x="3807" y="428"/>
                    <a:pt x="3807" y="428"/>
                  </a:cubicBezTo>
                  <a:cubicBezTo>
                    <a:pt x="3695" y="435"/>
                    <a:pt x="3577" y="431"/>
                    <a:pt x="3467" y="454"/>
                  </a:cubicBezTo>
                  <a:cubicBezTo>
                    <a:pt x="3448" y="473"/>
                    <a:pt x="3422" y="485"/>
                    <a:pt x="3406" y="506"/>
                  </a:cubicBezTo>
                  <a:cubicBezTo>
                    <a:pt x="3355" y="573"/>
                    <a:pt x="3354" y="698"/>
                    <a:pt x="3345" y="777"/>
                  </a:cubicBezTo>
                  <a:cubicBezTo>
                    <a:pt x="3347" y="849"/>
                    <a:pt x="3327" y="1025"/>
                    <a:pt x="3371" y="1126"/>
                  </a:cubicBezTo>
                  <a:cubicBezTo>
                    <a:pt x="3479" y="1375"/>
                    <a:pt x="3670" y="1404"/>
                    <a:pt x="3886" y="1527"/>
                  </a:cubicBezTo>
                  <a:cubicBezTo>
                    <a:pt x="4036" y="1613"/>
                    <a:pt x="4170" y="1710"/>
                    <a:pt x="4313" y="1807"/>
                  </a:cubicBezTo>
                  <a:cubicBezTo>
                    <a:pt x="4370" y="1846"/>
                    <a:pt x="4430" y="1873"/>
                    <a:pt x="4488" y="1911"/>
                  </a:cubicBezTo>
                  <a:cubicBezTo>
                    <a:pt x="4503" y="1908"/>
                    <a:pt x="4518" y="1909"/>
                    <a:pt x="4532" y="1903"/>
                  </a:cubicBezTo>
                  <a:cubicBezTo>
                    <a:pt x="4567" y="1888"/>
                    <a:pt x="4559" y="1821"/>
                    <a:pt x="4566" y="1789"/>
                  </a:cubicBezTo>
                  <a:cubicBezTo>
                    <a:pt x="4563" y="1740"/>
                    <a:pt x="4564" y="1690"/>
                    <a:pt x="4558" y="1641"/>
                  </a:cubicBezTo>
                  <a:cubicBezTo>
                    <a:pt x="4551" y="1587"/>
                    <a:pt x="4526" y="1559"/>
                    <a:pt x="4505" y="1510"/>
                  </a:cubicBezTo>
                  <a:cubicBezTo>
                    <a:pt x="4470" y="1429"/>
                    <a:pt x="4451" y="1342"/>
                    <a:pt x="4427" y="1257"/>
                  </a:cubicBezTo>
                  <a:cubicBezTo>
                    <a:pt x="4410" y="1196"/>
                    <a:pt x="4388" y="1105"/>
                    <a:pt x="4322" y="1082"/>
                  </a:cubicBezTo>
                  <a:cubicBezTo>
                    <a:pt x="3943" y="1093"/>
                    <a:pt x="4096" y="1049"/>
                    <a:pt x="3938" y="1126"/>
                  </a:cubicBezTo>
                  <a:cubicBezTo>
                    <a:pt x="3898" y="1205"/>
                    <a:pt x="3879" y="1286"/>
                    <a:pt x="3851" y="1370"/>
                  </a:cubicBezTo>
                  <a:cubicBezTo>
                    <a:pt x="3809" y="1495"/>
                    <a:pt x="3767" y="1625"/>
                    <a:pt x="3737" y="1754"/>
                  </a:cubicBezTo>
                  <a:cubicBezTo>
                    <a:pt x="3743" y="1867"/>
                    <a:pt x="3727" y="2095"/>
                    <a:pt x="3807" y="2217"/>
                  </a:cubicBezTo>
                  <a:cubicBezTo>
                    <a:pt x="3844" y="2353"/>
                    <a:pt x="3875" y="2500"/>
                    <a:pt x="3956" y="2618"/>
                  </a:cubicBezTo>
                  <a:cubicBezTo>
                    <a:pt x="3964" y="2663"/>
                    <a:pt x="3977" y="2705"/>
                    <a:pt x="3990" y="2749"/>
                  </a:cubicBezTo>
                  <a:cubicBezTo>
                    <a:pt x="3982" y="2836"/>
                    <a:pt x="4004" y="2858"/>
                    <a:pt x="3929" y="2889"/>
                  </a:cubicBezTo>
                  <a:cubicBezTo>
                    <a:pt x="3607" y="2794"/>
                    <a:pt x="3508" y="2511"/>
                    <a:pt x="3318" y="2269"/>
                  </a:cubicBezTo>
                  <a:cubicBezTo>
                    <a:pt x="3218" y="2141"/>
                    <a:pt x="3085" y="2039"/>
                    <a:pt x="2987" y="1911"/>
                  </a:cubicBezTo>
                  <a:cubicBezTo>
                    <a:pt x="2946" y="1857"/>
                    <a:pt x="2926" y="1809"/>
                    <a:pt x="2891" y="1754"/>
                  </a:cubicBezTo>
                  <a:cubicBezTo>
                    <a:pt x="2867" y="1661"/>
                    <a:pt x="2872" y="1583"/>
                    <a:pt x="2908" y="1493"/>
                  </a:cubicBezTo>
                  <a:cubicBezTo>
                    <a:pt x="2911" y="1486"/>
                    <a:pt x="2936" y="1407"/>
                    <a:pt x="2943" y="1397"/>
                  </a:cubicBezTo>
                  <a:cubicBezTo>
                    <a:pt x="2994" y="1324"/>
                    <a:pt x="3068" y="1264"/>
                    <a:pt x="3126" y="1196"/>
                  </a:cubicBezTo>
                  <a:cubicBezTo>
                    <a:pt x="3173" y="1141"/>
                    <a:pt x="3223" y="1067"/>
                    <a:pt x="3257" y="1004"/>
                  </a:cubicBezTo>
                  <a:cubicBezTo>
                    <a:pt x="3292" y="939"/>
                    <a:pt x="3307" y="862"/>
                    <a:pt x="3336" y="794"/>
                  </a:cubicBezTo>
                  <a:cubicBezTo>
                    <a:pt x="3358" y="647"/>
                    <a:pt x="3344" y="486"/>
                    <a:pt x="3432" y="358"/>
                  </a:cubicBezTo>
                  <a:cubicBezTo>
                    <a:pt x="3427" y="297"/>
                    <a:pt x="3429" y="165"/>
                    <a:pt x="3353" y="140"/>
                  </a:cubicBezTo>
                  <a:cubicBezTo>
                    <a:pt x="3268" y="170"/>
                    <a:pt x="3157" y="222"/>
                    <a:pt x="3065" y="227"/>
                  </a:cubicBezTo>
                  <a:cubicBezTo>
                    <a:pt x="2963" y="232"/>
                    <a:pt x="2862" y="233"/>
                    <a:pt x="2760" y="236"/>
                  </a:cubicBezTo>
                  <a:cubicBezTo>
                    <a:pt x="2703" y="256"/>
                    <a:pt x="2682" y="289"/>
                    <a:pt x="2655" y="341"/>
                  </a:cubicBezTo>
                  <a:cubicBezTo>
                    <a:pt x="2646" y="395"/>
                    <a:pt x="2622" y="435"/>
                    <a:pt x="2612" y="489"/>
                  </a:cubicBezTo>
                  <a:cubicBezTo>
                    <a:pt x="2617" y="603"/>
                    <a:pt x="2599" y="695"/>
                    <a:pt x="2681" y="777"/>
                  </a:cubicBezTo>
                  <a:cubicBezTo>
                    <a:pt x="2696" y="821"/>
                    <a:pt x="2711" y="821"/>
                    <a:pt x="2751" y="838"/>
                  </a:cubicBezTo>
                  <a:cubicBezTo>
                    <a:pt x="2868" y="889"/>
                    <a:pt x="2971" y="934"/>
                    <a:pt x="3100" y="951"/>
                  </a:cubicBezTo>
                  <a:cubicBezTo>
                    <a:pt x="3190" y="948"/>
                    <a:pt x="3281" y="951"/>
                    <a:pt x="3371" y="943"/>
                  </a:cubicBezTo>
                  <a:cubicBezTo>
                    <a:pt x="3378" y="942"/>
                    <a:pt x="3424" y="915"/>
                    <a:pt x="3432" y="908"/>
                  </a:cubicBezTo>
                  <a:cubicBezTo>
                    <a:pt x="3448" y="894"/>
                    <a:pt x="3476" y="864"/>
                    <a:pt x="3476" y="864"/>
                  </a:cubicBezTo>
                  <a:cubicBezTo>
                    <a:pt x="3500" y="815"/>
                    <a:pt x="3521" y="765"/>
                    <a:pt x="3545" y="716"/>
                  </a:cubicBezTo>
                  <a:cubicBezTo>
                    <a:pt x="3555" y="665"/>
                    <a:pt x="3575" y="610"/>
                    <a:pt x="3554" y="559"/>
                  </a:cubicBezTo>
                  <a:cubicBezTo>
                    <a:pt x="3533" y="506"/>
                    <a:pt x="3422" y="482"/>
                    <a:pt x="3388" y="471"/>
                  </a:cubicBezTo>
                  <a:cubicBezTo>
                    <a:pt x="3279" y="435"/>
                    <a:pt x="3166" y="377"/>
                    <a:pt x="3048" y="375"/>
                  </a:cubicBezTo>
                  <a:cubicBezTo>
                    <a:pt x="2649" y="370"/>
                    <a:pt x="2251" y="370"/>
                    <a:pt x="1852" y="367"/>
                  </a:cubicBezTo>
                  <a:cubicBezTo>
                    <a:pt x="1782" y="355"/>
                    <a:pt x="1727" y="337"/>
                    <a:pt x="1660" y="323"/>
                  </a:cubicBezTo>
                  <a:cubicBezTo>
                    <a:pt x="1581" y="330"/>
                    <a:pt x="1526" y="331"/>
                    <a:pt x="1486" y="402"/>
                  </a:cubicBezTo>
                  <a:cubicBezTo>
                    <a:pt x="1469" y="431"/>
                    <a:pt x="1463" y="448"/>
                    <a:pt x="1451" y="480"/>
                  </a:cubicBezTo>
                  <a:cubicBezTo>
                    <a:pt x="1445" y="498"/>
                    <a:pt x="1433" y="533"/>
                    <a:pt x="1433" y="533"/>
                  </a:cubicBezTo>
                  <a:cubicBezTo>
                    <a:pt x="1416" y="700"/>
                    <a:pt x="1450" y="627"/>
                    <a:pt x="1145" y="602"/>
                  </a:cubicBezTo>
                  <a:cubicBezTo>
                    <a:pt x="1132" y="601"/>
                    <a:pt x="1122" y="589"/>
                    <a:pt x="1110" y="585"/>
                  </a:cubicBezTo>
                  <a:cubicBezTo>
                    <a:pt x="1027" y="557"/>
                    <a:pt x="1004" y="558"/>
                    <a:pt x="936" y="533"/>
                  </a:cubicBezTo>
                  <a:cubicBezTo>
                    <a:pt x="921" y="528"/>
                    <a:pt x="906" y="522"/>
                    <a:pt x="892" y="515"/>
                  </a:cubicBezTo>
                  <a:cubicBezTo>
                    <a:pt x="883" y="510"/>
                    <a:pt x="876" y="502"/>
                    <a:pt x="866" y="498"/>
                  </a:cubicBezTo>
                  <a:cubicBezTo>
                    <a:pt x="798" y="473"/>
                    <a:pt x="726" y="458"/>
                    <a:pt x="657" y="437"/>
                  </a:cubicBezTo>
                  <a:cubicBezTo>
                    <a:pt x="664" y="314"/>
                    <a:pt x="645" y="280"/>
                    <a:pt x="735" y="218"/>
                  </a:cubicBezTo>
                  <a:cubicBezTo>
                    <a:pt x="822" y="224"/>
                    <a:pt x="910" y="226"/>
                    <a:pt x="997" y="236"/>
                  </a:cubicBezTo>
                  <a:cubicBezTo>
                    <a:pt x="1029" y="240"/>
                    <a:pt x="1059" y="271"/>
                    <a:pt x="1093" y="279"/>
                  </a:cubicBezTo>
                  <a:cubicBezTo>
                    <a:pt x="1131" y="305"/>
                    <a:pt x="1173" y="329"/>
                    <a:pt x="1215" y="349"/>
                  </a:cubicBezTo>
                  <a:cubicBezTo>
                    <a:pt x="1231" y="365"/>
                    <a:pt x="1256" y="373"/>
                    <a:pt x="1268" y="393"/>
                  </a:cubicBezTo>
                  <a:cubicBezTo>
                    <a:pt x="1276" y="406"/>
                    <a:pt x="1271" y="423"/>
                    <a:pt x="1276" y="437"/>
                  </a:cubicBezTo>
                  <a:cubicBezTo>
                    <a:pt x="1280" y="447"/>
                    <a:pt x="1288" y="454"/>
                    <a:pt x="1294" y="463"/>
                  </a:cubicBezTo>
                  <a:cubicBezTo>
                    <a:pt x="1339" y="608"/>
                    <a:pt x="1360" y="801"/>
                    <a:pt x="1477" y="908"/>
                  </a:cubicBezTo>
                  <a:cubicBezTo>
                    <a:pt x="1539" y="965"/>
                    <a:pt x="1602" y="1017"/>
                    <a:pt x="1669" y="1065"/>
                  </a:cubicBezTo>
                  <a:cubicBezTo>
                    <a:pt x="1679" y="1072"/>
                    <a:pt x="1684" y="1085"/>
                    <a:pt x="1695" y="1091"/>
                  </a:cubicBezTo>
                  <a:cubicBezTo>
                    <a:pt x="1723" y="1106"/>
                    <a:pt x="1782" y="1126"/>
                    <a:pt x="1782" y="1126"/>
                  </a:cubicBezTo>
                  <a:cubicBezTo>
                    <a:pt x="1815" y="1174"/>
                    <a:pt x="1790" y="1147"/>
                    <a:pt x="1870" y="1187"/>
                  </a:cubicBezTo>
                  <a:cubicBezTo>
                    <a:pt x="1961" y="1233"/>
                    <a:pt x="2047" y="1262"/>
                    <a:pt x="2149" y="1274"/>
                  </a:cubicBezTo>
                  <a:cubicBezTo>
                    <a:pt x="2362" y="1269"/>
                    <a:pt x="2690" y="1286"/>
                    <a:pt x="2821" y="1065"/>
                  </a:cubicBezTo>
                  <a:cubicBezTo>
                    <a:pt x="2847" y="965"/>
                    <a:pt x="2808" y="1124"/>
                    <a:pt x="2838" y="960"/>
                  </a:cubicBezTo>
                  <a:cubicBezTo>
                    <a:pt x="2842" y="936"/>
                    <a:pt x="2856" y="890"/>
                    <a:pt x="2856" y="890"/>
                  </a:cubicBezTo>
                  <a:cubicBezTo>
                    <a:pt x="2850" y="820"/>
                    <a:pt x="2853" y="749"/>
                    <a:pt x="2812" y="690"/>
                  </a:cubicBezTo>
                  <a:cubicBezTo>
                    <a:pt x="2786" y="603"/>
                    <a:pt x="2692" y="607"/>
                    <a:pt x="2620" y="576"/>
                  </a:cubicBezTo>
                  <a:cubicBezTo>
                    <a:pt x="2536" y="540"/>
                    <a:pt x="2458" y="527"/>
                    <a:pt x="2367" y="515"/>
                  </a:cubicBezTo>
                  <a:cubicBezTo>
                    <a:pt x="2309" y="518"/>
                    <a:pt x="2251" y="517"/>
                    <a:pt x="2193" y="524"/>
                  </a:cubicBezTo>
                  <a:cubicBezTo>
                    <a:pt x="2175" y="526"/>
                    <a:pt x="2140" y="541"/>
                    <a:pt x="2140" y="541"/>
                  </a:cubicBezTo>
                  <a:cubicBezTo>
                    <a:pt x="2120" y="556"/>
                    <a:pt x="2099" y="570"/>
                    <a:pt x="2079" y="585"/>
                  </a:cubicBezTo>
                  <a:cubicBezTo>
                    <a:pt x="2061" y="598"/>
                    <a:pt x="2054" y="642"/>
                    <a:pt x="2044" y="655"/>
                  </a:cubicBezTo>
                  <a:cubicBezTo>
                    <a:pt x="2035" y="667"/>
                    <a:pt x="2021" y="672"/>
                    <a:pt x="2009" y="681"/>
                  </a:cubicBezTo>
                  <a:cubicBezTo>
                    <a:pt x="1984" y="758"/>
                    <a:pt x="1946" y="866"/>
                    <a:pt x="1878" y="917"/>
                  </a:cubicBezTo>
                  <a:cubicBezTo>
                    <a:pt x="1853" y="936"/>
                    <a:pt x="1828" y="955"/>
                    <a:pt x="1800" y="969"/>
                  </a:cubicBezTo>
                  <a:cubicBezTo>
                    <a:pt x="1783" y="978"/>
                    <a:pt x="1764" y="984"/>
                    <a:pt x="1748" y="995"/>
                  </a:cubicBezTo>
                  <a:cubicBezTo>
                    <a:pt x="1640" y="1070"/>
                    <a:pt x="1771" y="991"/>
                    <a:pt x="1695" y="1065"/>
                  </a:cubicBezTo>
                  <a:cubicBezTo>
                    <a:pt x="1686" y="1074"/>
                    <a:pt x="1671" y="1075"/>
                    <a:pt x="1660" y="1082"/>
                  </a:cubicBezTo>
                  <a:cubicBezTo>
                    <a:pt x="1627" y="1104"/>
                    <a:pt x="1596" y="1129"/>
                    <a:pt x="1564" y="1152"/>
                  </a:cubicBezTo>
                  <a:cubicBezTo>
                    <a:pt x="1470" y="1220"/>
                    <a:pt x="1377" y="1274"/>
                    <a:pt x="1276" y="1327"/>
                  </a:cubicBezTo>
                  <a:cubicBezTo>
                    <a:pt x="1169" y="1383"/>
                    <a:pt x="1246" y="1358"/>
                    <a:pt x="1145" y="1397"/>
                  </a:cubicBezTo>
                  <a:cubicBezTo>
                    <a:pt x="1102" y="1414"/>
                    <a:pt x="1056" y="1413"/>
                    <a:pt x="1014" y="1431"/>
                  </a:cubicBezTo>
                  <a:cubicBezTo>
                    <a:pt x="969" y="1450"/>
                    <a:pt x="936" y="1493"/>
                    <a:pt x="892" y="1510"/>
                  </a:cubicBezTo>
                  <a:cubicBezTo>
                    <a:pt x="862" y="1521"/>
                    <a:pt x="827" y="1525"/>
                    <a:pt x="796" y="1536"/>
                  </a:cubicBezTo>
                  <a:cubicBezTo>
                    <a:pt x="746" y="1519"/>
                    <a:pt x="700" y="1495"/>
                    <a:pt x="648" y="1484"/>
                  </a:cubicBezTo>
                  <a:cubicBezTo>
                    <a:pt x="573" y="1445"/>
                    <a:pt x="505" y="1405"/>
                    <a:pt x="438" y="1353"/>
                  </a:cubicBezTo>
                  <a:cubicBezTo>
                    <a:pt x="370" y="1301"/>
                    <a:pt x="295" y="1269"/>
                    <a:pt x="246" y="1196"/>
                  </a:cubicBezTo>
                  <a:cubicBezTo>
                    <a:pt x="225" y="1165"/>
                    <a:pt x="215" y="1126"/>
                    <a:pt x="203" y="1091"/>
                  </a:cubicBezTo>
                  <a:cubicBezTo>
                    <a:pt x="206" y="1071"/>
                    <a:pt x="199" y="1046"/>
                    <a:pt x="212" y="1030"/>
                  </a:cubicBezTo>
                  <a:cubicBezTo>
                    <a:pt x="218" y="1022"/>
                    <a:pt x="228" y="1044"/>
                    <a:pt x="238" y="1047"/>
                  </a:cubicBezTo>
                  <a:cubicBezTo>
                    <a:pt x="273" y="1059"/>
                    <a:pt x="315" y="1063"/>
                    <a:pt x="351" y="1074"/>
                  </a:cubicBezTo>
                  <a:cubicBezTo>
                    <a:pt x="369" y="1079"/>
                    <a:pt x="404" y="1091"/>
                    <a:pt x="404" y="1091"/>
                  </a:cubicBezTo>
                  <a:cubicBezTo>
                    <a:pt x="427" y="1108"/>
                    <a:pt x="450" y="1126"/>
                    <a:pt x="473" y="1143"/>
                  </a:cubicBezTo>
                  <a:cubicBezTo>
                    <a:pt x="490" y="1156"/>
                    <a:pt x="476" y="1185"/>
                    <a:pt x="482" y="1205"/>
                  </a:cubicBezTo>
                  <a:cubicBezTo>
                    <a:pt x="485" y="1217"/>
                    <a:pt x="495" y="1227"/>
                    <a:pt x="500" y="1239"/>
                  </a:cubicBezTo>
                  <a:cubicBezTo>
                    <a:pt x="551" y="1366"/>
                    <a:pt x="486" y="1219"/>
                    <a:pt x="526" y="1344"/>
                  </a:cubicBezTo>
                  <a:cubicBezTo>
                    <a:pt x="535" y="1374"/>
                    <a:pt x="549" y="1402"/>
                    <a:pt x="561" y="1431"/>
                  </a:cubicBezTo>
                  <a:cubicBezTo>
                    <a:pt x="576" y="1469"/>
                    <a:pt x="572" y="1501"/>
                    <a:pt x="596" y="1536"/>
                  </a:cubicBezTo>
                  <a:cubicBezTo>
                    <a:pt x="630" y="1722"/>
                    <a:pt x="730" y="1912"/>
                    <a:pt x="805" y="2086"/>
                  </a:cubicBezTo>
                  <a:cubicBezTo>
                    <a:pt x="836" y="2158"/>
                    <a:pt x="862" y="2230"/>
                    <a:pt x="927" y="2278"/>
                  </a:cubicBezTo>
                  <a:cubicBezTo>
                    <a:pt x="950" y="2335"/>
                    <a:pt x="970" y="2353"/>
                    <a:pt x="1006" y="2400"/>
                  </a:cubicBezTo>
                  <a:cubicBezTo>
                    <a:pt x="1031" y="2432"/>
                    <a:pt x="1038" y="2468"/>
                    <a:pt x="1067" y="2496"/>
                  </a:cubicBezTo>
                  <a:cubicBezTo>
                    <a:pt x="1090" y="2586"/>
                    <a:pt x="1103" y="2700"/>
                    <a:pt x="1163" y="2775"/>
                  </a:cubicBezTo>
                  <a:cubicBezTo>
                    <a:pt x="1216" y="2842"/>
                    <a:pt x="1320" y="2863"/>
                    <a:pt x="1398" y="2871"/>
                  </a:cubicBezTo>
                  <a:cubicBezTo>
                    <a:pt x="1436" y="2868"/>
                    <a:pt x="1624" y="2861"/>
                    <a:pt x="1695" y="2837"/>
                  </a:cubicBezTo>
                  <a:cubicBezTo>
                    <a:pt x="1755" y="2817"/>
                    <a:pt x="1800" y="2775"/>
                    <a:pt x="1852" y="2741"/>
                  </a:cubicBezTo>
                  <a:cubicBezTo>
                    <a:pt x="1960" y="2671"/>
                    <a:pt x="1913" y="2711"/>
                    <a:pt x="2001" y="2645"/>
                  </a:cubicBezTo>
                  <a:cubicBezTo>
                    <a:pt x="2016" y="2634"/>
                    <a:pt x="2030" y="2622"/>
                    <a:pt x="2044" y="2610"/>
                  </a:cubicBezTo>
                  <a:cubicBezTo>
                    <a:pt x="2062" y="2593"/>
                    <a:pt x="2097" y="2557"/>
                    <a:pt x="2097" y="2557"/>
                  </a:cubicBezTo>
                  <a:cubicBezTo>
                    <a:pt x="2081" y="2487"/>
                    <a:pt x="2065" y="2458"/>
                    <a:pt x="2027" y="2400"/>
                  </a:cubicBezTo>
                  <a:cubicBezTo>
                    <a:pt x="2007" y="2370"/>
                    <a:pt x="1999" y="2326"/>
                    <a:pt x="1966" y="2313"/>
                  </a:cubicBezTo>
                  <a:cubicBezTo>
                    <a:pt x="1909" y="2290"/>
                    <a:pt x="1870" y="2252"/>
                    <a:pt x="1817" y="2226"/>
                  </a:cubicBezTo>
                  <a:cubicBezTo>
                    <a:pt x="1743" y="2232"/>
                    <a:pt x="1695" y="2249"/>
                    <a:pt x="1625" y="2261"/>
                  </a:cubicBezTo>
                  <a:cubicBezTo>
                    <a:pt x="1551" y="2297"/>
                    <a:pt x="1471" y="2329"/>
                    <a:pt x="1390" y="2339"/>
                  </a:cubicBezTo>
                  <a:cubicBezTo>
                    <a:pt x="1359" y="2360"/>
                    <a:pt x="1329" y="2368"/>
                    <a:pt x="1294" y="2383"/>
                  </a:cubicBezTo>
                  <a:cubicBezTo>
                    <a:pt x="1271" y="2439"/>
                    <a:pt x="1249" y="2498"/>
                    <a:pt x="1215" y="2549"/>
                  </a:cubicBezTo>
                  <a:cubicBezTo>
                    <a:pt x="1218" y="2659"/>
                    <a:pt x="1209" y="2771"/>
                    <a:pt x="1224" y="2880"/>
                  </a:cubicBezTo>
                  <a:cubicBezTo>
                    <a:pt x="1233" y="2949"/>
                    <a:pt x="1343" y="2983"/>
                    <a:pt x="1398" y="2985"/>
                  </a:cubicBezTo>
                  <a:cubicBezTo>
                    <a:pt x="1666" y="2993"/>
                    <a:pt x="1933" y="2996"/>
                    <a:pt x="2201" y="3002"/>
                  </a:cubicBezTo>
                  <a:cubicBezTo>
                    <a:pt x="2388" y="3068"/>
                    <a:pt x="2576" y="3148"/>
                    <a:pt x="2769" y="3194"/>
                  </a:cubicBezTo>
                  <a:cubicBezTo>
                    <a:pt x="2818" y="3206"/>
                    <a:pt x="2868" y="3217"/>
                    <a:pt x="2917" y="3229"/>
                  </a:cubicBezTo>
                  <a:cubicBezTo>
                    <a:pt x="2946" y="3236"/>
                    <a:pt x="3004" y="3247"/>
                    <a:pt x="3004" y="3247"/>
                  </a:cubicBezTo>
                  <a:cubicBezTo>
                    <a:pt x="2824" y="3288"/>
                    <a:pt x="2674" y="3297"/>
                    <a:pt x="2481" y="3308"/>
                  </a:cubicBezTo>
                  <a:cubicBezTo>
                    <a:pt x="2279" y="3368"/>
                    <a:pt x="2087" y="3461"/>
                    <a:pt x="1878" y="3491"/>
                  </a:cubicBezTo>
                  <a:cubicBezTo>
                    <a:pt x="1762" y="3488"/>
                    <a:pt x="1645" y="3490"/>
                    <a:pt x="1529" y="3482"/>
                  </a:cubicBezTo>
                  <a:cubicBezTo>
                    <a:pt x="1508" y="3481"/>
                    <a:pt x="1455" y="3445"/>
                    <a:pt x="1416" y="3439"/>
                  </a:cubicBezTo>
                  <a:cubicBezTo>
                    <a:pt x="1385" y="3428"/>
                    <a:pt x="1369" y="3404"/>
                    <a:pt x="1337" y="3395"/>
                  </a:cubicBezTo>
                  <a:cubicBezTo>
                    <a:pt x="1317" y="3389"/>
                    <a:pt x="1296" y="3389"/>
                    <a:pt x="1276" y="3386"/>
                  </a:cubicBezTo>
                  <a:cubicBezTo>
                    <a:pt x="1154" y="3345"/>
                    <a:pt x="1069" y="3287"/>
                    <a:pt x="962" y="3212"/>
                  </a:cubicBezTo>
                  <a:cubicBezTo>
                    <a:pt x="905" y="3172"/>
                    <a:pt x="872" y="3103"/>
                    <a:pt x="822" y="3055"/>
                  </a:cubicBezTo>
                  <a:cubicBezTo>
                    <a:pt x="796" y="3001"/>
                    <a:pt x="789" y="2969"/>
                    <a:pt x="770" y="2915"/>
                  </a:cubicBezTo>
                  <a:cubicBezTo>
                    <a:pt x="779" y="2808"/>
                    <a:pt x="754" y="2794"/>
                    <a:pt x="840" y="2767"/>
                  </a:cubicBezTo>
                  <a:cubicBezTo>
                    <a:pt x="994" y="2770"/>
                    <a:pt x="1148" y="2765"/>
                    <a:pt x="1302" y="2775"/>
                  </a:cubicBezTo>
                  <a:cubicBezTo>
                    <a:pt x="1450" y="2784"/>
                    <a:pt x="1661" y="2899"/>
                    <a:pt x="1826" y="2933"/>
                  </a:cubicBezTo>
                  <a:cubicBezTo>
                    <a:pt x="1839" y="2946"/>
                    <a:pt x="1860" y="2951"/>
                    <a:pt x="1870" y="2967"/>
                  </a:cubicBezTo>
                  <a:cubicBezTo>
                    <a:pt x="1877" y="2977"/>
                    <a:pt x="1874" y="2991"/>
                    <a:pt x="1878" y="3002"/>
                  </a:cubicBezTo>
                  <a:cubicBezTo>
                    <a:pt x="1883" y="3016"/>
                    <a:pt x="1916" y="3072"/>
                    <a:pt x="1922" y="3081"/>
                  </a:cubicBezTo>
                  <a:cubicBezTo>
                    <a:pt x="1966" y="3144"/>
                    <a:pt x="2010" y="3199"/>
                    <a:pt x="2036" y="3273"/>
                  </a:cubicBezTo>
                  <a:cubicBezTo>
                    <a:pt x="2067" y="3362"/>
                    <a:pt x="2069" y="3401"/>
                    <a:pt x="2123" y="3482"/>
                  </a:cubicBezTo>
                  <a:cubicBezTo>
                    <a:pt x="2146" y="3517"/>
                    <a:pt x="2159" y="3562"/>
                    <a:pt x="2193" y="3587"/>
                  </a:cubicBezTo>
                  <a:cubicBezTo>
                    <a:pt x="2250" y="3628"/>
                    <a:pt x="2311" y="3660"/>
                    <a:pt x="2367" y="3701"/>
                  </a:cubicBezTo>
                  <a:cubicBezTo>
                    <a:pt x="2469" y="3776"/>
                    <a:pt x="2432" y="3759"/>
                    <a:pt x="2550" y="3779"/>
                  </a:cubicBezTo>
                  <a:cubicBezTo>
                    <a:pt x="2682" y="3857"/>
                    <a:pt x="2846" y="3878"/>
                    <a:pt x="2996" y="3893"/>
                  </a:cubicBezTo>
                  <a:cubicBezTo>
                    <a:pt x="3150" y="3887"/>
                    <a:pt x="3304" y="3887"/>
                    <a:pt x="3458" y="3875"/>
                  </a:cubicBezTo>
                  <a:cubicBezTo>
                    <a:pt x="3536" y="3869"/>
                    <a:pt x="3686" y="3805"/>
                    <a:pt x="3755" y="3753"/>
                  </a:cubicBezTo>
                  <a:cubicBezTo>
                    <a:pt x="3778" y="3736"/>
                    <a:pt x="3793" y="3709"/>
                    <a:pt x="3816" y="3692"/>
                  </a:cubicBezTo>
                  <a:cubicBezTo>
                    <a:pt x="3857" y="3662"/>
                    <a:pt x="3905" y="3641"/>
                    <a:pt x="3947" y="3613"/>
                  </a:cubicBezTo>
                  <a:cubicBezTo>
                    <a:pt x="4055" y="3541"/>
                    <a:pt x="4155" y="3470"/>
                    <a:pt x="4270" y="3413"/>
                  </a:cubicBezTo>
                  <a:cubicBezTo>
                    <a:pt x="4352" y="3312"/>
                    <a:pt x="4372" y="3202"/>
                    <a:pt x="4409" y="3081"/>
                  </a:cubicBezTo>
                  <a:cubicBezTo>
                    <a:pt x="4406" y="3049"/>
                    <a:pt x="4414" y="3015"/>
                    <a:pt x="4401" y="2985"/>
                  </a:cubicBezTo>
                  <a:cubicBezTo>
                    <a:pt x="4394" y="2969"/>
                    <a:pt x="4374" y="2960"/>
                    <a:pt x="4357" y="2959"/>
                  </a:cubicBezTo>
                  <a:cubicBezTo>
                    <a:pt x="4246" y="2954"/>
                    <a:pt x="4136" y="2964"/>
                    <a:pt x="4025" y="2967"/>
                  </a:cubicBezTo>
                  <a:cubicBezTo>
                    <a:pt x="3827" y="3019"/>
                    <a:pt x="4143" y="2941"/>
                    <a:pt x="3694" y="3002"/>
                  </a:cubicBezTo>
                  <a:cubicBezTo>
                    <a:pt x="3672" y="3005"/>
                    <a:pt x="3653" y="3020"/>
                    <a:pt x="3633" y="3029"/>
                  </a:cubicBezTo>
                  <a:cubicBezTo>
                    <a:pt x="3521" y="3081"/>
                    <a:pt x="3469" y="3154"/>
                    <a:pt x="3423" y="3264"/>
                  </a:cubicBezTo>
                  <a:cubicBezTo>
                    <a:pt x="3017" y="3237"/>
                    <a:pt x="3128" y="3246"/>
                    <a:pt x="2873" y="3194"/>
                  </a:cubicBezTo>
                  <a:cubicBezTo>
                    <a:pt x="2741" y="3136"/>
                    <a:pt x="2610" y="3079"/>
                    <a:pt x="2507" y="2976"/>
                  </a:cubicBezTo>
                  <a:cubicBezTo>
                    <a:pt x="2466" y="2874"/>
                    <a:pt x="2484" y="2918"/>
                    <a:pt x="2454" y="2845"/>
                  </a:cubicBezTo>
                  <a:cubicBezTo>
                    <a:pt x="2444" y="2820"/>
                    <a:pt x="2446" y="2792"/>
                    <a:pt x="2437" y="2767"/>
                  </a:cubicBezTo>
                  <a:cubicBezTo>
                    <a:pt x="2404" y="2670"/>
                    <a:pt x="2362" y="2588"/>
                    <a:pt x="2341" y="2487"/>
                  </a:cubicBezTo>
                  <a:cubicBezTo>
                    <a:pt x="2344" y="2318"/>
                    <a:pt x="2342" y="2150"/>
                    <a:pt x="2350" y="1981"/>
                  </a:cubicBezTo>
                  <a:cubicBezTo>
                    <a:pt x="2352" y="1933"/>
                    <a:pt x="2373" y="1885"/>
                    <a:pt x="2393" y="1842"/>
                  </a:cubicBezTo>
                  <a:cubicBezTo>
                    <a:pt x="2466" y="1686"/>
                    <a:pt x="2574" y="1655"/>
                    <a:pt x="2725" y="1597"/>
                  </a:cubicBezTo>
                  <a:cubicBezTo>
                    <a:pt x="2851" y="1548"/>
                    <a:pt x="2755" y="1567"/>
                    <a:pt x="2891" y="1554"/>
                  </a:cubicBezTo>
                  <a:cubicBezTo>
                    <a:pt x="3028" y="1557"/>
                    <a:pt x="3165" y="1552"/>
                    <a:pt x="3301" y="1562"/>
                  </a:cubicBezTo>
                  <a:cubicBezTo>
                    <a:pt x="3317" y="1563"/>
                    <a:pt x="3414" y="1609"/>
                    <a:pt x="3432" y="1615"/>
                  </a:cubicBezTo>
                  <a:cubicBezTo>
                    <a:pt x="3603" y="1671"/>
                    <a:pt x="3770" y="1715"/>
                    <a:pt x="3921" y="1815"/>
                  </a:cubicBezTo>
                  <a:cubicBezTo>
                    <a:pt x="4015" y="1877"/>
                    <a:pt x="4116" y="1927"/>
                    <a:pt x="4209" y="1990"/>
                  </a:cubicBezTo>
                  <a:cubicBezTo>
                    <a:pt x="4226" y="2002"/>
                    <a:pt x="4243" y="2015"/>
                    <a:pt x="4261" y="2025"/>
                  </a:cubicBezTo>
                  <a:cubicBezTo>
                    <a:pt x="4289" y="2041"/>
                    <a:pt x="4348" y="2069"/>
                    <a:pt x="4348" y="2069"/>
                  </a:cubicBezTo>
                  <a:cubicBezTo>
                    <a:pt x="4383" y="2061"/>
                    <a:pt x="4425" y="2065"/>
                    <a:pt x="4453" y="2042"/>
                  </a:cubicBezTo>
                  <a:cubicBezTo>
                    <a:pt x="4470" y="2027"/>
                    <a:pt x="4480" y="2006"/>
                    <a:pt x="4497" y="1990"/>
                  </a:cubicBezTo>
                  <a:cubicBezTo>
                    <a:pt x="4527" y="1930"/>
                    <a:pt x="4543" y="1901"/>
                    <a:pt x="4558" y="1842"/>
                  </a:cubicBezTo>
                  <a:cubicBezTo>
                    <a:pt x="4555" y="1819"/>
                    <a:pt x="4567" y="1787"/>
                    <a:pt x="4549" y="1772"/>
                  </a:cubicBezTo>
                  <a:cubicBezTo>
                    <a:pt x="4534" y="1758"/>
                    <a:pt x="4508" y="1777"/>
                    <a:pt x="4488" y="1781"/>
                  </a:cubicBezTo>
                  <a:cubicBezTo>
                    <a:pt x="4448" y="1789"/>
                    <a:pt x="4412" y="1811"/>
                    <a:pt x="4374" y="1824"/>
                  </a:cubicBezTo>
                  <a:cubicBezTo>
                    <a:pt x="4319" y="1882"/>
                    <a:pt x="4403" y="1796"/>
                    <a:pt x="4331" y="1859"/>
                  </a:cubicBezTo>
                  <a:cubicBezTo>
                    <a:pt x="4312" y="1875"/>
                    <a:pt x="4278" y="1911"/>
                    <a:pt x="4278" y="1911"/>
                  </a:cubicBezTo>
                  <a:cubicBezTo>
                    <a:pt x="4268" y="1956"/>
                    <a:pt x="4244" y="1970"/>
                    <a:pt x="4217" y="2007"/>
                  </a:cubicBezTo>
                  <a:cubicBezTo>
                    <a:pt x="4179" y="2060"/>
                    <a:pt x="4158" y="2111"/>
                    <a:pt x="4139" y="2173"/>
                  </a:cubicBezTo>
                  <a:cubicBezTo>
                    <a:pt x="4129" y="2205"/>
                    <a:pt x="4121" y="2237"/>
                    <a:pt x="4113" y="2269"/>
                  </a:cubicBezTo>
                  <a:cubicBezTo>
                    <a:pt x="4107" y="2292"/>
                    <a:pt x="4095" y="2339"/>
                    <a:pt x="4095" y="2339"/>
                  </a:cubicBezTo>
                  <a:cubicBezTo>
                    <a:pt x="4094" y="2409"/>
                    <a:pt x="4328" y="3185"/>
                    <a:pt x="3999" y="3299"/>
                  </a:cubicBezTo>
                  <a:cubicBezTo>
                    <a:pt x="3942" y="3359"/>
                    <a:pt x="3795" y="3319"/>
                    <a:pt x="3746" y="3317"/>
                  </a:cubicBezTo>
                  <a:cubicBezTo>
                    <a:pt x="3721" y="3221"/>
                    <a:pt x="3843" y="3087"/>
                    <a:pt x="3894" y="3011"/>
                  </a:cubicBezTo>
                  <a:cubicBezTo>
                    <a:pt x="3954" y="2922"/>
                    <a:pt x="3924" y="2980"/>
                    <a:pt x="3973" y="2889"/>
                  </a:cubicBezTo>
                  <a:cubicBezTo>
                    <a:pt x="3987" y="2864"/>
                    <a:pt x="3991" y="2833"/>
                    <a:pt x="4008" y="2810"/>
                  </a:cubicBezTo>
                  <a:cubicBezTo>
                    <a:pt x="4038" y="2768"/>
                    <a:pt x="4107" y="2740"/>
                    <a:pt x="4148" y="2714"/>
                  </a:cubicBezTo>
                  <a:cubicBezTo>
                    <a:pt x="4189" y="2688"/>
                    <a:pt x="4209" y="2639"/>
                    <a:pt x="4252" y="2618"/>
                  </a:cubicBezTo>
                  <a:cubicBezTo>
                    <a:pt x="4321" y="2584"/>
                    <a:pt x="4442" y="2595"/>
                    <a:pt x="4497" y="2592"/>
                  </a:cubicBezTo>
                  <a:cubicBezTo>
                    <a:pt x="4509" y="2586"/>
                    <a:pt x="4522" y="2583"/>
                    <a:pt x="4532" y="2575"/>
                  </a:cubicBezTo>
                  <a:cubicBezTo>
                    <a:pt x="4554" y="2557"/>
                    <a:pt x="4593" y="2514"/>
                    <a:pt x="4593" y="2514"/>
                  </a:cubicBezTo>
                  <a:cubicBezTo>
                    <a:pt x="4606" y="2470"/>
                    <a:pt x="4622" y="2427"/>
                    <a:pt x="4636" y="2383"/>
                  </a:cubicBezTo>
                  <a:cubicBezTo>
                    <a:pt x="4643" y="2339"/>
                    <a:pt x="4656" y="2287"/>
                    <a:pt x="4636" y="2243"/>
                  </a:cubicBezTo>
                  <a:cubicBezTo>
                    <a:pt x="4623" y="2213"/>
                    <a:pt x="4595" y="2191"/>
                    <a:pt x="4575" y="2165"/>
                  </a:cubicBezTo>
                  <a:cubicBezTo>
                    <a:pt x="4529" y="2105"/>
                    <a:pt x="4492" y="2058"/>
                    <a:pt x="4418" y="2025"/>
                  </a:cubicBezTo>
                  <a:cubicBezTo>
                    <a:pt x="4407" y="2020"/>
                    <a:pt x="4348" y="2009"/>
                    <a:pt x="4340" y="2007"/>
                  </a:cubicBezTo>
                  <a:cubicBezTo>
                    <a:pt x="4262" y="1988"/>
                    <a:pt x="4375" y="2013"/>
                    <a:pt x="4278" y="1981"/>
                  </a:cubicBezTo>
                  <a:cubicBezTo>
                    <a:pt x="4215" y="1960"/>
                    <a:pt x="4161" y="1957"/>
                    <a:pt x="4095" y="1929"/>
                  </a:cubicBezTo>
                  <a:cubicBezTo>
                    <a:pt x="3985" y="1882"/>
                    <a:pt x="3883" y="1861"/>
                    <a:pt x="3764" y="1850"/>
                  </a:cubicBezTo>
                  <a:cubicBezTo>
                    <a:pt x="3650" y="1856"/>
                    <a:pt x="3536" y="1854"/>
                    <a:pt x="3423" y="1868"/>
                  </a:cubicBezTo>
                  <a:cubicBezTo>
                    <a:pt x="3392" y="1872"/>
                    <a:pt x="3365" y="1893"/>
                    <a:pt x="3336" y="1903"/>
                  </a:cubicBezTo>
                  <a:cubicBezTo>
                    <a:pt x="2951" y="2040"/>
                    <a:pt x="3336" y="1887"/>
                    <a:pt x="3100" y="1999"/>
                  </a:cubicBezTo>
                  <a:cubicBezTo>
                    <a:pt x="2939" y="2075"/>
                    <a:pt x="2763" y="2162"/>
                    <a:pt x="2638" y="2295"/>
                  </a:cubicBezTo>
                  <a:cubicBezTo>
                    <a:pt x="2505" y="2437"/>
                    <a:pt x="2435" y="2650"/>
                    <a:pt x="2306" y="2784"/>
                  </a:cubicBezTo>
                  <a:cubicBezTo>
                    <a:pt x="2162" y="2934"/>
                    <a:pt x="2056" y="3011"/>
                    <a:pt x="1861" y="3072"/>
                  </a:cubicBezTo>
                  <a:cubicBezTo>
                    <a:pt x="1781" y="3097"/>
                    <a:pt x="1684" y="3144"/>
                    <a:pt x="1599" y="3159"/>
                  </a:cubicBezTo>
                  <a:cubicBezTo>
                    <a:pt x="1547" y="3156"/>
                    <a:pt x="1494" y="3157"/>
                    <a:pt x="1442" y="3151"/>
                  </a:cubicBezTo>
                  <a:cubicBezTo>
                    <a:pt x="1334" y="3138"/>
                    <a:pt x="1238" y="3036"/>
                    <a:pt x="1154" y="2976"/>
                  </a:cubicBezTo>
                  <a:cubicBezTo>
                    <a:pt x="956" y="2836"/>
                    <a:pt x="873" y="2783"/>
                    <a:pt x="700" y="2610"/>
                  </a:cubicBezTo>
                  <a:cubicBezTo>
                    <a:pt x="594" y="2504"/>
                    <a:pt x="470" y="2423"/>
                    <a:pt x="377" y="2304"/>
                  </a:cubicBezTo>
                  <a:cubicBezTo>
                    <a:pt x="345" y="2262"/>
                    <a:pt x="321" y="2215"/>
                    <a:pt x="290" y="2173"/>
                  </a:cubicBezTo>
                  <a:cubicBezTo>
                    <a:pt x="275" y="2130"/>
                    <a:pt x="255" y="2042"/>
                    <a:pt x="255" y="2042"/>
                  </a:cubicBezTo>
                  <a:cubicBezTo>
                    <a:pt x="267" y="1899"/>
                    <a:pt x="275" y="1804"/>
                    <a:pt x="325" y="1676"/>
                  </a:cubicBezTo>
                  <a:cubicBezTo>
                    <a:pt x="343" y="1630"/>
                    <a:pt x="395" y="1545"/>
                    <a:pt x="395" y="1545"/>
                  </a:cubicBezTo>
                  <a:cubicBezTo>
                    <a:pt x="420" y="1449"/>
                    <a:pt x="521" y="1314"/>
                    <a:pt x="596" y="1239"/>
                  </a:cubicBezTo>
                  <a:cubicBezTo>
                    <a:pt x="613" y="1185"/>
                    <a:pt x="651" y="1207"/>
                    <a:pt x="700" y="1213"/>
                  </a:cubicBezTo>
                  <a:cubicBezTo>
                    <a:pt x="709" y="1249"/>
                    <a:pt x="712" y="1262"/>
                    <a:pt x="726" y="1301"/>
                  </a:cubicBezTo>
                  <a:cubicBezTo>
                    <a:pt x="746" y="1356"/>
                    <a:pt x="788" y="1466"/>
                    <a:pt x="788" y="1466"/>
                  </a:cubicBezTo>
                  <a:cubicBezTo>
                    <a:pt x="801" y="1620"/>
                    <a:pt x="805" y="1631"/>
                    <a:pt x="788" y="1842"/>
                  </a:cubicBezTo>
                  <a:cubicBezTo>
                    <a:pt x="787" y="1853"/>
                    <a:pt x="733" y="1986"/>
                    <a:pt x="726" y="2007"/>
                  </a:cubicBezTo>
                  <a:cubicBezTo>
                    <a:pt x="712" y="2099"/>
                    <a:pt x="676" y="2142"/>
                    <a:pt x="648" y="2226"/>
                  </a:cubicBezTo>
                  <a:cubicBezTo>
                    <a:pt x="609" y="2344"/>
                    <a:pt x="592" y="2463"/>
                    <a:pt x="534" y="2575"/>
                  </a:cubicBezTo>
                  <a:cubicBezTo>
                    <a:pt x="517" y="2651"/>
                    <a:pt x="521" y="2638"/>
                    <a:pt x="438" y="2627"/>
                  </a:cubicBezTo>
                  <a:cubicBezTo>
                    <a:pt x="404" y="2615"/>
                    <a:pt x="342" y="2575"/>
                    <a:pt x="342" y="2575"/>
                  </a:cubicBezTo>
                  <a:cubicBezTo>
                    <a:pt x="318" y="2543"/>
                    <a:pt x="284" y="2504"/>
                    <a:pt x="264" y="2470"/>
                  </a:cubicBezTo>
                  <a:cubicBezTo>
                    <a:pt x="244" y="2436"/>
                    <a:pt x="240" y="2392"/>
                    <a:pt x="212" y="2365"/>
                  </a:cubicBezTo>
                  <a:cubicBezTo>
                    <a:pt x="186" y="2339"/>
                    <a:pt x="159" y="2313"/>
                    <a:pt x="133" y="2287"/>
                  </a:cubicBezTo>
                  <a:cubicBezTo>
                    <a:pt x="112" y="2267"/>
                    <a:pt x="81" y="2217"/>
                    <a:pt x="81" y="2217"/>
                  </a:cubicBezTo>
                  <a:cubicBezTo>
                    <a:pt x="70" y="2186"/>
                    <a:pt x="59" y="2162"/>
                    <a:pt x="37" y="2138"/>
                  </a:cubicBezTo>
                  <a:cubicBezTo>
                    <a:pt x="29" y="2100"/>
                    <a:pt x="14" y="2078"/>
                    <a:pt x="2" y="2042"/>
                  </a:cubicBezTo>
                  <a:cubicBezTo>
                    <a:pt x="5" y="2013"/>
                    <a:pt x="0" y="1982"/>
                    <a:pt x="11" y="1955"/>
                  </a:cubicBezTo>
                  <a:cubicBezTo>
                    <a:pt x="17" y="1938"/>
                    <a:pt x="68" y="1920"/>
                    <a:pt x="81" y="1911"/>
                  </a:cubicBezTo>
                  <a:cubicBezTo>
                    <a:pt x="91" y="1904"/>
                    <a:pt x="96" y="1890"/>
                    <a:pt x="107" y="1885"/>
                  </a:cubicBezTo>
                  <a:cubicBezTo>
                    <a:pt x="170" y="1859"/>
                    <a:pt x="274" y="1845"/>
                    <a:pt x="342" y="1824"/>
                  </a:cubicBezTo>
                  <a:cubicBezTo>
                    <a:pt x="406" y="1804"/>
                    <a:pt x="460" y="1767"/>
                    <a:pt x="526" y="1754"/>
                  </a:cubicBezTo>
                  <a:cubicBezTo>
                    <a:pt x="613" y="1689"/>
                    <a:pt x="511" y="1762"/>
                    <a:pt x="596" y="1711"/>
                  </a:cubicBezTo>
                  <a:cubicBezTo>
                    <a:pt x="614" y="1700"/>
                    <a:pt x="648" y="1676"/>
                    <a:pt x="648" y="1676"/>
                  </a:cubicBezTo>
                  <a:cubicBezTo>
                    <a:pt x="657" y="1727"/>
                    <a:pt x="674" y="1773"/>
                    <a:pt x="683" y="1824"/>
                  </a:cubicBezTo>
                  <a:cubicBezTo>
                    <a:pt x="676" y="1935"/>
                    <a:pt x="659" y="2045"/>
                    <a:pt x="657" y="2156"/>
                  </a:cubicBezTo>
                  <a:cubicBezTo>
                    <a:pt x="650" y="2503"/>
                    <a:pt x="710" y="2793"/>
                    <a:pt x="604" y="3098"/>
                  </a:cubicBezTo>
                  <a:cubicBezTo>
                    <a:pt x="578" y="3095"/>
                    <a:pt x="546" y="3107"/>
                    <a:pt x="526" y="3090"/>
                  </a:cubicBezTo>
                  <a:cubicBezTo>
                    <a:pt x="496" y="3064"/>
                    <a:pt x="491" y="3020"/>
                    <a:pt x="473" y="2985"/>
                  </a:cubicBezTo>
                  <a:cubicBezTo>
                    <a:pt x="428" y="2896"/>
                    <a:pt x="400" y="2784"/>
                    <a:pt x="369" y="2688"/>
                  </a:cubicBezTo>
                  <a:cubicBezTo>
                    <a:pt x="375" y="2650"/>
                    <a:pt x="373" y="2611"/>
                    <a:pt x="386" y="2575"/>
                  </a:cubicBezTo>
                  <a:cubicBezTo>
                    <a:pt x="389" y="2566"/>
                    <a:pt x="403" y="2568"/>
                    <a:pt x="412" y="2566"/>
                  </a:cubicBezTo>
                  <a:cubicBezTo>
                    <a:pt x="451" y="2557"/>
                    <a:pt x="488" y="2550"/>
                    <a:pt x="526" y="2540"/>
                  </a:cubicBezTo>
                  <a:cubicBezTo>
                    <a:pt x="543" y="2543"/>
                    <a:pt x="562" y="2542"/>
                    <a:pt x="578" y="2549"/>
                  </a:cubicBezTo>
                  <a:cubicBezTo>
                    <a:pt x="589" y="2554"/>
                    <a:pt x="594" y="2568"/>
                    <a:pt x="604" y="2575"/>
                  </a:cubicBezTo>
                  <a:cubicBezTo>
                    <a:pt x="646" y="2606"/>
                    <a:pt x="694" y="2638"/>
                    <a:pt x="744" y="2653"/>
                  </a:cubicBezTo>
                  <a:cubicBezTo>
                    <a:pt x="789" y="2684"/>
                    <a:pt x="848" y="2692"/>
                    <a:pt x="901" y="2706"/>
                  </a:cubicBezTo>
                  <a:cubicBezTo>
                    <a:pt x="937" y="2729"/>
                    <a:pt x="979" y="2742"/>
                    <a:pt x="1014" y="2767"/>
                  </a:cubicBezTo>
                  <a:cubicBezTo>
                    <a:pt x="1047" y="2791"/>
                    <a:pt x="1077" y="2820"/>
                    <a:pt x="1110" y="2845"/>
                  </a:cubicBezTo>
                  <a:cubicBezTo>
                    <a:pt x="1220" y="2928"/>
                    <a:pt x="1350" y="2987"/>
                    <a:pt x="1460" y="3072"/>
                  </a:cubicBezTo>
                  <a:cubicBezTo>
                    <a:pt x="1512" y="3112"/>
                    <a:pt x="1564" y="3140"/>
                    <a:pt x="1617" y="3177"/>
                  </a:cubicBezTo>
                  <a:cubicBezTo>
                    <a:pt x="1639" y="3192"/>
                    <a:pt x="1656" y="3214"/>
                    <a:pt x="1678" y="3229"/>
                  </a:cubicBezTo>
                  <a:cubicBezTo>
                    <a:pt x="1706" y="3248"/>
                    <a:pt x="1790" y="3264"/>
                    <a:pt x="1826" y="3273"/>
                  </a:cubicBezTo>
                  <a:cubicBezTo>
                    <a:pt x="1884" y="3270"/>
                    <a:pt x="1943" y="3271"/>
                    <a:pt x="2001" y="3264"/>
                  </a:cubicBezTo>
                  <a:cubicBezTo>
                    <a:pt x="2015" y="3262"/>
                    <a:pt x="2090" y="3225"/>
                    <a:pt x="2097" y="3221"/>
                  </a:cubicBezTo>
                  <a:cubicBezTo>
                    <a:pt x="2225" y="3147"/>
                    <a:pt x="2277" y="3019"/>
                    <a:pt x="2350" y="2898"/>
                  </a:cubicBezTo>
                  <a:cubicBezTo>
                    <a:pt x="2409" y="2800"/>
                    <a:pt x="2462" y="2731"/>
                    <a:pt x="2481" y="2618"/>
                  </a:cubicBezTo>
                  <a:cubicBezTo>
                    <a:pt x="2478" y="2542"/>
                    <a:pt x="2480" y="2466"/>
                    <a:pt x="2472" y="2391"/>
                  </a:cubicBezTo>
                  <a:cubicBezTo>
                    <a:pt x="2471" y="2378"/>
                    <a:pt x="2461" y="2368"/>
                    <a:pt x="2454" y="2357"/>
                  </a:cubicBezTo>
                  <a:cubicBezTo>
                    <a:pt x="2408" y="2280"/>
                    <a:pt x="2352" y="2240"/>
                    <a:pt x="2262" y="2226"/>
                  </a:cubicBezTo>
                  <a:cubicBezTo>
                    <a:pt x="2211" y="2208"/>
                    <a:pt x="2167" y="2191"/>
                    <a:pt x="2114" y="2182"/>
                  </a:cubicBezTo>
                  <a:cubicBezTo>
                    <a:pt x="2070" y="2185"/>
                    <a:pt x="2026" y="2184"/>
                    <a:pt x="1983" y="2191"/>
                  </a:cubicBezTo>
                  <a:cubicBezTo>
                    <a:pt x="1947" y="2197"/>
                    <a:pt x="1948" y="2215"/>
                    <a:pt x="1922" y="2234"/>
                  </a:cubicBezTo>
                  <a:cubicBezTo>
                    <a:pt x="1888" y="2260"/>
                    <a:pt x="1848" y="2285"/>
                    <a:pt x="1809" y="2304"/>
                  </a:cubicBezTo>
                  <a:cubicBezTo>
                    <a:pt x="1793" y="2325"/>
                    <a:pt x="1770" y="2342"/>
                    <a:pt x="1756" y="2365"/>
                  </a:cubicBezTo>
                  <a:cubicBezTo>
                    <a:pt x="1724" y="2417"/>
                    <a:pt x="1705" y="2479"/>
                    <a:pt x="1669" y="2531"/>
                  </a:cubicBezTo>
                  <a:cubicBezTo>
                    <a:pt x="1637" y="2577"/>
                    <a:pt x="1598" y="2618"/>
                    <a:pt x="1564" y="2662"/>
                  </a:cubicBezTo>
                  <a:cubicBezTo>
                    <a:pt x="1530" y="2706"/>
                    <a:pt x="1512" y="2758"/>
                    <a:pt x="1477" y="2802"/>
                  </a:cubicBezTo>
                  <a:cubicBezTo>
                    <a:pt x="1440" y="2895"/>
                    <a:pt x="1382" y="2979"/>
                    <a:pt x="1346" y="3072"/>
                  </a:cubicBezTo>
                  <a:cubicBezTo>
                    <a:pt x="1314" y="3154"/>
                    <a:pt x="1291" y="3240"/>
                    <a:pt x="1215" y="3290"/>
                  </a:cubicBezTo>
                  <a:cubicBezTo>
                    <a:pt x="1160" y="3287"/>
                    <a:pt x="1104" y="3290"/>
                    <a:pt x="1049" y="3282"/>
                  </a:cubicBezTo>
                  <a:cubicBezTo>
                    <a:pt x="1041" y="3281"/>
                    <a:pt x="1039" y="3269"/>
                    <a:pt x="1032" y="3264"/>
                  </a:cubicBezTo>
                  <a:cubicBezTo>
                    <a:pt x="978" y="3225"/>
                    <a:pt x="931" y="3188"/>
                    <a:pt x="892" y="3133"/>
                  </a:cubicBezTo>
                  <a:cubicBezTo>
                    <a:pt x="876" y="3110"/>
                    <a:pt x="778" y="2971"/>
                    <a:pt x="761" y="2933"/>
                  </a:cubicBezTo>
                  <a:cubicBezTo>
                    <a:pt x="710" y="2816"/>
                    <a:pt x="683" y="2694"/>
                    <a:pt x="639" y="2575"/>
                  </a:cubicBezTo>
                  <a:cubicBezTo>
                    <a:pt x="613" y="2399"/>
                    <a:pt x="619" y="2464"/>
                    <a:pt x="639" y="2130"/>
                  </a:cubicBezTo>
                  <a:cubicBezTo>
                    <a:pt x="642" y="2079"/>
                    <a:pt x="716" y="1911"/>
                    <a:pt x="718" y="1903"/>
                  </a:cubicBezTo>
                  <a:cubicBezTo>
                    <a:pt x="735" y="1842"/>
                    <a:pt x="749" y="1776"/>
                    <a:pt x="779" y="1719"/>
                  </a:cubicBezTo>
                  <a:cubicBezTo>
                    <a:pt x="834" y="1617"/>
                    <a:pt x="900" y="1551"/>
                    <a:pt x="962" y="1458"/>
                  </a:cubicBezTo>
                  <a:cubicBezTo>
                    <a:pt x="989" y="1417"/>
                    <a:pt x="1006" y="1369"/>
                    <a:pt x="1032" y="1327"/>
                  </a:cubicBezTo>
                  <a:cubicBezTo>
                    <a:pt x="1091" y="1233"/>
                    <a:pt x="1158" y="1145"/>
                    <a:pt x="1224" y="1056"/>
                  </a:cubicBezTo>
                  <a:cubicBezTo>
                    <a:pt x="1267" y="999"/>
                    <a:pt x="1345" y="979"/>
                    <a:pt x="1407" y="951"/>
                  </a:cubicBezTo>
                  <a:cubicBezTo>
                    <a:pt x="1515" y="903"/>
                    <a:pt x="1648" y="845"/>
                    <a:pt x="1730" y="759"/>
                  </a:cubicBezTo>
                  <a:cubicBezTo>
                    <a:pt x="1870" y="773"/>
                    <a:pt x="1923" y="787"/>
                    <a:pt x="2053" y="777"/>
                  </a:cubicBezTo>
                  <a:cubicBezTo>
                    <a:pt x="2140" y="717"/>
                    <a:pt x="2220" y="747"/>
                    <a:pt x="2341" y="742"/>
                  </a:cubicBezTo>
                  <a:cubicBezTo>
                    <a:pt x="2413" y="713"/>
                    <a:pt x="2473" y="679"/>
                    <a:pt x="2542" y="646"/>
                  </a:cubicBezTo>
                  <a:cubicBezTo>
                    <a:pt x="2554" y="629"/>
                    <a:pt x="2572" y="614"/>
                    <a:pt x="2577" y="594"/>
                  </a:cubicBezTo>
                  <a:cubicBezTo>
                    <a:pt x="2588" y="544"/>
                    <a:pt x="2601" y="470"/>
                    <a:pt x="2629" y="428"/>
                  </a:cubicBezTo>
                  <a:cubicBezTo>
                    <a:pt x="2626" y="314"/>
                    <a:pt x="2625" y="201"/>
                    <a:pt x="2620" y="87"/>
                  </a:cubicBezTo>
                  <a:cubicBezTo>
                    <a:pt x="2618" y="47"/>
                    <a:pt x="2595" y="12"/>
                    <a:pt x="2559" y="0"/>
                  </a:cubicBezTo>
                  <a:cubicBezTo>
                    <a:pt x="2495" y="8"/>
                    <a:pt x="2430" y="38"/>
                    <a:pt x="2367" y="44"/>
                  </a:cubicBezTo>
                  <a:cubicBezTo>
                    <a:pt x="2283" y="52"/>
                    <a:pt x="2198" y="55"/>
                    <a:pt x="2114" y="61"/>
                  </a:cubicBezTo>
                  <a:cubicBezTo>
                    <a:pt x="2079" y="73"/>
                    <a:pt x="2027" y="131"/>
                    <a:pt x="2027" y="131"/>
                  </a:cubicBezTo>
                  <a:cubicBezTo>
                    <a:pt x="2008" y="203"/>
                    <a:pt x="1969" y="269"/>
                    <a:pt x="1948" y="341"/>
                  </a:cubicBezTo>
                  <a:cubicBezTo>
                    <a:pt x="1910" y="473"/>
                    <a:pt x="1877" y="607"/>
                    <a:pt x="1852" y="742"/>
                  </a:cubicBezTo>
                  <a:cubicBezTo>
                    <a:pt x="1861" y="1142"/>
                    <a:pt x="1779" y="1416"/>
                    <a:pt x="1940" y="1728"/>
                  </a:cubicBezTo>
                  <a:cubicBezTo>
                    <a:pt x="1952" y="1791"/>
                    <a:pt x="1945" y="1793"/>
                    <a:pt x="2009" y="1781"/>
                  </a:cubicBezTo>
                  <a:cubicBezTo>
                    <a:pt x="2087" y="1720"/>
                    <a:pt x="2167" y="1685"/>
                    <a:pt x="2245" y="1623"/>
                  </a:cubicBezTo>
                  <a:cubicBezTo>
                    <a:pt x="2267" y="1606"/>
                    <a:pt x="2300" y="1611"/>
                    <a:pt x="2324" y="1597"/>
                  </a:cubicBezTo>
                  <a:cubicBezTo>
                    <a:pt x="2358" y="1578"/>
                    <a:pt x="2392" y="1543"/>
                    <a:pt x="2428" y="1527"/>
                  </a:cubicBezTo>
                  <a:cubicBezTo>
                    <a:pt x="2450" y="1517"/>
                    <a:pt x="2475" y="1518"/>
                    <a:pt x="2498" y="1510"/>
                  </a:cubicBezTo>
                  <a:cubicBezTo>
                    <a:pt x="2556" y="1452"/>
                    <a:pt x="2623" y="1431"/>
                    <a:pt x="2699" y="1405"/>
                  </a:cubicBezTo>
                  <a:cubicBezTo>
                    <a:pt x="2742" y="1390"/>
                    <a:pt x="2779" y="1368"/>
                    <a:pt x="2821" y="1353"/>
                  </a:cubicBezTo>
                  <a:cubicBezTo>
                    <a:pt x="2841" y="1295"/>
                    <a:pt x="2785" y="1302"/>
                    <a:pt x="2742" y="1292"/>
                  </a:cubicBezTo>
                  <a:cubicBezTo>
                    <a:pt x="2634" y="1266"/>
                    <a:pt x="2713" y="1279"/>
                    <a:pt x="2603" y="1266"/>
                  </a:cubicBezTo>
                  <a:cubicBezTo>
                    <a:pt x="2437" y="1223"/>
                    <a:pt x="2242" y="1269"/>
                    <a:pt x="2088" y="1344"/>
                  </a:cubicBezTo>
                  <a:cubicBezTo>
                    <a:pt x="2061" y="1389"/>
                    <a:pt x="2044" y="1423"/>
                    <a:pt x="2044" y="1475"/>
                  </a:cubicBezTo>
                </a:path>
              </a:pathLst>
            </a:cu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38" name="Freeform 2563">
              <a:extLst>
                <a:ext uri="{FF2B5EF4-FFF2-40B4-BE49-F238E27FC236}">
                  <a16:creationId xmlns:a16="http://schemas.microsoft.com/office/drawing/2014/main" id="{BAEDF7C3-3E07-48CD-9BE0-6369C411AF68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6" y="1935"/>
              <a:ext cx="300" cy="170"/>
            </a:xfrm>
            <a:custGeom>
              <a:avLst/>
              <a:gdLst>
                <a:gd name="T0" fmla="*/ 11 w 300"/>
                <a:gd name="T1" fmla="*/ 11 h 170"/>
                <a:gd name="T2" fmla="*/ 46 w 300"/>
                <a:gd name="T3" fmla="*/ 46 h 170"/>
                <a:gd name="T4" fmla="*/ 81 w 300"/>
                <a:gd name="T5" fmla="*/ 80 h 170"/>
                <a:gd name="T6" fmla="*/ 124 w 300"/>
                <a:gd name="T7" fmla="*/ 107 h 170"/>
                <a:gd name="T8" fmla="*/ 177 w 300"/>
                <a:gd name="T9" fmla="*/ 124 h 170"/>
                <a:gd name="T10" fmla="*/ 246 w 300"/>
                <a:gd name="T11" fmla="*/ 150 h 170"/>
                <a:gd name="T12" fmla="*/ 273 w 300"/>
                <a:gd name="T13" fmla="*/ 168 h 17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00"/>
                <a:gd name="T22" fmla="*/ 0 h 170"/>
                <a:gd name="T23" fmla="*/ 300 w 300"/>
                <a:gd name="T24" fmla="*/ 170 h 17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00" h="170">
                  <a:moveTo>
                    <a:pt x="11" y="11"/>
                  </a:moveTo>
                  <a:cubicBezTo>
                    <a:pt x="32" y="79"/>
                    <a:pt x="0" y="0"/>
                    <a:pt x="46" y="46"/>
                  </a:cubicBezTo>
                  <a:cubicBezTo>
                    <a:pt x="91" y="91"/>
                    <a:pt x="10" y="59"/>
                    <a:pt x="81" y="80"/>
                  </a:cubicBezTo>
                  <a:cubicBezTo>
                    <a:pt x="104" y="104"/>
                    <a:pt x="91" y="96"/>
                    <a:pt x="124" y="107"/>
                  </a:cubicBezTo>
                  <a:cubicBezTo>
                    <a:pt x="142" y="113"/>
                    <a:pt x="177" y="124"/>
                    <a:pt x="177" y="124"/>
                  </a:cubicBezTo>
                  <a:cubicBezTo>
                    <a:pt x="215" y="164"/>
                    <a:pt x="167" y="121"/>
                    <a:pt x="246" y="150"/>
                  </a:cubicBezTo>
                  <a:cubicBezTo>
                    <a:pt x="300" y="170"/>
                    <a:pt x="243" y="168"/>
                    <a:pt x="273" y="168"/>
                  </a:cubicBezTo>
                </a:path>
              </a:pathLst>
            </a:custGeom>
            <a:noFill/>
            <a:ln w="3175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</p:grpSp>
      <p:grpSp>
        <p:nvGrpSpPr>
          <p:cNvPr id="39" name="Group 2565">
            <a:extLst>
              <a:ext uri="{FF2B5EF4-FFF2-40B4-BE49-F238E27FC236}">
                <a16:creationId xmlns:a16="http://schemas.microsoft.com/office/drawing/2014/main" id="{04B827F0-422F-4EF7-B6C9-535A00EBE869}"/>
              </a:ext>
            </a:extLst>
          </p:cNvPr>
          <p:cNvGrpSpPr>
            <a:grpSpLocks/>
          </p:cNvGrpSpPr>
          <p:nvPr/>
        </p:nvGrpSpPr>
        <p:grpSpPr bwMode="auto">
          <a:xfrm rot="554073">
            <a:off x="7284996" y="1728721"/>
            <a:ext cx="1200560" cy="1585557"/>
            <a:chOff x="5100" y="2111"/>
            <a:chExt cx="502" cy="907"/>
          </a:xfrm>
        </p:grpSpPr>
        <p:grpSp>
          <p:nvGrpSpPr>
            <p:cNvPr id="40" name="Group 821">
              <a:extLst>
                <a:ext uri="{FF2B5EF4-FFF2-40B4-BE49-F238E27FC236}">
                  <a16:creationId xmlns:a16="http://schemas.microsoft.com/office/drawing/2014/main" id="{41A29891-961B-439A-8437-FE2933043FC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104" y="2292"/>
              <a:ext cx="268" cy="409"/>
              <a:chOff x="2880" y="1207"/>
              <a:chExt cx="268" cy="409"/>
            </a:xfrm>
          </p:grpSpPr>
          <p:grpSp>
            <p:nvGrpSpPr>
              <p:cNvPr id="1649" name="Group 822">
                <a:extLst>
                  <a:ext uri="{FF2B5EF4-FFF2-40B4-BE49-F238E27FC236}">
                    <a16:creationId xmlns:a16="http://schemas.microsoft.com/office/drawing/2014/main" id="{BA6DE8C8-2C66-45F8-A691-079F33FC5D2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80" y="1207"/>
                <a:ext cx="126" cy="317"/>
                <a:chOff x="1655" y="1234"/>
                <a:chExt cx="126" cy="317"/>
              </a:xfrm>
            </p:grpSpPr>
            <p:grpSp>
              <p:nvGrpSpPr>
                <p:cNvPr id="1718" name="Group 823">
                  <a:extLst>
                    <a:ext uri="{FF2B5EF4-FFF2-40B4-BE49-F238E27FC236}">
                      <a16:creationId xmlns:a16="http://schemas.microsoft.com/office/drawing/2014/main" id="{4D1DAD94-ACDB-44AB-88A2-1C2B92CA8D15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 rot="-4350386">
                  <a:off x="1685" y="1327"/>
                  <a:ext cx="90" cy="56"/>
                  <a:chOff x="480" y="3413"/>
                  <a:chExt cx="673" cy="560"/>
                </a:xfrm>
              </p:grpSpPr>
              <p:sp>
                <p:nvSpPr>
                  <p:cNvPr id="1742" name="Freeform 824">
                    <a:extLst>
                      <a:ext uri="{FF2B5EF4-FFF2-40B4-BE49-F238E27FC236}">
                        <a16:creationId xmlns:a16="http://schemas.microsoft.com/office/drawing/2014/main" id="{5FF3E8F5-ACE6-4F30-8FAC-669F69C16E2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743" name="Freeform 825">
                    <a:extLst>
                      <a:ext uri="{FF2B5EF4-FFF2-40B4-BE49-F238E27FC236}">
                        <a16:creationId xmlns:a16="http://schemas.microsoft.com/office/drawing/2014/main" id="{1CFCECF7-976E-4295-B945-DEEDF1CF22B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7938" cap="flat">
                    <a:solidFill>
                      <a:srgbClr val="0066FF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1719" name="Group 826">
                  <a:extLst>
                    <a:ext uri="{FF2B5EF4-FFF2-40B4-BE49-F238E27FC236}">
                      <a16:creationId xmlns:a16="http://schemas.microsoft.com/office/drawing/2014/main" id="{7DFE73AD-4061-402B-8E5B-8CA6916B1B45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 rot="-4350386">
                  <a:off x="1708" y="1252"/>
                  <a:ext cx="91" cy="55"/>
                  <a:chOff x="1054" y="3406"/>
                  <a:chExt cx="677" cy="565"/>
                </a:xfrm>
              </p:grpSpPr>
              <p:sp>
                <p:nvSpPr>
                  <p:cNvPr id="1733" name="Freeform 827">
                    <a:extLst>
                      <a:ext uri="{FF2B5EF4-FFF2-40B4-BE49-F238E27FC236}">
                        <a16:creationId xmlns:a16="http://schemas.microsoft.com/office/drawing/2014/main" id="{EE9454DA-3D80-49C5-9517-70A29F4F26D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734" name="Freeform 828">
                    <a:extLst>
                      <a:ext uri="{FF2B5EF4-FFF2-40B4-BE49-F238E27FC236}">
                        <a16:creationId xmlns:a16="http://schemas.microsoft.com/office/drawing/2014/main" id="{30176B95-B3EE-4A92-A6CA-B406D2847F0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9" y="3408"/>
                    <a:ext cx="329" cy="148"/>
                  </a:xfrm>
                  <a:custGeom>
                    <a:avLst/>
                    <a:gdLst>
                      <a:gd name="T0" fmla="*/ 44 w 132"/>
                      <a:gd name="T1" fmla="*/ 0 h 59"/>
                      <a:gd name="T2" fmla="*/ 0 w 132"/>
                      <a:gd name="T3" fmla="*/ 0 h 59"/>
                      <a:gd name="T4" fmla="*/ 88 w 132"/>
                      <a:gd name="T5" fmla="*/ 59 h 59"/>
                      <a:gd name="T6" fmla="*/ 132 w 132"/>
                      <a:gd name="T7" fmla="*/ 59 h 59"/>
                      <a:gd name="T8" fmla="*/ 44 w 132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2"/>
                      <a:gd name="T16" fmla="*/ 0 h 59"/>
                      <a:gd name="T17" fmla="*/ 132 w 132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2" h="59">
                        <a:moveTo>
                          <a:pt x="44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43" y="0"/>
                          <a:pt x="69" y="25"/>
                          <a:pt x="88" y="59"/>
                        </a:cubicBezTo>
                        <a:cubicBezTo>
                          <a:pt x="132" y="59"/>
                          <a:pt x="132" y="59"/>
                          <a:pt x="132" y="59"/>
                        </a:cubicBezTo>
                        <a:cubicBezTo>
                          <a:pt x="113" y="25"/>
                          <a:pt x="88" y="0"/>
                          <a:pt x="44" y="0"/>
                        </a:cubicBez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735" name="Freeform 829">
                    <a:extLst>
                      <a:ext uri="{FF2B5EF4-FFF2-40B4-BE49-F238E27FC236}">
                        <a16:creationId xmlns:a16="http://schemas.microsoft.com/office/drawing/2014/main" id="{EF6C53DC-50BF-4D4E-AD71-CDB0032CB44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4" y="3406"/>
                    <a:ext cx="332" cy="147"/>
                  </a:xfrm>
                  <a:custGeom>
                    <a:avLst/>
                    <a:gdLst>
                      <a:gd name="T0" fmla="*/ 47 w 133"/>
                      <a:gd name="T1" fmla="*/ 4 h 59"/>
                      <a:gd name="T2" fmla="*/ 133 w 133"/>
                      <a:gd name="T3" fmla="*/ 59 h 59"/>
                      <a:gd name="T4" fmla="*/ 133 w 133"/>
                      <a:gd name="T5" fmla="*/ 59 h 59"/>
                      <a:gd name="T6" fmla="*/ 45 w 133"/>
                      <a:gd name="T7" fmla="*/ 0 h 59"/>
                      <a:gd name="T8" fmla="*/ 0 w 133"/>
                      <a:gd name="T9" fmla="*/ 0 h 59"/>
                      <a:gd name="T10" fmla="*/ 26 w 133"/>
                      <a:gd name="T11" fmla="*/ 4 h 59"/>
                      <a:gd name="T12" fmla="*/ 47 w 133"/>
                      <a:gd name="T13" fmla="*/ 4 h 59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33"/>
                      <a:gd name="T22" fmla="*/ 0 h 59"/>
                      <a:gd name="T23" fmla="*/ 133 w 133"/>
                      <a:gd name="T24" fmla="*/ 59 h 59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33" h="59">
                        <a:moveTo>
                          <a:pt x="47" y="4"/>
                        </a:moveTo>
                        <a:cubicBezTo>
                          <a:pt x="89" y="4"/>
                          <a:pt x="114" y="28"/>
                          <a:pt x="133" y="59"/>
                        </a:cubicBezTo>
                        <a:cubicBezTo>
                          <a:pt x="133" y="59"/>
                          <a:pt x="133" y="59"/>
                          <a:pt x="133" y="59"/>
                        </a:cubicBezTo>
                        <a:cubicBezTo>
                          <a:pt x="114" y="26"/>
                          <a:pt x="89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0" y="0"/>
                          <a:pt x="18" y="2"/>
                          <a:pt x="26" y="4"/>
                        </a:cubicBezTo>
                        <a:lnTo>
                          <a:pt x="47" y="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736" name="Freeform 830">
                    <a:extLst>
                      <a:ext uri="{FF2B5EF4-FFF2-40B4-BE49-F238E27FC236}">
                        <a16:creationId xmlns:a16="http://schemas.microsoft.com/office/drawing/2014/main" id="{C8964809-6D42-4D31-BFC3-A4B0411E673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83" y="3783"/>
                    <a:ext cx="348" cy="188"/>
                  </a:xfrm>
                  <a:custGeom>
                    <a:avLst/>
                    <a:gdLst>
                      <a:gd name="T0" fmla="*/ 45 w 139"/>
                      <a:gd name="T1" fmla="*/ 0 h 75"/>
                      <a:gd name="T2" fmla="*/ 0 w 139"/>
                      <a:gd name="T3" fmla="*/ 0 h 75"/>
                      <a:gd name="T4" fmla="*/ 95 w 139"/>
                      <a:gd name="T5" fmla="*/ 75 h 75"/>
                      <a:gd name="T6" fmla="*/ 139 w 139"/>
                      <a:gd name="T7" fmla="*/ 75 h 75"/>
                      <a:gd name="T8" fmla="*/ 45 w 139"/>
                      <a:gd name="T9" fmla="*/ 0 h 7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9"/>
                      <a:gd name="T16" fmla="*/ 0 h 75"/>
                      <a:gd name="T17" fmla="*/ 139 w 139"/>
                      <a:gd name="T18" fmla="*/ 75 h 7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9" h="75">
                        <a:moveTo>
                          <a:pt x="45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20" y="42"/>
                          <a:pt x="45" y="75"/>
                          <a:pt x="95" y="75"/>
                        </a:cubicBezTo>
                        <a:cubicBezTo>
                          <a:pt x="139" y="75"/>
                          <a:pt x="139" y="75"/>
                          <a:pt x="139" y="75"/>
                        </a:cubicBezTo>
                        <a:cubicBezTo>
                          <a:pt x="90" y="75"/>
                          <a:pt x="65" y="42"/>
                          <a:pt x="45" y="0"/>
                        </a:cubicBez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737" name="Freeform 831">
                    <a:extLst>
                      <a:ext uri="{FF2B5EF4-FFF2-40B4-BE49-F238E27FC236}">
                        <a16:creationId xmlns:a16="http://schemas.microsoft.com/office/drawing/2014/main" id="{BFBFA572-C935-4D46-A1EE-30665CE433E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7938" cap="flat">
                    <a:solidFill>
                      <a:srgbClr val="0066FF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738" name="Freeform 832">
                    <a:extLst>
                      <a:ext uri="{FF2B5EF4-FFF2-40B4-BE49-F238E27FC236}">
                        <a16:creationId xmlns:a16="http://schemas.microsoft.com/office/drawing/2014/main" id="{3D2821DF-0BE2-40CA-901C-D1F3CF1A8B2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4" y="3561"/>
                    <a:ext cx="107" cy="7"/>
                  </a:xfrm>
                  <a:custGeom>
                    <a:avLst/>
                    <a:gdLst>
                      <a:gd name="T0" fmla="*/ 0 w 107"/>
                      <a:gd name="T1" fmla="*/ 0 h 7"/>
                      <a:gd name="T2" fmla="*/ 104 w 107"/>
                      <a:gd name="T3" fmla="*/ 0 h 7"/>
                      <a:gd name="T4" fmla="*/ 107 w 107"/>
                      <a:gd name="T5" fmla="*/ 7 h 7"/>
                      <a:gd name="T6" fmla="*/ 5 w 107"/>
                      <a:gd name="T7" fmla="*/ 7 h 7"/>
                      <a:gd name="T8" fmla="*/ 0 w 107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7"/>
                      <a:gd name="T17" fmla="*/ 107 w 107"/>
                      <a:gd name="T18" fmla="*/ 7 h 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7">
                        <a:moveTo>
                          <a:pt x="0" y="0"/>
                        </a:moveTo>
                        <a:lnTo>
                          <a:pt x="104" y="0"/>
                        </a:lnTo>
                        <a:lnTo>
                          <a:pt x="107" y="7"/>
                        </a:lnTo>
                        <a:lnTo>
                          <a:pt x="5" y="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739" name="Freeform 833">
                    <a:extLst>
                      <a:ext uri="{FF2B5EF4-FFF2-40B4-BE49-F238E27FC236}">
                        <a16:creationId xmlns:a16="http://schemas.microsoft.com/office/drawing/2014/main" id="{E525B8DB-0152-4E05-AB05-647247B6E63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91" y="3576"/>
                    <a:ext cx="107" cy="2"/>
                  </a:xfrm>
                  <a:custGeom>
                    <a:avLst/>
                    <a:gdLst>
                      <a:gd name="T0" fmla="*/ 0 w 107"/>
                      <a:gd name="T1" fmla="*/ 0 h 2"/>
                      <a:gd name="T2" fmla="*/ 105 w 107"/>
                      <a:gd name="T3" fmla="*/ 0 h 2"/>
                      <a:gd name="T4" fmla="*/ 107 w 107"/>
                      <a:gd name="T5" fmla="*/ 2 h 2"/>
                      <a:gd name="T6" fmla="*/ 3 w 107"/>
                      <a:gd name="T7" fmla="*/ 2 h 2"/>
                      <a:gd name="T8" fmla="*/ 0 w 107"/>
                      <a:gd name="T9" fmla="*/ 0 h 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2"/>
                      <a:gd name="T17" fmla="*/ 107 w 107"/>
                      <a:gd name="T18" fmla="*/ 2 h 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2">
                        <a:moveTo>
                          <a:pt x="0" y="0"/>
                        </a:moveTo>
                        <a:lnTo>
                          <a:pt x="105" y="0"/>
                        </a:lnTo>
                        <a:lnTo>
                          <a:pt x="107" y="2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740" name="Freeform 834">
                    <a:extLst>
                      <a:ext uri="{FF2B5EF4-FFF2-40B4-BE49-F238E27FC236}">
                        <a16:creationId xmlns:a16="http://schemas.microsoft.com/office/drawing/2014/main" id="{5C1769DE-1411-4E7D-B905-39CD7D96BCA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8" y="3773"/>
                    <a:ext cx="110" cy="8"/>
                  </a:xfrm>
                  <a:custGeom>
                    <a:avLst/>
                    <a:gdLst>
                      <a:gd name="T0" fmla="*/ 110 w 110"/>
                      <a:gd name="T1" fmla="*/ 8 h 8"/>
                      <a:gd name="T2" fmla="*/ 5 w 110"/>
                      <a:gd name="T3" fmla="*/ 8 h 8"/>
                      <a:gd name="T4" fmla="*/ 0 w 110"/>
                      <a:gd name="T5" fmla="*/ 0 h 8"/>
                      <a:gd name="T6" fmla="*/ 105 w 110"/>
                      <a:gd name="T7" fmla="*/ 0 h 8"/>
                      <a:gd name="T8" fmla="*/ 110 w 110"/>
                      <a:gd name="T9" fmla="*/ 8 h 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0"/>
                      <a:gd name="T16" fmla="*/ 0 h 8"/>
                      <a:gd name="T17" fmla="*/ 110 w 110"/>
                      <a:gd name="T18" fmla="*/ 8 h 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0" h="8">
                        <a:moveTo>
                          <a:pt x="110" y="8"/>
                        </a:moveTo>
                        <a:lnTo>
                          <a:pt x="5" y="8"/>
                        </a:lnTo>
                        <a:lnTo>
                          <a:pt x="0" y="0"/>
                        </a:lnTo>
                        <a:lnTo>
                          <a:pt x="105" y="0"/>
                        </a:lnTo>
                        <a:lnTo>
                          <a:pt x="110" y="8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741" name="Freeform 835">
                    <a:extLst>
                      <a:ext uri="{FF2B5EF4-FFF2-40B4-BE49-F238E27FC236}">
                        <a16:creationId xmlns:a16="http://schemas.microsoft.com/office/drawing/2014/main" id="{B2A4D9A6-1471-44DA-A29A-F5268BEEF7D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6" y="3763"/>
                    <a:ext cx="105" cy="3"/>
                  </a:xfrm>
                  <a:custGeom>
                    <a:avLst/>
                    <a:gdLst>
                      <a:gd name="T0" fmla="*/ 105 w 105"/>
                      <a:gd name="T1" fmla="*/ 3 h 3"/>
                      <a:gd name="T2" fmla="*/ 2 w 105"/>
                      <a:gd name="T3" fmla="*/ 3 h 3"/>
                      <a:gd name="T4" fmla="*/ 0 w 105"/>
                      <a:gd name="T5" fmla="*/ 0 h 3"/>
                      <a:gd name="T6" fmla="*/ 102 w 105"/>
                      <a:gd name="T7" fmla="*/ 0 h 3"/>
                      <a:gd name="T8" fmla="*/ 105 w 105"/>
                      <a:gd name="T9" fmla="*/ 3 h 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5"/>
                      <a:gd name="T16" fmla="*/ 0 h 3"/>
                      <a:gd name="T17" fmla="*/ 105 w 105"/>
                      <a:gd name="T18" fmla="*/ 3 h 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5" h="3">
                        <a:moveTo>
                          <a:pt x="105" y="3"/>
                        </a:moveTo>
                        <a:lnTo>
                          <a:pt x="2" y="3"/>
                        </a:lnTo>
                        <a:lnTo>
                          <a:pt x="0" y="0"/>
                        </a:lnTo>
                        <a:lnTo>
                          <a:pt x="102" y="0"/>
                        </a:lnTo>
                        <a:lnTo>
                          <a:pt x="105" y="3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1720" name="Group 836">
                  <a:extLst>
                    <a:ext uri="{FF2B5EF4-FFF2-40B4-BE49-F238E27FC236}">
                      <a16:creationId xmlns:a16="http://schemas.microsoft.com/office/drawing/2014/main" id="{57488B27-8F55-4662-B714-74F5FD1E4571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 rot="-4350386">
                  <a:off x="1662" y="1397"/>
                  <a:ext cx="92" cy="56"/>
                  <a:chOff x="1054" y="3406"/>
                  <a:chExt cx="677" cy="565"/>
                </a:xfrm>
              </p:grpSpPr>
              <p:sp>
                <p:nvSpPr>
                  <p:cNvPr id="1724" name="Freeform 837">
                    <a:extLst>
                      <a:ext uri="{FF2B5EF4-FFF2-40B4-BE49-F238E27FC236}">
                        <a16:creationId xmlns:a16="http://schemas.microsoft.com/office/drawing/2014/main" id="{4708549D-024A-4FF0-99A8-C3379B14369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725" name="Freeform 838">
                    <a:extLst>
                      <a:ext uri="{FF2B5EF4-FFF2-40B4-BE49-F238E27FC236}">
                        <a16:creationId xmlns:a16="http://schemas.microsoft.com/office/drawing/2014/main" id="{FBDDFF8E-3D34-4D6C-9FCF-96D3E9CBB08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9" y="3408"/>
                    <a:ext cx="329" cy="148"/>
                  </a:xfrm>
                  <a:custGeom>
                    <a:avLst/>
                    <a:gdLst>
                      <a:gd name="T0" fmla="*/ 44 w 132"/>
                      <a:gd name="T1" fmla="*/ 0 h 59"/>
                      <a:gd name="T2" fmla="*/ 0 w 132"/>
                      <a:gd name="T3" fmla="*/ 0 h 59"/>
                      <a:gd name="T4" fmla="*/ 88 w 132"/>
                      <a:gd name="T5" fmla="*/ 59 h 59"/>
                      <a:gd name="T6" fmla="*/ 132 w 132"/>
                      <a:gd name="T7" fmla="*/ 59 h 59"/>
                      <a:gd name="T8" fmla="*/ 44 w 132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2"/>
                      <a:gd name="T16" fmla="*/ 0 h 59"/>
                      <a:gd name="T17" fmla="*/ 132 w 132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2" h="59">
                        <a:moveTo>
                          <a:pt x="44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43" y="0"/>
                          <a:pt x="69" y="25"/>
                          <a:pt x="88" y="59"/>
                        </a:cubicBezTo>
                        <a:cubicBezTo>
                          <a:pt x="132" y="59"/>
                          <a:pt x="132" y="59"/>
                          <a:pt x="132" y="59"/>
                        </a:cubicBezTo>
                        <a:cubicBezTo>
                          <a:pt x="113" y="25"/>
                          <a:pt x="88" y="0"/>
                          <a:pt x="44" y="0"/>
                        </a:cubicBez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726" name="Freeform 839">
                    <a:extLst>
                      <a:ext uri="{FF2B5EF4-FFF2-40B4-BE49-F238E27FC236}">
                        <a16:creationId xmlns:a16="http://schemas.microsoft.com/office/drawing/2014/main" id="{E1A33032-B772-461D-84F3-E10B367C47E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4" y="3406"/>
                    <a:ext cx="332" cy="147"/>
                  </a:xfrm>
                  <a:custGeom>
                    <a:avLst/>
                    <a:gdLst>
                      <a:gd name="T0" fmla="*/ 47 w 133"/>
                      <a:gd name="T1" fmla="*/ 4 h 59"/>
                      <a:gd name="T2" fmla="*/ 133 w 133"/>
                      <a:gd name="T3" fmla="*/ 59 h 59"/>
                      <a:gd name="T4" fmla="*/ 133 w 133"/>
                      <a:gd name="T5" fmla="*/ 59 h 59"/>
                      <a:gd name="T6" fmla="*/ 45 w 133"/>
                      <a:gd name="T7" fmla="*/ 0 h 59"/>
                      <a:gd name="T8" fmla="*/ 0 w 133"/>
                      <a:gd name="T9" fmla="*/ 0 h 59"/>
                      <a:gd name="T10" fmla="*/ 26 w 133"/>
                      <a:gd name="T11" fmla="*/ 4 h 59"/>
                      <a:gd name="T12" fmla="*/ 47 w 133"/>
                      <a:gd name="T13" fmla="*/ 4 h 59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33"/>
                      <a:gd name="T22" fmla="*/ 0 h 59"/>
                      <a:gd name="T23" fmla="*/ 133 w 133"/>
                      <a:gd name="T24" fmla="*/ 59 h 59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33" h="59">
                        <a:moveTo>
                          <a:pt x="47" y="4"/>
                        </a:moveTo>
                        <a:cubicBezTo>
                          <a:pt x="89" y="4"/>
                          <a:pt x="114" y="28"/>
                          <a:pt x="133" y="59"/>
                        </a:cubicBezTo>
                        <a:cubicBezTo>
                          <a:pt x="133" y="59"/>
                          <a:pt x="133" y="59"/>
                          <a:pt x="133" y="59"/>
                        </a:cubicBezTo>
                        <a:cubicBezTo>
                          <a:pt x="114" y="26"/>
                          <a:pt x="89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0" y="0"/>
                          <a:pt x="18" y="2"/>
                          <a:pt x="26" y="4"/>
                        </a:cubicBezTo>
                        <a:lnTo>
                          <a:pt x="47" y="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727" name="Freeform 840">
                    <a:extLst>
                      <a:ext uri="{FF2B5EF4-FFF2-40B4-BE49-F238E27FC236}">
                        <a16:creationId xmlns:a16="http://schemas.microsoft.com/office/drawing/2014/main" id="{589EF413-6808-4DA0-8BDF-9D662859CA0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83" y="3783"/>
                    <a:ext cx="348" cy="188"/>
                  </a:xfrm>
                  <a:custGeom>
                    <a:avLst/>
                    <a:gdLst>
                      <a:gd name="T0" fmla="*/ 45 w 139"/>
                      <a:gd name="T1" fmla="*/ 0 h 75"/>
                      <a:gd name="T2" fmla="*/ 0 w 139"/>
                      <a:gd name="T3" fmla="*/ 0 h 75"/>
                      <a:gd name="T4" fmla="*/ 95 w 139"/>
                      <a:gd name="T5" fmla="*/ 75 h 75"/>
                      <a:gd name="T6" fmla="*/ 139 w 139"/>
                      <a:gd name="T7" fmla="*/ 75 h 75"/>
                      <a:gd name="T8" fmla="*/ 45 w 139"/>
                      <a:gd name="T9" fmla="*/ 0 h 7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9"/>
                      <a:gd name="T16" fmla="*/ 0 h 75"/>
                      <a:gd name="T17" fmla="*/ 139 w 139"/>
                      <a:gd name="T18" fmla="*/ 75 h 7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9" h="75">
                        <a:moveTo>
                          <a:pt x="45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20" y="42"/>
                          <a:pt x="45" y="75"/>
                          <a:pt x="95" y="75"/>
                        </a:cubicBezTo>
                        <a:cubicBezTo>
                          <a:pt x="139" y="75"/>
                          <a:pt x="139" y="75"/>
                          <a:pt x="139" y="75"/>
                        </a:cubicBezTo>
                        <a:cubicBezTo>
                          <a:pt x="90" y="75"/>
                          <a:pt x="65" y="42"/>
                          <a:pt x="45" y="0"/>
                        </a:cubicBez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728" name="Freeform 841">
                    <a:extLst>
                      <a:ext uri="{FF2B5EF4-FFF2-40B4-BE49-F238E27FC236}">
                        <a16:creationId xmlns:a16="http://schemas.microsoft.com/office/drawing/2014/main" id="{1C327821-65D0-41FC-8A51-C9F88408389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7938" cap="flat">
                    <a:solidFill>
                      <a:srgbClr val="0066FF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729" name="Freeform 842">
                    <a:extLst>
                      <a:ext uri="{FF2B5EF4-FFF2-40B4-BE49-F238E27FC236}">
                        <a16:creationId xmlns:a16="http://schemas.microsoft.com/office/drawing/2014/main" id="{18AC89D0-0492-484C-9F8B-4ABAD85AC85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4" y="3561"/>
                    <a:ext cx="107" cy="7"/>
                  </a:xfrm>
                  <a:custGeom>
                    <a:avLst/>
                    <a:gdLst>
                      <a:gd name="T0" fmla="*/ 0 w 107"/>
                      <a:gd name="T1" fmla="*/ 0 h 7"/>
                      <a:gd name="T2" fmla="*/ 104 w 107"/>
                      <a:gd name="T3" fmla="*/ 0 h 7"/>
                      <a:gd name="T4" fmla="*/ 107 w 107"/>
                      <a:gd name="T5" fmla="*/ 7 h 7"/>
                      <a:gd name="T6" fmla="*/ 5 w 107"/>
                      <a:gd name="T7" fmla="*/ 7 h 7"/>
                      <a:gd name="T8" fmla="*/ 0 w 107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7"/>
                      <a:gd name="T17" fmla="*/ 107 w 107"/>
                      <a:gd name="T18" fmla="*/ 7 h 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7">
                        <a:moveTo>
                          <a:pt x="0" y="0"/>
                        </a:moveTo>
                        <a:lnTo>
                          <a:pt x="104" y="0"/>
                        </a:lnTo>
                        <a:lnTo>
                          <a:pt x="107" y="7"/>
                        </a:lnTo>
                        <a:lnTo>
                          <a:pt x="5" y="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730" name="Freeform 843">
                    <a:extLst>
                      <a:ext uri="{FF2B5EF4-FFF2-40B4-BE49-F238E27FC236}">
                        <a16:creationId xmlns:a16="http://schemas.microsoft.com/office/drawing/2014/main" id="{1CAACF5A-9218-402C-9FA5-D6CAFBCFDE0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91" y="3576"/>
                    <a:ext cx="107" cy="2"/>
                  </a:xfrm>
                  <a:custGeom>
                    <a:avLst/>
                    <a:gdLst>
                      <a:gd name="T0" fmla="*/ 0 w 107"/>
                      <a:gd name="T1" fmla="*/ 0 h 2"/>
                      <a:gd name="T2" fmla="*/ 105 w 107"/>
                      <a:gd name="T3" fmla="*/ 0 h 2"/>
                      <a:gd name="T4" fmla="*/ 107 w 107"/>
                      <a:gd name="T5" fmla="*/ 2 h 2"/>
                      <a:gd name="T6" fmla="*/ 3 w 107"/>
                      <a:gd name="T7" fmla="*/ 2 h 2"/>
                      <a:gd name="T8" fmla="*/ 0 w 107"/>
                      <a:gd name="T9" fmla="*/ 0 h 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2"/>
                      <a:gd name="T17" fmla="*/ 107 w 107"/>
                      <a:gd name="T18" fmla="*/ 2 h 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2">
                        <a:moveTo>
                          <a:pt x="0" y="0"/>
                        </a:moveTo>
                        <a:lnTo>
                          <a:pt x="105" y="0"/>
                        </a:lnTo>
                        <a:lnTo>
                          <a:pt x="107" y="2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731" name="Freeform 844">
                    <a:extLst>
                      <a:ext uri="{FF2B5EF4-FFF2-40B4-BE49-F238E27FC236}">
                        <a16:creationId xmlns:a16="http://schemas.microsoft.com/office/drawing/2014/main" id="{B5278CD7-30A8-49DC-907B-0198ED09F7E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8" y="3773"/>
                    <a:ext cx="110" cy="8"/>
                  </a:xfrm>
                  <a:custGeom>
                    <a:avLst/>
                    <a:gdLst>
                      <a:gd name="T0" fmla="*/ 110 w 110"/>
                      <a:gd name="T1" fmla="*/ 8 h 8"/>
                      <a:gd name="T2" fmla="*/ 5 w 110"/>
                      <a:gd name="T3" fmla="*/ 8 h 8"/>
                      <a:gd name="T4" fmla="*/ 0 w 110"/>
                      <a:gd name="T5" fmla="*/ 0 h 8"/>
                      <a:gd name="T6" fmla="*/ 105 w 110"/>
                      <a:gd name="T7" fmla="*/ 0 h 8"/>
                      <a:gd name="T8" fmla="*/ 110 w 110"/>
                      <a:gd name="T9" fmla="*/ 8 h 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0"/>
                      <a:gd name="T16" fmla="*/ 0 h 8"/>
                      <a:gd name="T17" fmla="*/ 110 w 110"/>
                      <a:gd name="T18" fmla="*/ 8 h 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0" h="8">
                        <a:moveTo>
                          <a:pt x="110" y="8"/>
                        </a:moveTo>
                        <a:lnTo>
                          <a:pt x="5" y="8"/>
                        </a:lnTo>
                        <a:lnTo>
                          <a:pt x="0" y="0"/>
                        </a:lnTo>
                        <a:lnTo>
                          <a:pt x="105" y="0"/>
                        </a:lnTo>
                        <a:lnTo>
                          <a:pt x="110" y="8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732" name="Freeform 845">
                    <a:extLst>
                      <a:ext uri="{FF2B5EF4-FFF2-40B4-BE49-F238E27FC236}">
                        <a16:creationId xmlns:a16="http://schemas.microsoft.com/office/drawing/2014/main" id="{746E49C0-C011-4184-96BC-6E9C60F5DE4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6" y="3763"/>
                    <a:ext cx="105" cy="3"/>
                  </a:xfrm>
                  <a:custGeom>
                    <a:avLst/>
                    <a:gdLst>
                      <a:gd name="T0" fmla="*/ 105 w 105"/>
                      <a:gd name="T1" fmla="*/ 3 h 3"/>
                      <a:gd name="T2" fmla="*/ 2 w 105"/>
                      <a:gd name="T3" fmla="*/ 3 h 3"/>
                      <a:gd name="T4" fmla="*/ 0 w 105"/>
                      <a:gd name="T5" fmla="*/ 0 h 3"/>
                      <a:gd name="T6" fmla="*/ 102 w 105"/>
                      <a:gd name="T7" fmla="*/ 0 h 3"/>
                      <a:gd name="T8" fmla="*/ 105 w 105"/>
                      <a:gd name="T9" fmla="*/ 3 h 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5"/>
                      <a:gd name="T16" fmla="*/ 0 h 3"/>
                      <a:gd name="T17" fmla="*/ 105 w 105"/>
                      <a:gd name="T18" fmla="*/ 3 h 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5" h="3">
                        <a:moveTo>
                          <a:pt x="105" y="3"/>
                        </a:moveTo>
                        <a:lnTo>
                          <a:pt x="2" y="3"/>
                        </a:lnTo>
                        <a:lnTo>
                          <a:pt x="0" y="0"/>
                        </a:lnTo>
                        <a:lnTo>
                          <a:pt x="102" y="0"/>
                        </a:lnTo>
                        <a:lnTo>
                          <a:pt x="105" y="3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1721" name="Group 846">
                  <a:extLst>
                    <a:ext uri="{FF2B5EF4-FFF2-40B4-BE49-F238E27FC236}">
                      <a16:creationId xmlns:a16="http://schemas.microsoft.com/office/drawing/2014/main" id="{32665BDC-FCC7-4240-A4A5-1D36C281047D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 rot="-4350386">
                  <a:off x="1638" y="1478"/>
                  <a:ext cx="90" cy="55"/>
                  <a:chOff x="480" y="3413"/>
                  <a:chExt cx="673" cy="560"/>
                </a:xfrm>
              </p:grpSpPr>
              <p:sp>
                <p:nvSpPr>
                  <p:cNvPr id="1722" name="Freeform 847">
                    <a:extLst>
                      <a:ext uri="{FF2B5EF4-FFF2-40B4-BE49-F238E27FC236}">
                        <a16:creationId xmlns:a16="http://schemas.microsoft.com/office/drawing/2014/main" id="{800FAD7A-93E2-4B61-93B6-1DF854C6CB1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723" name="Freeform 848">
                    <a:extLst>
                      <a:ext uri="{FF2B5EF4-FFF2-40B4-BE49-F238E27FC236}">
                        <a16:creationId xmlns:a16="http://schemas.microsoft.com/office/drawing/2014/main" id="{2F98E56B-DB0E-4DD3-B4B7-DB3443E11FE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7938" cap="flat">
                    <a:solidFill>
                      <a:srgbClr val="343434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</p:grpSp>
          <p:grpSp>
            <p:nvGrpSpPr>
              <p:cNvPr id="1650" name="Group 849">
                <a:extLst>
                  <a:ext uri="{FF2B5EF4-FFF2-40B4-BE49-F238E27FC236}">
                    <a16:creationId xmlns:a16="http://schemas.microsoft.com/office/drawing/2014/main" id="{1A6EBBDA-A8A2-4396-8EBA-9D7131DFB54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926" y="1298"/>
                <a:ext cx="108" cy="227"/>
                <a:chOff x="2926" y="1324"/>
                <a:chExt cx="108" cy="227"/>
              </a:xfrm>
            </p:grpSpPr>
            <p:grpSp>
              <p:nvGrpSpPr>
                <p:cNvPr id="1702" name="Group 850">
                  <a:extLst>
                    <a:ext uri="{FF2B5EF4-FFF2-40B4-BE49-F238E27FC236}">
                      <a16:creationId xmlns:a16="http://schemas.microsoft.com/office/drawing/2014/main" id="{3C52CF9D-C144-4D90-9D1A-0C4DF3E5CC6D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2959" y="1337"/>
                  <a:ext cx="87" cy="62"/>
                  <a:chOff x="480" y="3413"/>
                  <a:chExt cx="673" cy="560"/>
                </a:xfrm>
              </p:grpSpPr>
              <p:sp>
                <p:nvSpPr>
                  <p:cNvPr id="1716" name="Freeform 851">
                    <a:extLst>
                      <a:ext uri="{FF2B5EF4-FFF2-40B4-BE49-F238E27FC236}">
                        <a16:creationId xmlns:a16="http://schemas.microsoft.com/office/drawing/2014/main" id="{CC2458F4-FD34-474F-81AA-BA6CDEF186E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717" name="Freeform 852">
                    <a:extLst>
                      <a:ext uri="{FF2B5EF4-FFF2-40B4-BE49-F238E27FC236}">
                        <a16:creationId xmlns:a16="http://schemas.microsoft.com/office/drawing/2014/main" id="{7145FBC8-5291-417F-B881-9FA818EE3FE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7938" cap="flat">
                    <a:solidFill>
                      <a:srgbClr val="FF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1703" name="Group 853">
                  <a:extLst>
                    <a:ext uri="{FF2B5EF4-FFF2-40B4-BE49-F238E27FC236}">
                      <a16:creationId xmlns:a16="http://schemas.microsoft.com/office/drawing/2014/main" id="{20B519E4-3004-40D3-A1FC-C191D4ADA86F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2936" y="1406"/>
                  <a:ext cx="87" cy="62"/>
                  <a:chOff x="1054" y="3406"/>
                  <a:chExt cx="677" cy="565"/>
                </a:xfrm>
              </p:grpSpPr>
              <p:sp>
                <p:nvSpPr>
                  <p:cNvPr id="1707" name="Freeform 854">
                    <a:extLst>
                      <a:ext uri="{FF2B5EF4-FFF2-40B4-BE49-F238E27FC236}">
                        <a16:creationId xmlns:a16="http://schemas.microsoft.com/office/drawing/2014/main" id="{6D4A0662-ECD4-414A-BE5C-86E579CD4B4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708" name="Freeform 855">
                    <a:extLst>
                      <a:ext uri="{FF2B5EF4-FFF2-40B4-BE49-F238E27FC236}">
                        <a16:creationId xmlns:a16="http://schemas.microsoft.com/office/drawing/2014/main" id="{8EA86F9C-1513-4570-8567-75DA1B7C5BE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9" y="3408"/>
                    <a:ext cx="329" cy="148"/>
                  </a:xfrm>
                  <a:custGeom>
                    <a:avLst/>
                    <a:gdLst>
                      <a:gd name="T0" fmla="*/ 44 w 132"/>
                      <a:gd name="T1" fmla="*/ 0 h 59"/>
                      <a:gd name="T2" fmla="*/ 0 w 132"/>
                      <a:gd name="T3" fmla="*/ 0 h 59"/>
                      <a:gd name="T4" fmla="*/ 88 w 132"/>
                      <a:gd name="T5" fmla="*/ 59 h 59"/>
                      <a:gd name="T6" fmla="*/ 132 w 132"/>
                      <a:gd name="T7" fmla="*/ 59 h 59"/>
                      <a:gd name="T8" fmla="*/ 44 w 132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2"/>
                      <a:gd name="T16" fmla="*/ 0 h 59"/>
                      <a:gd name="T17" fmla="*/ 132 w 132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2" h="59">
                        <a:moveTo>
                          <a:pt x="44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43" y="0"/>
                          <a:pt x="69" y="25"/>
                          <a:pt x="88" y="59"/>
                        </a:cubicBezTo>
                        <a:cubicBezTo>
                          <a:pt x="132" y="59"/>
                          <a:pt x="132" y="59"/>
                          <a:pt x="132" y="59"/>
                        </a:cubicBezTo>
                        <a:cubicBezTo>
                          <a:pt x="113" y="25"/>
                          <a:pt x="88" y="0"/>
                          <a:pt x="44" y="0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709" name="Freeform 856">
                    <a:extLst>
                      <a:ext uri="{FF2B5EF4-FFF2-40B4-BE49-F238E27FC236}">
                        <a16:creationId xmlns:a16="http://schemas.microsoft.com/office/drawing/2014/main" id="{A85BE0FF-5551-4065-8C8E-A185C12DC1D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4" y="3406"/>
                    <a:ext cx="332" cy="147"/>
                  </a:xfrm>
                  <a:custGeom>
                    <a:avLst/>
                    <a:gdLst>
                      <a:gd name="T0" fmla="*/ 47 w 133"/>
                      <a:gd name="T1" fmla="*/ 4 h 59"/>
                      <a:gd name="T2" fmla="*/ 133 w 133"/>
                      <a:gd name="T3" fmla="*/ 59 h 59"/>
                      <a:gd name="T4" fmla="*/ 133 w 133"/>
                      <a:gd name="T5" fmla="*/ 59 h 59"/>
                      <a:gd name="T6" fmla="*/ 45 w 133"/>
                      <a:gd name="T7" fmla="*/ 0 h 59"/>
                      <a:gd name="T8" fmla="*/ 0 w 133"/>
                      <a:gd name="T9" fmla="*/ 0 h 59"/>
                      <a:gd name="T10" fmla="*/ 26 w 133"/>
                      <a:gd name="T11" fmla="*/ 4 h 59"/>
                      <a:gd name="T12" fmla="*/ 47 w 133"/>
                      <a:gd name="T13" fmla="*/ 4 h 59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33"/>
                      <a:gd name="T22" fmla="*/ 0 h 59"/>
                      <a:gd name="T23" fmla="*/ 133 w 133"/>
                      <a:gd name="T24" fmla="*/ 59 h 59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33" h="59">
                        <a:moveTo>
                          <a:pt x="47" y="4"/>
                        </a:moveTo>
                        <a:cubicBezTo>
                          <a:pt x="89" y="4"/>
                          <a:pt x="114" y="28"/>
                          <a:pt x="133" y="59"/>
                        </a:cubicBezTo>
                        <a:cubicBezTo>
                          <a:pt x="133" y="59"/>
                          <a:pt x="133" y="59"/>
                          <a:pt x="133" y="59"/>
                        </a:cubicBezTo>
                        <a:cubicBezTo>
                          <a:pt x="114" y="26"/>
                          <a:pt x="89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0" y="0"/>
                          <a:pt x="18" y="2"/>
                          <a:pt x="26" y="4"/>
                        </a:cubicBezTo>
                        <a:lnTo>
                          <a:pt x="47" y="4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710" name="Freeform 857">
                    <a:extLst>
                      <a:ext uri="{FF2B5EF4-FFF2-40B4-BE49-F238E27FC236}">
                        <a16:creationId xmlns:a16="http://schemas.microsoft.com/office/drawing/2014/main" id="{EECDCDA6-C200-4D4B-B5DF-E9AAF6FE10E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83" y="3783"/>
                    <a:ext cx="348" cy="188"/>
                  </a:xfrm>
                  <a:custGeom>
                    <a:avLst/>
                    <a:gdLst>
                      <a:gd name="T0" fmla="*/ 45 w 139"/>
                      <a:gd name="T1" fmla="*/ 0 h 75"/>
                      <a:gd name="T2" fmla="*/ 0 w 139"/>
                      <a:gd name="T3" fmla="*/ 0 h 75"/>
                      <a:gd name="T4" fmla="*/ 95 w 139"/>
                      <a:gd name="T5" fmla="*/ 75 h 75"/>
                      <a:gd name="T6" fmla="*/ 139 w 139"/>
                      <a:gd name="T7" fmla="*/ 75 h 75"/>
                      <a:gd name="T8" fmla="*/ 45 w 139"/>
                      <a:gd name="T9" fmla="*/ 0 h 7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9"/>
                      <a:gd name="T16" fmla="*/ 0 h 75"/>
                      <a:gd name="T17" fmla="*/ 139 w 139"/>
                      <a:gd name="T18" fmla="*/ 75 h 7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9" h="75">
                        <a:moveTo>
                          <a:pt x="45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20" y="42"/>
                          <a:pt x="45" y="75"/>
                          <a:pt x="95" y="75"/>
                        </a:cubicBezTo>
                        <a:cubicBezTo>
                          <a:pt x="139" y="75"/>
                          <a:pt x="139" y="75"/>
                          <a:pt x="139" y="75"/>
                        </a:cubicBezTo>
                        <a:cubicBezTo>
                          <a:pt x="90" y="75"/>
                          <a:pt x="65" y="42"/>
                          <a:pt x="45" y="0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711" name="Freeform 858">
                    <a:extLst>
                      <a:ext uri="{FF2B5EF4-FFF2-40B4-BE49-F238E27FC236}">
                        <a16:creationId xmlns:a16="http://schemas.microsoft.com/office/drawing/2014/main" id="{163500D1-2D31-4D9A-A558-6808B511CE8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7938" cap="flat">
                    <a:solidFill>
                      <a:srgbClr val="FF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712" name="Freeform 859">
                    <a:extLst>
                      <a:ext uri="{FF2B5EF4-FFF2-40B4-BE49-F238E27FC236}">
                        <a16:creationId xmlns:a16="http://schemas.microsoft.com/office/drawing/2014/main" id="{AAC48AC6-BA54-4A49-BB63-CCC29013B48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4" y="3561"/>
                    <a:ext cx="107" cy="7"/>
                  </a:xfrm>
                  <a:custGeom>
                    <a:avLst/>
                    <a:gdLst>
                      <a:gd name="T0" fmla="*/ 0 w 107"/>
                      <a:gd name="T1" fmla="*/ 0 h 7"/>
                      <a:gd name="T2" fmla="*/ 104 w 107"/>
                      <a:gd name="T3" fmla="*/ 0 h 7"/>
                      <a:gd name="T4" fmla="*/ 107 w 107"/>
                      <a:gd name="T5" fmla="*/ 7 h 7"/>
                      <a:gd name="T6" fmla="*/ 5 w 107"/>
                      <a:gd name="T7" fmla="*/ 7 h 7"/>
                      <a:gd name="T8" fmla="*/ 0 w 107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7"/>
                      <a:gd name="T17" fmla="*/ 107 w 107"/>
                      <a:gd name="T18" fmla="*/ 7 h 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7">
                        <a:moveTo>
                          <a:pt x="0" y="0"/>
                        </a:moveTo>
                        <a:lnTo>
                          <a:pt x="104" y="0"/>
                        </a:lnTo>
                        <a:lnTo>
                          <a:pt x="107" y="7"/>
                        </a:lnTo>
                        <a:lnTo>
                          <a:pt x="5" y="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713" name="Freeform 860">
                    <a:extLst>
                      <a:ext uri="{FF2B5EF4-FFF2-40B4-BE49-F238E27FC236}">
                        <a16:creationId xmlns:a16="http://schemas.microsoft.com/office/drawing/2014/main" id="{E0249D02-E438-4EF0-99B3-0402ED529AA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91" y="3576"/>
                    <a:ext cx="107" cy="2"/>
                  </a:xfrm>
                  <a:custGeom>
                    <a:avLst/>
                    <a:gdLst>
                      <a:gd name="T0" fmla="*/ 0 w 107"/>
                      <a:gd name="T1" fmla="*/ 0 h 2"/>
                      <a:gd name="T2" fmla="*/ 105 w 107"/>
                      <a:gd name="T3" fmla="*/ 0 h 2"/>
                      <a:gd name="T4" fmla="*/ 107 w 107"/>
                      <a:gd name="T5" fmla="*/ 2 h 2"/>
                      <a:gd name="T6" fmla="*/ 3 w 107"/>
                      <a:gd name="T7" fmla="*/ 2 h 2"/>
                      <a:gd name="T8" fmla="*/ 0 w 107"/>
                      <a:gd name="T9" fmla="*/ 0 h 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2"/>
                      <a:gd name="T17" fmla="*/ 107 w 107"/>
                      <a:gd name="T18" fmla="*/ 2 h 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2">
                        <a:moveTo>
                          <a:pt x="0" y="0"/>
                        </a:moveTo>
                        <a:lnTo>
                          <a:pt x="105" y="0"/>
                        </a:lnTo>
                        <a:lnTo>
                          <a:pt x="107" y="2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714" name="Freeform 861">
                    <a:extLst>
                      <a:ext uri="{FF2B5EF4-FFF2-40B4-BE49-F238E27FC236}">
                        <a16:creationId xmlns:a16="http://schemas.microsoft.com/office/drawing/2014/main" id="{95A5831F-3E29-4ABF-8C55-C96425D082C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8" y="3773"/>
                    <a:ext cx="110" cy="8"/>
                  </a:xfrm>
                  <a:custGeom>
                    <a:avLst/>
                    <a:gdLst>
                      <a:gd name="T0" fmla="*/ 110 w 110"/>
                      <a:gd name="T1" fmla="*/ 8 h 8"/>
                      <a:gd name="T2" fmla="*/ 5 w 110"/>
                      <a:gd name="T3" fmla="*/ 8 h 8"/>
                      <a:gd name="T4" fmla="*/ 0 w 110"/>
                      <a:gd name="T5" fmla="*/ 0 h 8"/>
                      <a:gd name="T6" fmla="*/ 105 w 110"/>
                      <a:gd name="T7" fmla="*/ 0 h 8"/>
                      <a:gd name="T8" fmla="*/ 110 w 110"/>
                      <a:gd name="T9" fmla="*/ 8 h 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0"/>
                      <a:gd name="T16" fmla="*/ 0 h 8"/>
                      <a:gd name="T17" fmla="*/ 110 w 110"/>
                      <a:gd name="T18" fmla="*/ 8 h 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0" h="8">
                        <a:moveTo>
                          <a:pt x="110" y="8"/>
                        </a:moveTo>
                        <a:lnTo>
                          <a:pt x="5" y="8"/>
                        </a:lnTo>
                        <a:lnTo>
                          <a:pt x="0" y="0"/>
                        </a:lnTo>
                        <a:lnTo>
                          <a:pt x="105" y="0"/>
                        </a:lnTo>
                        <a:lnTo>
                          <a:pt x="110" y="8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715" name="Freeform 862">
                    <a:extLst>
                      <a:ext uri="{FF2B5EF4-FFF2-40B4-BE49-F238E27FC236}">
                        <a16:creationId xmlns:a16="http://schemas.microsoft.com/office/drawing/2014/main" id="{082D2E23-0B64-4354-826D-868DFF1A7D8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6" y="3763"/>
                    <a:ext cx="105" cy="3"/>
                  </a:xfrm>
                  <a:custGeom>
                    <a:avLst/>
                    <a:gdLst>
                      <a:gd name="T0" fmla="*/ 105 w 105"/>
                      <a:gd name="T1" fmla="*/ 3 h 3"/>
                      <a:gd name="T2" fmla="*/ 2 w 105"/>
                      <a:gd name="T3" fmla="*/ 3 h 3"/>
                      <a:gd name="T4" fmla="*/ 0 w 105"/>
                      <a:gd name="T5" fmla="*/ 0 h 3"/>
                      <a:gd name="T6" fmla="*/ 102 w 105"/>
                      <a:gd name="T7" fmla="*/ 0 h 3"/>
                      <a:gd name="T8" fmla="*/ 105 w 105"/>
                      <a:gd name="T9" fmla="*/ 3 h 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5"/>
                      <a:gd name="T16" fmla="*/ 0 h 3"/>
                      <a:gd name="T17" fmla="*/ 105 w 105"/>
                      <a:gd name="T18" fmla="*/ 3 h 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5" h="3">
                        <a:moveTo>
                          <a:pt x="105" y="3"/>
                        </a:moveTo>
                        <a:lnTo>
                          <a:pt x="2" y="3"/>
                        </a:lnTo>
                        <a:lnTo>
                          <a:pt x="0" y="0"/>
                        </a:lnTo>
                        <a:lnTo>
                          <a:pt x="102" y="0"/>
                        </a:lnTo>
                        <a:lnTo>
                          <a:pt x="105" y="3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1704" name="Group 863">
                  <a:extLst>
                    <a:ext uri="{FF2B5EF4-FFF2-40B4-BE49-F238E27FC236}">
                      <a16:creationId xmlns:a16="http://schemas.microsoft.com/office/drawing/2014/main" id="{CF2B0C99-A72F-453C-B3EA-59268C6D628E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2914" y="1477"/>
                  <a:ext cx="86" cy="62"/>
                  <a:chOff x="480" y="3413"/>
                  <a:chExt cx="673" cy="560"/>
                </a:xfrm>
              </p:grpSpPr>
              <p:sp>
                <p:nvSpPr>
                  <p:cNvPr id="1705" name="Freeform 864">
                    <a:extLst>
                      <a:ext uri="{FF2B5EF4-FFF2-40B4-BE49-F238E27FC236}">
                        <a16:creationId xmlns:a16="http://schemas.microsoft.com/office/drawing/2014/main" id="{F8ECE9BF-7176-4051-9E1B-2073A74F38F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706" name="Freeform 865">
                    <a:extLst>
                      <a:ext uri="{FF2B5EF4-FFF2-40B4-BE49-F238E27FC236}">
                        <a16:creationId xmlns:a16="http://schemas.microsoft.com/office/drawing/2014/main" id="{C3666CD9-9FD2-49BD-A6E5-75B2D1ADB3F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7938" cap="flat">
                    <a:solidFill>
                      <a:srgbClr val="FF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</p:grpSp>
          <p:grpSp>
            <p:nvGrpSpPr>
              <p:cNvPr id="1651" name="Group 866">
                <a:extLst>
                  <a:ext uri="{FF2B5EF4-FFF2-40B4-BE49-F238E27FC236}">
                    <a16:creationId xmlns:a16="http://schemas.microsoft.com/office/drawing/2014/main" id="{46A10530-1A34-4699-A987-33C9215403A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006" y="1239"/>
                <a:ext cx="101" cy="237"/>
                <a:chOff x="3016" y="1279"/>
                <a:chExt cx="101" cy="237"/>
              </a:xfrm>
            </p:grpSpPr>
            <p:grpSp>
              <p:nvGrpSpPr>
                <p:cNvPr id="1679" name="Group 867">
                  <a:extLst>
                    <a:ext uri="{FF2B5EF4-FFF2-40B4-BE49-F238E27FC236}">
                      <a16:creationId xmlns:a16="http://schemas.microsoft.com/office/drawing/2014/main" id="{E72A6330-D7A2-4809-AF72-740A872A59B4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 rot="-4350386">
                  <a:off x="3021" y="1372"/>
                  <a:ext cx="90" cy="56"/>
                  <a:chOff x="480" y="3413"/>
                  <a:chExt cx="673" cy="560"/>
                </a:xfrm>
              </p:grpSpPr>
              <p:sp>
                <p:nvSpPr>
                  <p:cNvPr id="1700" name="Freeform 868">
                    <a:extLst>
                      <a:ext uri="{FF2B5EF4-FFF2-40B4-BE49-F238E27FC236}">
                        <a16:creationId xmlns:a16="http://schemas.microsoft.com/office/drawing/2014/main" id="{CA6AC552-94E0-4F21-BC9C-16545F4A678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701" name="Freeform 869">
                    <a:extLst>
                      <a:ext uri="{FF2B5EF4-FFF2-40B4-BE49-F238E27FC236}">
                        <a16:creationId xmlns:a16="http://schemas.microsoft.com/office/drawing/2014/main" id="{01035E8B-7FE0-4A04-A17C-50F30ABF143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7938" cap="flat">
                    <a:solidFill>
                      <a:srgbClr val="0066FF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1680" name="Group 870">
                  <a:extLst>
                    <a:ext uri="{FF2B5EF4-FFF2-40B4-BE49-F238E27FC236}">
                      <a16:creationId xmlns:a16="http://schemas.microsoft.com/office/drawing/2014/main" id="{DE66189D-13C2-4FCF-8C3F-C4ABF2F2F92B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 rot="-4350386">
                  <a:off x="3044" y="1297"/>
                  <a:ext cx="91" cy="55"/>
                  <a:chOff x="1054" y="3406"/>
                  <a:chExt cx="677" cy="565"/>
                </a:xfrm>
              </p:grpSpPr>
              <p:sp>
                <p:nvSpPr>
                  <p:cNvPr id="1691" name="Freeform 871">
                    <a:extLst>
                      <a:ext uri="{FF2B5EF4-FFF2-40B4-BE49-F238E27FC236}">
                        <a16:creationId xmlns:a16="http://schemas.microsoft.com/office/drawing/2014/main" id="{6E11897F-5E3F-4B6C-BF7C-680B7C4600C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692" name="Freeform 872">
                    <a:extLst>
                      <a:ext uri="{FF2B5EF4-FFF2-40B4-BE49-F238E27FC236}">
                        <a16:creationId xmlns:a16="http://schemas.microsoft.com/office/drawing/2014/main" id="{92F60993-77A6-42EA-A42F-4F3E3F02A41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9" y="3408"/>
                    <a:ext cx="329" cy="148"/>
                  </a:xfrm>
                  <a:custGeom>
                    <a:avLst/>
                    <a:gdLst>
                      <a:gd name="T0" fmla="*/ 44 w 132"/>
                      <a:gd name="T1" fmla="*/ 0 h 59"/>
                      <a:gd name="T2" fmla="*/ 0 w 132"/>
                      <a:gd name="T3" fmla="*/ 0 h 59"/>
                      <a:gd name="T4" fmla="*/ 88 w 132"/>
                      <a:gd name="T5" fmla="*/ 59 h 59"/>
                      <a:gd name="T6" fmla="*/ 132 w 132"/>
                      <a:gd name="T7" fmla="*/ 59 h 59"/>
                      <a:gd name="T8" fmla="*/ 44 w 132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2"/>
                      <a:gd name="T16" fmla="*/ 0 h 59"/>
                      <a:gd name="T17" fmla="*/ 132 w 132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2" h="59">
                        <a:moveTo>
                          <a:pt x="44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43" y="0"/>
                          <a:pt x="69" y="25"/>
                          <a:pt x="88" y="59"/>
                        </a:cubicBezTo>
                        <a:cubicBezTo>
                          <a:pt x="132" y="59"/>
                          <a:pt x="132" y="59"/>
                          <a:pt x="132" y="59"/>
                        </a:cubicBezTo>
                        <a:cubicBezTo>
                          <a:pt x="113" y="25"/>
                          <a:pt x="88" y="0"/>
                          <a:pt x="44" y="0"/>
                        </a:cubicBez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693" name="Freeform 873">
                    <a:extLst>
                      <a:ext uri="{FF2B5EF4-FFF2-40B4-BE49-F238E27FC236}">
                        <a16:creationId xmlns:a16="http://schemas.microsoft.com/office/drawing/2014/main" id="{38F37EE8-F54D-41CA-8A5F-93CB302E942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4" y="3406"/>
                    <a:ext cx="332" cy="147"/>
                  </a:xfrm>
                  <a:custGeom>
                    <a:avLst/>
                    <a:gdLst>
                      <a:gd name="T0" fmla="*/ 47 w 133"/>
                      <a:gd name="T1" fmla="*/ 4 h 59"/>
                      <a:gd name="T2" fmla="*/ 133 w 133"/>
                      <a:gd name="T3" fmla="*/ 59 h 59"/>
                      <a:gd name="T4" fmla="*/ 133 w 133"/>
                      <a:gd name="T5" fmla="*/ 59 h 59"/>
                      <a:gd name="T6" fmla="*/ 45 w 133"/>
                      <a:gd name="T7" fmla="*/ 0 h 59"/>
                      <a:gd name="T8" fmla="*/ 0 w 133"/>
                      <a:gd name="T9" fmla="*/ 0 h 59"/>
                      <a:gd name="T10" fmla="*/ 26 w 133"/>
                      <a:gd name="T11" fmla="*/ 4 h 59"/>
                      <a:gd name="T12" fmla="*/ 47 w 133"/>
                      <a:gd name="T13" fmla="*/ 4 h 59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33"/>
                      <a:gd name="T22" fmla="*/ 0 h 59"/>
                      <a:gd name="T23" fmla="*/ 133 w 133"/>
                      <a:gd name="T24" fmla="*/ 59 h 59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33" h="59">
                        <a:moveTo>
                          <a:pt x="47" y="4"/>
                        </a:moveTo>
                        <a:cubicBezTo>
                          <a:pt x="89" y="4"/>
                          <a:pt x="114" y="28"/>
                          <a:pt x="133" y="59"/>
                        </a:cubicBezTo>
                        <a:cubicBezTo>
                          <a:pt x="133" y="59"/>
                          <a:pt x="133" y="59"/>
                          <a:pt x="133" y="59"/>
                        </a:cubicBezTo>
                        <a:cubicBezTo>
                          <a:pt x="114" y="26"/>
                          <a:pt x="89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0" y="0"/>
                          <a:pt x="18" y="2"/>
                          <a:pt x="26" y="4"/>
                        </a:cubicBezTo>
                        <a:lnTo>
                          <a:pt x="47" y="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694" name="Freeform 874">
                    <a:extLst>
                      <a:ext uri="{FF2B5EF4-FFF2-40B4-BE49-F238E27FC236}">
                        <a16:creationId xmlns:a16="http://schemas.microsoft.com/office/drawing/2014/main" id="{7E167EC8-156A-44F2-BBBB-A2A597C887B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83" y="3783"/>
                    <a:ext cx="348" cy="188"/>
                  </a:xfrm>
                  <a:custGeom>
                    <a:avLst/>
                    <a:gdLst>
                      <a:gd name="T0" fmla="*/ 45 w 139"/>
                      <a:gd name="T1" fmla="*/ 0 h 75"/>
                      <a:gd name="T2" fmla="*/ 0 w 139"/>
                      <a:gd name="T3" fmla="*/ 0 h 75"/>
                      <a:gd name="T4" fmla="*/ 95 w 139"/>
                      <a:gd name="T5" fmla="*/ 75 h 75"/>
                      <a:gd name="T6" fmla="*/ 139 w 139"/>
                      <a:gd name="T7" fmla="*/ 75 h 75"/>
                      <a:gd name="T8" fmla="*/ 45 w 139"/>
                      <a:gd name="T9" fmla="*/ 0 h 7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9"/>
                      <a:gd name="T16" fmla="*/ 0 h 75"/>
                      <a:gd name="T17" fmla="*/ 139 w 139"/>
                      <a:gd name="T18" fmla="*/ 75 h 7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9" h="75">
                        <a:moveTo>
                          <a:pt x="45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20" y="42"/>
                          <a:pt x="45" y="75"/>
                          <a:pt x="95" y="75"/>
                        </a:cubicBezTo>
                        <a:cubicBezTo>
                          <a:pt x="139" y="75"/>
                          <a:pt x="139" y="75"/>
                          <a:pt x="139" y="75"/>
                        </a:cubicBezTo>
                        <a:cubicBezTo>
                          <a:pt x="90" y="75"/>
                          <a:pt x="65" y="42"/>
                          <a:pt x="45" y="0"/>
                        </a:cubicBez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695" name="Freeform 875">
                    <a:extLst>
                      <a:ext uri="{FF2B5EF4-FFF2-40B4-BE49-F238E27FC236}">
                        <a16:creationId xmlns:a16="http://schemas.microsoft.com/office/drawing/2014/main" id="{9836EDF9-69F0-43CF-9D7D-36CE22C3699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7938" cap="flat">
                    <a:solidFill>
                      <a:srgbClr val="0066FF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696" name="Freeform 876">
                    <a:extLst>
                      <a:ext uri="{FF2B5EF4-FFF2-40B4-BE49-F238E27FC236}">
                        <a16:creationId xmlns:a16="http://schemas.microsoft.com/office/drawing/2014/main" id="{963F612A-6ADF-41DD-845E-45ED13BB234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4" y="3561"/>
                    <a:ext cx="107" cy="7"/>
                  </a:xfrm>
                  <a:custGeom>
                    <a:avLst/>
                    <a:gdLst>
                      <a:gd name="T0" fmla="*/ 0 w 107"/>
                      <a:gd name="T1" fmla="*/ 0 h 7"/>
                      <a:gd name="T2" fmla="*/ 104 w 107"/>
                      <a:gd name="T3" fmla="*/ 0 h 7"/>
                      <a:gd name="T4" fmla="*/ 107 w 107"/>
                      <a:gd name="T5" fmla="*/ 7 h 7"/>
                      <a:gd name="T6" fmla="*/ 5 w 107"/>
                      <a:gd name="T7" fmla="*/ 7 h 7"/>
                      <a:gd name="T8" fmla="*/ 0 w 107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7"/>
                      <a:gd name="T17" fmla="*/ 107 w 107"/>
                      <a:gd name="T18" fmla="*/ 7 h 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7">
                        <a:moveTo>
                          <a:pt x="0" y="0"/>
                        </a:moveTo>
                        <a:lnTo>
                          <a:pt x="104" y="0"/>
                        </a:lnTo>
                        <a:lnTo>
                          <a:pt x="107" y="7"/>
                        </a:lnTo>
                        <a:lnTo>
                          <a:pt x="5" y="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697" name="Freeform 877">
                    <a:extLst>
                      <a:ext uri="{FF2B5EF4-FFF2-40B4-BE49-F238E27FC236}">
                        <a16:creationId xmlns:a16="http://schemas.microsoft.com/office/drawing/2014/main" id="{0B0D3618-4388-48C0-97CF-C96460FE576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91" y="3576"/>
                    <a:ext cx="107" cy="2"/>
                  </a:xfrm>
                  <a:custGeom>
                    <a:avLst/>
                    <a:gdLst>
                      <a:gd name="T0" fmla="*/ 0 w 107"/>
                      <a:gd name="T1" fmla="*/ 0 h 2"/>
                      <a:gd name="T2" fmla="*/ 105 w 107"/>
                      <a:gd name="T3" fmla="*/ 0 h 2"/>
                      <a:gd name="T4" fmla="*/ 107 w 107"/>
                      <a:gd name="T5" fmla="*/ 2 h 2"/>
                      <a:gd name="T6" fmla="*/ 3 w 107"/>
                      <a:gd name="T7" fmla="*/ 2 h 2"/>
                      <a:gd name="T8" fmla="*/ 0 w 107"/>
                      <a:gd name="T9" fmla="*/ 0 h 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2"/>
                      <a:gd name="T17" fmla="*/ 107 w 107"/>
                      <a:gd name="T18" fmla="*/ 2 h 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2">
                        <a:moveTo>
                          <a:pt x="0" y="0"/>
                        </a:moveTo>
                        <a:lnTo>
                          <a:pt x="105" y="0"/>
                        </a:lnTo>
                        <a:lnTo>
                          <a:pt x="107" y="2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698" name="Freeform 878">
                    <a:extLst>
                      <a:ext uri="{FF2B5EF4-FFF2-40B4-BE49-F238E27FC236}">
                        <a16:creationId xmlns:a16="http://schemas.microsoft.com/office/drawing/2014/main" id="{EBF83F12-61A5-4F8A-A256-3083CB4CC7E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8" y="3773"/>
                    <a:ext cx="110" cy="8"/>
                  </a:xfrm>
                  <a:custGeom>
                    <a:avLst/>
                    <a:gdLst>
                      <a:gd name="T0" fmla="*/ 110 w 110"/>
                      <a:gd name="T1" fmla="*/ 8 h 8"/>
                      <a:gd name="T2" fmla="*/ 5 w 110"/>
                      <a:gd name="T3" fmla="*/ 8 h 8"/>
                      <a:gd name="T4" fmla="*/ 0 w 110"/>
                      <a:gd name="T5" fmla="*/ 0 h 8"/>
                      <a:gd name="T6" fmla="*/ 105 w 110"/>
                      <a:gd name="T7" fmla="*/ 0 h 8"/>
                      <a:gd name="T8" fmla="*/ 110 w 110"/>
                      <a:gd name="T9" fmla="*/ 8 h 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0"/>
                      <a:gd name="T16" fmla="*/ 0 h 8"/>
                      <a:gd name="T17" fmla="*/ 110 w 110"/>
                      <a:gd name="T18" fmla="*/ 8 h 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0" h="8">
                        <a:moveTo>
                          <a:pt x="110" y="8"/>
                        </a:moveTo>
                        <a:lnTo>
                          <a:pt x="5" y="8"/>
                        </a:lnTo>
                        <a:lnTo>
                          <a:pt x="0" y="0"/>
                        </a:lnTo>
                        <a:lnTo>
                          <a:pt x="105" y="0"/>
                        </a:lnTo>
                        <a:lnTo>
                          <a:pt x="110" y="8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699" name="Freeform 879">
                    <a:extLst>
                      <a:ext uri="{FF2B5EF4-FFF2-40B4-BE49-F238E27FC236}">
                        <a16:creationId xmlns:a16="http://schemas.microsoft.com/office/drawing/2014/main" id="{453422A1-182E-4DBE-B1E5-5B69B83D682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6" y="3763"/>
                    <a:ext cx="105" cy="3"/>
                  </a:xfrm>
                  <a:custGeom>
                    <a:avLst/>
                    <a:gdLst>
                      <a:gd name="T0" fmla="*/ 105 w 105"/>
                      <a:gd name="T1" fmla="*/ 3 h 3"/>
                      <a:gd name="T2" fmla="*/ 2 w 105"/>
                      <a:gd name="T3" fmla="*/ 3 h 3"/>
                      <a:gd name="T4" fmla="*/ 0 w 105"/>
                      <a:gd name="T5" fmla="*/ 0 h 3"/>
                      <a:gd name="T6" fmla="*/ 102 w 105"/>
                      <a:gd name="T7" fmla="*/ 0 h 3"/>
                      <a:gd name="T8" fmla="*/ 105 w 105"/>
                      <a:gd name="T9" fmla="*/ 3 h 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5"/>
                      <a:gd name="T16" fmla="*/ 0 h 3"/>
                      <a:gd name="T17" fmla="*/ 105 w 105"/>
                      <a:gd name="T18" fmla="*/ 3 h 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5" h="3">
                        <a:moveTo>
                          <a:pt x="105" y="3"/>
                        </a:moveTo>
                        <a:lnTo>
                          <a:pt x="2" y="3"/>
                        </a:lnTo>
                        <a:lnTo>
                          <a:pt x="0" y="0"/>
                        </a:lnTo>
                        <a:lnTo>
                          <a:pt x="102" y="0"/>
                        </a:lnTo>
                        <a:lnTo>
                          <a:pt x="105" y="3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1681" name="Group 880">
                  <a:extLst>
                    <a:ext uri="{FF2B5EF4-FFF2-40B4-BE49-F238E27FC236}">
                      <a16:creationId xmlns:a16="http://schemas.microsoft.com/office/drawing/2014/main" id="{9BB494A0-76D5-4502-B1C1-863D52FBF473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 rot="-4350386">
                  <a:off x="2998" y="1442"/>
                  <a:ext cx="92" cy="56"/>
                  <a:chOff x="1054" y="3406"/>
                  <a:chExt cx="677" cy="565"/>
                </a:xfrm>
              </p:grpSpPr>
              <p:sp>
                <p:nvSpPr>
                  <p:cNvPr id="1682" name="Freeform 881">
                    <a:extLst>
                      <a:ext uri="{FF2B5EF4-FFF2-40B4-BE49-F238E27FC236}">
                        <a16:creationId xmlns:a16="http://schemas.microsoft.com/office/drawing/2014/main" id="{A5E0B13E-A7EC-4595-8DFA-E91717FCBA8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683" name="Freeform 882">
                    <a:extLst>
                      <a:ext uri="{FF2B5EF4-FFF2-40B4-BE49-F238E27FC236}">
                        <a16:creationId xmlns:a16="http://schemas.microsoft.com/office/drawing/2014/main" id="{278D9C5C-8762-45DB-8194-AF3B6957B97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9" y="3408"/>
                    <a:ext cx="329" cy="148"/>
                  </a:xfrm>
                  <a:custGeom>
                    <a:avLst/>
                    <a:gdLst>
                      <a:gd name="T0" fmla="*/ 44 w 132"/>
                      <a:gd name="T1" fmla="*/ 0 h 59"/>
                      <a:gd name="T2" fmla="*/ 0 w 132"/>
                      <a:gd name="T3" fmla="*/ 0 h 59"/>
                      <a:gd name="T4" fmla="*/ 88 w 132"/>
                      <a:gd name="T5" fmla="*/ 59 h 59"/>
                      <a:gd name="T6" fmla="*/ 132 w 132"/>
                      <a:gd name="T7" fmla="*/ 59 h 59"/>
                      <a:gd name="T8" fmla="*/ 44 w 132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2"/>
                      <a:gd name="T16" fmla="*/ 0 h 59"/>
                      <a:gd name="T17" fmla="*/ 132 w 132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2" h="59">
                        <a:moveTo>
                          <a:pt x="44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43" y="0"/>
                          <a:pt x="69" y="25"/>
                          <a:pt x="88" y="59"/>
                        </a:cubicBezTo>
                        <a:cubicBezTo>
                          <a:pt x="132" y="59"/>
                          <a:pt x="132" y="59"/>
                          <a:pt x="132" y="59"/>
                        </a:cubicBezTo>
                        <a:cubicBezTo>
                          <a:pt x="113" y="25"/>
                          <a:pt x="88" y="0"/>
                          <a:pt x="44" y="0"/>
                        </a:cubicBez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684" name="Freeform 883">
                    <a:extLst>
                      <a:ext uri="{FF2B5EF4-FFF2-40B4-BE49-F238E27FC236}">
                        <a16:creationId xmlns:a16="http://schemas.microsoft.com/office/drawing/2014/main" id="{94E42575-F0AD-4757-8C75-AE70AC70D03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4" y="3406"/>
                    <a:ext cx="332" cy="147"/>
                  </a:xfrm>
                  <a:custGeom>
                    <a:avLst/>
                    <a:gdLst>
                      <a:gd name="T0" fmla="*/ 47 w 133"/>
                      <a:gd name="T1" fmla="*/ 4 h 59"/>
                      <a:gd name="T2" fmla="*/ 133 w 133"/>
                      <a:gd name="T3" fmla="*/ 59 h 59"/>
                      <a:gd name="T4" fmla="*/ 133 w 133"/>
                      <a:gd name="T5" fmla="*/ 59 h 59"/>
                      <a:gd name="T6" fmla="*/ 45 w 133"/>
                      <a:gd name="T7" fmla="*/ 0 h 59"/>
                      <a:gd name="T8" fmla="*/ 0 w 133"/>
                      <a:gd name="T9" fmla="*/ 0 h 59"/>
                      <a:gd name="T10" fmla="*/ 26 w 133"/>
                      <a:gd name="T11" fmla="*/ 4 h 59"/>
                      <a:gd name="T12" fmla="*/ 47 w 133"/>
                      <a:gd name="T13" fmla="*/ 4 h 59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33"/>
                      <a:gd name="T22" fmla="*/ 0 h 59"/>
                      <a:gd name="T23" fmla="*/ 133 w 133"/>
                      <a:gd name="T24" fmla="*/ 59 h 59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33" h="59">
                        <a:moveTo>
                          <a:pt x="47" y="4"/>
                        </a:moveTo>
                        <a:cubicBezTo>
                          <a:pt x="89" y="4"/>
                          <a:pt x="114" y="28"/>
                          <a:pt x="133" y="59"/>
                        </a:cubicBezTo>
                        <a:cubicBezTo>
                          <a:pt x="133" y="59"/>
                          <a:pt x="133" y="59"/>
                          <a:pt x="133" y="59"/>
                        </a:cubicBezTo>
                        <a:cubicBezTo>
                          <a:pt x="114" y="26"/>
                          <a:pt x="89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0" y="0"/>
                          <a:pt x="18" y="2"/>
                          <a:pt x="26" y="4"/>
                        </a:cubicBezTo>
                        <a:lnTo>
                          <a:pt x="47" y="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685" name="Freeform 884">
                    <a:extLst>
                      <a:ext uri="{FF2B5EF4-FFF2-40B4-BE49-F238E27FC236}">
                        <a16:creationId xmlns:a16="http://schemas.microsoft.com/office/drawing/2014/main" id="{3D647053-CD5E-4E58-BA15-9C24AAD59CA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83" y="3783"/>
                    <a:ext cx="348" cy="188"/>
                  </a:xfrm>
                  <a:custGeom>
                    <a:avLst/>
                    <a:gdLst>
                      <a:gd name="T0" fmla="*/ 45 w 139"/>
                      <a:gd name="T1" fmla="*/ 0 h 75"/>
                      <a:gd name="T2" fmla="*/ 0 w 139"/>
                      <a:gd name="T3" fmla="*/ 0 h 75"/>
                      <a:gd name="T4" fmla="*/ 95 w 139"/>
                      <a:gd name="T5" fmla="*/ 75 h 75"/>
                      <a:gd name="T6" fmla="*/ 139 w 139"/>
                      <a:gd name="T7" fmla="*/ 75 h 75"/>
                      <a:gd name="T8" fmla="*/ 45 w 139"/>
                      <a:gd name="T9" fmla="*/ 0 h 7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9"/>
                      <a:gd name="T16" fmla="*/ 0 h 75"/>
                      <a:gd name="T17" fmla="*/ 139 w 139"/>
                      <a:gd name="T18" fmla="*/ 75 h 7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9" h="75">
                        <a:moveTo>
                          <a:pt x="45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20" y="42"/>
                          <a:pt x="45" y="75"/>
                          <a:pt x="95" y="75"/>
                        </a:cubicBezTo>
                        <a:cubicBezTo>
                          <a:pt x="139" y="75"/>
                          <a:pt x="139" y="75"/>
                          <a:pt x="139" y="75"/>
                        </a:cubicBezTo>
                        <a:cubicBezTo>
                          <a:pt x="90" y="75"/>
                          <a:pt x="65" y="42"/>
                          <a:pt x="45" y="0"/>
                        </a:cubicBez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686" name="Freeform 885">
                    <a:extLst>
                      <a:ext uri="{FF2B5EF4-FFF2-40B4-BE49-F238E27FC236}">
                        <a16:creationId xmlns:a16="http://schemas.microsoft.com/office/drawing/2014/main" id="{B1BCD003-7EEC-4C4B-AECE-23200B2D259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7938" cap="flat">
                    <a:solidFill>
                      <a:srgbClr val="0066FF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687" name="Freeform 886">
                    <a:extLst>
                      <a:ext uri="{FF2B5EF4-FFF2-40B4-BE49-F238E27FC236}">
                        <a16:creationId xmlns:a16="http://schemas.microsoft.com/office/drawing/2014/main" id="{98AE7A40-1183-4550-90DD-B1A09BF9786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4" y="3561"/>
                    <a:ext cx="107" cy="7"/>
                  </a:xfrm>
                  <a:custGeom>
                    <a:avLst/>
                    <a:gdLst>
                      <a:gd name="T0" fmla="*/ 0 w 107"/>
                      <a:gd name="T1" fmla="*/ 0 h 7"/>
                      <a:gd name="T2" fmla="*/ 104 w 107"/>
                      <a:gd name="T3" fmla="*/ 0 h 7"/>
                      <a:gd name="T4" fmla="*/ 107 w 107"/>
                      <a:gd name="T5" fmla="*/ 7 h 7"/>
                      <a:gd name="T6" fmla="*/ 5 w 107"/>
                      <a:gd name="T7" fmla="*/ 7 h 7"/>
                      <a:gd name="T8" fmla="*/ 0 w 107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7"/>
                      <a:gd name="T17" fmla="*/ 107 w 107"/>
                      <a:gd name="T18" fmla="*/ 7 h 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7">
                        <a:moveTo>
                          <a:pt x="0" y="0"/>
                        </a:moveTo>
                        <a:lnTo>
                          <a:pt x="104" y="0"/>
                        </a:lnTo>
                        <a:lnTo>
                          <a:pt x="107" y="7"/>
                        </a:lnTo>
                        <a:lnTo>
                          <a:pt x="5" y="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688" name="Freeform 887">
                    <a:extLst>
                      <a:ext uri="{FF2B5EF4-FFF2-40B4-BE49-F238E27FC236}">
                        <a16:creationId xmlns:a16="http://schemas.microsoft.com/office/drawing/2014/main" id="{B5C307E3-A511-4171-B255-8E8B3FFE785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91" y="3576"/>
                    <a:ext cx="107" cy="2"/>
                  </a:xfrm>
                  <a:custGeom>
                    <a:avLst/>
                    <a:gdLst>
                      <a:gd name="T0" fmla="*/ 0 w 107"/>
                      <a:gd name="T1" fmla="*/ 0 h 2"/>
                      <a:gd name="T2" fmla="*/ 105 w 107"/>
                      <a:gd name="T3" fmla="*/ 0 h 2"/>
                      <a:gd name="T4" fmla="*/ 107 w 107"/>
                      <a:gd name="T5" fmla="*/ 2 h 2"/>
                      <a:gd name="T6" fmla="*/ 3 w 107"/>
                      <a:gd name="T7" fmla="*/ 2 h 2"/>
                      <a:gd name="T8" fmla="*/ 0 w 107"/>
                      <a:gd name="T9" fmla="*/ 0 h 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2"/>
                      <a:gd name="T17" fmla="*/ 107 w 107"/>
                      <a:gd name="T18" fmla="*/ 2 h 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2">
                        <a:moveTo>
                          <a:pt x="0" y="0"/>
                        </a:moveTo>
                        <a:lnTo>
                          <a:pt x="105" y="0"/>
                        </a:lnTo>
                        <a:lnTo>
                          <a:pt x="107" y="2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689" name="Freeform 888">
                    <a:extLst>
                      <a:ext uri="{FF2B5EF4-FFF2-40B4-BE49-F238E27FC236}">
                        <a16:creationId xmlns:a16="http://schemas.microsoft.com/office/drawing/2014/main" id="{5C5398E4-449C-4732-957D-23C7AC55A77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8" y="3773"/>
                    <a:ext cx="110" cy="8"/>
                  </a:xfrm>
                  <a:custGeom>
                    <a:avLst/>
                    <a:gdLst>
                      <a:gd name="T0" fmla="*/ 110 w 110"/>
                      <a:gd name="T1" fmla="*/ 8 h 8"/>
                      <a:gd name="T2" fmla="*/ 5 w 110"/>
                      <a:gd name="T3" fmla="*/ 8 h 8"/>
                      <a:gd name="T4" fmla="*/ 0 w 110"/>
                      <a:gd name="T5" fmla="*/ 0 h 8"/>
                      <a:gd name="T6" fmla="*/ 105 w 110"/>
                      <a:gd name="T7" fmla="*/ 0 h 8"/>
                      <a:gd name="T8" fmla="*/ 110 w 110"/>
                      <a:gd name="T9" fmla="*/ 8 h 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0"/>
                      <a:gd name="T16" fmla="*/ 0 h 8"/>
                      <a:gd name="T17" fmla="*/ 110 w 110"/>
                      <a:gd name="T18" fmla="*/ 8 h 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0" h="8">
                        <a:moveTo>
                          <a:pt x="110" y="8"/>
                        </a:moveTo>
                        <a:lnTo>
                          <a:pt x="5" y="8"/>
                        </a:lnTo>
                        <a:lnTo>
                          <a:pt x="0" y="0"/>
                        </a:lnTo>
                        <a:lnTo>
                          <a:pt x="105" y="0"/>
                        </a:lnTo>
                        <a:lnTo>
                          <a:pt x="110" y="8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690" name="Freeform 889">
                    <a:extLst>
                      <a:ext uri="{FF2B5EF4-FFF2-40B4-BE49-F238E27FC236}">
                        <a16:creationId xmlns:a16="http://schemas.microsoft.com/office/drawing/2014/main" id="{EF04EA2A-6445-4656-984E-1980E97F80F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6" y="3763"/>
                    <a:ext cx="105" cy="3"/>
                  </a:xfrm>
                  <a:custGeom>
                    <a:avLst/>
                    <a:gdLst>
                      <a:gd name="T0" fmla="*/ 105 w 105"/>
                      <a:gd name="T1" fmla="*/ 3 h 3"/>
                      <a:gd name="T2" fmla="*/ 2 w 105"/>
                      <a:gd name="T3" fmla="*/ 3 h 3"/>
                      <a:gd name="T4" fmla="*/ 0 w 105"/>
                      <a:gd name="T5" fmla="*/ 0 h 3"/>
                      <a:gd name="T6" fmla="*/ 102 w 105"/>
                      <a:gd name="T7" fmla="*/ 0 h 3"/>
                      <a:gd name="T8" fmla="*/ 105 w 105"/>
                      <a:gd name="T9" fmla="*/ 3 h 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5"/>
                      <a:gd name="T16" fmla="*/ 0 h 3"/>
                      <a:gd name="T17" fmla="*/ 105 w 105"/>
                      <a:gd name="T18" fmla="*/ 3 h 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5" h="3">
                        <a:moveTo>
                          <a:pt x="105" y="3"/>
                        </a:moveTo>
                        <a:lnTo>
                          <a:pt x="2" y="3"/>
                        </a:lnTo>
                        <a:lnTo>
                          <a:pt x="0" y="0"/>
                        </a:lnTo>
                        <a:lnTo>
                          <a:pt x="102" y="0"/>
                        </a:lnTo>
                        <a:lnTo>
                          <a:pt x="105" y="3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</p:grpSp>
          <p:grpSp>
            <p:nvGrpSpPr>
              <p:cNvPr id="1652" name="Group 890">
                <a:extLst>
                  <a:ext uri="{FF2B5EF4-FFF2-40B4-BE49-F238E27FC236}">
                    <a16:creationId xmlns:a16="http://schemas.microsoft.com/office/drawing/2014/main" id="{75C4C973-8614-45F5-B591-CC9171146FD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016" y="1314"/>
                <a:ext cx="132" cy="302"/>
                <a:chOff x="2109" y="1324"/>
                <a:chExt cx="132" cy="302"/>
              </a:xfrm>
            </p:grpSpPr>
            <p:grpSp>
              <p:nvGrpSpPr>
                <p:cNvPr id="1653" name="Group 891">
                  <a:extLst>
                    <a:ext uri="{FF2B5EF4-FFF2-40B4-BE49-F238E27FC236}">
                      <a16:creationId xmlns:a16="http://schemas.microsoft.com/office/drawing/2014/main" id="{F003CF71-75ED-4F65-A2EC-EE258622AF9D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2166" y="1337"/>
                  <a:ext cx="87" cy="62"/>
                  <a:chOff x="480" y="3413"/>
                  <a:chExt cx="673" cy="560"/>
                </a:xfrm>
              </p:grpSpPr>
              <p:sp>
                <p:nvSpPr>
                  <p:cNvPr id="1677" name="Freeform 892">
                    <a:extLst>
                      <a:ext uri="{FF2B5EF4-FFF2-40B4-BE49-F238E27FC236}">
                        <a16:creationId xmlns:a16="http://schemas.microsoft.com/office/drawing/2014/main" id="{1CC90663-D222-4606-A59C-4E8F94D0D1F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678" name="Freeform 893">
                    <a:extLst>
                      <a:ext uri="{FF2B5EF4-FFF2-40B4-BE49-F238E27FC236}">
                        <a16:creationId xmlns:a16="http://schemas.microsoft.com/office/drawing/2014/main" id="{77AA6F5C-AD68-401A-AC94-652A35DE531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7938" cap="flat">
                    <a:solidFill>
                      <a:srgbClr val="FF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1654" name="Group 894">
                  <a:extLst>
                    <a:ext uri="{FF2B5EF4-FFF2-40B4-BE49-F238E27FC236}">
                      <a16:creationId xmlns:a16="http://schemas.microsoft.com/office/drawing/2014/main" id="{E0F752E5-19E6-4C0C-A59B-C4B2376C9AE4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2143" y="1406"/>
                  <a:ext cx="87" cy="62"/>
                  <a:chOff x="1054" y="3406"/>
                  <a:chExt cx="677" cy="565"/>
                </a:xfrm>
              </p:grpSpPr>
              <p:sp>
                <p:nvSpPr>
                  <p:cNvPr id="1668" name="Freeform 895">
                    <a:extLst>
                      <a:ext uri="{FF2B5EF4-FFF2-40B4-BE49-F238E27FC236}">
                        <a16:creationId xmlns:a16="http://schemas.microsoft.com/office/drawing/2014/main" id="{5DFE6E9B-850E-401B-B4E5-4621D3DCC7D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669" name="Freeform 896">
                    <a:extLst>
                      <a:ext uri="{FF2B5EF4-FFF2-40B4-BE49-F238E27FC236}">
                        <a16:creationId xmlns:a16="http://schemas.microsoft.com/office/drawing/2014/main" id="{7857C458-BD27-40F9-AF01-34530DDF140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9" y="3408"/>
                    <a:ext cx="329" cy="148"/>
                  </a:xfrm>
                  <a:custGeom>
                    <a:avLst/>
                    <a:gdLst>
                      <a:gd name="T0" fmla="*/ 44 w 132"/>
                      <a:gd name="T1" fmla="*/ 0 h 59"/>
                      <a:gd name="T2" fmla="*/ 0 w 132"/>
                      <a:gd name="T3" fmla="*/ 0 h 59"/>
                      <a:gd name="T4" fmla="*/ 88 w 132"/>
                      <a:gd name="T5" fmla="*/ 59 h 59"/>
                      <a:gd name="T6" fmla="*/ 132 w 132"/>
                      <a:gd name="T7" fmla="*/ 59 h 59"/>
                      <a:gd name="T8" fmla="*/ 44 w 132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2"/>
                      <a:gd name="T16" fmla="*/ 0 h 59"/>
                      <a:gd name="T17" fmla="*/ 132 w 132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2" h="59">
                        <a:moveTo>
                          <a:pt x="44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43" y="0"/>
                          <a:pt x="69" y="25"/>
                          <a:pt x="88" y="59"/>
                        </a:cubicBezTo>
                        <a:cubicBezTo>
                          <a:pt x="132" y="59"/>
                          <a:pt x="132" y="59"/>
                          <a:pt x="132" y="59"/>
                        </a:cubicBezTo>
                        <a:cubicBezTo>
                          <a:pt x="113" y="25"/>
                          <a:pt x="88" y="0"/>
                          <a:pt x="44" y="0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670" name="Freeform 897">
                    <a:extLst>
                      <a:ext uri="{FF2B5EF4-FFF2-40B4-BE49-F238E27FC236}">
                        <a16:creationId xmlns:a16="http://schemas.microsoft.com/office/drawing/2014/main" id="{13AE95C0-E4C2-4A60-9201-EE1D47F0A76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4" y="3406"/>
                    <a:ext cx="332" cy="147"/>
                  </a:xfrm>
                  <a:custGeom>
                    <a:avLst/>
                    <a:gdLst>
                      <a:gd name="T0" fmla="*/ 47 w 133"/>
                      <a:gd name="T1" fmla="*/ 4 h 59"/>
                      <a:gd name="T2" fmla="*/ 133 w 133"/>
                      <a:gd name="T3" fmla="*/ 59 h 59"/>
                      <a:gd name="T4" fmla="*/ 133 w 133"/>
                      <a:gd name="T5" fmla="*/ 59 h 59"/>
                      <a:gd name="T6" fmla="*/ 45 w 133"/>
                      <a:gd name="T7" fmla="*/ 0 h 59"/>
                      <a:gd name="T8" fmla="*/ 0 w 133"/>
                      <a:gd name="T9" fmla="*/ 0 h 59"/>
                      <a:gd name="T10" fmla="*/ 26 w 133"/>
                      <a:gd name="T11" fmla="*/ 4 h 59"/>
                      <a:gd name="T12" fmla="*/ 47 w 133"/>
                      <a:gd name="T13" fmla="*/ 4 h 59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33"/>
                      <a:gd name="T22" fmla="*/ 0 h 59"/>
                      <a:gd name="T23" fmla="*/ 133 w 133"/>
                      <a:gd name="T24" fmla="*/ 59 h 59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33" h="59">
                        <a:moveTo>
                          <a:pt x="47" y="4"/>
                        </a:moveTo>
                        <a:cubicBezTo>
                          <a:pt x="89" y="4"/>
                          <a:pt x="114" y="28"/>
                          <a:pt x="133" y="59"/>
                        </a:cubicBezTo>
                        <a:cubicBezTo>
                          <a:pt x="133" y="59"/>
                          <a:pt x="133" y="59"/>
                          <a:pt x="133" y="59"/>
                        </a:cubicBezTo>
                        <a:cubicBezTo>
                          <a:pt x="114" y="26"/>
                          <a:pt x="89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0" y="0"/>
                          <a:pt x="18" y="2"/>
                          <a:pt x="26" y="4"/>
                        </a:cubicBezTo>
                        <a:lnTo>
                          <a:pt x="47" y="4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671" name="Freeform 898">
                    <a:extLst>
                      <a:ext uri="{FF2B5EF4-FFF2-40B4-BE49-F238E27FC236}">
                        <a16:creationId xmlns:a16="http://schemas.microsoft.com/office/drawing/2014/main" id="{949A9CB6-868F-4902-823F-3EFB9E1D8D3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83" y="3783"/>
                    <a:ext cx="348" cy="188"/>
                  </a:xfrm>
                  <a:custGeom>
                    <a:avLst/>
                    <a:gdLst>
                      <a:gd name="T0" fmla="*/ 45 w 139"/>
                      <a:gd name="T1" fmla="*/ 0 h 75"/>
                      <a:gd name="T2" fmla="*/ 0 w 139"/>
                      <a:gd name="T3" fmla="*/ 0 h 75"/>
                      <a:gd name="T4" fmla="*/ 95 w 139"/>
                      <a:gd name="T5" fmla="*/ 75 h 75"/>
                      <a:gd name="T6" fmla="*/ 139 w 139"/>
                      <a:gd name="T7" fmla="*/ 75 h 75"/>
                      <a:gd name="T8" fmla="*/ 45 w 139"/>
                      <a:gd name="T9" fmla="*/ 0 h 7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9"/>
                      <a:gd name="T16" fmla="*/ 0 h 75"/>
                      <a:gd name="T17" fmla="*/ 139 w 139"/>
                      <a:gd name="T18" fmla="*/ 75 h 7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9" h="75">
                        <a:moveTo>
                          <a:pt x="45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20" y="42"/>
                          <a:pt x="45" y="75"/>
                          <a:pt x="95" y="75"/>
                        </a:cubicBezTo>
                        <a:cubicBezTo>
                          <a:pt x="139" y="75"/>
                          <a:pt x="139" y="75"/>
                          <a:pt x="139" y="75"/>
                        </a:cubicBezTo>
                        <a:cubicBezTo>
                          <a:pt x="90" y="75"/>
                          <a:pt x="65" y="42"/>
                          <a:pt x="45" y="0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672" name="Freeform 899">
                    <a:extLst>
                      <a:ext uri="{FF2B5EF4-FFF2-40B4-BE49-F238E27FC236}">
                        <a16:creationId xmlns:a16="http://schemas.microsoft.com/office/drawing/2014/main" id="{66967A0C-191F-493C-A1A6-BBCF1D4D7E7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7938" cap="flat">
                    <a:solidFill>
                      <a:srgbClr val="FF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673" name="Freeform 900">
                    <a:extLst>
                      <a:ext uri="{FF2B5EF4-FFF2-40B4-BE49-F238E27FC236}">
                        <a16:creationId xmlns:a16="http://schemas.microsoft.com/office/drawing/2014/main" id="{B6967775-9C7C-47C9-A7F2-F7C78FEB942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4" y="3561"/>
                    <a:ext cx="107" cy="7"/>
                  </a:xfrm>
                  <a:custGeom>
                    <a:avLst/>
                    <a:gdLst>
                      <a:gd name="T0" fmla="*/ 0 w 107"/>
                      <a:gd name="T1" fmla="*/ 0 h 7"/>
                      <a:gd name="T2" fmla="*/ 104 w 107"/>
                      <a:gd name="T3" fmla="*/ 0 h 7"/>
                      <a:gd name="T4" fmla="*/ 107 w 107"/>
                      <a:gd name="T5" fmla="*/ 7 h 7"/>
                      <a:gd name="T6" fmla="*/ 5 w 107"/>
                      <a:gd name="T7" fmla="*/ 7 h 7"/>
                      <a:gd name="T8" fmla="*/ 0 w 107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7"/>
                      <a:gd name="T17" fmla="*/ 107 w 107"/>
                      <a:gd name="T18" fmla="*/ 7 h 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7">
                        <a:moveTo>
                          <a:pt x="0" y="0"/>
                        </a:moveTo>
                        <a:lnTo>
                          <a:pt x="104" y="0"/>
                        </a:lnTo>
                        <a:lnTo>
                          <a:pt x="107" y="7"/>
                        </a:lnTo>
                        <a:lnTo>
                          <a:pt x="5" y="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674" name="Freeform 901">
                    <a:extLst>
                      <a:ext uri="{FF2B5EF4-FFF2-40B4-BE49-F238E27FC236}">
                        <a16:creationId xmlns:a16="http://schemas.microsoft.com/office/drawing/2014/main" id="{92907567-8130-4C56-B328-7D580B4F979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91" y="3576"/>
                    <a:ext cx="107" cy="2"/>
                  </a:xfrm>
                  <a:custGeom>
                    <a:avLst/>
                    <a:gdLst>
                      <a:gd name="T0" fmla="*/ 0 w 107"/>
                      <a:gd name="T1" fmla="*/ 0 h 2"/>
                      <a:gd name="T2" fmla="*/ 105 w 107"/>
                      <a:gd name="T3" fmla="*/ 0 h 2"/>
                      <a:gd name="T4" fmla="*/ 107 w 107"/>
                      <a:gd name="T5" fmla="*/ 2 h 2"/>
                      <a:gd name="T6" fmla="*/ 3 w 107"/>
                      <a:gd name="T7" fmla="*/ 2 h 2"/>
                      <a:gd name="T8" fmla="*/ 0 w 107"/>
                      <a:gd name="T9" fmla="*/ 0 h 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2"/>
                      <a:gd name="T17" fmla="*/ 107 w 107"/>
                      <a:gd name="T18" fmla="*/ 2 h 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2">
                        <a:moveTo>
                          <a:pt x="0" y="0"/>
                        </a:moveTo>
                        <a:lnTo>
                          <a:pt x="105" y="0"/>
                        </a:lnTo>
                        <a:lnTo>
                          <a:pt x="107" y="2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675" name="Freeform 902">
                    <a:extLst>
                      <a:ext uri="{FF2B5EF4-FFF2-40B4-BE49-F238E27FC236}">
                        <a16:creationId xmlns:a16="http://schemas.microsoft.com/office/drawing/2014/main" id="{66A0C50E-C502-4EBB-B458-0BBD994E06B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8" y="3773"/>
                    <a:ext cx="110" cy="8"/>
                  </a:xfrm>
                  <a:custGeom>
                    <a:avLst/>
                    <a:gdLst>
                      <a:gd name="T0" fmla="*/ 110 w 110"/>
                      <a:gd name="T1" fmla="*/ 8 h 8"/>
                      <a:gd name="T2" fmla="*/ 5 w 110"/>
                      <a:gd name="T3" fmla="*/ 8 h 8"/>
                      <a:gd name="T4" fmla="*/ 0 w 110"/>
                      <a:gd name="T5" fmla="*/ 0 h 8"/>
                      <a:gd name="T6" fmla="*/ 105 w 110"/>
                      <a:gd name="T7" fmla="*/ 0 h 8"/>
                      <a:gd name="T8" fmla="*/ 110 w 110"/>
                      <a:gd name="T9" fmla="*/ 8 h 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0"/>
                      <a:gd name="T16" fmla="*/ 0 h 8"/>
                      <a:gd name="T17" fmla="*/ 110 w 110"/>
                      <a:gd name="T18" fmla="*/ 8 h 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0" h="8">
                        <a:moveTo>
                          <a:pt x="110" y="8"/>
                        </a:moveTo>
                        <a:lnTo>
                          <a:pt x="5" y="8"/>
                        </a:lnTo>
                        <a:lnTo>
                          <a:pt x="0" y="0"/>
                        </a:lnTo>
                        <a:lnTo>
                          <a:pt x="105" y="0"/>
                        </a:lnTo>
                        <a:lnTo>
                          <a:pt x="110" y="8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676" name="Freeform 903">
                    <a:extLst>
                      <a:ext uri="{FF2B5EF4-FFF2-40B4-BE49-F238E27FC236}">
                        <a16:creationId xmlns:a16="http://schemas.microsoft.com/office/drawing/2014/main" id="{9B4BD29F-A9EE-4189-AD11-99C91FC9418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6" y="3763"/>
                    <a:ext cx="105" cy="3"/>
                  </a:xfrm>
                  <a:custGeom>
                    <a:avLst/>
                    <a:gdLst>
                      <a:gd name="T0" fmla="*/ 105 w 105"/>
                      <a:gd name="T1" fmla="*/ 3 h 3"/>
                      <a:gd name="T2" fmla="*/ 2 w 105"/>
                      <a:gd name="T3" fmla="*/ 3 h 3"/>
                      <a:gd name="T4" fmla="*/ 0 w 105"/>
                      <a:gd name="T5" fmla="*/ 0 h 3"/>
                      <a:gd name="T6" fmla="*/ 102 w 105"/>
                      <a:gd name="T7" fmla="*/ 0 h 3"/>
                      <a:gd name="T8" fmla="*/ 105 w 105"/>
                      <a:gd name="T9" fmla="*/ 3 h 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5"/>
                      <a:gd name="T16" fmla="*/ 0 h 3"/>
                      <a:gd name="T17" fmla="*/ 105 w 105"/>
                      <a:gd name="T18" fmla="*/ 3 h 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5" h="3">
                        <a:moveTo>
                          <a:pt x="105" y="3"/>
                        </a:moveTo>
                        <a:lnTo>
                          <a:pt x="2" y="3"/>
                        </a:lnTo>
                        <a:lnTo>
                          <a:pt x="0" y="0"/>
                        </a:lnTo>
                        <a:lnTo>
                          <a:pt x="102" y="0"/>
                        </a:lnTo>
                        <a:lnTo>
                          <a:pt x="105" y="3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1655" name="Group 904">
                  <a:extLst>
                    <a:ext uri="{FF2B5EF4-FFF2-40B4-BE49-F238E27FC236}">
                      <a16:creationId xmlns:a16="http://schemas.microsoft.com/office/drawing/2014/main" id="{EA3116C2-D967-483F-85F5-4BAE3EAF74C2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2121" y="1477"/>
                  <a:ext cx="86" cy="62"/>
                  <a:chOff x="480" y="3413"/>
                  <a:chExt cx="673" cy="560"/>
                </a:xfrm>
              </p:grpSpPr>
              <p:sp>
                <p:nvSpPr>
                  <p:cNvPr id="1666" name="Freeform 905">
                    <a:extLst>
                      <a:ext uri="{FF2B5EF4-FFF2-40B4-BE49-F238E27FC236}">
                        <a16:creationId xmlns:a16="http://schemas.microsoft.com/office/drawing/2014/main" id="{879AE9B4-6904-4098-B870-367F5393A4C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667" name="Freeform 906">
                    <a:extLst>
                      <a:ext uri="{FF2B5EF4-FFF2-40B4-BE49-F238E27FC236}">
                        <a16:creationId xmlns:a16="http://schemas.microsoft.com/office/drawing/2014/main" id="{8CF3834F-6DE3-4111-8FC7-6E7DB9FEABF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7938" cap="flat">
                    <a:solidFill>
                      <a:srgbClr val="FF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1656" name="Group 907">
                  <a:extLst>
                    <a:ext uri="{FF2B5EF4-FFF2-40B4-BE49-F238E27FC236}">
                      <a16:creationId xmlns:a16="http://schemas.microsoft.com/office/drawing/2014/main" id="{3CF9F479-3862-4DB4-9AF9-80E87EFD0919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2096" y="1552"/>
                  <a:ext cx="87" cy="62"/>
                  <a:chOff x="1054" y="3406"/>
                  <a:chExt cx="677" cy="565"/>
                </a:xfrm>
              </p:grpSpPr>
              <p:sp>
                <p:nvSpPr>
                  <p:cNvPr id="1657" name="Freeform 908">
                    <a:extLst>
                      <a:ext uri="{FF2B5EF4-FFF2-40B4-BE49-F238E27FC236}">
                        <a16:creationId xmlns:a16="http://schemas.microsoft.com/office/drawing/2014/main" id="{A9D28152-0DBF-4AB3-8D9F-9E279CC219D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658" name="Freeform 909">
                    <a:extLst>
                      <a:ext uri="{FF2B5EF4-FFF2-40B4-BE49-F238E27FC236}">
                        <a16:creationId xmlns:a16="http://schemas.microsoft.com/office/drawing/2014/main" id="{BE44605E-4EA8-4E69-A9C6-C89D2EE88C2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9" y="3408"/>
                    <a:ext cx="329" cy="148"/>
                  </a:xfrm>
                  <a:custGeom>
                    <a:avLst/>
                    <a:gdLst>
                      <a:gd name="T0" fmla="*/ 44 w 132"/>
                      <a:gd name="T1" fmla="*/ 0 h 59"/>
                      <a:gd name="T2" fmla="*/ 0 w 132"/>
                      <a:gd name="T3" fmla="*/ 0 h 59"/>
                      <a:gd name="T4" fmla="*/ 88 w 132"/>
                      <a:gd name="T5" fmla="*/ 59 h 59"/>
                      <a:gd name="T6" fmla="*/ 132 w 132"/>
                      <a:gd name="T7" fmla="*/ 59 h 59"/>
                      <a:gd name="T8" fmla="*/ 44 w 132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2"/>
                      <a:gd name="T16" fmla="*/ 0 h 59"/>
                      <a:gd name="T17" fmla="*/ 132 w 132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2" h="59">
                        <a:moveTo>
                          <a:pt x="44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43" y="0"/>
                          <a:pt x="69" y="25"/>
                          <a:pt x="88" y="59"/>
                        </a:cubicBezTo>
                        <a:cubicBezTo>
                          <a:pt x="132" y="59"/>
                          <a:pt x="132" y="59"/>
                          <a:pt x="132" y="59"/>
                        </a:cubicBezTo>
                        <a:cubicBezTo>
                          <a:pt x="113" y="25"/>
                          <a:pt x="88" y="0"/>
                          <a:pt x="44" y="0"/>
                        </a:cubicBez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659" name="Freeform 910">
                    <a:extLst>
                      <a:ext uri="{FF2B5EF4-FFF2-40B4-BE49-F238E27FC236}">
                        <a16:creationId xmlns:a16="http://schemas.microsoft.com/office/drawing/2014/main" id="{BAA6D7E6-722B-4E9E-B2CF-03495492B25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4" y="3406"/>
                    <a:ext cx="332" cy="147"/>
                  </a:xfrm>
                  <a:custGeom>
                    <a:avLst/>
                    <a:gdLst>
                      <a:gd name="T0" fmla="*/ 47 w 133"/>
                      <a:gd name="T1" fmla="*/ 4 h 59"/>
                      <a:gd name="T2" fmla="*/ 133 w 133"/>
                      <a:gd name="T3" fmla="*/ 59 h 59"/>
                      <a:gd name="T4" fmla="*/ 133 w 133"/>
                      <a:gd name="T5" fmla="*/ 59 h 59"/>
                      <a:gd name="T6" fmla="*/ 45 w 133"/>
                      <a:gd name="T7" fmla="*/ 0 h 59"/>
                      <a:gd name="T8" fmla="*/ 0 w 133"/>
                      <a:gd name="T9" fmla="*/ 0 h 59"/>
                      <a:gd name="T10" fmla="*/ 26 w 133"/>
                      <a:gd name="T11" fmla="*/ 4 h 59"/>
                      <a:gd name="T12" fmla="*/ 47 w 133"/>
                      <a:gd name="T13" fmla="*/ 4 h 59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33"/>
                      <a:gd name="T22" fmla="*/ 0 h 59"/>
                      <a:gd name="T23" fmla="*/ 133 w 133"/>
                      <a:gd name="T24" fmla="*/ 59 h 59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33" h="59">
                        <a:moveTo>
                          <a:pt x="47" y="4"/>
                        </a:moveTo>
                        <a:cubicBezTo>
                          <a:pt x="89" y="4"/>
                          <a:pt x="114" y="28"/>
                          <a:pt x="133" y="59"/>
                        </a:cubicBezTo>
                        <a:cubicBezTo>
                          <a:pt x="133" y="59"/>
                          <a:pt x="133" y="59"/>
                          <a:pt x="133" y="59"/>
                        </a:cubicBezTo>
                        <a:cubicBezTo>
                          <a:pt x="114" y="26"/>
                          <a:pt x="89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0" y="0"/>
                          <a:pt x="18" y="2"/>
                          <a:pt x="26" y="4"/>
                        </a:cubicBezTo>
                        <a:lnTo>
                          <a:pt x="47" y="4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660" name="Freeform 911">
                    <a:extLst>
                      <a:ext uri="{FF2B5EF4-FFF2-40B4-BE49-F238E27FC236}">
                        <a16:creationId xmlns:a16="http://schemas.microsoft.com/office/drawing/2014/main" id="{04417B48-0CFE-4539-8A7F-F8936464BE7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83" y="3783"/>
                    <a:ext cx="348" cy="188"/>
                  </a:xfrm>
                  <a:custGeom>
                    <a:avLst/>
                    <a:gdLst>
                      <a:gd name="T0" fmla="*/ 45 w 139"/>
                      <a:gd name="T1" fmla="*/ 0 h 75"/>
                      <a:gd name="T2" fmla="*/ 0 w 139"/>
                      <a:gd name="T3" fmla="*/ 0 h 75"/>
                      <a:gd name="T4" fmla="*/ 95 w 139"/>
                      <a:gd name="T5" fmla="*/ 75 h 75"/>
                      <a:gd name="T6" fmla="*/ 139 w 139"/>
                      <a:gd name="T7" fmla="*/ 75 h 75"/>
                      <a:gd name="T8" fmla="*/ 45 w 139"/>
                      <a:gd name="T9" fmla="*/ 0 h 7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9"/>
                      <a:gd name="T16" fmla="*/ 0 h 75"/>
                      <a:gd name="T17" fmla="*/ 139 w 139"/>
                      <a:gd name="T18" fmla="*/ 75 h 7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9" h="75">
                        <a:moveTo>
                          <a:pt x="45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20" y="42"/>
                          <a:pt x="45" y="75"/>
                          <a:pt x="95" y="75"/>
                        </a:cubicBezTo>
                        <a:cubicBezTo>
                          <a:pt x="139" y="75"/>
                          <a:pt x="139" y="75"/>
                          <a:pt x="139" y="75"/>
                        </a:cubicBezTo>
                        <a:cubicBezTo>
                          <a:pt x="90" y="75"/>
                          <a:pt x="65" y="42"/>
                          <a:pt x="45" y="0"/>
                        </a:cubicBez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661" name="Freeform 912">
                    <a:extLst>
                      <a:ext uri="{FF2B5EF4-FFF2-40B4-BE49-F238E27FC236}">
                        <a16:creationId xmlns:a16="http://schemas.microsoft.com/office/drawing/2014/main" id="{7625DE90-2CD0-4081-B204-99FC2F4E231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7938" cap="flat">
                    <a:solidFill>
                      <a:srgbClr val="343434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662" name="Freeform 913">
                    <a:extLst>
                      <a:ext uri="{FF2B5EF4-FFF2-40B4-BE49-F238E27FC236}">
                        <a16:creationId xmlns:a16="http://schemas.microsoft.com/office/drawing/2014/main" id="{6D0FE35C-B672-4385-B728-29CB88C5A3B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4" y="3561"/>
                    <a:ext cx="107" cy="7"/>
                  </a:xfrm>
                  <a:custGeom>
                    <a:avLst/>
                    <a:gdLst>
                      <a:gd name="T0" fmla="*/ 0 w 107"/>
                      <a:gd name="T1" fmla="*/ 0 h 7"/>
                      <a:gd name="T2" fmla="*/ 104 w 107"/>
                      <a:gd name="T3" fmla="*/ 0 h 7"/>
                      <a:gd name="T4" fmla="*/ 107 w 107"/>
                      <a:gd name="T5" fmla="*/ 7 h 7"/>
                      <a:gd name="T6" fmla="*/ 5 w 107"/>
                      <a:gd name="T7" fmla="*/ 7 h 7"/>
                      <a:gd name="T8" fmla="*/ 0 w 107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7"/>
                      <a:gd name="T17" fmla="*/ 107 w 107"/>
                      <a:gd name="T18" fmla="*/ 7 h 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7">
                        <a:moveTo>
                          <a:pt x="0" y="0"/>
                        </a:moveTo>
                        <a:lnTo>
                          <a:pt x="104" y="0"/>
                        </a:lnTo>
                        <a:lnTo>
                          <a:pt x="107" y="7"/>
                        </a:lnTo>
                        <a:lnTo>
                          <a:pt x="5" y="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663" name="Freeform 914">
                    <a:extLst>
                      <a:ext uri="{FF2B5EF4-FFF2-40B4-BE49-F238E27FC236}">
                        <a16:creationId xmlns:a16="http://schemas.microsoft.com/office/drawing/2014/main" id="{05B21402-A425-4BC5-8620-3151EF86F3C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91" y="3576"/>
                    <a:ext cx="107" cy="2"/>
                  </a:xfrm>
                  <a:custGeom>
                    <a:avLst/>
                    <a:gdLst>
                      <a:gd name="T0" fmla="*/ 0 w 107"/>
                      <a:gd name="T1" fmla="*/ 0 h 2"/>
                      <a:gd name="T2" fmla="*/ 105 w 107"/>
                      <a:gd name="T3" fmla="*/ 0 h 2"/>
                      <a:gd name="T4" fmla="*/ 107 w 107"/>
                      <a:gd name="T5" fmla="*/ 2 h 2"/>
                      <a:gd name="T6" fmla="*/ 3 w 107"/>
                      <a:gd name="T7" fmla="*/ 2 h 2"/>
                      <a:gd name="T8" fmla="*/ 0 w 107"/>
                      <a:gd name="T9" fmla="*/ 0 h 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2"/>
                      <a:gd name="T17" fmla="*/ 107 w 107"/>
                      <a:gd name="T18" fmla="*/ 2 h 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2">
                        <a:moveTo>
                          <a:pt x="0" y="0"/>
                        </a:moveTo>
                        <a:lnTo>
                          <a:pt x="105" y="0"/>
                        </a:lnTo>
                        <a:lnTo>
                          <a:pt x="107" y="2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664" name="Freeform 915">
                    <a:extLst>
                      <a:ext uri="{FF2B5EF4-FFF2-40B4-BE49-F238E27FC236}">
                        <a16:creationId xmlns:a16="http://schemas.microsoft.com/office/drawing/2014/main" id="{5FC236C5-0ABA-4AF7-8566-1B6D7F97524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8" y="3773"/>
                    <a:ext cx="110" cy="8"/>
                  </a:xfrm>
                  <a:custGeom>
                    <a:avLst/>
                    <a:gdLst>
                      <a:gd name="T0" fmla="*/ 110 w 110"/>
                      <a:gd name="T1" fmla="*/ 8 h 8"/>
                      <a:gd name="T2" fmla="*/ 5 w 110"/>
                      <a:gd name="T3" fmla="*/ 8 h 8"/>
                      <a:gd name="T4" fmla="*/ 0 w 110"/>
                      <a:gd name="T5" fmla="*/ 0 h 8"/>
                      <a:gd name="T6" fmla="*/ 105 w 110"/>
                      <a:gd name="T7" fmla="*/ 0 h 8"/>
                      <a:gd name="T8" fmla="*/ 110 w 110"/>
                      <a:gd name="T9" fmla="*/ 8 h 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0"/>
                      <a:gd name="T16" fmla="*/ 0 h 8"/>
                      <a:gd name="T17" fmla="*/ 110 w 110"/>
                      <a:gd name="T18" fmla="*/ 8 h 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0" h="8">
                        <a:moveTo>
                          <a:pt x="110" y="8"/>
                        </a:moveTo>
                        <a:lnTo>
                          <a:pt x="5" y="8"/>
                        </a:lnTo>
                        <a:lnTo>
                          <a:pt x="0" y="0"/>
                        </a:lnTo>
                        <a:lnTo>
                          <a:pt x="105" y="0"/>
                        </a:lnTo>
                        <a:lnTo>
                          <a:pt x="110" y="8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665" name="Freeform 916">
                    <a:extLst>
                      <a:ext uri="{FF2B5EF4-FFF2-40B4-BE49-F238E27FC236}">
                        <a16:creationId xmlns:a16="http://schemas.microsoft.com/office/drawing/2014/main" id="{341AD757-B852-4836-B52A-7157C4ECDCE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6" y="3763"/>
                    <a:ext cx="105" cy="3"/>
                  </a:xfrm>
                  <a:custGeom>
                    <a:avLst/>
                    <a:gdLst>
                      <a:gd name="T0" fmla="*/ 105 w 105"/>
                      <a:gd name="T1" fmla="*/ 3 h 3"/>
                      <a:gd name="T2" fmla="*/ 2 w 105"/>
                      <a:gd name="T3" fmla="*/ 3 h 3"/>
                      <a:gd name="T4" fmla="*/ 0 w 105"/>
                      <a:gd name="T5" fmla="*/ 0 h 3"/>
                      <a:gd name="T6" fmla="*/ 102 w 105"/>
                      <a:gd name="T7" fmla="*/ 0 h 3"/>
                      <a:gd name="T8" fmla="*/ 105 w 105"/>
                      <a:gd name="T9" fmla="*/ 3 h 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5"/>
                      <a:gd name="T16" fmla="*/ 0 h 3"/>
                      <a:gd name="T17" fmla="*/ 105 w 105"/>
                      <a:gd name="T18" fmla="*/ 3 h 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5" h="3">
                        <a:moveTo>
                          <a:pt x="105" y="3"/>
                        </a:moveTo>
                        <a:lnTo>
                          <a:pt x="2" y="3"/>
                        </a:lnTo>
                        <a:lnTo>
                          <a:pt x="0" y="0"/>
                        </a:lnTo>
                        <a:lnTo>
                          <a:pt x="102" y="0"/>
                        </a:lnTo>
                        <a:lnTo>
                          <a:pt x="105" y="3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</p:grpSp>
        </p:grpSp>
        <p:grpSp>
          <p:nvGrpSpPr>
            <p:cNvPr id="41" name="Group 917">
              <a:extLst>
                <a:ext uri="{FF2B5EF4-FFF2-40B4-BE49-F238E27FC236}">
                  <a16:creationId xmlns:a16="http://schemas.microsoft.com/office/drawing/2014/main" id="{63DB0214-B795-4488-95D4-5D3E4A47063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145" y="2337"/>
              <a:ext cx="280" cy="454"/>
              <a:chOff x="2868" y="1661"/>
              <a:chExt cx="280" cy="454"/>
            </a:xfrm>
          </p:grpSpPr>
          <p:grpSp>
            <p:nvGrpSpPr>
              <p:cNvPr id="1462" name="Group 918">
                <a:extLst>
                  <a:ext uri="{FF2B5EF4-FFF2-40B4-BE49-F238E27FC236}">
                    <a16:creationId xmlns:a16="http://schemas.microsoft.com/office/drawing/2014/main" id="{13FBDE61-5A1D-4DAB-93E0-66559943AF7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68" y="1707"/>
                <a:ext cx="131" cy="298"/>
                <a:chOff x="1815" y="1253"/>
                <a:chExt cx="131" cy="298"/>
              </a:xfrm>
            </p:grpSpPr>
            <p:grpSp>
              <p:nvGrpSpPr>
                <p:cNvPr id="1623" name="Group 919">
                  <a:extLst>
                    <a:ext uri="{FF2B5EF4-FFF2-40B4-BE49-F238E27FC236}">
                      <a16:creationId xmlns:a16="http://schemas.microsoft.com/office/drawing/2014/main" id="{1473DA25-ED83-4D8F-BF26-75502773F6E3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1872" y="1265"/>
                  <a:ext cx="86" cy="62"/>
                  <a:chOff x="1054" y="3406"/>
                  <a:chExt cx="677" cy="565"/>
                </a:xfrm>
              </p:grpSpPr>
              <p:sp>
                <p:nvSpPr>
                  <p:cNvPr id="1640" name="Freeform 920">
                    <a:extLst>
                      <a:ext uri="{FF2B5EF4-FFF2-40B4-BE49-F238E27FC236}">
                        <a16:creationId xmlns:a16="http://schemas.microsoft.com/office/drawing/2014/main" id="{68D5EA6D-75D5-45E6-86CD-6C1DD1CE3F6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641" name="Freeform 921">
                    <a:extLst>
                      <a:ext uri="{FF2B5EF4-FFF2-40B4-BE49-F238E27FC236}">
                        <a16:creationId xmlns:a16="http://schemas.microsoft.com/office/drawing/2014/main" id="{16A59970-CE73-4148-99AC-D542178C878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9" y="3408"/>
                    <a:ext cx="329" cy="148"/>
                  </a:xfrm>
                  <a:custGeom>
                    <a:avLst/>
                    <a:gdLst>
                      <a:gd name="T0" fmla="*/ 44 w 132"/>
                      <a:gd name="T1" fmla="*/ 0 h 59"/>
                      <a:gd name="T2" fmla="*/ 0 w 132"/>
                      <a:gd name="T3" fmla="*/ 0 h 59"/>
                      <a:gd name="T4" fmla="*/ 88 w 132"/>
                      <a:gd name="T5" fmla="*/ 59 h 59"/>
                      <a:gd name="T6" fmla="*/ 132 w 132"/>
                      <a:gd name="T7" fmla="*/ 59 h 59"/>
                      <a:gd name="T8" fmla="*/ 44 w 132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2"/>
                      <a:gd name="T16" fmla="*/ 0 h 59"/>
                      <a:gd name="T17" fmla="*/ 132 w 132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2" h="59">
                        <a:moveTo>
                          <a:pt x="44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43" y="0"/>
                          <a:pt x="69" y="25"/>
                          <a:pt x="88" y="59"/>
                        </a:cubicBezTo>
                        <a:cubicBezTo>
                          <a:pt x="132" y="59"/>
                          <a:pt x="132" y="59"/>
                          <a:pt x="132" y="59"/>
                        </a:cubicBezTo>
                        <a:cubicBezTo>
                          <a:pt x="113" y="25"/>
                          <a:pt x="88" y="0"/>
                          <a:pt x="44" y="0"/>
                        </a:cubicBez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642" name="Freeform 922">
                    <a:extLst>
                      <a:ext uri="{FF2B5EF4-FFF2-40B4-BE49-F238E27FC236}">
                        <a16:creationId xmlns:a16="http://schemas.microsoft.com/office/drawing/2014/main" id="{E6105800-F1BD-4120-A5B3-5CB4F9AC278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4" y="3406"/>
                    <a:ext cx="332" cy="147"/>
                  </a:xfrm>
                  <a:custGeom>
                    <a:avLst/>
                    <a:gdLst>
                      <a:gd name="T0" fmla="*/ 47 w 133"/>
                      <a:gd name="T1" fmla="*/ 4 h 59"/>
                      <a:gd name="T2" fmla="*/ 133 w 133"/>
                      <a:gd name="T3" fmla="*/ 59 h 59"/>
                      <a:gd name="T4" fmla="*/ 133 w 133"/>
                      <a:gd name="T5" fmla="*/ 59 h 59"/>
                      <a:gd name="T6" fmla="*/ 45 w 133"/>
                      <a:gd name="T7" fmla="*/ 0 h 59"/>
                      <a:gd name="T8" fmla="*/ 0 w 133"/>
                      <a:gd name="T9" fmla="*/ 0 h 59"/>
                      <a:gd name="T10" fmla="*/ 26 w 133"/>
                      <a:gd name="T11" fmla="*/ 4 h 59"/>
                      <a:gd name="T12" fmla="*/ 47 w 133"/>
                      <a:gd name="T13" fmla="*/ 4 h 59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33"/>
                      <a:gd name="T22" fmla="*/ 0 h 59"/>
                      <a:gd name="T23" fmla="*/ 133 w 133"/>
                      <a:gd name="T24" fmla="*/ 59 h 59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33" h="59">
                        <a:moveTo>
                          <a:pt x="47" y="4"/>
                        </a:moveTo>
                        <a:cubicBezTo>
                          <a:pt x="89" y="4"/>
                          <a:pt x="114" y="28"/>
                          <a:pt x="133" y="59"/>
                        </a:cubicBezTo>
                        <a:cubicBezTo>
                          <a:pt x="133" y="59"/>
                          <a:pt x="133" y="59"/>
                          <a:pt x="133" y="59"/>
                        </a:cubicBezTo>
                        <a:cubicBezTo>
                          <a:pt x="114" y="26"/>
                          <a:pt x="89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0" y="0"/>
                          <a:pt x="18" y="2"/>
                          <a:pt x="26" y="4"/>
                        </a:cubicBezTo>
                        <a:lnTo>
                          <a:pt x="47" y="4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643" name="Freeform 923">
                    <a:extLst>
                      <a:ext uri="{FF2B5EF4-FFF2-40B4-BE49-F238E27FC236}">
                        <a16:creationId xmlns:a16="http://schemas.microsoft.com/office/drawing/2014/main" id="{6A23B037-F223-4A09-9001-D8CD527A857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83" y="3783"/>
                    <a:ext cx="348" cy="188"/>
                  </a:xfrm>
                  <a:custGeom>
                    <a:avLst/>
                    <a:gdLst>
                      <a:gd name="T0" fmla="*/ 45 w 139"/>
                      <a:gd name="T1" fmla="*/ 0 h 75"/>
                      <a:gd name="T2" fmla="*/ 0 w 139"/>
                      <a:gd name="T3" fmla="*/ 0 h 75"/>
                      <a:gd name="T4" fmla="*/ 95 w 139"/>
                      <a:gd name="T5" fmla="*/ 75 h 75"/>
                      <a:gd name="T6" fmla="*/ 139 w 139"/>
                      <a:gd name="T7" fmla="*/ 75 h 75"/>
                      <a:gd name="T8" fmla="*/ 45 w 139"/>
                      <a:gd name="T9" fmla="*/ 0 h 7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9"/>
                      <a:gd name="T16" fmla="*/ 0 h 75"/>
                      <a:gd name="T17" fmla="*/ 139 w 139"/>
                      <a:gd name="T18" fmla="*/ 75 h 7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9" h="75">
                        <a:moveTo>
                          <a:pt x="45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20" y="42"/>
                          <a:pt x="45" y="75"/>
                          <a:pt x="95" y="75"/>
                        </a:cubicBezTo>
                        <a:cubicBezTo>
                          <a:pt x="139" y="75"/>
                          <a:pt x="139" y="75"/>
                          <a:pt x="139" y="75"/>
                        </a:cubicBezTo>
                        <a:cubicBezTo>
                          <a:pt x="90" y="75"/>
                          <a:pt x="65" y="42"/>
                          <a:pt x="45" y="0"/>
                        </a:cubicBez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644" name="Freeform 924">
                    <a:extLst>
                      <a:ext uri="{FF2B5EF4-FFF2-40B4-BE49-F238E27FC236}">
                        <a16:creationId xmlns:a16="http://schemas.microsoft.com/office/drawing/2014/main" id="{47529F8C-DEEE-4867-954C-36D805C76CA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7938" cap="flat">
                    <a:solidFill>
                      <a:srgbClr val="343434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645" name="Freeform 925">
                    <a:extLst>
                      <a:ext uri="{FF2B5EF4-FFF2-40B4-BE49-F238E27FC236}">
                        <a16:creationId xmlns:a16="http://schemas.microsoft.com/office/drawing/2014/main" id="{AEA62B52-0F25-4106-8815-9FFEC1E516F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4" y="3561"/>
                    <a:ext cx="107" cy="7"/>
                  </a:xfrm>
                  <a:custGeom>
                    <a:avLst/>
                    <a:gdLst>
                      <a:gd name="T0" fmla="*/ 0 w 107"/>
                      <a:gd name="T1" fmla="*/ 0 h 7"/>
                      <a:gd name="T2" fmla="*/ 104 w 107"/>
                      <a:gd name="T3" fmla="*/ 0 h 7"/>
                      <a:gd name="T4" fmla="*/ 107 w 107"/>
                      <a:gd name="T5" fmla="*/ 7 h 7"/>
                      <a:gd name="T6" fmla="*/ 5 w 107"/>
                      <a:gd name="T7" fmla="*/ 7 h 7"/>
                      <a:gd name="T8" fmla="*/ 0 w 107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7"/>
                      <a:gd name="T17" fmla="*/ 107 w 107"/>
                      <a:gd name="T18" fmla="*/ 7 h 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7">
                        <a:moveTo>
                          <a:pt x="0" y="0"/>
                        </a:moveTo>
                        <a:lnTo>
                          <a:pt x="104" y="0"/>
                        </a:lnTo>
                        <a:lnTo>
                          <a:pt x="107" y="7"/>
                        </a:lnTo>
                        <a:lnTo>
                          <a:pt x="5" y="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646" name="Freeform 926">
                    <a:extLst>
                      <a:ext uri="{FF2B5EF4-FFF2-40B4-BE49-F238E27FC236}">
                        <a16:creationId xmlns:a16="http://schemas.microsoft.com/office/drawing/2014/main" id="{DCAE3511-7702-4370-8286-F1375039677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91" y="3576"/>
                    <a:ext cx="107" cy="2"/>
                  </a:xfrm>
                  <a:custGeom>
                    <a:avLst/>
                    <a:gdLst>
                      <a:gd name="T0" fmla="*/ 0 w 107"/>
                      <a:gd name="T1" fmla="*/ 0 h 2"/>
                      <a:gd name="T2" fmla="*/ 105 w 107"/>
                      <a:gd name="T3" fmla="*/ 0 h 2"/>
                      <a:gd name="T4" fmla="*/ 107 w 107"/>
                      <a:gd name="T5" fmla="*/ 2 h 2"/>
                      <a:gd name="T6" fmla="*/ 3 w 107"/>
                      <a:gd name="T7" fmla="*/ 2 h 2"/>
                      <a:gd name="T8" fmla="*/ 0 w 107"/>
                      <a:gd name="T9" fmla="*/ 0 h 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2"/>
                      <a:gd name="T17" fmla="*/ 107 w 107"/>
                      <a:gd name="T18" fmla="*/ 2 h 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2">
                        <a:moveTo>
                          <a:pt x="0" y="0"/>
                        </a:moveTo>
                        <a:lnTo>
                          <a:pt x="105" y="0"/>
                        </a:lnTo>
                        <a:lnTo>
                          <a:pt x="107" y="2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647" name="Freeform 927">
                    <a:extLst>
                      <a:ext uri="{FF2B5EF4-FFF2-40B4-BE49-F238E27FC236}">
                        <a16:creationId xmlns:a16="http://schemas.microsoft.com/office/drawing/2014/main" id="{4E4B04F0-57BB-4646-880D-99E5519B149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8" y="3773"/>
                    <a:ext cx="110" cy="8"/>
                  </a:xfrm>
                  <a:custGeom>
                    <a:avLst/>
                    <a:gdLst>
                      <a:gd name="T0" fmla="*/ 110 w 110"/>
                      <a:gd name="T1" fmla="*/ 8 h 8"/>
                      <a:gd name="T2" fmla="*/ 5 w 110"/>
                      <a:gd name="T3" fmla="*/ 8 h 8"/>
                      <a:gd name="T4" fmla="*/ 0 w 110"/>
                      <a:gd name="T5" fmla="*/ 0 h 8"/>
                      <a:gd name="T6" fmla="*/ 105 w 110"/>
                      <a:gd name="T7" fmla="*/ 0 h 8"/>
                      <a:gd name="T8" fmla="*/ 110 w 110"/>
                      <a:gd name="T9" fmla="*/ 8 h 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0"/>
                      <a:gd name="T16" fmla="*/ 0 h 8"/>
                      <a:gd name="T17" fmla="*/ 110 w 110"/>
                      <a:gd name="T18" fmla="*/ 8 h 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0" h="8">
                        <a:moveTo>
                          <a:pt x="110" y="8"/>
                        </a:moveTo>
                        <a:lnTo>
                          <a:pt x="5" y="8"/>
                        </a:lnTo>
                        <a:lnTo>
                          <a:pt x="0" y="0"/>
                        </a:lnTo>
                        <a:lnTo>
                          <a:pt x="105" y="0"/>
                        </a:lnTo>
                        <a:lnTo>
                          <a:pt x="110" y="8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648" name="Freeform 928">
                    <a:extLst>
                      <a:ext uri="{FF2B5EF4-FFF2-40B4-BE49-F238E27FC236}">
                        <a16:creationId xmlns:a16="http://schemas.microsoft.com/office/drawing/2014/main" id="{247E648B-71D6-479F-9C43-D1D3758F04E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6" y="3763"/>
                    <a:ext cx="105" cy="3"/>
                  </a:xfrm>
                  <a:custGeom>
                    <a:avLst/>
                    <a:gdLst>
                      <a:gd name="T0" fmla="*/ 105 w 105"/>
                      <a:gd name="T1" fmla="*/ 3 h 3"/>
                      <a:gd name="T2" fmla="*/ 2 w 105"/>
                      <a:gd name="T3" fmla="*/ 3 h 3"/>
                      <a:gd name="T4" fmla="*/ 0 w 105"/>
                      <a:gd name="T5" fmla="*/ 0 h 3"/>
                      <a:gd name="T6" fmla="*/ 102 w 105"/>
                      <a:gd name="T7" fmla="*/ 0 h 3"/>
                      <a:gd name="T8" fmla="*/ 105 w 105"/>
                      <a:gd name="T9" fmla="*/ 3 h 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5"/>
                      <a:gd name="T16" fmla="*/ 0 h 3"/>
                      <a:gd name="T17" fmla="*/ 105 w 105"/>
                      <a:gd name="T18" fmla="*/ 3 h 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5" h="3">
                        <a:moveTo>
                          <a:pt x="105" y="3"/>
                        </a:moveTo>
                        <a:lnTo>
                          <a:pt x="2" y="3"/>
                        </a:lnTo>
                        <a:lnTo>
                          <a:pt x="0" y="0"/>
                        </a:lnTo>
                        <a:lnTo>
                          <a:pt x="102" y="0"/>
                        </a:lnTo>
                        <a:lnTo>
                          <a:pt x="105" y="3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1624" name="Group 929">
                  <a:extLst>
                    <a:ext uri="{FF2B5EF4-FFF2-40B4-BE49-F238E27FC236}">
                      <a16:creationId xmlns:a16="http://schemas.microsoft.com/office/drawing/2014/main" id="{195FFA6B-E5B2-4BA6-9E3B-1B70CC5D71CA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1848" y="1337"/>
                  <a:ext cx="87" cy="62"/>
                  <a:chOff x="480" y="3413"/>
                  <a:chExt cx="673" cy="560"/>
                </a:xfrm>
              </p:grpSpPr>
              <p:sp>
                <p:nvSpPr>
                  <p:cNvPr id="1638" name="Freeform 930">
                    <a:extLst>
                      <a:ext uri="{FF2B5EF4-FFF2-40B4-BE49-F238E27FC236}">
                        <a16:creationId xmlns:a16="http://schemas.microsoft.com/office/drawing/2014/main" id="{79B33008-2E99-4307-A54B-F6FBF229A81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639" name="Freeform 931">
                    <a:extLst>
                      <a:ext uri="{FF2B5EF4-FFF2-40B4-BE49-F238E27FC236}">
                        <a16:creationId xmlns:a16="http://schemas.microsoft.com/office/drawing/2014/main" id="{93C1CF24-1984-4FA1-9D00-97F078362B9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7938" cap="flat">
                    <a:solidFill>
                      <a:srgbClr val="FF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1625" name="Group 932">
                  <a:extLst>
                    <a:ext uri="{FF2B5EF4-FFF2-40B4-BE49-F238E27FC236}">
                      <a16:creationId xmlns:a16="http://schemas.microsoft.com/office/drawing/2014/main" id="{4D660F19-549D-48DA-8D0A-DE4818C5E6A0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1825" y="1406"/>
                  <a:ext cx="87" cy="62"/>
                  <a:chOff x="1054" y="3406"/>
                  <a:chExt cx="677" cy="565"/>
                </a:xfrm>
              </p:grpSpPr>
              <p:sp>
                <p:nvSpPr>
                  <p:cNvPr id="1629" name="Freeform 933">
                    <a:extLst>
                      <a:ext uri="{FF2B5EF4-FFF2-40B4-BE49-F238E27FC236}">
                        <a16:creationId xmlns:a16="http://schemas.microsoft.com/office/drawing/2014/main" id="{29D53C85-E915-4328-84C3-B60A3204817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630" name="Freeform 934">
                    <a:extLst>
                      <a:ext uri="{FF2B5EF4-FFF2-40B4-BE49-F238E27FC236}">
                        <a16:creationId xmlns:a16="http://schemas.microsoft.com/office/drawing/2014/main" id="{8BC1F928-2088-43C1-B584-AA5472392B3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9" y="3408"/>
                    <a:ext cx="329" cy="148"/>
                  </a:xfrm>
                  <a:custGeom>
                    <a:avLst/>
                    <a:gdLst>
                      <a:gd name="T0" fmla="*/ 44 w 132"/>
                      <a:gd name="T1" fmla="*/ 0 h 59"/>
                      <a:gd name="T2" fmla="*/ 0 w 132"/>
                      <a:gd name="T3" fmla="*/ 0 h 59"/>
                      <a:gd name="T4" fmla="*/ 88 w 132"/>
                      <a:gd name="T5" fmla="*/ 59 h 59"/>
                      <a:gd name="T6" fmla="*/ 132 w 132"/>
                      <a:gd name="T7" fmla="*/ 59 h 59"/>
                      <a:gd name="T8" fmla="*/ 44 w 132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2"/>
                      <a:gd name="T16" fmla="*/ 0 h 59"/>
                      <a:gd name="T17" fmla="*/ 132 w 132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2" h="59">
                        <a:moveTo>
                          <a:pt x="44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43" y="0"/>
                          <a:pt x="69" y="25"/>
                          <a:pt x="88" y="59"/>
                        </a:cubicBezTo>
                        <a:cubicBezTo>
                          <a:pt x="132" y="59"/>
                          <a:pt x="132" y="59"/>
                          <a:pt x="132" y="59"/>
                        </a:cubicBezTo>
                        <a:cubicBezTo>
                          <a:pt x="113" y="25"/>
                          <a:pt x="88" y="0"/>
                          <a:pt x="44" y="0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631" name="Freeform 935">
                    <a:extLst>
                      <a:ext uri="{FF2B5EF4-FFF2-40B4-BE49-F238E27FC236}">
                        <a16:creationId xmlns:a16="http://schemas.microsoft.com/office/drawing/2014/main" id="{278204F2-E785-40FA-B2C1-D3E0896A097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4" y="3406"/>
                    <a:ext cx="332" cy="147"/>
                  </a:xfrm>
                  <a:custGeom>
                    <a:avLst/>
                    <a:gdLst>
                      <a:gd name="T0" fmla="*/ 47 w 133"/>
                      <a:gd name="T1" fmla="*/ 4 h 59"/>
                      <a:gd name="T2" fmla="*/ 133 w 133"/>
                      <a:gd name="T3" fmla="*/ 59 h 59"/>
                      <a:gd name="T4" fmla="*/ 133 w 133"/>
                      <a:gd name="T5" fmla="*/ 59 h 59"/>
                      <a:gd name="T6" fmla="*/ 45 w 133"/>
                      <a:gd name="T7" fmla="*/ 0 h 59"/>
                      <a:gd name="T8" fmla="*/ 0 w 133"/>
                      <a:gd name="T9" fmla="*/ 0 h 59"/>
                      <a:gd name="T10" fmla="*/ 26 w 133"/>
                      <a:gd name="T11" fmla="*/ 4 h 59"/>
                      <a:gd name="T12" fmla="*/ 47 w 133"/>
                      <a:gd name="T13" fmla="*/ 4 h 59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33"/>
                      <a:gd name="T22" fmla="*/ 0 h 59"/>
                      <a:gd name="T23" fmla="*/ 133 w 133"/>
                      <a:gd name="T24" fmla="*/ 59 h 59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33" h="59">
                        <a:moveTo>
                          <a:pt x="47" y="4"/>
                        </a:moveTo>
                        <a:cubicBezTo>
                          <a:pt x="89" y="4"/>
                          <a:pt x="114" y="28"/>
                          <a:pt x="133" y="59"/>
                        </a:cubicBezTo>
                        <a:cubicBezTo>
                          <a:pt x="133" y="59"/>
                          <a:pt x="133" y="59"/>
                          <a:pt x="133" y="59"/>
                        </a:cubicBezTo>
                        <a:cubicBezTo>
                          <a:pt x="114" y="26"/>
                          <a:pt x="89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0" y="0"/>
                          <a:pt x="18" y="2"/>
                          <a:pt x="26" y="4"/>
                        </a:cubicBezTo>
                        <a:lnTo>
                          <a:pt x="47" y="4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632" name="Freeform 936">
                    <a:extLst>
                      <a:ext uri="{FF2B5EF4-FFF2-40B4-BE49-F238E27FC236}">
                        <a16:creationId xmlns:a16="http://schemas.microsoft.com/office/drawing/2014/main" id="{361EBC12-B74C-47F9-9B9E-F6F198A235A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83" y="3783"/>
                    <a:ext cx="348" cy="188"/>
                  </a:xfrm>
                  <a:custGeom>
                    <a:avLst/>
                    <a:gdLst>
                      <a:gd name="T0" fmla="*/ 45 w 139"/>
                      <a:gd name="T1" fmla="*/ 0 h 75"/>
                      <a:gd name="T2" fmla="*/ 0 w 139"/>
                      <a:gd name="T3" fmla="*/ 0 h 75"/>
                      <a:gd name="T4" fmla="*/ 95 w 139"/>
                      <a:gd name="T5" fmla="*/ 75 h 75"/>
                      <a:gd name="T6" fmla="*/ 139 w 139"/>
                      <a:gd name="T7" fmla="*/ 75 h 75"/>
                      <a:gd name="T8" fmla="*/ 45 w 139"/>
                      <a:gd name="T9" fmla="*/ 0 h 7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9"/>
                      <a:gd name="T16" fmla="*/ 0 h 75"/>
                      <a:gd name="T17" fmla="*/ 139 w 139"/>
                      <a:gd name="T18" fmla="*/ 75 h 7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9" h="75">
                        <a:moveTo>
                          <a:pt x="45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20" y="42"/>
                          <a:pt x="45" y="75"/>
                          <a:pt x="95" y="75"/>
                        </a:cubicBezTo>
                        <a:cubicBezTo>
                          <a:pt x="139" y="75"/>
                          <a:pt x="139" y="75"/>
                          <a:pt x="139" y="75"/>
                        </a:cubicBezTo>
                        <a:cubicBezTo>
                          <a:pt x="90" y="75"/>
                          <a:pt x="65" y="42"/>
                          <a:pt x="45" y="0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633" name="Freeform 937">
                    <a:extLst>
                      <a:ext uri="{FF2B5EF4-FFF2-40B4-BE49-F238E27FC236}">
                        <a16:creationId xmlns:a16="http://schemas.microsoft.com/office/drawing/2014/main" id="{ACED98EF-72D0-4704-ACAB-758A1C6650C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7938" cap="flat">
                    <a:solidFill>
                      <a:srgbClr val="FF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634" name="Freeform 938">
                    <a:extLst>
                      <a:ext uri="{FF2B5EF4-FFF2-40B4-BE49-F238E27FC236}">
                        <a16:creationId xmlns:a16="http://schemas.microsoft.com/office/drawing/2014/main" id="{F35A7CE0-5017-4BF4-925B-FF479356AD1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4" y="3561"/>
                    <a:ext cx="107" cy="7"/>
                  </a:xfrm>
                  <a:custGeom>
                    <a:avLst/>
                    <a:gdLst>
                      <a:gd name="T0" fmla="*/ 0 w 107"/>
                      <a:gd name="T1" fmla="*/ 0 h 7"/>
                      <a:gd name="T2" fmla="*/ 104 w 107"/>
                      <a:gd name="T3" fmla="*/ 0 h 7"/>
                      <a:gd name="T4" fmla="*/ 107 w 107"/>
                      <a:gd name="T5" fmla="*/ 7 h 7"/>
                      <a:gd name="T6" fmla="*/ 5 w 107"/>
                      <a:gd name="T7" fmla="*/ 7 h 7"/>
                      <a:gd name="T8" fmla="*/ 0 w 107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7"/>
                      <a:gd name="T17" fmla="*/ 107 w 107"/>
                      <a:gd name="T18" fmla="*/ 7 h 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7">
                        <a:moveTo>
                          <a:pt x="0" y="0"/>
                        </a:moveTo>
                        <a:lnTo>
                          <a:pt x="104" y="0"/>
                        </a:lnTo>
                        <a:lnTo>
                          <a:pt x="107" y="7"/>
                        </a:lnTo>
                        <a:lnTo>
                          <a:pt x="5" y="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635" name="Freeform 939">
                    <a:extLst>
                      <a:ext uri="{FF2B5EF4-FFF2-40B4-BE49-F238E27FC236}">
                        <a16:creationId xmlns:a16="http://schemas.microsoft.com/office/drawing/2014/main" id="{F4D734FC-7A2D-47B8-B05C-324203BA2D2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91" y="3576"/>
                    <a:ext cx="107" cy="2"/>
                  </a:xfrm>
                  <a:custGeom>
                    <a:avLst/>
                    <a:gdLst>
                      <a:gd name="T0" fmla="*/ 0 w 107"/>
                      <a:gd name="T1" fmla="*/ 0 h 2"/>
                      <a:gd name="T2" fmla="*/ 105 w 107"/>
                      <a:gd name="T3" fmla="*/ 0 h 2"/>
                      <a:gd name="T4" fmla="*/ 107 w 107"/>
                      <a:gd name="T5" fmla="*/ 2 h 2"/>
                      <a:gd name="T6" fmla="*/ 3 w 107"/>
                      <a:gd name="T7" fmla="*/ 2 h 2"/>
                      <a:gd name="T8" fmla="*/ 0 w 107"/>
                      <a:gd name="T9" fmla="*/ 0 h 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2"/>
                      <a:gd name="T17" fmla="*/ 107 w 107"/>
                      <a:gd name="T18" fmla="*/ 2 h 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2">
                        <a:moveTo>
                          <a:pt x="0" y="0"/>
                        </a:moveTo>
                        <a:lnTo>
                          <a:pt x="105" y="0"/>
                        </a:lnTo>
                        <a:lnTo>
                          <a:pt x="107" y="2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636" name="Freeform 940">
                    <a:extLst>
                      <a:ext uri="{FF2B5EF4-FFF2-40B4-BE49-F238E27FC236}">
                        <a16:creationId xmlns:a16="http://schemas.microsoft.com/office/drawing/2014/main" id="{22405DE3-D8C5-4AC1-A983-7945E507771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8" y="3773"/>
                    <a:ext cx="110" cy="8"/>
                  </a:xfrm>
                  <a:custGeom>
                    <a:avLst/>
                    <a:gdLst>
                      <a:gd name="T0" fmla="*/ 110 w 110"/>
                      <a:gd name="T1" fmla="*/ 8 h 8"/>
                      <a:gd name="T2" fmla="*/ 5 w 110"/>
                      <a:gd name="T3" fmla="*/ 8 h 8"/>
                      <a:gd name="T4" fmla="*/ 0 w 110"/>
                      <a:gd name="T5" fmla="*/ 0 h 8"/>
                      <a:gd name="T6" fmla="*/ 105 w 110"/>
                      <a:gd name="T7" fmla="*/ 0 h 8"/>
                      <a:gd name="T8" fmla="*/ 110 w 110"/>
                      <a:gd name="T9" fmla="*/ 8 h 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0"/>
                      <a:gd name="T16" fmla="*/ 0 h 8"/>
                      <a:gd name="T17" fmla="*/ 110 w 110"/>
                      <a:gd name="T18" fmla="*/ 8 h 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0" h="8">
                        <a:moveTo>
                          <a:pt x="110" y="8"/>
                        </a:moveTo>
                        <a:lnTo>
                          <a:pt x="5" y="8"/>
                        </a:lnTo>
                        <a:lnTo>
                          <a:pt x="0" y="0"/>
                        </a:lnTo>
                        <a:lnTo>
                          <a:pt x="105" y="0"/>
                        </a:lnTo>
                        <a:lnTo>
                          <a:pt x="110" y="8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637" name="Freeform 941">
                    <a:extLst>
                      <a:ext uri="{FF2B5EF4-FFF2-40B4-BE49-F238E27FC236}">
                        <a16:creationId xmlns:a16="http://schemas.microsoft.com/office/drawing/2014/main" id="{A8D0127D-58EF-43C2-8369-144E10DF04D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6" y="3763"/>
                    <a:ext cx="105" cy="3"/>
                  </a:xfrm>
                  <a:custGeom>
                    <a:avLst/>
                    <a:gdLst>
                      <a:gd name="T0" fmla="*/ 105 w 105"/>
                      <a:gd name="T1" fmla="*/ 3 h 3"/>
                      <a:gd name="T2" fmla="*/ 2 w 105"/>
                      <a:gd name="T3" fmla="*/ 3 h 3"/>
                      <a:gd name="T4" fmla="*/ 0 w 105"/>
                      <a:gd name="T5" fmla="*/ 0 h 3"/>
                      <a:gd name="T6" fmla="*/ 102 w 105"/>
                      <a:gd name="T7" fmla="*/ 0 h 3"/>
                      <a:gd name="T8" fmla="*/ 105 w 105"/>
                      <a:gd name="T9" fmla="*/ 3 h 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5"/>
                      <a:gd name="T16" fmla="*/ 0 h 3"/>
                      <a:gd name="T17" fmla="*/ 105 w 105"/>
                      <a:gd name="T18" fmla="*/ 3 h 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5" h="3">
                        <a:moveTo>
                          <a:pt x="105" y="3"/>
                        </a:moveTo>
                        <a:lnTo>
                          <a:pt x="2" y="3"/>
                        </a:lnTo>
                        <a:lnTo>
                          <a:pt x="0" y="0"/>
                        </a:lnTo>
                        <a:lnTo>
                          <a:pt x="102" y="0"/>
                        </a:lnTo>
                        <a:lnTo>
                          <a:pt x="105" y="3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1626" name="Group 942">
                  <a:extLst>
                    <a:ext uri="{FF2B5EF4-FFF2-40B4-BE49-F238E27FC236}">
                      <a16:creationId xmlns:a16="http://schemas.microsoft.com/office/drawing/2014/main" id="{B18B17FA-D897-4AF4-BEDD-570BBD8FB717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1803" y="1477"/>
                  <a:ext cx="86" cy="62"/>
                  <a:chOff x="480" y="3413"/>
                  <a:chExt cx="673" cy="560"/>
                </a:xfrm>
              </p:grpSpPr>
              <p:sp>
                <p:nvSpPr>
                  <p:cNvPr id="1627" name="Freeform 943">
                    <a:extLst>
                      <a:ext uri="{FF2B5EF4-FFF2-40B4-BE49-F238E27FC236}">
                        <a16:creationId xmlns:a16="http://schemas.microsoft.com/office/drawing/2014/main" id="{59D87D55-53EF-4C9B-98AE-6955E9CE0B2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628" name="Freeform 944">
                    <a:extLst>
                      <a:ext uri="{FF2B5EF4-FFF2-40B4-BE49-F238E27FC236}">
                        <a16:creationId xmlns:a16="http://schemas.microsoft.com/office/drawing/2014/main" id="{C3D751DC-7A87-4E7E-9D0C-9E9A610160A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7938" cap="flat">
                    <a:solidFill>
                      <a:srgbClr val="FF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</p:grpSp>
          <p:grpSp>
            <p:nvGrpSpPr>
              <p:cNvPr id="1463" name="Group 945">
                <a:extLst>
                  <a:ext uri="{FF2B5EF4-FFF2-40B4-BE49-F238E27FC236}">
                    <a16:creationId xmlns:a16="http://schemas.microsoft.com/office/drawing/2014/main" id="{63A8A89A-F18A-4866-9D62-39499FC4924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945" y="1661"/>
                <a:ext cx="124" cy="309"/>
                <a:chOff x="1998" y="1253"/>
                <a:chExt cx="124" cy="309"/>
              </a:xfrm>
            </p:grpSpPr>
            <p:grpSp>
              <p:nvGrpSpPr>
                <p:cNvPr id="1597" name="Group 946">
                  <a:extLst>
                    <a:ext uri="{FF2B5EF4-FFF2-40B4-BE49-F238E27FC236}">
                      <a16:creationId xmlns:a16="http://schemas.microsoft.com/office/drawing/2014/main" id="{14093311-F642-4659-B597-959CBAAFB9F3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 rot="-4350386">
                  <a:off x="2003" y="1418"/>
                  <a:ext cx="90" cy="56"/>
                  <a:chOff x="480" y="3413"/>
                  <a:chExt cx="673" cy="560"/>
                </a:xfrm>
              </p:grpSpPr>
              <p:sp>
                <p:nvSpPr>
                  <p:cNvPr id="1621" name="Freeform 947">
                    <a:extLst>
                      <a:ext uri="{FF2B5EF4-FFF2-40B4-BE49-F238E27FC236}">
                        <a16:creationId xmlns:a16="http://schemas.microsoft.com/office/drawing/2014/main" id="{74A476BE-C278-4E4E-9743-1333871FCB3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622" name="Freeform 948">
                    <a:extLst>
                      <a:ext uri="{FF2B5EF4-FFF2-40B4-BE49-F238E27FC236}">
                        <a16:creationId xmlns:a16="http://schemas.microsoft.com/office/drawing/2014/main" id="{6649824C-A082-407F-9DE4-71550A76B0A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7938" cap="flat">
                    <a:solidFill>
                      <a:srgbClr val="0066FF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1598" name="Group 949">
                  <a:extLst>
                    <a:ext uri="{FF2B5EF4-FFF2-40B4-BE49-F238E27FC236}">
                      <a16:creationId xmlns:a16="http://schemas.microsoft.com/office/drawing/2014/main" id="{E9A0AF16-6CDC-497C-8CB0-89DCA6409885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 rot="-4350386">
                  <a:off x="2026" y="1343"/>
                  <a:ext cx="91" cy="55"/>
                  <a:chOff x="1054" y="3406"/>
                  <a:chExt cx="677" cy="565"/>
                </a:xfrm>
              </p:grpSpPr>
              <p:sp>
                <p:nvSpPr>
                  <p:cNvPr id="1612" name="Freeform 950">
                    <a:extLst>
                      <a:ext uri="{FF2B5EF4-FFF2-40B4-BE49-F238E27FC236}">
                        <a16:creationId xmlns:a16="http://schemas.microsoft.com/office/drawing/2014/main" id="{2ACE7148-6E52-4D77-830D-E7445C5610B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613" name="Freeform 951">
                    <a:extLst>
                      <a:ext uri="{FF2B5EF4-FFF2-40B4-BE49-F238E27FC236}">
                        <a16:creationId xmlns:a16="http://schemas.microsoft.com/office/drawing/2014/main" id="{6EFDD309-FFFB-4C34-A699-BD50725B6B6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9" y="3408"/>
                    <a:ext cx="329" cy="148"/>
                  </a:xfrm>
                  <a:custGeom>
                    <a:avLst/>
                    <a:gdLst>
                      <a:gd name="T0" fmla="*/ 44 w 132"/>
                      <a:gd name="T1" fmla="*/ 0 h 59"/>
                      <a:gd name="T2" fmla="*/ 0 w 132"/>
                      <a:gd name="T3" fmla="*/ 0 h 59"/>
                      <a:gd name="T4" fmla="*/ 88 w 132"/>
                      <a:gd name="T5" fmla="*/ 59 h 59"/>
                      <a:gd name="T6" fmla="*/ 132 w 132"/>
                      <a:gd name="T7" fmla="*/ 59 h 59"/>
                      <a:gd name="T8" fmla="*/ 44 w 132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2"/>
                      <a:gd name="T16" fmla="*/ 0 h 59"/>
                      <a:gd name="T17" fmla="*/ 132 w 132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2" h="59">
                        <a:moveTo>
                          <a:pt x="44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43" y="0"/>
                          <a:pt x="69" y="25"/>
                          <a:pt x="88" y="59"/>
                        </a:cubicBezTo>
                        <a:cubicBezTo>
                          <a:pt x="132" y="59"/>
                          <a:pt x="132" y="59"/>
                          <a:pt x="132" y="59"/>
                        </a:cubicBezTo>
                        <a:cubicBezTo>
                          <a:pt x="113" y="25"/>
                          <a:pt x="88" y="0"/>
                          <a:pt x="44" y="0"/>
                        </a:cubicBez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614" name="Freeform 952">
                    <a:extLst>
                      <a:ext uri="{FF2B5EF4-FFF2-40B4-BE49-F238E27FC236}">
                        <a16:creationId xmlns:a16="http://schemas.microsoft.com/office/drawing/2014/main" id="{137EE812-BB7A-4B2B-9E3A-4F21F45D2F1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4" y="3406"/>
                    <a:ext cx="332" cy="147"/>
                  </a:xfrm>
                  <a:custGeom>
                    <a:avLst/>
                    <a:gdLst>
                      <a:gd name="T0" fmla="*/ 47 w 133"/>
                      <a:gd name="T1" fmla="*/ 4 h 59"/>
                      <a:gd name="T2" fmla="*/ 133 w 133"/>
                      <a:gd name="T3" fmla="*/ 59 h 59"/>
                      <a:gd name="T4" fmla="*/ 133 w 133"/>
                      <a:gd name="T5" fmla="*/ 59 h 59"/>
                      <a:gd name="T6" fmla="*/ 45 w 133"/>
                      <a:gd name="T7" fmla="*/ 0 h 59"/>
                      <a:gd name="T8" fmla="*/ 0 w 133"/>
                      <a:gd name="T9" fmla="*/ 0 h 59"/>
                      <a:gd name="T10" fmla="*/ 26 w 133"/>
                      <a:gd name="T11" fmla="*/ 4 h 59"/>
                      <a:gd name="T12" fmla="*/ 47 w 133"/>
                      <a:gd name="T13" fmla="*/ 4 h 59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33"/>
                      <a:gd name="T22" fmla="*/ 0 h 59"/>
                      <a:gd name="T23" fmla="*/ 133 w 133"/>
                      <a:gd name="T24" fmla="*/ 59 h 59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33" h="59">
                        <a:moveTo>
                          <a:pt x="47" y="4"/>
                        </a:moveTo>
                        <a:cubicBezTo>
                          <a:pt x="89" y="4"/>
                          <a:pt x="114" y="28"/>
                          <a:pt x="133" y="59"/>
                        </a:cubicBezTo>
                        <a:cubicBezTo>
                          <a:pt x="133" y="59"/>
                          <a:pt x="133" y="59"/>
                          <a:pt x="133" y="59"/>
                        </a:cubicBezTo>
                        <a:cubicBezTo>
                          <a:pt x="114" y="26"/>
                          <a:pt x="89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0" y="0"/>
                          <a:pt x="18" y="2"/>
                          <a:pt x="26" y="4"/>
                        </a:cubicBezTo>
                        <a:lnTo>
                          <a:pt x="47" y="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615" name="Freeform 953">
                    <a:extLst>
                      <a:ext uri="{FF2B5EF4-FFF2-40B4-BE49-F238E27FC236}">
                        <a16:creationId xmlns:a16="http://schemas.microsoft.com/office/drawing/2014/main" id="{1D1240EF-B0DD-41A9-9959-D8ADB202FEB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83" y="3783"/>
                    <a:ext cx="348" cy="188"/>
                  </a:xfrm>
                  <a:custGeom>
                    <a:avLst/>
                    <a:gdLst>
                      <a:gd name="T0" fmla="*/ 45 w 139"/>
                      <a:gd name="T1" fmla="*/ 0 h 75"/>
                      <a:gd name="T2" fmla="*/ 0 w 139"/>
                      <a:gd name="T3" fmla="*/ 0 h 75"/>
                      <a:gd name="T4" fmla="*/ 95 w 139"/>
                      <a:gd name="T5" fmla="*/ 75 h 75"/>
                      <a:gd name="T6" fmla="*/ 139 w 139"/>
                      <a:gd name="T7" fmla="*/ 75 h 75"/>
                      <a:gd name="T8" fmla="*/ 45 w 139"/>
                      <a:gd name="T9" fmla="*/ 0 h 7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9"/>
                      <a:gd name="T16" fmla="*/ 0 h 75"/>
                      <a:gd name="T17" fmla="*/ 139 w 139"/>
                      <a:gd name="T18" fmla="*/ 75 h 7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9" h="75">
                        <a:moveTo>
                          <a:pt x="45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20" y="42"/>
                          <a:pt x="45" y="75"/>
                          <a:pt x="95" y="75"/>
                        </a:cubicBezTo>
                        <a:cubicBezTo>
                          <a:pt x="139" y="75"/>
                          <a:pt x="139" y="75"/>
                          <a:pt x="139" y="75"/>
                        </a:cubicBezTo>
                        <a:cubicBezTo>
                          <a:pt x="90" y="75"/>
                          <a:pt x="65" y="42"/>
                          <a:pt x="45" y="0"/>
                        </a:cubicBez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616" name="Freeform 954">
                    <a:extLst>
                      <a:ext uri="{FF2B5EF4-FFF2-40B4-BE49-F238E27FC236}">
                        <a16:creationId xmlns:a16="http://schemas.microsoft.com/office/drawing/2014/main" id="{F793F1E8-1026-461E-9B7B-77D684EAF68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7938" cap="flat">
                    <a:solidFill>
                      <a:srgbClr val="0066FF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617" name="Freeform 955">
                    <a:extLst>
                      <a:ext uri="{FF2B5EF4-FFF2-40B4-BE49-F238E27FC236}">
                        <a16:creationId xmlns:a16="http://schemas.microsoft.com/office/drawing/2014/main" id="{A3933F49-8CFC-4C66-A49C-5EE4DC65EEE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4" y="3561"/>
                    <a:ext cx="107" cy="7"/>
                  </a:xfrm>
                  <a:custGeom>
                    <a:avLst/>
                    <a:gdLst>
                      <a:gd name="T0" fmla="*/ 0 w 107"/>
                      <a:gd name="T1" fmla="*/ 0 h 7"/>
                      <a:gd name="T2" fmla="*/ 104 w 107"/>
                      <a:gd name="T3" fmla="*/ 0 h 7"/>
                      <a:gd name="T4" fmla="*/ 107 w 107"/>
                      <a:gd name="T5" fmla="*/ 7 h 7"/>
                      <a:gd name="T6" fmla="*/ 5 w 107"/>
                      <a:gd name="T7" fmla="*/ 7 h 7"/>
                      <a:gd name="T8" fmla="*/ 0 w 107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7"/>
                      <a:gd name="T17" fmla="*/ 107 w 107"/>
                      <a:gd name="T18" fmla="*/ 7 h 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7">
                        <a:moveTo>
                          <a:pt x="0" y="0"/>
                        </a:moveTo>
                        <a:lnTo>
                          <a:pt x="104" y="0"/>
                        </a:lnTo>
                        <a:lnTo>
                          <a:pt x="107" y="7"/>
                        </a:lnTo>
                        <a:lnTo>
                          <a:pt x="5" y="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618" name="Freeform 956">
                    <a:extLst>
                      <a:ext uri="{FF2B5EF4-FFF2-40B4-BE49-F238E27FC236}">
                        <a16:creationId xmlns:a16="http://schemas.microsoft.com/office/drawing/2014/main" id="{F8F18225-1B8B-4C33-BAB9-612F49AFAAC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91" y="3576"/>
                    <a:ext cx="107" cy="2"/>
                  </a:xfrm>
                  <a:custGeom>
                    <a:avLst/>
                    <a:gdLst>
                      <a:gd name="T0" fmla="*/ 0 w 107"/>
                      <a:gd name="T1" fmla="*/ 0 h 2"/>
                      <a:gd name="T2" fmla="*/ 105 w 107"/>
                      <a:gd name="T3" fmla="*/ 0 h 2"/>
                      <a:gd name="T4" fmla="*/ 107 w 107"/>
                      <a:gd name="T5" fmla="*/ 2 h 2"/>
                      <a:gd name="T6" fmla="*/ 3 w 107"/>
                      <a:gd name="T7" fmla="*/ 2 h 2"/>
                      <a:gd name="T8" fmla="*/ 0 w 107"/>
                      <a:gd name="T9" fmla="*/ 0 h 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2"/>
                      <a:gd name="T17" fmla="*/ 107 w 107"/>
                      <a:gd name="T18" fmla="*/ 2 h 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2">
                        <a:moveTo>
                          <a:pt x="0" y="0"/>
                        </a:moveTo>
                        <a:lnTo>
                          <a:pt x="105" y="0"/>
                        </a:lnTo>
                        <a:lnTo>
                          <a:pt x="107" y="2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619" name="Freeform 957">
                    <a:extLst>
                      <a:ext uri="{FF2B5EF4-FFF2-40B4-BE49-F238E27FC236}">
                        <a16:creationId xmlns:a16="http://schemas.microsoft.com/office/drawing/2014/main" id="{0F1AFF8A-C500-4D91-BF65-2E61623EBC7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8" y="3773"/>
                    <a:ext cx="110" cy="8"/>
                  </a:xfrm>
                  <a:custGeom>
                    <a:avLst/>
                    <a:gdLst>
                      <a:gd name="T0" fmla="*/ 110 w 110"/>
                      <a:gd name="T1" fmla="*/ 8 h 8"/>
                      <a:gd name="T2" fmla="*/ 5 w 110"/>
                      <a:gd name="T3" fmla="*/ 8 h 8"/>
                      <a:gd name="T4" fmla="*/ 0 w 110"/>
                      <a:gd name="T5" fmla="*/ 0 h 8"/>
                      <a:gd name="T6" fmla="*/ 105 w 110"/>
                      <a:gd name="T7" fmla="*/ 0 h 8"/>
                      <a:gd name="T8" fmla="*/ 110 w 110"/>
                      <a:gd name="T9" fmla="*/ 8 h 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0"/>
                      <a:gd name="T16" fmla="*/ 0 h 8"/>
                      <a:gd name="T17" fmla="*/ 110 w 110"/>
                      <a:gd name="T18" fmla="*/ 8 h 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0" h="8">
                        <a:moveTo>
                          <a:pt x="110" y="8"/>
                        </a:moveTo>
                        <a:lnTo>
                          <a:pt x="5" y="8"/>
                        </a:lnTo>
                        <a:lnTo>
                          <a:pt x="0" y="0"/>
                        </a:lnTo>
                        <a:lnTo>
                          <a:pt x="105" y="0"/>
                        </a:lnTo>
                        <a:lnTo>
                          <a:pt x="110" y="8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620" name="Freeform 958">
                    <a:extLst>
                      <a:ext uri="{FF2B5EF4-FFF2-40B4-BE49-F238E27FC236}">
                        <a16:creationId xmlns:a16="http://schemas.microsoft.com/office/drawing/2014/main" id="{10EB9559-C62D-416A-9D98-59DF4E2B2D9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6" y="3763"/>
                    <a:ext cx="105" cy="3"/>
                  </a:xfrm>
                  <a:custGeom>
                    <a:avLst/>
                    <a:gdLst>
                      <a:gd name="T0" fmla="*/ 105 w 105"/>
                      <a:gd name="T1" fmla="*/ 3 h 3"/>
                      <a:gd name="T2" fmla="*/ 2 w 105"/>
                      <a:gd name="T3" fmla="*/ 3 h 3"/>
                      <a:gd name="T4" fmla="*/ 0 w 105"/>
                      <a:gd name="T5" fmla="*/ 0 h 3"/>
                      <a:gd name="T6" fmla="*/ 102 w 105"/>
                      <a:gd name="T7" fmla="*/ 0 h 3"/>
                      <a:gd name="T8" fmla="*/ 105 w 105"/>
                      <a:gd name="T9" fmla="*/ 3 h 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5"/>
                      <a:gd name="T16" fmla="*/ 0 h 3"/>
                      <a:gd name="T17" fmla="*/ 105 w 105"/>
                      <a:gd name="T18" fmla="*/ 3 h 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5" h="3">
                        <a:moveTo>
                          <a:pt x="105" y="3"/>
                        </a:moveTo>
                        <a:lnTo>
                          <a:pt x="2" y="3"/>
                        </a:lnTo>
                        <a:lnTo>
                          <a:pt x="0" y="0"/>
                        </a:lnTo>
                        <a:lnTo>
                          <a:pt x="102" y="0"/>
                        </a:lnTo>
                        <a:lnTo>
                          <a:pt x="105" y="3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1599" name="Group 959">
                  <a:extLst>
                    <a:ext uri="{FF2B5EF4-FFF2-40B4-BE49-F238E27FC236}">
                      <a16:creationId xmlns:a16="http://schemas.microsoft.com/office/drawing/2014/main" id="{D37B8B99-DDC4-42F6-8076-3FF182F9B6D7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 rot="-4350386">
                  <a:off x="1980" y="1488"/>
                  <a:ext cx="92" cy="56"/>
                  <a:chOff x="1054" y="3406"/>
                  <a:chExt cx="677" cy="565"/>
                </a:xfrm>
              </p:grpSpPr>
              <p:sp>
                <p:nvSpPr>
                  <p:cNvPr id="1603" name="Freeform 960">
                    <a:extLst>
                      <a:ext uri="{FF2B5EF4-FFF2-40B4-BE49-F238E27FC236}">
                        <a16:creationId xmlns:a16="http://schemas.microsoft.com/office/drawing/2014/main" id="{E0ECD891-E652-4CF1-81EB-A4566B8BBB4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604" name="Freeform 961">
                    <a:extLst>
                      <a:ext uri="{FF2B5EF4-FFF2-40B4-BE49-F238E27FC236}">
                        <a16:creationId xmlns:a16="http://schemas.microsoft.com/office/drawing/2014/main" id="{CA77938C-E2CD-4E10-A7DB-D29E60E0CAA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9" y="3408"/>
                    <a:ext cx="329" cy="148"/>
                  </a:xfrm>
                  <a:custGeom>
                    <a:avLst/>
                    <a:gdLst>
                      <a:gd name="T0" fmla="*/ 44 w 132"/>
                      <a:gd name="T1" fmla="*/ 0 h 59"/>
                      <a:gd name="T2" fmla="*/ 0 w 132"/>
                      <a:gd name="T3" fmla="*/ 0 h 59"/>
                      <a:gd name="T4" fmla="*/ 88 w 132"/>
                      <a:gd name="T5" fmla="*/ 59 h 59"/>
                      <a:gd name="T6" fmla="*/ 132 w 132"/>
                      <a:gd name="T7" fmla="*/ 59 h 59"/>
                      <a:gd name="T8" fmla="*/ 44 w 132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2"/>
                      <a:gd name="T16" fmla="*/ 0 h 59"/>
                      <a:gd name="T17" fmla="*/ 132 w 132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2" h="59">
                        <a:moveTo>
                          <a:pt x="44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43" y="0"/>
                          <a:pt x="69" y="25"/>
                          <a:pt x="88" y="59"/>
                        </a:cubicBezTo>
                        <a:cubicBezTo>
                          <a:pt x="132" y="59"/>
                          <a:pt x="132" y="59"/>
                          <a:pt x="132" y="59"/>
                        </a:cubicBezTo>
                        <a:cubicBezTo>
                          <a:pt x="113" y="25"/>
                          <a:pt x="88" y="0"/>
                          <a:pt x="44" y="0"/>
                        </a:cubicBez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605" name="Freeform 962">
                    <a:extLst>
                      <a:ext uri="{FF2B5EF4-FFF2-40B4-BE49-F238E27FC236}">
                        <a16:creationId xmlns:a16="http://schemas.microsoft.com/office/drawing/2014/main" id="{E10B37F8-7D08-47C8-A6CD-09E526C2985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4" y="3406"/>
                    <a:ext cx="332" cy="147"/>
                  </a:xfrm>
                  <a:custGeom>
                    <a:avLst/>
                    <a:gdLst>
                      <a:gd name="T0" fmla="*/ 47 w 133"/>
                      <a:gd name="T1" fmla="*/ 4 h 59"/>
                      <a:gd name="T2" fmla="*/ 133 w 133"/>
                      <a:gd name="T3" fmla="*/ 59 h 59"/>
                      <a:gd name="T4" fmla="*/ 133 w 133"/>
                      <a:gd name="T5" fmla="*/ 59 h 59"/>
                      <a:gd name="T6" fmla="*/ 45 w 133"/>
                      <a:gd name="T7" fmla="*/ 0 h 59"/>
                      <a:gd name="T8" fmla="*/ 0 w 133"/>
                      <a:gd name="T9" fmla="*/ 0 h 59"/>
                      <a:gd name="T10" fmla="*/ 26 w 133"/>
                      <a:gd name="T11" fmla="*/ 4 h 59"/>
                      <a:gd name="T12" fmla="*/ 47 w 133"/>
                      <a:gd name="T13" fmla="*/ 4 h 59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33"/>
                      <a:gd name="T22" fmla="*/ 0 h 59"/>
                      <a:gd name="T23" fmla="*/ 133 w 133"/>
                      <a:gd name="T24" fmla="*/ 59 h 59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33" h="59">
                        <a:moveTo>
                          <a:pt x="47" y="4"/>
                        </a:moveTo>
                        <a:cubicBezTo>
                          <a:pt x="89" y="4"/>
                          <a:pt x="114" y="28"/>
                          <a:pt x="133" y="59"/>
                        </a:cubicBezTo>
                        <a:cubicBezTo>
                          <a:pt x="133" y="59"/>
                          <a:pt x="133" y="59"/>
                          <a:pt x="133" y="59"/>
                        </a:cubicBezTo>
                        <a:cubicBezTo>
                          <a:pt x="114" y="26"/>
                          <a:pt x="89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0" y="0"/>
                          <a:pt x="18" y="2"/>
                          <a:pt x="26" y="4"/>
                        </a:cubicBezTo>
                        <a:lnTo>
                          <a:pt x="47" y="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606" name="Freeform 963">
                    <a:extLst>
                      <a:ext uri="{FF2B5EF4-FFF2-40B4-BE49-F238E27FC236}">
                        <a16:creationId xmlns:a16="http://schemas.microsoft.com/office/drawing/2014/main" id="{B7F23B75-60D5-415F-A588-3FCD679E7D9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83" y="3783"/>
                    <a:ext cx="348" cy="188"/>
                  </a:xfrm>
                  <a:custGeom>
                    <a:avLst/>
                    <a:gdLst>
                      <a:gd name="T0" fmla="*/ 45 w 139"/>
                      <a:gd name="T1" fmla="*/ 0 h 75"/>
                      <a:gd name="T2" fmla="*/ 0 w 139"/>
                      <a:gd name="T3" fmla="*/ 0 h 75"/>
                      <a:gd name="T4" fmla="*/ 95 w 139"/>
                      <a:gd name="T5" fmla="*/ 75 h 75"/>
                      <a:gd name="T6" fmla="*/ 139 w 139"/>
                      <a:gd name="T7" fmla="*/ 75 h 75"/>
                      <a:gd name="T8" fmla="*/ 45 w 139"/>
                      <a:gd name="T9" fmla="*/ 0 h 7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9"/>
                      <a:gd name="T16" fmla="*/ 0 h 75"/>
                      <a:gd name="T17" fmla="*/ 139 w 139"/>
                      <a:gd name="T18" fmla="*/ 75 h 7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9" h="75">
                        <a:moveTo>
                          <a:pt x="45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20" y="42"/>
                          <a:pt x="45" y="75"/>
                          <a:pt x="95" y="75"/>
                        </a:cubicBezTo>
                        <a:cubicBezTo>
                          <a:pt x="139" y="75"/>
                          <a:pt x="139" y="75"/>
                          <a:pt x="139" y="75"/>
                        </a:cubicBezTo>
                        <a:cubicBezTo>
                          <a:pt x="90" y="75"/>
                          <a:pt x="65" y="42"/>
                          <a:pt x="45" y="0"/>
                        </a:cubicBez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607" name="Freeform 964">
                    <a:extLst>
                      <a:ext uri="{FF2B5EF4-FFF2-40B4-BE49-F238E27FC236}">
                        <a16:creationId xmlns:a16="http://schemas.microsoft.com/office/drawing/2014/main" id="{08ECC7DE-8C69-429B-B266-FE2A9F901F0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7938" cap="flat">
                    <a:solidFill>
                      <a:srgbClr val="0066FF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608" name="Freeform 965">
                    <a:extLst>
                      <a:ext uri="{FF2B5EF4-FFF2-40B4-BE49-F238E27FC236}">
                        <a16:creationId xmlns:a16="http://schemas.microsoft.com/office/drawing/2014/main" id="{F8870E1D-D959-40F9-90A5-EAF004047DB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4" y="3561"/>
                    <a:ext cx="107" cy="7"/>
                  </a:xfrm>
                  <a:custGeom>
                    <a:avLst/>
                    <a:gdLst>
                      <a:gd name="T0" fmla="*/ 0 w 107"/>
                      <a:gd name="T1" fmla="*/ 0 h 7"/>
                      <a:gd name="T2" fmla="*/ 104 w 107"/>
                      <a:gd name="T3" fmla="*/ 0 h 7"/>
                      <a:gd name="T4" fmla="*/ 107 w 107"/>
                      <a:gd name="T5" fmla="*/ 7 h 7"/>
                      <a:gd name="T6" fmla="*/ 5 w 107"/>
                      <a:gd name="T7" fmla="*/ 7 h 7"/>
                      <a:gd name="T8" fmla="*/ 0 w 107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7"/>
                      <a:gd name="T17" fmla="*/ 107 w 107"/>
                      <a:gd name="T18" fmla="*/ 7 h 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7">
                        <a:moveTo>
                          <a:pt x="0" y="0"/>
                        </a:moveTo>
                        <a:lnTo>
                          <a:pt x="104" y="0"/>
                        </a:lnTo>
                        <a:lnTo>
                          <a:pt x="107" y="7"/>
                        </a:lnTo>
                        <a:lnTo>
                          <a:pt x="5" y="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609" name="Freeform 966">
                    <a:extLst>
                      <a:ext uri="{FF2B5EF4-FFF2-40B4-BE49-F238E27FC236}">
                        <a16:creationId xmlns:a16="http://schemas.microsoft.com/office/drawing/2014/main" id="{EFCEFB2F-7F55-4DF6-A0DB-F675572E317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91" y="3576"/>
                    <a:ext cx="107" cy="2"/>
                  </a:xfrm>
                  <a:custGeom>
                    <a:avLst/>
                    <a:gdLst>
                      <a:gd name="T0" fmla="*/ 0 w 107"/>
                      <a:gd name="T1" fmla="*/ 0 h 2"/>
                      <a:gd name="T2" fmla="*/ 105 w 107"/>
                      <a:gd name="T3" fmla="*/ 0 h 2"/>
                      <a:gd name="T4" fmla="*/ 107 w 107"/>
                      <a:gd name="T5" fmla="*/ 2 h 2"/>
                      <a:gd name="T6" fmla="*/ 3 w 107"/>
                      <a:gd name="T7" fmla="*/ 2 h 2"/>
                      <a:gd name="T8" fmla="*/ 0 w 107"/>
                      <a:gd name="T9" fmla="*/ 0 h 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2"/>
                      <a:gd name="T17" fmla="*/ 107 w 107"/>
                      <a:gd name="T18" fmla="*/ 2 h 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2">
                        <a:moveTo>
                          <a:pt x="0" y="0"/>
                        </a:moveTo>
                        <a:lnTo>
                          <a:pt x="105" y="0"/>
                        </a:lnTo>
                        <a:lnTo>
                          <a:pt x="107" y="2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610" name="Freeform 967">
                    <a:extLst>
                      <a:ext uri="{FF2B5EF4-FFF2-40B4-BE49-F238E27FC236}">
                        <a16:creationId xmlns:a16="http://schemas.microsoft.com/office/drawing/2014/main" id="{D2FBECE0-706F-49E5-A69C-0C90034887B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8" y="3773"/>
                    <a:ext cx="110" cy="8"/>
                  </a:xfrm>
                  <a:custGeom>
                    <a:avLst/>
                    <a:gdLst>
                      <a:gd name="T0" fmla="*/ 110 w 110"/>
                      <a:gd name="T1" fmla="*/ 8 h 8"/>
                      <a:gd name="T2" fmla="*/ 5 w 110"/>
                      <a:gd name="T3" fmla="*/ 8 h 8"/>
                      <a:gd name="T4" fmla="*/ 0 w 110"/>
                      <a:gd name="T5" fmla="*/ 0 h 8"/>
                      <a:gd name="T6" fmla="*/ 105 w 110"/>
                      <a:gd name="T7" fmla="*/ 0 h 8"/>
                      <a:gd name="T8" fmla="*/ 110 w 110"/>
                      <a:gd name="T9" fmla="*/ 8 h 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0"/>
                      <a:gd name="T16" fmla="*/ 0 h 8"/>
                      <a:gd name="T17" fmla="*/ 110 w 110"/>
                      <a:gd name="T18" fmla="*/ 8 h 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0" h="8">
                        <a:moveTo>
                          <a:pt x="110" y="8"/>
                        </a:moveTo>
                        <a:lnTo>
                          <a:pt x="5" y="8"/>
                        </a:lnTo>
                        <a:lnTo>
                          <a:pt x="0" y="0"/>
                        </a:lnTo>
                        <a:lnTo>
                          <a:pt x="105" y="0"/>
                        </a:lnTo>
                        <a:lnTo>
                          <a:pt x="110" y="8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611" name="Freeform 968">
                    <a:extLst>
                      <a:ext uri="{FF2B5EF4-FFF2-40B4-BE49-F238E27FC236}">
                        <a16:creationId xmlns:a16="http://schemas.microsoft.com/office/drawing/2014/main" id="{722F3F32-EEF3-464F-B1C8-B8972F12E03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6" y="3763"/>
                    <a:ext cx="105" cy="3"/>
                  </a:xfrm>
                  <a:custGeom>
                    <a:avLst/>
                    <a:gdLst>
                      <a:gd name="T0" fmla="*/ 105 w 105"/>
                      <a:gd name="T1" fmla="*/ 3 h 3"/>
                      <a:gd name="T2" fmla="*/ 2 w 105"/>
                      <a:gd name="T3" fmla="*/ 3 h 3"/>
                      <a:gd name="T4" fmla="*/ 0 w 105"/>
                      <a:gd name="T5" fmla="*/ 0 h 3"/>
                      <a:gd name="T6" fmla="*/ 102 w 105"/>
                      <a:gd name="T7" fmla="*/ 0 h 3"/>
                      <a:gd name="T8" fmla="*/ 105 w 105"/>
                      <a:gd name="T9" fmla="*/ 3 h 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5"/>
                      <a:gd name="T16" fmla="*/ 0 h 3"/>
                      <a:gd name="T17" fmla="*/ 105 w 105"/>
                      <a:gd name="T18" fmla="*/ 3 h 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5" h="3">
                        <a:moveTo>
                          <a:pt x="105" y="3"/>
                        </a:moveTo>
                        <a:lnTo>
                          <a:pt x="2" y="3"/>
                        </a:lnTo>
                        <a:lnTo>
                          <a:pt x="0" y="0"/>
                        </a:lnTo>
                        <a:lnTo>
                          <a:pt x="102" y="0"/>
                        </a:lnTo>
                        <a:lnTo>
                          <a:pt x="105" y="3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1600" name="Group 969">
                  <a:extLst>
                    <a:ext uri="{FF2B5EF4-FFF2-40B4-BE49-F238E27FC236}">
                      <a16:creationId xmlns:a16="http://schemas.microsoft.com/office/drawing/2014/main" id="{ECD35CF0-1D31-44F0-B013-E0916EC8EAA8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 rot="-4350386">
                  <a:off x="2050" y="1270"/>
                  <a:ext cx="90" cy="55"/>
                  <a:chOff x="480" y="3413"/>
                  <a:chExt cx="673" cy="560"/>
                </a:xfrm>
              </p:grpSpPr>
              <p:sp>
                <p:nvSpPr>
                  <p:cNvPr id="1601" name="Freeform 970">
                    <a:extLst>
                      <a:ext uri="{FF2B5EF4-FFF2-40B4-BE49-F238E27FC236}">
                        <a16:creationId xmlns:a16="http://schemas.microsoft.com/office/drawing/2014/main" id="{8757F50D-0574-4F67-B576-A2CADB14C45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602" name="Freeform 971">
                    <a:extLst>
                      <a:ext uri="{FF2B5EF4-FFF2-40B4-BE49-F238E27FC236}">
                        <a16:creationId xmlns:a16="http://schemas.microsoft.com/office/drawing/2014/main" id="{5F422DA6-2AE9-4D9D-96B6-67CC0ACA394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7938" cap="flat">
                    <a:solidFill>
                      <a:srgbClr val="343434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</p:grpSp>
          <p:grpSp>
            <p:nvGrpSpPr>
              <p:cNvPr id="1464" name="Group 972">
                <a:extLst>
                  <a:ext uri="{FF2B5EF4-FFF2-40B4-BE49-F238E27FC236}">
                    <a16:creationId xmlns:a16="http://schemas.microsoft.com/office/drawing/2014/main" id="{36A4F5CF-08B7-48CA-87C4-BDD559A03ED9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2971" y="1707"/>
                <a:ext cx="155" cy="373"/>
                <a:chOff x="932" y="1304"/>
                <a:chExt cx="141" cy="338"/>
              </a:xfrm>
            </p:grpSpPr>
            <p:grpSp>
              <p:nvGrpSpPr>
                <p:cNvPr id="1561" name="Group 973">
                  <a:extLst>
                    <a:ext uri="{FF2B5EF4-FFF2-40B4-BE49-F238E27FC236}">
                      <a16:creationId xmlns:a16="http://schemas.microsoft.com/office/drawing/2014/main" id="{8B2D68F2-8B8A-4513-AA58-68013AF0FA66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1006" y="1315"/>
                  <a:ext cx="78" cy="56"/>
                  <a:chOff x="1054" y="3406"/>
                  <a:chExt cx="677" cy="565"/>
                </a:xfrm>
              </p:grpSpPr>
              <p:sp>
                <p:nvSpPr>
                  <p:cNvPr id="1588" name="Freeform 974">
                    <a:extLst>
                      <a:ext uri="{FF2B5EF4-FFF2-40B4-BE49-F238E27FC236}">
                        <a16:creationId xmlns:a16="http://schemas.microsoft.com/office/drawing/2014/main" id="{F0ACF3D4-72B1-41F1-9576-5192E819419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589" name="Freeform 975">
                    <a:extLst>
                      <a:ext uri="{FF2B5EF4-FFF2-40B4-BE49-F238E27FC236}">
                        <a16:creationId xmlns:a16="http://schemas.microsoft.com/office/drawing/2014/main" id="{DD9B3388-F4C3-4A61-B822-94479711F8B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9" y="3408"/>
                    <a:ext cx="329" cy="148"/>
                  </a:xfrm>
                  <a:custGeom>
                    <a:avLst/>
                    <a:gdLst>
                      <a:gd name="T0" fmla="*/ 44 w 132"/>
                      <a:gd name="T1" fmla="*/ 0 h 59"/>
                      <a:gd name="T2" fmla="*/ 0 w 132"/>
                      <a:gd name="T3" fmla="*/ 0 h 59"/>
                      <a:gd name="T4" fmla="*/ 88 w 132"/>
                      <a:gd name="T5" fmla="*/ 59 h 59"/>
                      <a:gd name="T6" fmla="*/ 132 w 132"/>
                      <a:gd name="T7" fmla="*/ 59 h 59"/>
                      <a:gd name="T8" fmla="*/ 44 w 132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2"/>
                      <a:gd name="T16" fmla="*/ 0 h 59"/>
                      <a:gd name="T17" fmla="*/ 132 w 132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2" h="59">
                        <a:moveTo>
                          <a:pt x="44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43" y="0"/>
                          <a:pt x="69" y="25"/>
                          <a:pt x="88" y="59"/>
                        </a:cubicBezTo>
                        <a:cubicBezTo>
                          <a:pt x="132" y="59"/>
                          <a:pt x="132" y="59"/>
                          <a:pt x="132" y="59"/>
                        </a:cubicBezTo>
                        <a:cubicBezTo>
                          <a:pt x="113" y="25"/>
                          <a:pt x="88" y="0"/>
                          <a:pt x="44" y="0"/>
                        </a:cubicBez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590" name="Freeform 976">
                    <a:extLst>
                      <a:ext uri="{FF2B5EF4-FFF2-40B4-BE49-F238E27FC236}">
                        <a16:creationId xmlns:a16="http://schemas.microsoft.com/office/drawing/2014/main" id="{21D3E461-A4B2-4B51-8DA4-ACDF390D7D2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4" y="3406"/>
                    <a:ext cx="332" cy="147"/>
                  </a:xfrm>
                  <a:custGeom>
                    <a:avLst/>
                    <a:gdLst>
                      <a:gd name="T0" fmla="*/ 47 w 133"/>
                      <a:gd name="T1" fmla="*/ 4 h 59"/>
                      <a:gd name="T2" fmla="*/ 133 w 133"/>
                      <a:gd name="T3" fmla="*/ 59 h 59"/>
                      <a:gd name="T4" fmla="*/ 133 w 133"/>
                      <a:gd name="T5" fmla="*/ 59 h 59"/>
                      <a:gd name="T6" fmla="*/ 45 w 133"/>
                      <a:gd name="T7" fmla="*/ 0 h 59"/>
                      <a:gd name="T8" fmla="*/ 0 w 133"/>
                      <a:gd name="T9" fmla="*/ 0 h 59"/>
                      <a:gd name="T10" fmla="*/ 26 w 133"/>
                      <a:gd name="T11" fmla="*/ 4 h 59"/>
                      <a:gd name="T12" fmla="*/ 47 w 133"/>
                      <a:gd name="T13" fmla="*/ 4 h 59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33"/>
                      <a:gd name="T22" fmla="*/ 0 h 59"/>
                      <a:gd name="T23" fmla="*/ 133 w 133"/>
                      <a:gd name="T24" fmla="*/ 59 h 59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33" h="59">
                        <a:moveTo>
                          <a:pt x="47" y="4"/>
                        </a:moveTo>
                        <a:cubicBezTo>
                          <a:pt x="89" y="4"/>
                          <a:pt x="114" y="28"/>
                          <a:pt x="133" y="59"/>
                        </a:cubicBezTo>
                        <a:cubicBezTo>
                          <a:pt x="133" y="59"/>
                          <a:pt x="133" y="59"/>
                          <a:pt x="133" y="59"/>
                        </a:cubicBezTo>
                        <a:cubicBezTo>
                          <a:pt x="114" y="26"/>
                          <a:pt x="89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0" y="0"/>
                          <a:pt x="18" y="2"/>
                          <a:pt x="26" y="4"/>
                        </a:cubicBezTo>
                        <a:lnTo>
                          <a:pt x="47" y="4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591" name="Freeform 977">
                    <a:extLst>
                      <a:ext uri="{FF2B5EF4-FFF2-40B4-BE49-F238E27FC236}">
                        <a16:creationId xmlns:a16="http://schemas.microsoft.com/office/drawing/2014/main" id="{991A072D-3A74-4036-B301-E17FAF20C04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83" y="3783"/>
                    <a:ext cx="348" cy="188"/>
                  </a:xfrm>
                  <a:custGeom>
                    <a:avLst/>
                    <a:gdLst>
                      <a:gd name="T0" fmla="*/ 45 w 139"/>
                      <a:gd name="T1" fmla="*/ 0 h 75"/>
                      <a:gd name="T2" fmla="*/ 0 w 139"/>
                      <a:gd name="T3" fmla="*/ 0 h 75"/>
                      <a:gd name="T4" fmla="*/ 95 w 139"/>
                      <a:gd name="T5" fmla="*/ 75 h 75"/>
                      <a:gd name="T6" fmla="*/ 139 w 139"/>
                      <a:gd name="T7" fmla="*/ 75 h 75"/>
                      <a:gd name="T8" fmla="*/ 45 w 139"/>
                      <a:gd name="T9" fmla="*/ 0 h 7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9"/>
                      <a:gd name="T16" fmla="*/ 0 h 75"/>
                      <a:gd name="T17" fmla="*/ 139 w 139"/>
                      <a:gd name="T18" fmla="*/ 75 h 7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9" h="75">
                        <a:moveTo>
                          <a:pt x="45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20" y="42"/>
                          <a:pt x="45" y="75"/>
                          <a:pt x="95" y="75"/>
                        </a:cubicBezTo>
                        <a:cubicBezTo>
                          <a:pt x="139" y="75"/>
                          <a:pt x="139" y="75"/>
                          <a:pt x="139" y="75"/>
                        </a:cubicBezTo>
                        <a:cubicBezTo>
                          <a:pt x="90" y="75"/>
                          <a:pt x="65" y="42"/>
                          <a:pt x="45" y="0"/>
                        </a:cubicBez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592" name="Freeform 978">
                    <a:extLst>
                      <a:ext uri="{FF2B5EF4-FFF2-40B4-BE49-F238E27FC236}">
                        <a16:creationId xmlns:a16="http://schemas.microsoft.com/office/drawing/2014/main" id="{196D6CA6-EBA4-4F29-A4FA-30200C3DFA6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7938" cap="flat">
                    <a:solidFill>
                      <a:srgbClr val="343434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593" name="Freeform 979">
                    <a:extLst>
                      <a:ext uri="{FF2B5EF4-FFF2-40B4-BE49-F238E27FC236}">
                        <a16:creationId xmlns:a16="http://schemas.microsoft.com/office/drawing/2014/main" id="{CD740564-9468-4FBC-96D0-A4AF761AFED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4" y="3561"/>
                    <a:ext cx="107" cy="7"/>
                  </a:xfrm>
                  <a:custGeom>
                    <a:avLst/>
                    <a:gdLst>
                      <a:gd name="T0" fmla="*/ 0 w 107"/>
                      <a:gd name="T1" fmla="*/ 0 h 7"/>
                      <a:gd name="T2" fmla="*/ 104 w 107"/>
                      <a:gd name="T3" fmla="*/ 0 h 7"/>
                      <a:gd name="T4" fmla="*/ 107 w 107"/>
                      <a:gd name="T5" fmla="*/ 7 h 7"/>
                      <a:gd name="T6" fmla="*/ 5 w 107"/>
                      <a:gd name="T7" fmla="*/ 7 h 7"/>
                      <a:gd name="T8" fmla="*/ 0 w 107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7"/>
                      <a:gd name="T17" fmla="*/ 107 w 107"/>
                      <a:gd name="T18" fmla="*/ 7 h 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7">
                        <a:moveTo>
                          <a:pt x="0" y="0"/>
                        </a:moveTo>
                        <a:lnTo>
                          <a:pt x="104" y="0"/>
                        </a:lnTo>
                        <a:lnTo>
                          <a:pt x="107" y="7"/>
                        </a:lnTo>
                        <a:lnTo>
                          <a:pt x="5" y="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594" name="Freeform 980">
                    <a:extLst>
                      <a:ext uri="{FF2B5EF4-FFF2-40B4-BE49-F238E27FC236}">
                        <a16:creationId xmlns:a16="http://schemas.microsoft.com/office/drawing/2014/main" id="{2127E05B-09D7-4FAD-BCFC-5807A798CF1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91" y="3576"/>
                    <a:ext cx="107" cy="2"/>
                  </a:xfrm>
                  <a:custGeom>
                    <a:avLst/>
                    <a:gdLst>
                      <a:gd name="T0" fmla="*/ 0 w 107"/>
                      <a:gd name="T1" fmla="*/ 0 h 2"/>
                      <a:gd name="T2" fmla="*/ 105 w 107"/>
                      <a:gd name="T3" fmla="*/ 0 h 2"/>
                      <a:gd name="T4" fmla="*/ 107 w 107"/>
                      <a:gd name="T5" fmla="*/ 2 h 2"/>
                      <a:gd name="T6" fmla="*/ 3 w 107"/>
                      <a:gd name="T7" fmla="*/ 2 h 2"/>
                      <a:gd name="T8" fmla="*/ 0 w 107"/>
                      <a:gd name="T9" fmla="*/ 0 h 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2"/>
                      <a:gd name="T17" fmla="*/ 107 w 107"/>
                      <a:gd name="T18" fmla="*/ 2 h 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2">
                        <a:moveTo>
                          <a:pt x="0" y="0"/>
                        </a:moveTo>
                        <a:lnTo>
                          <a:pt x="105" y="0"/>
                        </a:lnTo>
                        <a:lnTo>
                          <a:pt x="107" y="2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595" name="Freeform 981">
                    <a:extLst>
                      <a:ext uri="{FF2B5EF4-FFF2-40B4-BE49-F238E27FC236}">
                        <a16:creationId xmlns:a16="http://schemas.microsoft.com/office/drawing/2014/main" id="{85343863-17CC-40C4-B3AE-DC41FDB5CBD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8" y="3773"/>
                    <a:ext cx="110" cy="8"/>
                  </a:xfrm>
                  <a:custGeom>
                    <a:avLst/>
                    <a:gdLst>
                      <a:gd name="T0" fmla="*/ 110 w 110"/>
                      <a:gd name="T1" fmla="*/ 8 h 8"/>
                      <a:gd name="T2" fmla="*/ 5 w 110"/>
                      <a:gd name="T3" fmla="*/ 8 h 8"/>
                      <a:gd name="T4" fmla="*/ 0 w 110"/>
                      <a:gd name="T5" fmla="*/ 0 h 8"/>
                      <a:gd name="T6" fmla="*/ 105 w 110"/>
                      <a:gd name="T7" fmla="*/ 0 h 8"/>
                      <a:gd name="T8" fmla="*/ 110 w 110"/>
                      <a:gd name="T9" fmla="*/ 8 h 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0"/>
                      <a:gd name="T16" fmla="*/ 0 h 8"/>
                      <a:gd name="T17" fmla="*/ 110 w 110"/>
                      <a:gd name="T18" fmla="*/ 8 h 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0" h="8">
                        <a:moveTo>
                          <a:pt x="110" y="8"/>
                        </a:moveTo>
                        <a:lnTo>
                          <a:pt x="5" y="8"/>
                        </a:lnTo>
                        <a:lnTo>
                          <a:pt x="0" y="0"/>
                        </a:lnTo>
                        <a:lnTo>
                          <a:pt x="105" y="0"/>
                        </a:lnTo>
                        <a:lnTo>
                          <a:pt x="110" y="8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596" name="Freeform 982">
                    <a:extLst>
                      <a:ext uri="{FF2B5EF4-FFF2-40B4-BE49-F238E27FC236}">
                        <a16:creationId xmlns:a16="http://schemas.microsoft.com/office/drawing/2014/main" id="{FB5FB429-559C-461F-9CC1-BCDC8C92038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6" y="3763"/>
                    <a:ext cx="105" cy="3"/>
                  </a:xfrm>
                  <a:custGeom>
                    <a:avLst/>
                    <a:gdLst>
                      <a:gd name="T0" fmla="*/ 105 w 105"/>
                      <a:gd name="T1" fmla="*/ 3 h 3"/>
                      <a:gd name="T2" fmla="*/ 2 w 105"/>
                      <a:gd name="T3" fmla="*/ 3 h 3"/>
                      <a:gd name="T4" fmla="*/ 0 w 105"/>
                      <a:gd name="T5" fmla="*/ 0 h 3"/>
                      <a:gd name="T6" fmla="*/ 102 w 105"/>
                      <a:gd name="T7" fmla="*/ 0 h 3"/>
                      <a:gd name="T8" fmla="*/ 105 w 105"/>
                      <a:gd name="T9" fmla="*/ 3 h 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5"/>
                      <a:gd name="T16" fmla="*/ 0 h 3"/>
                      <a:gd name="T17" fmla="*/ 105 w 105"/>
                      <a:gd name="T18" fmla="*/ 3 h 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5" h="3">
                        <a:moveTo>
                          <a:pt x="105" y="3"/>
                        </a:moveTo>
                        <a:lnTo>
                          <a:pt x="2" y="3"/>
                        </a:lnTo>
                        <a:lnTo>
                          <a:pt x="0" y="0"/>
                        </a:lnTo>
                        <a:lnTo>
                          <a:pt x="102" y="0"/>
                        </a:lnTo>
                        <a:lnTo>
                          <a:pt x="105" y="3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1562" name="Group 983">
                  <a:extLst>
                    <a:ext uri="{FF2B5EF4-FFF2-40B4-BE49-F238E27FC236}">
                      <a16:creationId xmlns:a16="http://schemas.microsoft.com/office/drawing/2014/main" id="{F524CFBE-0748-40FD-9C9B-4FE76DB9AFA6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984" y="1380"/>
                  <a:ext cx="79" cy="56"/>
                  <a:chOff x="480" y="3413"/>
                  <a:chExt cx="673" cy="560"/>
                </a:xfrm>
              </p:grpSpPr>
              <p:sp>
                <p:nvSpPr>
                  <p:cNvPr id="1586" name="Freeform 984">
                    <a:extLst>
                      <a:ext uri="{FF2B5EF4-FFF2-40B4-BE49-F238E27FC236}">
                        <a16:creationId xmlns:a16="http://schemas.microsoft.com/office/drawing/2014/main" id="{8FC80DD4-3754-4E95-861A-3B7A5D9967C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587" name="Freeform 985">
                    <a:extLst>
                      <a:ext uri="{FF2B5EF4-FFF2-40B4-BE49-F238E27FC236}">
                        <a16:creationId xmlns:a16="http://schemas.microsoft.com/office/drawing/2014/main" id="{32A6F583-AB8C-4393-AC03-E4A03E68B4F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7938" cap="flat">
                    <a:solidFill>
                      <a:srgbClr val="FF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1563" name="Group 986">
                  <a:extLst>
                    <a:ext uri="{FF2B5EF4-FFF2-40B4-BE49-F238E27FC236}">
                      <a16:creationId xmlns:a16="http://schemas.microsoft.com/office/drawing/2014/main" id="{03D0D290-4ECD-4CF8-B188-F323BB558178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963" y="1443"/>
                  <a:ext cx="79" cy="56"/>
                  <a:chOff x="1054" y="3406"/>
                  <a:chExt cx="677" cy="565"/>
                </a:xfrm>
              </p:grpSpPr>
              <p:sp>
                <p:nvSpPr>
                  <p:cNvPr id="1577" name="Freeform 987">
                    <a:extLst>
                      <a:ext uri="{FF2B5EF4-FFF2-40B4-BE49-F238E27FC236}">
                        <a16:creationId xmlns:a16="http://schemas.microsoft.com/office/drawing/2014/main" id="{D2E977B6-2BB0-4B7C-BA09-863D098F9E5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578" name="Freeform 988">
                    <a:extLst>
                      <a:ext uri="{FF2B5EF4-FFF2-40B4-BE49-F238E27FC236}">
                        <a16:creationId xmlns:a16="http://schemas.microsoft.com/office/drawing/2014/main" id="{7AF7C1BE-3D04-41B7-B4D5-E0D287B7007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9" y="3408"/>
                    <a:ext cx="329" cy="148"/>
                  </a:xfrm>
                  <a:custGeom>
                    <a:avLst/>
                    <a:gdLst>
                      <a:gd name="T0" fmla="*/ 44 w 132"/>
                      <a:gd name="T1" fmla="*/ 0 h 59"/>
                      <a:gd name="T2" fmla="*/ 0 w 132"/>
                      <a:gd name="T3" fmla="*/ 0 h 59"/>
                      <a:gd name="T4" fmla="*/ 88 w 132"/>
                      <a:gd name="T5" fmla="*/ 59 h 59"/>
                      <a:gd name="T6" fmla="*/ 132 w 132"/>
                      <a:gd name="T7" fmla="*/ 59 h 59"/>
                      <a:gd name="T8" fmla="*/ 44 w 132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2"/>
                      <a:gd name="T16" fmla="*/ 0 h 59"/>
                      <a:gd name="T17" fmla="*/ 132 w 132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2" h="59">
                        <a:moveTo>
                          <a:pt x="44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43" y="0"/>
                          <a:pt x="69" y="25"/>
                          <a:pt x="88" y="59"/>
                        </a:cubicBezTo>
                        <a:cubicBezTo>
                          <a:pt x="132" y="59"/>
                          <a:pt x="132" y="59"/>
                          <a:pt x="132" y="59"/>
                        </a:cubicBezTo>
                        <a:cubicBezTo>
                          <a:pt x="113" y="25"/>
                          <a:pt x="88" y="0"/>
                          <a:pt x="44" y="0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579" name="Freeform 989">
                    <a:extLst>
                      <a:ext uri="{FF2B5EF4-FFF2-40B4-BE49-F238E27FC236}">
                        <a16:creationId xmlns:a16="http://schemas.microsoft.com/office/drawing/2014/main" id="{74C1A50C-2EC7-44CF-883F-A738CBBB173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4" y="3406"/>
                    <a:ext cx="332" cy="147"/>
                  </a:xfrm>
                  <a:custGeom>
                    <a:avLst/>
                    <a:gdLst>
                      <a:gd name="T0" fmla="*/ 47 w 133"/>
                      <a:gd name="T1" fmla="*/ 4 h 59"/>
                      <a:gd name="T2" fmla="*/ 133 w 133"/>
                      <a:gd name="T3" fmla="*/ 59 h 59"/>
                      <a:gd name="T4" fmla="*/ 133 w 133"/>
                      <a:gd name="T5" fmla="*/ 59 h 59"/>
                      <a:gd name="T6" fmla="*/ 45 w 133"/>
                      <a:gd name="T7" fmla="*/ 0 h 59"/>
                      <a:gd name="T8" fmla="*/ 0 w 133"/>
                      <a:gd name="T9" fmla="*/ 0 h 59"/>
                      <a:gd name="T10" fmla="*/ 26 w 133"/>
                      <a:gd name="T11" fmla="*/ 4 h 59"/>
                      <a:gd name="T12" fmla="*/ 47 w 133"/>
                      <a:gd name="T13" fmla="*/ 4 h 59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33"/>
                      <a:gd name="T22" fmla="*/ 0 h 59"/>
                      <a:gd name="T23" fmla="*/ 133 w 133"/>
                      <a:gd name="T24" fmla="*/ 59 h 59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33" h="59">
                        <a:moveTo>
                          <a:pt x="47" y="4"/>
                        </a:moveTo>
                        <a:cubicBezTo>
                          <a:pt x="89" y="4"/>
                          <a:pt x="114" y="28"/>
                          <a:pt x="133" y="59"/>
                        </a:cubicBezTo>
                        <a:cubicBezTo>
                          <a:pt x="133" y="59"/>
                          <a:pt x="133" y="59"/>
                          <a:pt x="133" y="59"/>
                        </a:cubicBezTo>
                        <a:cubicBezTo>
                          <a:pt x="114" y="26"/>
                          <a:pt x="89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0" y="0"/>
                          <a:pt x="18" y="2"/>
                          <a:pt x="26" y="4"/>
                        </a:cubicBezTo>
                        <a:lnTo>
                          <a:pt x="47" y="4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580" name="Freeform 990">
                    <a:extLst>
                      <a:ext uri="{FF2B5EF4-FFF2-40B4-BE49-F238E27FC236}">
                        <a16:creationId xmlns:a16="http://schemas.microsoft.com/office/drawing/2014/main" id="{7C2F5459-BEF7-48E6-9417-D5990053498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83" y="3783"/>
                    <a:ext cx="348" cy="188"/>
                  </a:xfrm>
                  <a:custGeom>
                    <a:avLst/>
                    <a:gdLst>
                      <a:gd name="T0" fmla="*/ 45 w 139"/>
                      <a:gd name="T1" fmla="*/ 0 h 75"/>
                      <a:gd name="T2" fmla="*/ 0 w 139"/>
                      <a:gd name="T3" fmla="*/ 0 h 75"/>
                      <a:gd name="T4" fmla="*/ 95 w 139"/>
                      <a:gd name="T5" fmla="*/ 75 h 75"/>
                      <a:gd name="T6" fmla="*/ 139 w 139"/>
                      <a:gd name="T7" fmla="*/ 75 h 75"/>
                      <a:gd name="T8" fmla="*/ 45 w 139"/>
                      <a:gd name="T9" fmla="*/ 0 h 7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9"/>
                      <a:gd name="T16" fmla="*/ 0 h 75"/>
                      <a:gd name="T17" fmla="*/ 139 w 139"/>
                      <a:gd name="T18" fmla="*/ 75 h 7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9" h="75">
                        <a:moveTo>
                          <a:pt x="45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20" y="42"/>
                          <a:pt x="45" y="75"/>
                          <a:pt x="95" y="75"/>
                        </a:cubicBezTo>
                        <a:cubicBezTo>
                          <a:pt x="139" y="75"/>
                          <a:pt x="139" y="75"/>
                          <a:pt x="139" y="75"/>
                        </a:cubicBezTo>
                        <a:cubicBezTo>
                          <a:pt x="90" y="75"/>
                          <a:pt x="65" y="42"/>
                          <a:pt x="45" y="0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581" name="Freeform 991">
                    <a:extLst>
                      <a:ext uri="{FF2B5EF4-FFF2-40B4-BE49-F238E27FC236}">
                        <a16:creationId xmlns:a16="http://schemas.microsoft.com/office/drawing/2014/main" id="{56B36F34-A19B-4745-8FFE-48107A885FA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7938" cap="flat">
                    <a:solidFill>
                      <a:srgbClr val="FF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582" name="Freeform 992">
                    <a:extLst>
                      <a:ext uri="{FF2B5EF4-FFF2-40B4-BE49-F238E27FC236}">
                        <a16:creationId xmlns:a16="http://schemas.microsoft.com/office/drawing/2014/main" id="{0D36D79E-EADB-49D2-96D0-9ADA717D8C4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4" y="3561"/>
                    <a:ext cx="107" cy="7"/>
                  </a:xfrm>
                  <a:custGeom>
                    <a:avLst/>
                    <a:gdLst>
                      <a:gd name="T0" fmla="*/ 0 w 107"/>
                      <a:gd name="T1" fmla="*/ 0 h 7"/>
                      <a:gd name="T2" fmla="*/ 104 w 107"/>
                      <a:gd name="T3" fmla="*/ 0 h 7"/>
                      <a:gd name="T4" fmla="*/ 107 w 107"/>
                      <a:gd name="T5" fmla="*/ 7 h 7"/>
                      <a:gd name="T6" fmla="*/ 5 w 107"/>
                      <a:gd name="T7" fmla="*/ 7 h 7"/>
                      <a:gd name="T8" fmla="*/ 0 w 107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7"/>
                      <a:gd name="T17" fmla="*/ 107 w 107"/>
                      <a:gd name="T18" fmla="*/ 7 h 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7">
                        <a:moveTo>
                          <a:pt x="0" y="0"/>
                        </a:moveTo>
                        <a:lnTo>
                          <a:pt x="104" y="0"/>
                        </a:lnTo>
                        <a:lnTo>
                          <a:pt x="107" y="7"/>
                        </a:lnTo>
                        <a:lnTo>
                          <a:pt x="5" y="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583" name="Freeform 993">
                    <a:extLst>
                      <a:ext uri="{FF2B5EF4-FFF2-40B4-BE49-F238E27FC236}">
                        <a16:creationId xmlns:a16="http://schemas.microsoft.com/office/drawing/2014/main" id="{05C224A0-7E21-4542-AD68-577C3B09379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91" y="3576"/>
                    <a:ext cx="107" cy="2"/>
                  </a:xfrm>
                  <a:custGeom>
                    <a:avLst/>
                    <a:gdLst>
                      <a:gd name="T0" fmla="*/ 0 w 107"/>
                      <a:gd name="T1" fmla="*/ 0 h 2"/>
                      <a:gd name="T2" fmla="*/ 105 w 107"/>
                      <a:gd name="T3" fmla="*/ 0 h 2"/>
                      <a:gd name="T4" fmla="*/ 107 w 107"/>
                      <a:gd name="T5" fmla="*/ 2 h 2"/>
                      <a:gd name="T6" fmla="*/ 3 w 107"/>
                      <a:gd name="T7" fmla="*/ 2 h 2"/>
                      <a:gd name="T8" fmla="*/ 0 w 107"/>
                      <a:gd name="T9" fmla="*/ 0 h 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2"/>
                      <a:gd name="T17" fmla="*/ 107 w 107"/>
                      <a:gd name="T18" fmla="*/ 2 h 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2">
                        <a:moveTo>
                          <a:pt x="0" y="0"/>
                        </a:moveTo>
                        <a:lnTo>
                          <a:pt x="105" y="0"/>
                        </a:lnTo>
                        <a:lnTo>
                          <a:pt x="107" y="2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584" name="Freeform 994">
                    <a:extLst>
                      <a:ext uri="{FF2B5EF4-FFF2-40B4-BE49-F238E27FC236}">
                        <a16:creationId xmlns:a16="http://schemas.microsoft.com/office/drawing/2014/main" id="{8B3DDFFA-AB82-4C33-9FC4-ECD3A7D0274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8" y="3773"/>
                    <a:ext cx="110" cy="8"/>
                  </a:xfrm>
                  <a:custGeom>
                    <a:avLst/>
                    <a:gdLst>
                      <a:gd name="T0" fmla="*/ 110 w 110"/>
                      <a:gd name="T1" fmla="*/ 8 h 8"/>
                      <a:gd name="T2" fmla="*/ 5 w 110"/>
                      <a:gd name="T3" fmla="*/ 8 h 8"/>
                      <a:gd name="T4" fmla="*/ 0 w 110"/>
                      <a:gd name="T5" fmla="*/ 0 h 8"/>
                      <a:gd name="T6" fmla="*/ 105 w 110"/>
                      <a:gd name="T7" fmla="*/ 0 h 8"/>
                      <a:gd name="T8" fmla="*/ 110 w 110"/>
                      <a:gd name="T9" fmla="*/ 8 h 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0"/>
                      <a:gd name="T16" fmla="*/ 0 h 8"/>
                      <a:gd name="T17" fmla="*/ 110 w 110"/>
                      <a:gd name="T18" fmla="*/ 8 h 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0" h="8">
                        <a:moveTo>
                          <a:pt x="110" y="8"/>
                        </a:moveTo>
                        <a:lnTo>
                          <a:pt x="5" y="8"/>
                        </a:lnTo>
                        <a:lnTo>
                          <a:pt x="0" y="0"/>
                        </a:lnTo>
                        <a:lnTo>
                          <a:pt x="105" y="0"/>
                        </a:lnTo>
                        <a:lnTo>
                          <a:pt x="110" y="8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585" name="Freeform 995">
                    <a:extLst>
                      <a:ext uri="{FF2B5EF4-FFF2-40B4-BE49-F238E27FC236}">
                        <a16:creationId xmlns:a16="http://schemas.microsoft.com/office/drawing/2014/main" id="{C550341A-B35E-41EF-9FA6-979B5224862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6" y="3763"/>
                    <a:ext cx="105" cy="3"/>
                  </a:xfrm>
                  <a:custGeom>
                    <a:avLst/>
                    <a:gdLst>
                      <a:gd name="T0" fmla="*/ 105 w 105"/>
                      <a:gd name="T1" fmla="*/ 3 h 3"/>
                      <a:gd name="T2" fmla="*/ 2 w 105"/>
                      <a:gd name="T3" fmla="*/ 3 h 3"/>
                      <a:gd name="T4" fmla="*/ 0 w 105"/>
                      <a:gd name="T5" fmla="*/ 0 h 3"/>
                      <a:gd name="T6" fmla="*/ 102 w 105"/>
                      <a:gd name="T7" fmla="*/ 0 h 3"/>
                      <a:gd name="T8" fmla="*/ 105 w 105"/>
                      <a:gd name="T9" fmla="*/ 3 h 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5"/>
                      <a:gd name="T16" fmla="*/ 0 h 3"/>
                      <a:gd name="T17" fmla="*/ 105 w 105"/>
                      <a:gd name="T18" fmla="*/ 3 h 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5" h="3">
                        <a:moveTo>
                          <a:pt x="105" y="3"/>
                        </a:moveTo>
                        <a:lnTo>
                          <a:pt x="2" y="3"/>
                        </a:lnTo>
                        <a:lnTo>
                          <a:pt x="0" y="0"/>
                        </a:lnTo>
                        <a:lnTo>
                          <a:pt x="102" y="0"/>
                        </a:lnTo>
                        <a:lnTo>
                          <a:pt x="105" y="3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1564" name="Group 996">
                  <a:extLst>
                    <a:ext uri="{FF2B5EF4-FFF2-40B4-BE49-F238E27FC236}">
                      <a16:creationId xmlns:a16="http://schemas.microsoft.com/office/drawing/2014/main" id="{F904E636-4AA0-4059-BE74-F98CD8674680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943" y="1507"/>
                  <a:ext cx="78" cy="56"/>
                  <a:chOff x="480" y="3413"/>
                  <a:chExt cx="673" cy="560"/>
                </a:xfrm>
              </p:grpSpPr>
              <p:sp>
                <p:nvSpPr>
                  <p:cNvPr id="1575" name="Freeform 997">
                    <a:extLst>
                      <a:ext uri="{FF2B5EF4-FFF2-40B4-BE49-F238E27FC236}">
                        <a16:creationId xmlns:a16="http://schemas.microsoft.com/office/drawing/2014/main" id="{5FB98064-EE48-40FA-BD75-64E6BDA1C31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576" name="Freeform 998">
                    <a:extLst>
                      <a:ext uri="{FF2B5EF4-FFF2-40B4-BE49-F238E27FC236}">
                        <a16:creationId xmlns:a16="http://schemas.microsoft.com/office/drawing/2014/main" id="{D3163682-E259-460F-9221-980F609EDD8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7938" cap="flat">
                    <a:solidFill>
                      <a:srgbClr val="FF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1565" name="Group 999">
                  <a:extLst>
                    <a:ext uri="{FF2B5EF4-FFF2-40B4-BE49-F238E27FC236}">
                      <a16:creationId xmlns:a16="http://schemas.microsoft.com/office/drawing/2014/main" id="{F215A9B9-3971-4E5E-9891-74CC9D9D4722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920" y="1575"/>
                  <a:ext cx="79" cy="56"/>
                  <a:chOff x="1054" y="3406"/>
                  <a:chExt cx="677" cy="565"/>
                </a:xfrm>
              </p:grpSpPr>
              <p:sp>
                <p:nvSpPr>
                  <p:cNvPr id="1566" name="Freeform 1000">
                    <a:extLst>
                      <a:ext uri="{FF2B5EF4-FFF2-40B4-BE49-F238E27FC236}">
                        <a16:creationId xmlns:a16="http://schemas.microsoft.com/office/drawing/2014/main" id="{9B98D8E1-9B43-448F-BF6B-5322623E31B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567" name="Freeform 1001">
                    <a:extLst>
                      <a:ext uri="{FF2B5EF4-FFF2-40B4-BE49-F238E27FC236}">
                        <a16:creationId xmlns:a16="http://schemas.microsoft.com/office/drawing/2014/main" id="{6936E718-29A1-40D9-A5A7-E7610EDEAF1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9" y="3408"/>
                    <a:ext cx="329" cy="148"/>
                  </a:xfrm>
                  <a:custGeom>
                    <a:avLst/>
                    <a:gdLst>
                      <a:gd name="T0" fmla="*/ 44 w 132"/>
                      <a:gd name="T1" fmla="*/ 0 h 59"/>
                      <a:gd name="T2" fmla="*/ 0 w 132"/>
                      <a:gd name="T3" fmla="*/ 0 h 59"/>
                      <a:gd name="T4" fmla="*/ 88 w 132"/>
                      <a:gd name="T5" fmla="*/ 59 h 59"/>
                      <a:gd name="T6" fmla="*/ 132 w 132"/>
                      <a:gd name="T7" fmla="*/ 59 h 59"/>
                      <a:gd name="T8" fmla="*/ 44 w 132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2"/>
                      <a:gd name="T16" fmla="*/ 0 h 59"/>
                      <a:gd name="T17" fmla="*/ 132 w 132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2" h="59">
                        <a:moveTo>
                          <a:pt x="44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43" y="0"/>
                          <a:pt x="69" y="25"/>
                          <a:pt x="88" y="59"/>
                        </a:cubicBezTo>
                        <a:cubicBezTo>
                          <a:pt x="132" y="59"/>
                          <a:pt x="132" y="59"/>
                          <a:pt x="132" y="59"/>
                        </a:cubicBezTo>
                        <a:cubicBezTo>
                          <a:pt x="113" y="25"/>
                          <a:pt x="88" y="0"/>
                          <a:pt x="44" y="0"/>
                        </a:cubicBez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568" name="Freeform 1002">
                    <a:extLst>
                      <a:ext uri="{FF2B5EF4-FFF2-40B4-BE49-F238E27FC236}">
                        <a16:creationId xmlns:a16="http://schemas.microsoft.com/office/drawing/2014/main" id="{75E59FC3-6D8A-47E9-8240-A234CB8C5CD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4" y="3406"/>
                    <a:ext cx="332" cy="147"/>
                  </a:xfrm>
                  <a:custGeom>
                    <a:avLst/>
                    <a:gdLst>
                      <a:gd name="T0" fmla="*/ 47 w 133"/>
                      <a:gd name="T1" fmla="*/ 4 h 59"/>
                      <a:gd name="T2" fmla="*/ 133 w 133"/>
                      <a:gd name="T3" fmla="*/ 59 h 59"/>
                      <a:gd name="T4" fmla="*/ 133 w 133"/>
                      <a:gd name="T5" fmla="*/ 59 h 59"/>
                      <a:gd name="T6" fmla="*/ 45 w 133"/>
                      <a:gd name="T7" fmla="*/ 0 h 59"/>
                      <a:gd name="T8" fmla="*/ 0 w 133"/>
                      <a:gd name="T9" fmla="*/ 0 h 59"/>
                      <a:gd name="T10" fmla="*/ 26 w 133"/>
                      <a:gd name="T11" fmla="*/ 4 h 59"/>
                      <a:gd name="T12" fmla="*/ 47 w 133"/>
                      <a:gd name="T13" fmla="*/ 4 h 59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33"/>
                      <a:gd name="T22" fmla="*/ 0 h 59"/>
                      <a:gd name="T23" fmla="*/ 133 w 133"/>
                      <a:gd name="T24" fmla="*/ 59 h 59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33" h="59">
                        <a:moveTo>
                          <a:pt x="47" y="4"/>
                        </a:moveTo>
                        <a:cubicBezTo>
                          <a:pt x="89" y="4"/>
                          <a:pt x="114" y="28"/>
                          <a:pt x="133" y="59"/>
                        </a:cubicBezTo>
                        <a:cubicBezTo>
                          <a:pt x="133" y="59"/>
                          <a:pt x="133" y="59"/>
                          <a:pt x="133" y="59"/>
                        </a:cubicBezTo>
                        <a:cubicBezTo>
                          <a:pt x="114" y="26"/>
                          <a:pt x="89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0" y="0"/>
                          <a:pt x="18" y="2"/>
                          <a:pt x="26" y="4"/>
                        </a:cubicBezTo>
                        <a:lnTo>
                          <a:pt x="47" y="4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569" name="Freeform 1003">
                    <a:extLst>
                      <a:ext uri="{FF2B5EF4-FFF2-40B4-BE49-F238E27FC236}">
                        <a16:creationId xmlns:a16="http://schemas.microsoft.com/office/drawing/2014/main" id="{AA62B430-9AE2-4BD8-BB07-DF39773143B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83" y="3783"/>
                    <a:ext cx="348" cy="188"/>
                  </a:xfrm>
                  <a:custGeom>
                    <a:avLst/>
                    <a:gdLst>
                      <a:gd name="T0" fmla="*/ 45 w 139"/>
                      <a:gd name="T1" fmla="*/ 0 h 75"/>
                      <a:gd name="T2" fmla="*/ 0 w 139"/>
                      <a:gd name="T3" fmla="*/ 0 h 75"/>
                      <a:gd name="T4" fmla="*/ 95 w 139"/>
                      <a:gd name="T5" fmla="*/ 75 h 75"/>
                      <a:gd name="T6" fmla="*/ 139 w 139"/>
                      <a:gd name="T7" fmla="*/ 75 h 75"/>
                      <a:gd name="T8" fmla="*/ 45 w 139"/>
                      <a:gd name="T9" fmla="*/ 0 h 7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9"/>
                      <a:gd name="T16" fmla="*/ 0 h 75"/>
                      <a:gd name="T17" fmla="*/ 139 w 139"/>
                      <a:gd name="T18" fmla="*/ 75 h 7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9" h="75">
                        <a:moveTo>
                          <a:pt x="45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20" y="42"/>
                          <a:pt x="45" y="75"/>
                          <a:pt x="95" y="75"/>
                        </a:cubicBezTo>
                        <a:cubicBezTo>
                          <a:pt x="139" y="75"/>
                          <a:pt x="139" y="75"/>
                          <a:pt x="139" y="75"/>
                        </a:cubicBezTo>
                        <a:cubicBezTo>
                          <a:pt x="90" y="75"/>
                          <a:pt x="65" y="42"/>
                          <a:pt x="45" y="0"/>
                        </a:cubicBez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570" name="Freeform 1004">
                    <a:extLst>
                      <a:ext uri="{FF2B5EF4-FFF2-40B4-BE49-F238E27FC236}">
                        <a16:creationId xmlns:a16="http://schemas.microsoft.com/office/drawing/2014/main" id="{3B17F2F3-B14B-45ED-AE7E-E41ACDA8E00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7938" cap="flat">
                    <a:solidFill>
                      <a:srgbClr val="343434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571" name="Freeform 1005">
                    <a:extLst>
                      <a:ext uri="{FF2B5EF4-FFF2-40B4-BE49-F238E27FC236}">
                        <a16:creationId xmlns:a16="http://schemas.microsoft.com/office/drawing/2014/main" id="{8F54A23B-2C4B-41A6-BCC0-75CDD475557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4" y="3561"/>
                    <a:ext cx="107" cy="7"/>
                  </a:xfrm>
                  <a:custGeom>
                    <a:avLst/>
                    <a:gdLst>
                      <a:gd name="T0" fmla="*/ 0 w 107"/>
                      <a:gd name="T1" fmla="*/ 0 h 7"/>
                      <a:gd name="T2" fmla="*/ 104 w 107"/>
                      <a:gd name="T3" fmla="*/ 0 h 7"/>
                      <a:gd name="T4" fmla="*/ 107 w 107"/>
                      <a:gd name="T5" fmla="*/ 7 h 7"/>
                      <a:gd name="T6" fmla="*/ 5 w 107"/>
                      <a:gd name="T7" fmla="*/ 7 h 7"/>
                      <a:gd name="T8" fmla="*/ 0 w 107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7"/>
                      <a:gd name="T17" fmla="*/ 107 w 107"/>
                      <a:gd name="T18" fmla="*/ 7 h 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7">
                        <a:moveTo>
                          <a:pt x="0" y="0"/>
                        </a:moveTo>
                        <a:lnTo>
                          <a:pt x="104" y="0"/>
                        </a:lnTo>
                        <a:lnTo>
                          <a:pt x="107" y="7"/>
                        </a:lnTo>
                        <a:lnTo>
                          <a:pt x="5" y="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572" name="Freeform 1006">
                    <a:extLst>
                      <a:ext uri="{FF2B5EF4-FFF2-40B4-BE49-F238E27FC236}">
                        <a16:creationId xmlns:a16="http://schemas.microsoft.com/office/drawing/2014/main" id="{5F35587E-4B3B-4BF0-9CD6-7225848EEE0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91" y="3576"/>
                    <a:ext cx="107" cy="2"/>
                  </a:xfrm>
                  <a:custGeom>
                    <a:avLst/>
                    <a:gdLst>
                      <a:gd name="T0" fmla="*/ 0 w 107"/>
                      <a:gd name="T1" fmla="*/ 0 h 2"/>
                      <a:gd name="T2" fmla="*/ 105 w 107"/>
                      <a:gd name="T3" fmla="*/ 0 h 2"/>
                      <a:gd name="T4" fmla="*/ 107 w 107"/>
                      <a:gd name="T5" fmla="*/ 2 h 2"/>
                      <a:gd name="T6" fmla="*/ 3 w 107"/>
                      <a:gd name="T7" fmla="*/ 2 h 2"/>
                      <a:gd name="T8" fmla="*/ 0 w 107"/>
                      <a:gd name="T9" fmla="*/ 0 h 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2"/>
                      <a:gd name="T17" fmla="*/ 107 w 107"/>
                      <a:gd name="T18" fmla="*/ 2 h 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2">
                        <a:moveTo>
                          <a:pt x="0" y="0"/>
                        </a:moveTo>
                        <a:lnTo>
                          <a:pt x="105" y="0"/>
                        </a:lnTo>
                        <a:lnTo>
                          <a:pt x="107" y="2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573" name="Freeform 1007">
                    <a:extLst>
                      <a:ext uri="{FF2B5EF4-FFF2-40B4-BE49-F238E27FC236}">
                        <a16:creationId xmlns:a16="http://schemas.microsoft.com/office/drawing/2014/main" id="{51FB789A-F943-49AA-BFC4-CCE1E926BB0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8" y="3773"/>
                    <a:ext cx="110" cy="8"/>
                  </a:xfrm>
                  <a:custGeom>
                    <a:avLst/>
                    <a:gdLst>
                      <a:gd name="T0" fmla="*/ 110 w 110"/>
                      <a:gd name="T1" fmla="*/ 8 h 8"/>
                      <a:gd name="T2" fmla="*/ 5 w 110"/>
                      <a:gd name="T3" fmla="*/ 8 h 8"/>
                      <a:gd name="T4" fmla="*/ 0 w 110"/>
                      <a:gd name="T5" fmla="*/ 0 h 8"/>
                      <a:gd name="T6" fmla="*/ 105 w 110"/>
                      <a:gd name="T7" fmla="*/ 0 h 8"/>
                      <a:gd name="T8" fmla="*/ 110 w 110"/>
                      <a:gd name="T9" fmla="*/ 8 h 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0"/>
                      <a:gd name="T16" fmla="*/ 0 h 8"/>
                      <a:gd name="T17" fmla="*/ 110 w 110"/>
                      <a:gd name="T18" fmla="*/ 8 h 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0" h="8">
                        <a:moveTo>
                          <a:pt x="110" y="8"/>
                        </a:moveTo>
                        <a:lnTo>
                          <a:pt x="5" y="8"/>
                        </a:lnTo>
                        <a:lnTo>
                          <a:pt x="0" y="0"/>
                        </a:lnTo>
                        <a:lnTo>
                          <a:pt x="105" y="0"/>
                        </a:lnTo>
                        <a:lnTo>
                          <a:pt x="110" y="8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574" name="Freeform 1008">
                    <a:extLst>
                      <a:ext uri="{FF2B5EF4-FFF2-40B4-BE49-F238E27FC236}">
                        <a16:creationId xmlns:a16="http://schemas.microsoft.com/office/drawing/2014/main" id="{9E1129C7-4B49-49B2-9C0A-9185CFC1738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6" y="3763"/>
                    <a:ext cx="105" cy="3"/>
                  </a:xfrm>
                  <a:custGeom>
                    <a:avLst/>
                    <a:gdLst>
                      <a:gd name="T0" fmla="*/ 105 w 105"/>
                      <a:gd name="T1" fmla="*/ 3 h 3"/>
                      <a:gd name="T2" fmla="*/ 2 w 105"/>
                      <a:gd name="T3" fmla="*/ 3 h 3"/>
                      <a:gd name="T4" fmla="*/ 0 w 105"/>
                      <a:gd name="T5" fmla="*/ 0 h 3"/>
                      <a:gd name="T6" fmla="*/ 102 w 105"/>
                      <a:gd name="T7" fmla="*/ 0 h 3"/>
                      <a:gd name="T8" fmla="*/ 105 w 105"/>
                      <a:gd name="T9" fmla="*/ 3 h 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5"/>
                      <a:gd name="T16" fmla="*/ 0 h 3"/>
                      <a:gd name="T17" fmla="*/ 105 w 105"/>
                      <a:gd name="T18" fmla="*/ 3 h 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5" h="3">
                        <a:moveTo>
                          <a:pt x="105" y="3"/>
                        </a:moveTo>
                        <a:lnTo>
                          <a:pt x="2" y="3"/>
                        </a:lnTo>
                        <a:lnTo>
                          <a:pt x="0" y="0"/>
                        </a:lnTo>
                        <a:lnTo>
                          <a:pt x="102" y="0"/>
                        </a:lnTo>
                        <a:lnTo>
                          <a:pt x="105" y="3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</p:grpSp>
          <p:grpSp>
            <p:nvGrpSpPr>
              <p:cNvPr id="1465" name="Group 1009">
                <a:extLst>
                  <a:ext uri="{FF2B5EF4-FFF2-40B4-BE49-F238E27FC236}">
                    <a16:creationId xmlns:a16="http://schemas.microsoft.com/office/drawing/2014/main" id="{A43D5CD8-005D-43F5-BF9F-3930DCD34D2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80" y="1706"/>
                <a:ext cx="268" cy="409"/>
                <a:chOff x="2880" y="1207"/>
                <a:chExt cx="268" cy="409"/>
              </a:xfrm>
            </p:grpSpPr>
            <p:grpSp>
              <p:nvGrpSpPr>
                <p:cNvPr id="1466" name="Group 1010">
                  <a:extLst>
                    <a:ext uri="{FF2B5EF4-FFF2-40B4-BE49-F238E27FC236}">
                      <a16:creationId xmlns:a16="http://schemas.microsoft.com/office/drawing/2014/main" id="{1940CF1C-D9D5-4B0B-B25B-37ABAFAA78D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880" y="1207"/>
                  <a:ext cx="126" cy="317"/>
                  <a:chOff x="1655" y="1234"/>
                  <a:chExt cx="126" cy="317"/>
                </a:xfrm>
              </p:grpSpPr>
              <p:grpSp>
                <p:nvGrpSpPr>
                  <p:cNvPr id="1535" name="Group 1011">
                    <a:extLst>
                      <a:ext uri="{FF2B5EF4-FFF2-40B4-BE49-F238E27FC236}">
                        <a16:creationId xmlns:a16="http://schemas.microsoft.com/office/drawing/2014/main" id="{8B7DE578-FA7E-4CD6-8A92-F40DF44F5D18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 bwMode="auto">
                  <a:xfrm rot="-4350386">
                    <a:off x="1685" y="1327"/>
                    <a:ext cx="90" cy="56"/>
                    <a:chOff x="480" y="3413"/>
                    <a:chExt cx="673" cy="560"/>
                  </a:xfrm>
                </p:grpSpPr>
                <p:sp>
                  <p:nvSpPr>
                    <p:cNvPr id="1559" name="Freeform 1012">
                      <a:extLst>
                        <a:ext uri="{FF2B5EF4-FFF2-40B4-BE49-F238E27FC236}">
                          <a16:creationId xmlns:a16="http://schemas.microsoft.com/office/drawing/2014/main" id="{09AF954E-D697-43A2-BFC2-CABC13D5833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80" y="3413"/>
                      <a:ext cx="673" cy="560"/>
                    </a:xfrm>
                    <a:custGeom>
                      <a:avLst/>
                      <a:gdLst>
                        <a:gd name="T0" fmla="*/ 269 w 269"/>
                        <a:gd name="T1" fmla="*/ 0 h 224"/>
                        <a:gd name="T2" fmla="*/ 45 w 269"/>
                        <a:gd name="T3" fmla="*/ 224 h 224"/>
                        <a:gd name="T4" fmla="*/ 0 w 269"/>
                        <a:gd name="T5" fmla="*/ 224 h 224"/>
                        <a:gd name="T6" fmla="*/ 224 w 269"/>
                        <a:gd name="T7" fmla="*/ 0 h 224"/>
                        <a:gd name="T8" fmla="*/ 269 w 269"/>
                        <a:gd name="T9" fmla="*/ 0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0"/>
                          </a:moveTo>
                          <a:cubicBezTo>
                            <a:pt x="141" y="0"/>
                            <a:pt x="175" y="224"/>
                            <a:pt x="45" y="224"/>
                          </a:cubicBezTo>
                          <a:cubicBezTo>
                            <a:pt x="0" y="224"/>
                            <a:pt x="0" y="224"/>
                            <a:pt x="0" y="224"/>
                          </a:cubicBezTo>
                          <a:cubicBezTo>
                            <a:pt x="130" y="224"/>
                            <a:pt x="96" y="0"/>
                            <a:pt x="224" y="0"/>
                          </a:cubicBezTo>
                          <a:lnTo>
                            <a:pt x="269" y="0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560" name="Freeform 1013">
                      <a:extLst>
                        <a:ext uri="{FF2B5EF4-FFF2-40B4-BE49-F238E27FC236}">
                          <a16:creationId xmlns:a16="http://schemas.microsoft.com/office/drawing/2014/main" id="{1623CC82-CA3B-49B4-8932-5D3EE94D1F1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80" y="3413"/>
                      <a:ext cx="673" cy="560"/>
                    </a:xfrm>
                    <a:custGeom>
                      <a:avLst/>
                      <a:gdLst>
                        <a:gd name="T0" fmla="*/ 269 w 269"/>
                        <a:gd name="T1" fmla="*/ 0 h 224"/>
                        <a:gd name="T2" fmla="*/ 45 w 269"/>
                        <a:gd name="T3" fmla="*/ 224 h 224"/>
                        <a:gd name="T4" fmla="*/ 0 w 269"/>
                        <a:gd name="T5" fmla="*/ 224 h 224"/>
                        <a:gd name="T6" fmla="*/ 224 w 269"/>
                        <a:gd name="T7" fmla="*/ 0 h 224"/>
                        <a:gd name="T8" fmla="*/ 269 w 269"/>
                        <a:gd name="T9" fmla="*/ 0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0"/>
                          </a:moveTo>
                          <a:cubicBezTo>
                            <a:pt x="141" y="0"/>
                            <a:pt x="175" y="224"/>
                            <a:pt x="45" y="224"/>
                          </a:cubicBezTo>
                          <a:cubicBezTo>
                            <a:pt x="0" y="224"/>
                            <a:pt x="0" y="224"/>
                            <a:pt x="0" y="224"/>
                          </a:cubicBezTo>
                          <a:cubicBezTo>
                            <a:pt x="130" y="224"/>
                            <a:pt x="96" y="0"/>
                            <a:pt x="224" y="0"/>
                          </a:cubicBezTo>
                          <a:lnTo>
                            <a:pt x="269" y="0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7938" cap="flat">
                      <a:solidFill>
                        <a:srgbClr val="0066FF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</p:grpSp>
              <p:grpSp>
                <p:nvGrpSpPr>
                  <p:cNvPr id="1536" name="Group 1014">
                    <a:extLst>
                      <a:ext uri="{FF2B5EF4-FFF2-40B4-BE49-F238E27FC236}">
                        <a16:creationId xmlns:a16="http://schemas.microsoft.com/office/drawing/2014/main" id="{23FE98B2-CD70-4C99-9B15-A36FE96ED547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 bwMode="auto">
                  <a:xfrm rot="-4350386">
                    <a:off x="1708" y="1252"/>
                    <a:ext cx="91" cy="55"/>
                    <a:chOff x="1054" y="3406"/>
                    <a:chExt cx="677" cy="565"/>
                  </a:xfrm>
                </p:grpSpPr>
                <p:sp>
                  <p:nvSpPr>
                    <p:cNvPr id="1550" name="Freeform 1015">
                      <a:extLst>
                        <a:ext uri="{FF2B5EF4-FFF2-40B4-BE49-F238E27FC236}">
                          <a16:creationId xmlns:a16="http://schemas.microsoft.com/office/drawing/2014/main" id="{22633AFF-340D-4636-BB72-C47807124EB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6" y="3408"/>
                      <a:ext cx="672" cy="561"/>
                    </a:xfrm>
                    <a:custGeom>
                      <a:avLst/>
                      <a:gdLst>
                        <a:gd name="T0" fmla="*/ 269 w 269"/>
                        <a:gd name="T1" fmla="*/ 224 h 224"/>
                        <a:gd name="T2" fmla="*/ 45 w 269"/>
                        <a:gd name="T3" fmla="*/ 0 h 224"/>
                        <a:gd name="T4" fmla="*/ 0 w 269"/>
                        <a:gd name="T5" fmla="*/ 0 h 224"/>
                        <a:gd name="T6" fmla="*/ 225 w 269"/>
                        <a:gd name="T7" fmla="*/ 224 h 224"/>
                        <a:gd name="T8" fmla="*/ 269 w 269"/>
                        <a:gd name="T9" fmla="*/ 224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224"/>
                          </a:moveTo>
                          <a:cubicBezTo>
                            <a:pt x="141" y="224"/>
                            <a:pt x="175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30" y="0"/>
                            <a:pt x="96" y="224"/>
                            <a:pt x="225" y="224"/>
                          </a:cubicBezTo>
                          <a:lnTo>
                            <a:pt x="269" y="224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551" name="Freeform 1016">
                      <a:extLst>
                        <a:ext uri="{FF2B5EF4-FFF2-40B4-BE49-F238E27FC236}">
                          <a16:creationId xmlns:a16="http://schemas.microsoft.com/office/drawing/2014/main" id="{EADCA8A3-C0F9-4705-BCF6-ACCADC1E921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9" y="3408"/>
                      <a:ext cx="329" cy="148"/>
                    </a:xfrm>
                    <a:custGeom>
                      <a:avLst/>
                      <a:gdLst>
                        <a:gd name="T0" fmla="*/ 44 w 132"/>
                        <a:gd name="T1" fmla="*/ 0 h 59"/>
                        <a:gd name="T2" fmla="*/ 0 w 132"/>
                        <a:gd name="T3" fmla="*/ 0 h 59"/>
                        <a:gd name="T4" fmla="*/ 88 w 132"/>
                        <a:gd name="T5" fmla="*/ 59 h 59"/>
                        <a:gd name="T6" fmla="*/ 132 w 132"/>
                        <a:gd name="T7" fmla="*/ 59 h 59"/>
                        <a:gd name="T8" fmla="*/ 44 w 132"/>
                        <a:gd name="T9" fmla="*/ 0 h 59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32"/>
                        <a:gd name="T16" fmla="*/ 0 h 59"/>
                        <a:gd name="T17" fmla="*/ 132 w 132"/>
                        <a:gd name="T18" fmla="*/ 59 h 59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32" h="59">
                          <a:moveTo>
                            <a:pt x="44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43" y="0"/>
                            <a:pt x="69" y="25"/>
                            <a:pt x="88" y="59"/>
                          </a:cubicBezTo>
                          <a:cubicBezTo>
                            <a:pt x="132" y="59"/>
                            <a:pt x="132" y="59"/>
                            <a:pt x="132" y="59"/>
                          </a:cubicBezTo>
                          <a:cubicBezTo>
                            <a:pt x="113" y="25"/>
                            <a:pt x="88" y="0"/>
                            <a:pt x="44" y="0"/>
                          </a:cubicBez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552" name="Freeform 1017">
                      <a:extLst>
                        <a:ext uri="{FF2B5EF4-FFF2-40B4-BE49-F238E27FC236}">
                          <a16:creationId xmlns:a16="http://schemas.microsoft.com/office/drawing/2014/main" id="{43A1132C-532E-491A-AD72-EAFE71EE9C0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4" y="3406"/>
                      <a:ext cx="332" cy="147"/>
                    </a:xfrm>
                    <a:custGeom>
                      <a:avLst/>
                      <a:gdLst>
                        <a:gd name="T0" fmla="*/ 47 w 133"/>
                        <a:gd name="T1" fmla="*/ 4 h 59"/>
                        <a:gd name="T2" fmla="*/ 133 w 133"/>
                        <a:gd name="T3" fmla="*/ 59 h 59"/>
                        <a:gd name="T4" fmla="*/ 133 w 133"/>
                        <a:gd name="T5" fmla="*/ 59 h 59"/>
                        <a:gd name="T6" fmla="*/ 45 w 133"/>
                        <a:gd name="T7" fmla="*/ 0 h 59"/>
                        <a:gd name="T8" fmla="*/ 0 w 133"/>
                        <a:gd name="T9" fmla="*/ 0 h 59"/>
                        <a:gd name="T10" fmla="*/ 26 w 133"/>
                        <a:gd name="T11" fmla="*/ 4 h 59"/>
                        <a:gd name="T12" fmla="*/ 47 w 133"/>
                        <a:gd name="T13" fmla="*/ 4 h 59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w 133"/>
                        <a:gd name="T22" fmla="*/ 0 h 59"/>
                        <a:gd name="T23" fmla="*/ 133 w 133"/>
                        <a:gd name="T24" fmla="*/ 59 h 59"/>
                      </a:gdLst>
                      <a:ahLst/>
                      <a:cxnLst>
                        <a:cxn ang="T14">
                          <a:pos x="T0" y="T1"/>
                        </a:cxn>
                        <a:cxn ang="T15">
                          <a:pos x="T2" y="T3"/>
                        </a:cxn>
                        <a:cxn ang="T16">
                          <a:pos x="T4" y="T5"/>
                        </a:cxn>
                        <a:cxn ang="T17">
                          <a:pos x="T6" y="T7"/>
                        </a:cxn>
                        <a:cxn ang="T18">
                          <a:pos x="T8" y="T9"/>
                        </a:cxn>
                        <a:cxn ang="T19">
                          <a:pos x="T10" y="T11"/>
                        </a:cxn>
                        <a:cxn ang="T20">
                          <a:pos x="T12" y="T13"/>
                        </a:cxn>
                      </a:cxnLst>
                      <a:rect l="T21" t="T22" r="T23" b="T24"/>
                      <a:pathLst>
                        <a:path w="133" h="59">
                          <a:moveTo>
                            <a:pt x="47" y="4"/>
                          </a:moveTo>
                          <a:cubicBezTo>
                            <a:pt x="89" y="4"/>
                            <a:pt x="114" y="28"/>
                            <a:pt x="133" y="59"/>
                          </a:cubicBezTo>
                          <a:cubicBezTo>
                            <a:pt x="133" y="59"/>
                            <a:pt x="133" y="59"/>
                            <a:pt x="133" y="59"/>
                          </a:cubicBezTo>
                          <a:cubicBezTo>
                            <a:pt x="114" y="26"/>
                            <a:pt x="89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0" y="0"/>
                            <a:pt x="18" y="2"/>
                            <a:pt x="26" y="4"/>
                          </a:cubicBezTo>
                          <a:lnTo>
                            <a:pt x="47" y="4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553" name="Freeform 1018">
                      <a:extLst>
                        <a:ext uri="{FF2B5EF4-FFF2-40B4-BE49-F238E27FC236}">
                          <a16:creationId xmlns:a16="http://schemas.microsoft.com/office/drawing/2014/main" id="{92B0E5FA-7E4F-44A4-8514-F77362676EA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83" y="3783"/>
                      <a:ext cx="348" cy="188"/>
                    </a:xfrm>
                    <a:custGeom>
                      <a:avLst/>
                      <a:gdLst>
                        <a:gd name="T0" fmla="*/ 45 w 139"/>
                        <a:gd name="T1" fmla="*/ 0 h 75"/>
                        <a:gd name="T2" fmla="*/ 0 w 139"/>
                        <a:gd name="T3" fmla="*/ 0 h 75"/>
                        <a:gd name="T4" fmla="*/ 95 w 139"/>
                        <a:gd name="T5" fmla="*/ 75 h 75"/>
                        <a:gd name="T6" fmla="*/ 139 w 139"/>
                        <a:gd name="T7" fmla="*/ 75 h 75"/>
                        <a:gd name="T8" fmla="*/ 45 w 139"/>
                        <a:gd name="T9" fmla="*/ 0 h 75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39"/>
                        <a:gd name="T16" fmla="*/ 0 h 75"/>
                        <a:gd name="T17" fmla="*/ 139 w 139"/>
                        <a:gd name="T18" fmla="*/ 75 h 75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39" h="75">
                          <a:moveTo>
                            <a:pt x="45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20" y="42"/>
                            <a:pt x="45" y="75"/>
                            <a:pt x="95" y="75"/>
                          </a:cubicBezTo>
                          <a:cubicBezTo>
                            <a:pt x="139" y="75"/>
                            <a:pt x="139" y="75"/>
                            <a:pt x="139" y="75"/>
                          </a:cubicBezTo>
                          <a:cubicBezTo>
                            <a:pt x="90" y="75"/>
                            <a:pt x="65" y="42"/>
                            <a:pt x="45" y="0"/>
                          </a:cubicBez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554" name="Freeform 1019">
                      <a:extLst>
                        <a:ext uri="{FF2B5EF4-FFF2-40B4-BE49-F238E27FC236}">
                          <a16:creationId xmlns:a16="http://schemas.microsoft.com/office/drawing/2014/main" id="{6A531074-934F-434C-BD3C-AA6AF9D7899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6" y="3408"/>
                      <a:ext cx="672" cy="561"/>
                    </a:xfrm>
                    <a:custGeom>
                      <a:avLst/>
                      <a:gdLst>
                        <a:gd name="T0" fmla="*/ 269 w 269"/>
                        <a:gd name="T1" fmla="*/ 224 h 224"/>
                        <a:gd name="T2" fmla="*/ 45 w 269"/>
                        <a:gd name="T3" fmla="*/ 0 h 224"/>
                        <a:gd name="T4" fmla="*/ 0 w 269"/>
                        <a:gd name="T5" fmla="*/ 0 h 224"/>
                        <a:gd name="T6" fmla="*/ 225 w 269"/>
                        <a:gd name="T7" fmla="*/ 224 h 224"/>
                        <a:gd name="T8" fmla="*/ 269 w 269"/>
                        <a:gd name="T9" fmla="*/ 224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224"/>
                          </a:moveTo>
                          <a:cubicBezTo>
                            <a:pt x="141" y="224"/>
                            <a:pt x="175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30" y="0"/>
                            <a:pt x="96" y="224"/>
                            <a:pt x="225" y="224"/>
                          </a:cubicBezTo>
                          <a:lnTo>
                            <a:pt x="269" y="224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7938" cap="flat">
                      <a:solidFill>
                        <a:srgbClr val="0066FF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555" name="Freeform 1020">
                      <a:extLst>
                        <a:ext uri="{FF2B5EF4-FFF2-40B4-BE49-F238E27FC236}">
                          <a16:creationId xmlns:a16="http://schemas.microsoft.com/office/drawing/2014/main" id="{640100F5-C52B-4BBC-9BA4-CBE1A75FA81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4" y="3561"/>
                      <a:ext cx="107" cy="7"/>
                    </a:xfrm>
                    <a:custGeom>
                      <a:avLst/>
                      <a:gdLst>
                        <a:gd name="T0" fmla="*/ 0 w 107"/>
                        <a:gd name="T1" fmla="*/ 0 h 7"/>
                        <a:gd name="T2" fmla="*/ 104 w 107"/>
                        <a:gd name="T3" fmla="*/ 0 h 7"/>
                        <a:gd name="T4" fmla="*/ 107 w 107"/>
                        <a:gd name="T5" fmla="*/ 7 h 7"/>
                        <a:gd name="T6" fmla="*/ 5 w 107"/>
                        <a:gd name="T7" fmla="*/ 7 h 7"/>
                        <a:gd name="T8" fmla="*/ 0 w 107"/>
                        <a:gd name="T9" fmla="*/ 0 h 7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7"/>
                        <a:gd name="T16" fmla="*/ 0 h 7"/>
                        <a:gd name="T17" fmla="*/ 107 w 107"/>
                        <a:gd name="T18" fmla="*/ 7 h 7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7" h="7">
                          <a:moveTo>
                            <a:pt x="0" y="0"/>
                          </a:moveTo>
                          <a:lnTo>
                            <a:pt x="104" y="0"/>
                          </a:lnTo>
                          <a:lnTo>
                            <a:pt x="107" y="7"/>
                          </a:lnTo>
                          <a:lnTo>
                            <a:pt x="5" y="7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556" name="Freeform 1021">
                      <a:extLst>
                        <a:ext uri="{FF2B5EF4-FFF2-40B4-BE49-F238E27FC236}">
                          <a16:creationId xmlns:a16="http://schemas.microsoft.com/office/drawing/2014/main" id="{452B9BB8-88B9-4E63-89E8-83B7AED36FE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91" y="3576"/>
                      <a:ext cx="107" cy="2"/>
                    </a:xfrm>
                    <a:custGeom>
                      <a:avLst/>
                      <a:gdLst>
                        <a:gd name="T0" fmla="*/ 0 w 107"/>
                        <a:gd name="T1" fmla="*/ 0 h 2"/>
                        <a:gd name="T2" fmla="*/ 105 w 107"/>
                        <a:gd name="T3" fmla="*/ 0 h 2"/>
                        <a:gd name="T4" fmla="*/ 107 w 107"/>
                        <a:gd name="T5" fmla="*/ 2 h 2"/>
                        <a:gd name="T6" fmla="*/ 3 w 107"/>
                        <a:gd name="T7" fmla="*/ 2 h 2"/>
                        <a:gd name="T8" fmla="*/ 0 w 107"/>
                        <a:gd name="T9" fmla="*/ 0 h 2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7"/>
                        <a:gd name="T16" fmla="*/ 0 h 2"/>
                        <a:gd name="T17" fmla="*/ 107 w 107"/>
                        <a:gd name="T18" fmla="*/ 2 h 2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7" h="2">
                          <a:moveTo>
                            <a:pt x="0" y="0"/>
                          </a:moveTo>
                          <a:lnTo>
                            <a:pt x="105" y="0"/>
                          </a:lnTo>
                          <a:lnTo>
                            <a:pt x="107" y="2"/>
                          </a:lnTo>
                          <a:lnTo>
                            <a:pt x="3" y="2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557" name="Freeform 1022">
                      <a:extLst>
                        <a:ext uri="{FF2B5EF4-FFF2-40B4-BE49-F238E27FC236}">
                          <a16:creationId xmlns:a16="http://schemas.microsoft.com/office/drawing/2014/main" id="{CA1DF816-01B5-41EE-A307-92D84077057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8" y="3773"/>
                      <a:ext cx="110" cy="8"/>
                    </a:xfrm>
                    <a:custGeom>
                      <a:avLst/>
                      <a:gdLst>
                        <a:gd name="T0" fmla="*/ 110 w 110"/>
                        <a:gd name="T1" fmla="*/ 8 h 8"/>
                        <a:gd name="T2" fmla="*/ 5 w 110"/>
                        <a:gd name="T3" fmla="*/ 8 h 8"/>
                        <a:gd name="T4" fmla="*/ 0 w 110"/>
                        <a:gd name="T5" fmla="*/ 0 h 8"/>
                        <a:gd name="T6" fmla="*/ 105 w 110"/>
                        <a:gd name="T7" fmla="*/ 0 h 8"/>
                        <a:gd name="T8" fmla="*/ 110 w 110"/>
                        <a:gd name="T9" fmla="*/ 8 h 8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10"/>
                        <a:gd name="T16" fmla="*/ 0 h 8"/>
                        <a:gd name="T17" fmla="*/ 110 w 110"/>
                        <a:gd name="T18" fmla="*/ 8 h 8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10" h="8">
                          <a:moveTo>
                            <a:pt x="110" y="8"/>
                          </a:moveTo>
                          <a:lnTo>
                            <a:pt x="5" y="8"/>
                          </a:lnTo>
                          <a:lnTo>
                            <a:pt x="0" y="0"/>
                          </a:lnTo>
                          <a:lnTo>
                            <a:pt x="105" y="0"/>
                          </a:lnTo>
                          <a:lnTo>
                            <a:pt x="110" y="8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558" name="Freeform 1023">
                      <a:extLst>
                        <a:ext uri="{FF2B5EF4-FFF2-40B4-BE49-F238E27FC236}">
                          <a16:creationId xmlns:a16="http://schemas.microsoft.com/office/drawing/2014/main" id="{43B24154-F6B3-4C70-B8A6-045176B910B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6" y="3763"/>
                      <a:ext cx="105" cy="3"/>
                    </a:xfrm>
                    <a:custGeom>
                      <a:avLst/>
                      <a:gdLst>
                        <a:gd name="T0" fmla="*/ 105 w 105"/>
                        <a:gd name="T1" fmla="*/ 3 h 3"/>
                        <a:gd name="T2" fmla="*/ 2 w 105"/>
                        <a:gd name="T3" fmla="*/ 3 h 3"/>
                        <a:gd name="T4" fmla="*/ 0 w 105"/>
                        <a:gd name="T5" fmla="*/ 0 h 3"/>
                        <a:gd name="T6" fmla="*/ 102 w 105"/>
                        <a:gd name="T7" fmla="*/ 0 h 3"/>
                        <a:gd name="T8" fmla="*/ 105 w 105"/>
                        <a:gd name="T9" fmla="*/ 3 h 3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5"/>
                        <a:gd name="T16" fmla="*/ 0 h 3"/>
                        <a:gd name="T17" fmla="*/ 105 w 105"/>
                        <a:gd name="T18" fmla="*/ 3 h 3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5" h="3">
                          <a:moveTo>
                            <a:pt x="105" y="3"/>
                          </a:moveTo>
                          <a:lnTo>
                            <a:pt x="2" y="3"/>
                          </a:lnTo>
                          <a:lnTo>
                            <a:pt x="0" y="0"/>
                          </a:lnTo>
                          <a:lnTo>
                            <a:pt x="102" y="0"/>
                          </a:lnTo>
                          <a:lnTo>
                            <a:pt x="105" y="3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</p:grpSp>
              <p:grpSp>
                <p:nvGrpSpPr>
                  <p:cNvPr id="1537" name="Group 1024">
                    <a:extLst>
                      <a:ext uri="{FF2B5EF4-FFF2-40B4-BE49-F238E27FC236}">
                        <a16:creationId xmlns:a16="http://schemas.microsoft.com/office/drawing/2014/main" id="{864CB895-4BFB-4F8A-BCB5-6BF1804EDF3C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 bwMode="auto">
                  <a:xfrm rot="-4350386">
                    <a:off x="1662" y="1397"/>
                    <a:ext cx="92" cy="56"/>
                    <a:chOff x="1054" y="3406"/>
                    <a:chExt cx="677" cy="565"/>
                  </a:xfrm>
                </p:grpSpPr>
                <p:sp>
                  <p:nvSpPr>
                    <p:cNvPr id="1541" name="Freeform 1025">
                      <a:extLst>
                        <a:ext uri="{FF2B5EF4-FFF2-40B4-BE49-F238E27FC236}">
                          <a16:creationId xmlns:a16="http://schemas.microsoft.com/office/drawing/2014/main" id="{EB692CD3-4B2A-4F51-B30A-E7C11B8112B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6" y="3408"/>
                      <a:ext cx="672" cy="561"/>
                    </a:xfrm>
                    <a:custGeom>
                      <a:avLst/>
                      <a:gdLst>
                        <a:gd name="T0" fmla="*/ 269 w 269"/>
                        <a:gd name="T1" fmla="*/ 224 h 224"/>
                        <a:gd name="T2" fmla="*/ 45 w 269"/>
                        <a:gd name="T3" fmla="*/ 0 h 224"/>
                        <a:gd name="T4" fmla="*/ 0 w 269"/>
                        <a:gd name="T5" fmla="*/ 0 h 224"/>
                        <a:gd name="T6" fmla="*/ 225 w 269"/>
                        <a:gd name="T7" fmla="*/ 224 h 224"/>
                        <a:gd name="T8" fmla="*/ 269 w 269"/>
                        <a:gd name="T9" fmla="*/ 224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224"/>
                          </a:moveTo>
                          <a:cubicBezTo>
                            <a:pt x="141" y="224"/>
                            <a:pt x="175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30" y="0"/>
                            <a:pt x="96" y="224"/>
                            <a:pt x="225" y="224"/>
                          </a:cubicBezTo>
                          <a:lnTo>
                            <a:pt x="269" y="224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542" name="Freeform 1026">
                      <a:extLst>
                        <a:ext uri="{FF2B5EF4-FFF2-40B4-BE49-F238E27FC236}">
                          <a16:creationId xmlns:a16="http://schemas.microsoft.com/office/drawing/2014/main" id="{C49336B7-9F9D-48B2-9798-02491BD7FA3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9" y="3408"/>
                      <a:ext cx="329" cy="148"/>
                    </a:xfrm>
                    <a:custGeom>
                      <a:avLst/>
                      <a:gdLst>
                        <a:gd name="T0" fmla="*/ 44 w 132"/>
                        <a:gd name="T1" fmla="*/ 0 h 59"/>
                        <a:gd name="T2" fmla="*/ 0 w 132"/>
                        <a:gd name="T3" fmla="*/ 0 h 59"/>
                        <a:gd name="T4" fmla="*/ 88 w 132"/>
                        <a:gd name="T5" fmla="*/ 59 h 59"/>
                        <a:gd name="T6" fmla="*/ 132 w 132"/>
                        <a:gd name="T7" fmla="*/ 59 h 59"/>
                        <a:gd name="T8" fmla="*/ 44 w 132"/>
                        <a:gd name="T9" fmla="*/ 0 h 59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32"/>
                        <a:gd name="T16" fmla="*/ 0 h 59"/>
                        <a:gd name="T17" fmla="*/ 132 w 132"/>
                        <a:gd name="T18" fmla="*/ 59 h 59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32" h="59">
                          <a:moveTo>
                            <a:pt x="44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43" y="0"/>
                            <a:pt x="69" y="25"/>
                            <a:pt x="88" y="59"/>
                          </a:cubicBezTo>
                          <a:cubicBezTo>
                            <a:pt x="132" y="59"/>
                            <a:pt x="132" y="59"/>
                            <a:pt x="132" y="59"/>
                          </a:cubicBezTo>
                          <a:cubicBezTo>
                            <a:pt x="113" y="25"/>
                            <a:pt x="88" y="0"/>
                            <a:pt x="44" y="0"/>
                          </a:cubicBez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543" name="Freeform 1027">
                      <a:extLst>
                        <a:ext uri="{FF2B5EF4-FFF2-40B4-BE49-F238E27FC236}">
                          <a16:creationId xmlns:a16="http://schemas.microsoft.com/office/drawing/2014/main" id="{85321D28-01B9-42BA-BD18-CE896B09436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4" y="3406"/>
                      <a:ext cx="332" cy="147"/>
                    </a:xfrm>
                    <a:custGeom>
                      <a:avLst/>
                      <a:gdLst>
                        <a:gd name="T0" fmla="*/ 47 w 133"/>
                        <a:gd name="T1" fmla="*/ 4 h 59"/>
                        <a:gd name="T2" fmla="*/ 133 w 133"/>
                        <a:gd name="T3" fmla="*/ 59 h 59"/>
                        <a:gd name="T4" fmla="*/ 133 w 133"/>
                        <a:gd name="T5" fmla="*/ 59 h 59"/>
                        <a:gd name="T6" fmla="*/ 45 w 133"/>
                        <a:gd name="T7" fmla="*/ 0 h 59"/>
                        <a:gd name="T8" fmla="*/ 0 w 133"/>
                        <a:gd name="T9" fmla="*/ 0 h 59"/>
                        <a:gd name="T10" fmla="*/ 26 w 133"/>
                        <a:gd name="T11" fmla="*/ 4 h 59"/>
                        <a:gd name="T12" fmla="*/ 47 w 133"/>
                        <a:gd name="T13" fmla="*/ 4 h 59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w 133"/>
                        <a:gd name="T22" fmla="*/ 0 h 59"/>
                        <a:gd name="T23" fmla="*/ 133 w 133"/>
                        <a:gd name="T24" fmla="*/ 59 h 59"/>
                      </a:gdLst>
                      <a:ahLst/>
                      <a:cxnLst>
                        <a:cxn ang="T14">
                          <a:pos x="T0" y="T1"/>
                        </a:cxn>
                        <a:cxn ang="T15">
                          <a:pos x="T2" y="T3"/>
                        </a:cxn>
                        <a:cxn ang="T16">
                          <a:pos x="T4" y="T5"/>
                        </a:cxn>
                        <a:cxn ang="T17">
                          <a:pos x="T6" y="T7"/>
                        </a:cxn>
                        <a:cxn ang="T18">
                          <a:pos x="T8" y="T9"/>
                        </a:cxn>
                        <a:cxn ang="T19">
                          <a:pos x="T10" y="T11"/>
                        </a:cxn>
                        <a:cxn ang="T20">
                          <a:pos x="T12" y="T13"/>
                        </a:cxn>
                      </a:cxnLst>
                      <a:rect l="T21" t="T22" r="T23" b="T24"/>
                      <a:pathLst>
                        <a:path w="133" h="59">
                          <a:moveTo>
                            <a:pt x="47" y="4"/>
                          </a:moveTo>
                          <a:cubicBezTo>
                            <a:pt x="89" y="4"/>
                            <a:pt x="114" y="28"/>
                            <a:pt x="133" y="59"/>
                          </a:cubicBezTo>
                          <a:cubicBezTo>
                            <a:pt x="133" y="59"/>
                            <a:pt x="133" y="59"/>
                            <a:pt x="133" y="59"/>
                          </a:cubicBezTo>
                          <a:cubicBezTo>
                            <a:pt x="114" y="26"/>
                            <a:pt x="89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0" y="0"/>
                            <a:pt x="18" y="2"/>
                            <a:pt x="26" y="4"/>
                          </a:cubicBezTo>
                          <a:lnTo>
                            <a:pt x="47" y="4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544" name="Freeform 1028">
                      <a:extLst>
                        <a:ext uri="{FF2B5EF4-FFF2-40B4-BE49-F238E27FC236}">
                          <a16:creationId xmlns:a16="http://schemas.microsoft.com/office/drawing/2014/main" id="{B30F8455-A930-446A-9B2F-C74A6474C2F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83" y="3783"/>
                      <a:ext cx="348" cy="188"/>
                    </a:xfrm>
                    <a:custGeom>
                      <a:avLst/>
                      <a:gdLst>
                        <a:gd name="T0" fmla="*/ 45 w 139"/>
                        <a:gd name="T1" fmla="*/ 0 h 75"/>
                        <a:gd name="T2" fmla="*/ 0 w 139"/>
                        <a:gd name="T3" fmla="*/ 0 h 75"/>
                        <a:gd name="T4" fmla="*/ 95 w 139"/>
                        <a:gd name="T5" fmla="*/ 75 h 75"/>
                        <a:gd name="T6" fmla="*/ 139 w 139"/>
                        <a:gd name="T7" fmla="*/ 75 h 75"/>
                        <a:gd name="T8" fmla="*/ 45 w 139"/>
                        <a:gd name="T9" fmla="*/ 0 h 75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39"/>
                        <a:gd name="T16" fmla="*/ 0 h 75"/>
                        <a:gd name="T17" fmla="*/ 139 w 139"/>
                        <a:gd name="T18" fmla="*/ 75 h 75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39" h="75">
                          <a:moveTo>
                            <a:pt x="45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20" y="42"/>
                            <a:pt x="45" y="75"/>
                            <a:pt x="95" y="75"/>
                          </a:cubicBezTo>
                          <a:cubicBezTo>
                            <a:pt x="139" y="75"/>
                            <a:pt x="139" y="75"/>
                            <a:pt x="139" y="75"/>
                          </a:cubicBezTo>
                          <a:cubicBezTo>
                            <a:pt x="90" y="75"/>
                            <a:pt x="65" y="42"/>
                            <a:pt x="45" y="0"/>
                          </a:cubicBez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545" name="Freeform 1029">
                      <a:extLst>
                        <a:ext uri="{FF2B5EF4-FFF2-40B4-BE49-F238E27FC236}">
                          <a16:creationId xmlns:a16="http://schemas.microsoft.com/office/drawing/2014/main" id="{E443D545-DE7A-488D-8276-EEF8051B7A5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6" y="3408"/>
                      <a:ext cx="672" cy="561"/>
                    </a:xfrm>
                    <a:custGeom>
                      <a:avLst/>
                      <a:gdLst>
                        <a:gd name="T0" fmla="*/ 269 w 269"/>
                        <a:gd name="T1" fmla="*/ 224 h 224"/>
                        <a:gd name="T2" fmla="*/ 45 w 269"/>
                        <a:gd name="T3" fmla="*/ 0 h 224"/>
                        <a:gd name="T4" fmla="*/ 0 w 269"/>
                        <a:gd name="T5" fmla="*/ 0 h 224"/>
                        <a:gd name="T6" fmla="*/ 225 w 269"/>
                        <a:gd name="T7" fmla="*/ 224 h 224"/>
                        <a:gd name="T8" fmla="*/ 269 w 269"/>
                        <a:gd name="T9" fmla="*/ 224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224"/>
                          </a:moveTo>
                          <a:cubicBezTo>
                            <a:pt x="141" y="224"/>
                            <a:pt x="175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30" y="0"/>
                            <a:pt x="96" y="224"/>
                            <a:pt x="225" y="224"/>
                          </a:cubicBezTo>
                          <a:lnTo>
                            <a:pt x="269" y="224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7938" cap="flat">
                      <a:solidFill>
                        <a:srgbClr val="0066FF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546" name="Freeform 1030">
                      <a:extLst>
                        <a:ext uri="{FF2B5EF4-FFF2-40B4-BE49-F238E27FC236}">
                          <a16:creationId xmlns:a16="http://schemas.microsoft.com/office/drawing/2014/main" id="{67D5B31D-4CB3-4D00-9675-897997E1371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4" y="3561"/>
                      <a:ext cx="107" cy="7"/>
                    </a:xfrm>
                    <a:custGeom>
                      <a:avLst/>
                      <a:gdLst>
                        <a:gd name="T0" fmla="*/ 0 w 107"/>
                        <a:gd name="T1" fmla="*/ 0 h 7"/>
                        <a:gd name="T2" fmla="*/ 104 w 107"/>
                        <a:gd name="T3" fmla="*/ 0 h 7"/>
                        <a:gd name="T4" fmla="*/ 107 w 107"/>
                        <a:gd name="T5" fmla="*/ 7 h 7"/>
                        <a:gd name="T6" fmla="*/ 5 w 107"/>
                        <a:gd name="T7" fmla="*/ 7 h 7"/>
                        <a:gd name="T8" fmla="*/ 0 w 107"/>
                        <a:gd name="T9" fmla="*/ 0 h 7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7"/>
                        <a:gd name="T16" fmla="*/ 0 h 7"/>
                        <a:gd name="T17" fmla="*/ 107 w 107"/>
                        <a:gd name="T18" fmla="*/ 7 h 7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7" h="7">
                          <a:moveTo>
                            <a:pt x="0" y="0"/>
                          </a:moveTo>
                          <a:lnTo>
                            <a:pt x="104" y="0"/>
                          </a:lnTo>
                          <a:lnTo>
                            <a:pt x="107" y="7"/>
                          </a:lnTo>
                          <a:lnTo>
                            <a:pt x="5" y="7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547" name="Freeform 1031">
                      <a:extLst>
                        <a:ext uri="{FF2B5EF4-FFF2-40B4-BE49-F238E27FC236}">
                          <a16:creationId xmlns:a16="http://schemas.microsoft.com/office/drawing/2014/main" id="{EC9D3200-E277-4C52-99D1-150E16B8B33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91" y="3576"/>
                      <a:ext cx="107" cy="2"/>
                    </a:xfrm>
                    <a:custGeom>
                      <a:avLst/>
                      <a:gdLst>
                        <a:gd name="T0" fmla="*/ 0 w 107"/>
                        <a:gd name="T1" fmla="*/ 0 h 2"/>
                        <a:gd name="T2" fmla="*/ 105 w 107"/>
                        <a:gd name="T3" fmla="*/ 0 h 2"/>
                        <a:gd name="T4" fmla="*/ 107 w 107"/>
                        <a:gd name="T5" fmla="*/ 2 h 2"/>
                        <a:gd name="T6" fmla="*/ 3 w 107"/>
                        <a:gd name="T7" fmla="*/ 2 h 2"/>
                        <a:gd name="T8" fmla="*/ 0 w 107"/>
                        <a:gd name="T9" fmla="*/ 0 h 2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7"/>
                        <a:gd name="T16" fmla="*/ 0 h 2"/>
                        <a:gd name="T17" fmla="*/ 107 w 107"/>
                        <a:gd name="T18" fmla="*/ 2 h 2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7" h="2">
                          <a:moveTo>
                            <a:pt x="0" y="0"/>
                          </a:moveTo>
                          <a:lnTo>
                            <a:pt x="105" y="0"/>
                          </a:lnTo>
                          <a:lnTo>
                            <a:pt x="107" y="2"/>
                          </a:lnTo>
                          <a:lnTo>
                            <a:pt x="3" y="2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548" name="Freeform 1032">
                      <a:extLst>
                        <a:ext uri="{FF2B5EF4-FFF2-40B4-BE49-F238E27FC236}">
                          <a16:creationId xmlns:a16="http://schemas.microsoft.com/office/drawing/2014/main" id="{A4244962-1934-426F-9971-91906FEE8C8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8" y="3773"/>
                      <a:ext cx="110" cy="8"/>
                    </a:xfrm>
                    <a:custGeom>
                      <a:avLst/>
                      <a:gdLst>
                        <a:gd name="T0" fmla="*/ 110 w 110"/>
                        <a:gd name="T1" fmla="*/ 8 h 8"/>
                        <a:gd name="T2" fmla="*/ 5 w 110"/>
                        <a:gd name="T3" fmla="*/ 8 h 8"/>
                        <a:gd name="T4" fmla="*/ 0 w 110"/>
                        <a:gd name="T5" fmla="*/ 0 h 8"/>
                        <a:gd name="T6" fmla="*/ 105 w 110"/>
                        <a:gd name="T7" fmla="*/ 0 h 8"/>
                        <a:gd name="T8" fmla="*/ 110 w 110"/>
                        <a:gd name="T9" fmla="*/ 8 h 8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10"/>
                        <a:gd name="T16" fmla="*/ 0 h 8"/>
                        <a:gd name="T17" fmla="*/ 110 w 110"/>
                        <a:gd name="T18" fmla="*/ 8 h 8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10" h="8">
                          <a:moveTo>
                            <a:pt x="110" y="8"/>
                          </a:moveTo>
                          <a:lnTo>
                            <a:pt x="5" y="8"/>
                          </a:lnTo>
                          <a:lnTo>
                            <a:pt x="0" y="0"/>
                          </a:lnTo>
                          <a:lnTo>
                            <a:pt x="105" y="0"/>
                          </a:lnTo>
                          <a:lnTo>
                            <a:pt x="110" y="8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549" name="Freeform 1033">
                      <a:extLst>
                        <a:ext uri="{FF2B5EF4-FFF2-40B4-BE49-F238E27FC236}">
                          <a16:creationId xmlns:a16="http://schemas.microsoft.com/office/drawing/2014/main" id="{71B93AAC-DA99-4F9F-A830-1F468607D71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6" y="3763"/>
                      <a:ext cx="105" cy="3"/>
                    </a:xfrm>
                    <a:custGeom>
                      <a:avLst/>
                      <a:gdLst>
                        <a:gd name="T0" fmla="*/ 105 w 105"/>
                        <a:gd name="T1" fmla="*/ 3 h 3"/>
                        <a:gd name="T2" fmla="*/ 2 w 105"/>
                        <a:gd name="T3" fmla="*/ 3 h 3"/>
                        <a:gd name="T4" fmla="*/ 0 w 105"/>
                        <a:gd name="T5" fmla="*/ 0 h 3"/>
                        <a:gd name="T6" fmla="*/ 102 w 105"/>
                        <a:gd name="T7" fmla="*/ 0 h 3"/>
                        <a:gd name="T8" fmla="*/ 105 w 105"/>
                        <a:gd name="T9" fmla="*/ 3 h 3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5"/>
                        <a:gd name="T16" fmla="*/ 0 h 3"/>
                        <a:gd name="T17" fmla="*/ 105 w 105"/>
                        <a:gd name="T18" fmla="*/ 3 h 3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5" h="3">
                          <a:moveTo>
                            <a:pt x="105" y="3"/>
                          </a:moveTo>
                          <a:lnTo>
                            <a:pt x="2" y="3"/>
                          </a:lnTo>
                          <a:lnTo>
                            <a:pt x="0" y="0"/>
                          </a:lnTo>
                          <a:lnTo>
                            <a:pt x="102" y="0"/>
                          </a:lnTo>
                          <a:lnTo>
                            <a:pt x="105" y="3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</p:grpSp>
              <p:grpSp>
                <p:nvGrpSpPr>
                  <p:cNvPr id="1538" name="Group 1034">
                    <a:extLst>
                      <a:ext uri="{FF2B5EF4-FFF2-40B4-BE49-F238E27FC236}">
                        <a16:creationId xmlns:a16="http://schemas.microsoft.com/office/drawing/2014/main" id="{B57B9C84-2BC1-44FC-8C59-28715D46390F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 bwMode="auto">
                  <a:xfrm rot="-4350386">
                    <a:off x="1638" y="1478"/>
                    <a:ext cx="90" cy="55"/>
                    <a:chOff x="480" y="3413"/>
                    <a:chExt cx="673" cy="560"/>
                  </a:xfrm>
                </p:grpSpPr>
                <p:sp>
                  <p:nvSpPr>
                    <p:cNvPr id="1539" name="Freeform 1035">
                      <a:extLst>
                        <a:ext uri="{FF2B5EF4-FFF2-40B4-BE49-F238E27FC236}">
                          <a16:creationId xmlns:a16="http://schemas.microsoft.com/office/drawing/2014/main" id="{3147FFAE-354B-4E77-8BA3-E8477979292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80" y="3413"/>
                      <a:ext cx="673" cy="560"/>
                    </a:xfrm>
                    <a:custGeom>
                      <a:avLst/>
                      <a:gdLst>
                        <a:gd name="T0" fmla="*/ 269 w 269"/>
                        <a:gd name="T1" fmla="*/ 0 h 224"/>
                        <a:gd name="T2" fmla="*/ 45 w 269"/>
                        <a:gd name="T3" fmla="*/ 224 h 224"/>
                        <a:gd name="T4" fmla="*/ 0 w 269"/>
                        <a:gd name="T5" fmla="*/ 224 h 224"/>
                        <a:gd name="T6" fmla="*/ 224 w 269"/>
                        <a:gd name="T7" fmla="*/ 0 h 224"/>
                        <a:gd name="T8" fmla="*/ 269 w 269"/>
                        <a:gd name="T9" fmla="*/ 0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0"/>
                          </a:moveTo>
                          <a:cubicBezTo>
                            <a:pt x="141" y="0"/>
                            <a:pt x="175" y="224"/>
                            <a:pt x="45" y="224"/>
                          </a:cubicBezTo>
                          <a:cubicBezTo>
                            <a:pt x="0" y="224"/>
                            <a:pt x="0" y="224"/>
                            <a:pt x="0" y="224"/>
                          </a:cubicBezTo>
                          <a:cubicBezTo>
                            <a:pt x="130" y="224"/>
                            <a:pt x="96" y="0"/>
                            <a:pt x="224" y="0"/>
                          </a:cubicBezTo>
                          <a:lnTo>
                            <a:pt x="269" y="0"/>
                          </a:lnTo>
                          <a:close/>
                        </a:path>
                      </a:pathLst>
                    </a:custGeom>
                    <a:solidFill>
                      <a:schemeClr val="tx1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540" name="Freeform 1036">
                      <a:extLst>
                        <a:ext uri="{FF2B5EF4-FFF2-40B4-BE49-F238E27FC236}">
                          <a16:creationId xmlns:a16="http://schemas.microsoft.com/office/drawing/2014/main" id="{5722AEBE-A4B2-4735-B53A-92192B4A290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80" y="3413"/>
                      <a:ext cx="673" cy="560"/>
                    </a:xfrm>
                    <a:custGeom>
                      <a:avLst/>
                      <a:gdLst>
                        <a:gd name="T0" fmla="*/ 269 w 269"/>
                        <a:gd name="T1" fmla="*/ 0 h 224"/>
                        <a:gd name="T2" fmla="*/ 45 w 269"/>
                        <a:gd name="T3" fmla="*/ 224 h 224"/>
                        <a:gd name="T4" fmla="*/ 0 w 269"/>
                        <a:gd name="T5" fmla="*/ 224 h 224"/>
                        <a:gd name="T6" fmla="*/ 224 w 269"/>
                        <a:gd name="T7" fmla="*/ 0 h 224"/>
                        <a:gd name="T8" fmla="*/ 269 w 269"/>
                        <a:gd name="T9" fmla="*/ 0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0"/>
                          </a:moveTo>
                          <a:cubicBezTo>
                            <a:pt x="141" y="0"/>
                            <a:pt x="175" y="224"/>
                            <a:pt x="45" y="224"/>
                          </a:cubicBezTo>
                          <a:cubicBezTo>
                            <a:pt x="0" y="224"/>
                            <a:pt x="0" y="224"/>
                            <a:pt x="0" y="224"/>
                          </a:cubicBezTo>
                          <a:cubicBezTo>
                            <a:pt x="130" y="224"/>
                            <a:pt x="96" y="0"/>
                            <a:pt x="224" y="0"/>
                          </a:cubicBezTo>
                          <a:lnTo>
                            <a:pt x="269" y="0"/>
                          </a:lnTo>
                          <a:close/>
                        </a:path>
                      </a:pathLst>
                    </a:custGeom>
                    <a:solidFill>
                      <a:schemeClr val="tx1"/>
                    </a:solidFill>
                    <a:ln w="7938" cap="flat">
                      <a:solidFill>
                        <a:srgbClr val="343434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</p:grpSp>
            </p:grpSp>
            <p:grpSp>
              <p:nvGrpSpPr>
                <p:cNvPr id="1467" name="Group 1037">
                  <a:extLst>
                    <a:ext uri="{FF2B5EF4-FFF2-40B4-BE49-F238E27FC236}">
                      <a16:creationId xmlns:a16="http://schemas.microsoft.com/office/drawing/2014/main" id="{F1A4A4A6-EFA2-4295-83DD-C28BBC88372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926" y="1298"/>
                  <a:ext cx="108" cy="227"/>
                  <a:chOff x="2926" y="1324"/>
                  <a:chExt cx="108" cy="227"/>
                </a:xfrm>
              </p:grpSpPr>
              <p:grpSp>
                <p:nvGrpSpPr>
                  <p:cNvPr id="1519" name="Group 1038">
                    <a:extLst>
                      <a:ext uri="{FF2B5EF4-FFF2-40B4-BE49-F238E27FC236}">
                        <a16:creationId xmlns:a16="http://schemas.microsoft.com/office/drawing/2014/main" id="{8955AA9D-0F4D-4D92-9C1D-DDBFA29B72A8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 bwMode="auto">
                  <a:xfrm rot="-4304073">
                    <a:off x="2959" y="1337"/>
                    <a:ext cx="87" cy="62"/>
                    <a:chOff x="480" y="3413"/>
                    <a:chExt cx="673" cy="560"/>
                  </a:xfrm>
                </p:grpSpPr>
                <p:sp>
                  <p:nvSpPr>
                    <p:cNvPr id="1533" name="Freeform 1039">
                      <a:extLst>
                        <a:ext uri="{FF2B5EF4-FFF2-40B4-BE49-F238E27FC236}">
                          <a16:creationId xmlns:a16="http://schemas.microsoft.com/office/drawing/2014/main" id="{921A934A-4425-48D1-B146-B0DC79D5143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80" y="3413"/>
                      <a:ext cx="673" cy="560"/>
                    </a:xfrm>
                    <a:custGeom>
                      <a:avLst/>
                      <a:gdLst>
                        <a:gd name="T0" fmla="*/ 269 w 269"/>
                        <a:gd name="T1" fmla="*/ 0 h 224"/>
                        <a:gd name="T2" fmla="*/ 45 w 269"/>
                        <a:gd name="T3" fmla="*/ 224 h 224"/>
                        <a:gd name="T4" fmla="*/ 0 w 269"/>
                        <a:gd name="T5" fmla="*/ 224 h 224"/>
                        <a:gd name="T6" fmla="*/ 224 w 269"/>
                        <a:gd name="T7" fmla="*/ 0 h 224"/>
                        <a:gd name="T8" fmla="*/ 269 w 269"/>
                        <a:gd name="T9" fmla="*/ 0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0"/>
                          </a:moveTo>
                          <a:cubicBezTo>
                            <a:pt x="141" y="0"/>
                            <a:pt x="175" y="224"/>
                            <a:pt x="45" y="224"/>
                          </a:cubicBezTo>
                          <a:cubicBezTo>
                            <a:pt x="0" y="224"/>
                            <a:pt x="0" y="224"/>
                            <a:pt x="0" y="224"/>
                          </a:cubicBezTo>
                          <a:cubicBezTo>
                            <a:pt x="130" y="224"/>
                            <a:pt x="96" y="0"/>
                            <a:pt x="224" y="0"/>
                          </a:cubicBezTo>
                          <a:lnTo>
                            <a:pt x="269" y="0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534" name="Freeform 1040">
                      <a:extLst>
                        <a:ext uri="{FF2B5EF4-FFF2-40B4-BE49-F238E27FC236}">
                          <a16:creationId xmlns:a16="http://schemas.microsoft.com/office/drawing/2014/main" id="{79DE3F75-0BB1-4DCF-A6E9-050ADAA27E9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80" y="3413"/>
                      <a:ext cx="673" cy="560"/>
                    </a:xfrm>
                    <a:custGeom>
                      <a:avLst/>
                      <a:gdLst>
                        <a:gd name="T0" fmla="*/ 269 w 269"/>
                        <a:gd name="T1" fmla="*/ 0 h 224"/>
                        <a:gd name="T2" fmla="*/ 45 w 269"/>
                        <a:gd name="T3" fmla="*/ 224 h 224"/>
                        <a:gd name="T4" fmla="*/ 0 w 269"/>
                        <a:gd name="T5" fmla="*/ 224 h 224"/>
                        <a:gd name="T6" fmla="*/ 224 w 269"/>
                        <a:gd name="T7" fmla="*/ 0 h 224"/>
                        <a:gd name="T8" fmla="*/ 269 w 269"/>
                        <a:gd name="T9" fmla="*/ 0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0"/>
                          </a:moveTo>
                          <a:cubicBezTo>
                            <a:pt x="141" y="0"/>
                            <a:pt x="175" y="224"/>
                            <a:pt x="45" y="224"/>
                          </a:cubicBezTo>
                          <a:cubicBezTo>
                            <a:pt x="0" y="224"/>
                            <a:pt x="0" y="224"/>
                            <a:pt x="0" y="224"/>
                          </a:cubicBezTo>
                          <a:cubicBezTo>
                            <a:pt x="130" y="224"/>
                            <a:pt x="96" y="0"/>
                            <a:pt x="224" y="0"/>
                          </a:cubicBezTo>
                          <a:lnTo>
                            <a:pt x="269" y="0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7938" cap="flat">
                      <a:solidFill>
                        <a:srgbClr val="FF0000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</p:grpSp>
              <p:grpSp>
                <p:nvGrpSpPr>
                  <p:cNvPr id="1520" name="Group 1041">
                    <a:extLst>
                      <a:ext uri="{FF2B5EF4-FFF2-40B4-BE49-F238E27FC236}">
                        <a16:creationId xmlns:a16="http://schemas.microsoft.com/office/drawing/2014/main" id="{0A95AD79-E2CF-4FF9-8D14-330A263C7A20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 bwMode="auto">
                  <a:xfrm rot="-4304073">
                    <a:off x="2936" y="1406"/>
                    <a:ext cx="87" cy="62"/>
                    <a:chOff x="1054" y="3406"/>
                    <a:chExt cx="677" cy="565"/>
                  </a:xfrm>
                </p:grpSpPr>
                <p:sp>
                  <p:nvSpPr>
                    <p:cNvPr id="1524" name="Freeform 1042">
                      <a:extLst>
                        <a:ext uri="{FF2B5EF4-FFF2-40B4-BE49-F238E27FC236}">
                          <a16:creationId xmlns:a16="http://schemas.microsoft.com/office/drawing/2014/main" id="{0C5A97D2-F4D1-4C80-B922-86D42963F25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6" y="3408"/>
                      <a:ext cx="672" cy="561"/>
                    </a:xfrm>
                    <a:custGeom>
                      <a:avLst/>
                      <a:gdLst>
                        <a:gd name="T0" fmla="*/ 269 w 269"/>
                        <a:gd name="T1" fmla="*/ 224 h 224"/>
                        <a:gd name="T2" fmla="*/ 45 w 269"/>
                        <a:gd name="T3" fmla="*/ 0 h 224"/>
                        <a:gd name="T4" fmla="*/ 0 w 269"/>
                        <a:gd name="T5" fmla="*/ 0 h 224"/>
                        <a:gd name="T6" fmla="*/ 225 w 269"/>
                        <a:gd name="T7" fmla="*/ 224 h 224"/>
                        <a:gd name="T8" fmla="*/ 269 w 269"/>
                        <a:gd name="T9" fmla="*/ 224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224"/>
                          </a:moveTo>
                          <a:cubicBezTo>
                            <a:pt x="141" y="224"/>
                            <a:pt x="175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30" y="0"/>
                            <a:pt x="96" y="224"/>
                            <a:pt x="225" y="224"/>
                          </a:cubicBezTo>
                          <a:lnTo>
                            <a:pt x="269" y="224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525" name="Freeform 1043">
                      <a:extLst>
                        <a:ext uri="{FF2B5EF4-FFF2-40B4-BE49-F238E27FC236}">
                          <a16:creationId xmlns:a16="http://schemas.microsoft.com/office/drawing/2014/main" id="{525CB4ED-18E9-42DE-B5FE-269B8E8A121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9" y="3408"/>
                      <a:ext cx="329" cy="148"/>
                    </a:xfrm>
                    <a:custGeom>
                      <a:avLst/>
                      <a:gdLst>
                        <a:gd name="T0" fmla="*/ 44 w 132"/>
                        <a:gd name="T1" fmla="*/ 0 h 59"/>
                        <a:gd name="T2" fmla="*/ 0 w 132"/>
                        <a:gd name="T3" fmla="*/ 0 h 59"/>
                        <a:gd name="T4" fmla="*/ 88 w 132"/>
                        <a:gd name="T5" fmla="*/ 59 h 59"/>
                        <a:gd name="T6" fmla="*/ 132 w 132"/>
                        <a:gd name="T7" fmla="*/ 59 h 59"/>
                        <a:gd name="T8" fmla="*/ 44 w 132"/>
                        <a:gd name="T9" fmla="*/ 0 h 59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32"/>
                        <a:gd name="T16" fmla="*/ 0 h 59"/>
                        <a:gd name="T17" fmla="*/ 132 w 132"/>
                        <a:gd name="T18" fmla="*/ 59 h 59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32" h="59">
                          <a:moveTo>
                            <a:pt x="44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43" y="0"/>
                            <a:pt x="69" y="25"/>
                            <a:pt x="88" y="59"/>
                          </a:cubicBezTo>
                          <a:cubicBezTo>
                            <a:pt x="132" y="59"/>
                            <a:pt x="132" y="59"/>
                            <a:pt x="132" y="59"/>
                          </a:cubicBezTo>
                          <a:cubicBezTo>
                            <a:pt x="113" y="25"/>
                            <a:pt x="88" y="0"/>
                            <a:pt x="44" y="0"/>
                          </a:cubicBez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526" name="Freeform 1044">
                      <a:extLst>
                        <a:ext uri="{FF2B5EF4-FFF2-40B4-BE49-F238E27FC236}">
                          <a16:creationId xmlns:a16="http://schemas.microsoft.com/office/drawing/2014/main" id="{D93D9793-E088-4052-88E5-79B485CDBB2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4" y="3406"/>
                      <a:ext cx="332" cy="147"/>
                    </a:xfrm>
                    <a:custGeom>
                      <a:avLst/>
                      <a:gdLst>
                        <a:gd name="T0" fmla="*/ 47 w 133"/>
                        <a:gd name="T1" fmla="*/ 4 h 59"/>
                        <a:gd name="T2" fmla="*/ 133 w 133"/>
                        <a:gd name="T3" fmla="*/ 59 h 59"/>
                        <a:gd name="T4" fmla="*/ 133 w 133"/>
                        <a:gd name="T5" fmla="*/ 59 h 59"/>
                        <a:gd name="T6" fmla="*/ 45 w 133"/>
                        <a:gd name="T7" fmla="*/ 0 h 59"/>
                        <a:gd name="T8" fmla="*/ 0 w 133"/>
                        <a:gd name="T9" fmla="*/ 0 h 59"/>
                        <a:gd name="T10" fmla="*/ 26 w 133"/>
                        <a:gd name="T11" fmla="*/ 4 h 59"/>
                        <a:gd name="T12" fmla="*/ 47 w 133"/>
                        <a:gd name="T13" fmla="*/ 4 h 59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w 133"/>
                        <a:gd name="T22" fmla="*/ 0 h 59"/>
                        <a:gd name="T23" fmla="*/ 133 w 133"/>
                        <a:gd name="T24" fmla="*/ 59 h 59"/>
                      </a:gdLst>
                      <a:ahLst/>
                      <a:cxnLst>
                        <a:cxn ang="T14">
                          <a:pos x="T0" y="T1"/>
                        </a:cxn>
                        <a:cxn ang="T15">
                          <a:pos x="T2" y="T3"/>
                        </a:cxn>
                        <a:cxn ang="T16">
                          <a:pos x="T4" y="T5"/>
                        </a:cxn>
                        <a:cxn ang="T17">
                          <a:pos x="T6" y="T7"/>
                        </a:cxn>
                        <a:cxn ang="T18">
                          <a:pos x="T8" y="T9"/>
                        </a:cxn>
                        <a:cxn ang="T19">
                          <a:pos x="T10" y="T11"/>
                        </a:cxn>
                        <a:cxn ang="T20">
                          <a:pos x="T12" y="T13"/>
                        </a:cxn>
                      </a:cxnLst>
                      <a:rect l="T21" t="T22" r="T23" b="T24"/>
                      <a:pathLst>
                        <a:path w="133" h="59">
                          <a:moveTo>
                            <a:pt x="47" y="4"/>
                          </a:moveTo>
                          <a:cubicBezTo>
                            <a:pt x="89" y="4"/>
                            <a:pt x="114" y="28"/>
                            <a:pt x="133" y="59"/>
                          </a:cubicBezTo>
                          <a:cubicBezTo>
                            <a:pt x="133" y="59"/>
                            <a:pt x="133" y="59"/>
                            <a:pt x="133" y="59"/>
                          </a:cubicBezTo>
                          <a:cubicBezTo>
                            <a:pt x="114" y="26"/>
                            <a:pt x="89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0" y="0"/>
                            <a:pt x="18" y="2"/>
                            <a:pt x="26" y="4"/>
                          </a:cubicBezTo>
                          <a:lnTo>
                            <a:pt x="47" y="4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527" name="Freeform 1045">
                      <a:extLst>
                        <a:ext uri="{FF2B5EF4-FFF2-40B4-BE49-F238E27FC236}">
                          <a16:creationId xmlns:a16="http://schemas.microsoft.com/office/drawing/2014/main" id="{6CD0BD48-678A-4C65-8218-92B4BF966A4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83" y="3783"/>
                      <a:ext cx="348" cy="188"/>
                    </a:xfrm>
                    <a:custGeom>
                      <a:avLst/>
                      <a:gdLst>
                        <a:gd name="T0" fmla="*/ 45 w 139"/>
                        <a:gd name="T1" fmla="*/ 0 h 75"/>
                        <a:gd name="T2" fmla="*/ 0 w 139"/>
                        <a:gd name="T3" fmla="*/ 0 h 75"/>
                        <a:gd name="T4" fmla="*/ 95 w 139"/>
                        <a:gd name="T5" fmla="*/ 75 h 75"/>
                        <a:gd name="T6" fmla="*/ 139 w 139"/>
                        <a:gd name="T7" fmla="*/ 75 h 75"/>
                        <a:gd name="T8" fmla="*/ 45 w 139"/>
                        <a:gd name="T9" fmla="*/ 0 h 75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39"/>
                        <a:gd name="T16" fmla="*/ 0 h 75"/>
                        <a:gd name="T17" fmla="*/ 139 w 139"/>
                        <a:gd name="T18" fmla="*/ 75 h 75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39" h="75">
                          <a:moveTo>
                            <a:pt x="45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20" y="42"/>
                            <a:pt x="45" y="75"/>
                            <a:pt x="95" y="75"/>
                          </a:cubicBezTo>
                          <a:cubicBezTo>
                            <a:pt x="139" y="75"/>
                            <a:pt x="139" y="75"/>
                            <a:pt x="139" y="75"/>
                          </a:cubicBezTo>
                          <a:cubicBezTo>
                            <a:pt x="90" y="75"/>
                            <a:pt x="65" y="42"/>
                            <a:pt x="45" y="0"/>
                          </a:cubicBez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528" name="Freeform 1046">
                      <a:extLst>
                        <a:ext uri="{FF2B5EF4-FFF2-40B4-BE49-F238E27FC236}">
                          <a16:creationId xmlns:a16="http://schemas.microsoft.com/office/drawing/2014/main" id="{DB8FE85C-EEB7-435E-9CFD-E947B75FE20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6" y="3408"/>
                      <a:ext cx="672" cy="561"/>
                    </a:xfrm>
                    <a:custGeom>
                      <a:avLst/>
                      <a:gdLst>
                        <a:gd name="T0" fmla="*/ 269 w 269"/>
                        <a:gd name="T1" fmla="*/ 224 h 224"/>
                        <a:gd name="T2" fmla="*/ 45 w 269"/>
                        <a:gd name="T3" fmla="*/ 0 h 224"/>
                        <a:gd name="T4" fmla="*/ 0 w 269"/>
                        <a:gd name="T5" fmla="*/ 0 h 224"/>
                        <a:gd name="T6" fmla="*/ 225 w 269"/>
                        <a:gd name="T7" fmla="*/ 224 h 224"/>
                        <a:gd name="T8" fmla="*/ 269 w 269"/>
                        <a:gd name="T9" fmla="*/ 224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224"/>
                          </a:moveTo>
                          <a:cubicBezTo>
                            <a:pt x="141" y="224"/>
                            <a:pt x="175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30" y="0"/>
                            <a:pt x="96" y="224"/>
                            <a:pt x="225" y="224"/>
                          </a:cubicBezTo>
                          <a:lnTo>
                            <a:pt x="269" y="224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7938" cap="flat">
                      <a:solidFill>
                        <a:srgbClr val="FF0000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529" name="Freeform 1047">
                      <a:extLst>
                        <a:ext uri="{FF2B5EF4-FFF2-40B4-BE49-F238E27FC236}">
                          <a16:creationId xmlns:a16="http://schemas.microsoft.com/office/drawing/2014/main" id="{410B0123-9A49-4EB0-99CF-CAE05430ABA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4" y="3561"/>
                      <a:ext cx="107" cy="7"/>
                    </a:xfrm>
                    <a:custGeom>
                      <a:avLst/>
                      <a:gdLst>
                        <a:gd name="T0" fmla="*/ 0 w 107"/>
                        <a:gd name="T1" fmla="*/ 0 h 7"/>
                        <a:gd name="T2" fmla="*/ 104 w 107"/>
                        <a:gd name="T3" fmla="*/ 0 h 7"/>
                        <a:gd name="T4" fmla="*/ 107 w 107"/>
                        <a:gd name="T5" fmla="*/ 7 h 7"/>
                        <a:gd name="T6" fmla="*/ 5 w 107"/>
                        <a:gd name="T7" fmla="*/ 7 h 7"/>
                        <a:gd name="T8" fmla="*/ 0 w 107"/>
                        <a:gd name="T9" fmla="*/ 0 h 7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7"/>
                        <a:gd name="T16" fmla="*/ 0 h 7"/>
                        <a:gd name="T17" fmla="*/ 107 w 107"/>
                        <a:gd name="T18" fmla="*/ 7 h 7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7" h="7">
                          <a:moveTo>
                            <a:pt x="0" y="0"/>
                          </a:moveTo>
                          <a:lnTo>
                            <a:pt x="104" y="0"/>
                          </a:lnTo>
                          <a:lnTo>
                            <a:pt x="107" y="7"/>
                          </a:lnTo>
                          <a:lnTo>
                            <a:pt x="5" y="7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530" name="Freeform 1048">
                      <a:extLst>
                        <a:ext uri="{FF2B5EF4-FFF2-40B4-BE49-F238E27FC236}">
                          <a16:creationId xmlns:a16="http://schemas.microsoft.com/office/drawing/2014/main" id="{AE29B605-C4D6-441A-8E70-0E688BCC606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91" y="3576"/>
                      <a:ext cx="107" cy="2"/>
                    </a:xfrm>
                    <a:custGeom>
                      <a:avLst/>
                      <a:gdLst>
                        <a:gd name="T0" fmla="*/ 0 w 107"/>
                        <a:gd name="T1" fmla="*/ 0 h 2"/>
                        <a:gd name="T2" fmla="*/ 105 w 107"/>
                        <a:gd name="T3" fmla="*/ 0 h 2"/>
                        <a:gd name="T4" fmla="*/ 107 w 107"/>
                        <a:gd name="T5" fmla="*/ 2 h 2"/>
                        <a:gd name="T6" fmla="*/ 3 w 107"/>
                        <a:gd name="T7" fmla="*/ 2 h 2"/>
                        <a:gd name="T8" fmla="*/ 0 w 107"/>
                        <a:gd name="T9" fmla="*/ 0 h 2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7"/>
                        <a:gd name="T16" fmla="*/ 0 h 2"/>
                        <a:gd name="T17" fmla="*/ 107 w 107"/>
                        <a:gd name="T18" fmla="*/ 2 h 2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7" h="2">
                          <a:moveTo>
                            <a:pt x="0" y="0"/>
                          </a:moveTo>
                          <a:lnTo>
                            <a:pt x="105" y="0"/>
                          </a:lnTo>
                          <a:lnTo>
                            <a:pt x="107" y="2"/>
                          </a:lnTo>
                          <a:lnTo>
                            <a:pt x="3" y="2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531" name="Freeform 1049">
                      <a:extLst>
                        <a:ext uri="{FF2B5EF4-FFF2-40B4-BE49-F238E27FC236}">
                          <a16:creationId xmlns:a16="http://schemas.microsoft.com/office/drawing/2014/main" id="{D84926BD-076F-4079-95CF-23D7810E647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8" y="3773"/>
                      <a:ext cx="110" cy="8"/>
                    </a:xfrm>
                    <a:custGeom>
                      <a:avLst/>
                      <a:gdLst>
                        <a:gd name="T0" fmla="*/ 110 w 110"/>
                        <a:gd name="T1" fmla="*/ 8 h 8"/>
                        <a:gd name="T2" fmla="*/ 5 w 110"/>
                        <a:gd name="T3" fmla="*/ 8 h 8"/>
                        <a:gd name="T4" fmla="*/ 0 w 110"/>
                        <a:gd name="T5" fmla="*/ 0 h 8"/>
                        <a:gd name="T6" fmla="*/ 105 w 110"/>
                        <a:gd name="T7" fmla="*/ 0 h 8"/>
                        <a:gd name="T8" fmla="*/ 110 w 110"/>
                        <a:gd name="T9" fmla="*/ 8 h 8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10"/>
                        <a:gd name="T16" fmla="*/ 0 h 8"/>
                        <a:gd name="T17" fmla="*/ 110 w 110"/>
                        <a:gd name="T18" fmla="*/ 8 h 8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10" h="8">
                          <a:moveTo>
                            <a:pt x="110" y="8"/>
                          </a:moveTo>
                          <a:lnTo>
                            <a:pt x="5" y="8"/>
                          </a:lnTo>
                          <a:lnTo>
                            <a:pt x="0" y="0"/>
                          </a:lnTo>
                          <a:lnTo>
                            <a:pt x="105" y="0"/>
                          </a:lnTo>
                          <a:lnTo>
                            <a:pt x="110" y="8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532" name="Freeform 1050">
                      <a:extLst>
                        <a:ext uri="{FF2B5EF4-FFF2-40B4-BE49-F238E27FC236}">
                          <a16:creationId xmlns:a16="http://schemas.microsoft.com/office/drawing/2014/main" id="{48A108A2-1365-43D9-A11E-57C868D7ACC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6" y="3763"/>
                      <a:ext cx="105" cy="3"/>
                    </a:xfrm>
                    <a:custGeom>
                      <a:avLst/>
                      <a:gdLst>
                        <a:gd name="T0" fmla="*/ 105 w 105"/>
                        <a:gd name="T1" fmla="*/ 3 h 3"/>
                        <a:gd name="T2" fmla="*/ 2 w 105"/>
                        <a:gd name="T3" fmla="*/ 3 h 3"/>
                        <a:gd name="T4" fmla="*/ 0 w 105"/>
                        <a:gd name="T5" fmla="*/ 0 h 3"/>
                        <a:gd name="T6" fmla="*/ 102 w 105"/>
                        <a:gd name="T7" fmla="*/ 0 h 3"/>
                        <a:gd name="T8" fmla="*/ 105 w 105"/>
                        <a:gd name="T9" fmla="*/ 3 h 3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5"/>
                        <a:gd name="T16" fmla="*/ 0 h 3"/>
                        <a:gd name="T17" fmla="*/ 105 w 105"/>
                        <a:gd name="T18" fmla="*/ 3 h 3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5" h="3">
                          <a:moveTo>
                            <a:pt x="105" y="3"/>
                          </a:moveTo>
                          <a:lnTo>
                            <a:pt x="2" y="3"/>
                          </a:lnTo>
                          <a:lnTo>
                            <a:pt x="0" y="0"/>
                          </a:lnTo>
                          <a:lnTo>
                            <a:pt x="102" y="0"/>
                          </a:lnTo>
                          <a:lnTo>
                            <a:pt x="105" y="3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</p:grpSp>
              <p:grpSp>
                <p:nvGrpSpPr>
                  <p:cNvPr id="1521" name="Group 1051">
                    <a:extLst>
                      <a:ext uri="{FF2B5EF4-FFF2-40B4-BE49-F238E27FC236}">
                        <a16:creationId xmlns:a16="http://schemas.microsoft.com/office/drawing/2014/main" id="{1782BC94-5702-4BCB-AF74-C888E12ED6F3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 bwMode="auto">
                  <a:xfrm rot="-4304073">
                    <a:off x="2914" y="1477"/>
                    <a:ext cx="86" cy="62"/>
                    <a:chOff x="480" y="3413"/>
                    <a:chExt cx="673" cy="560"/>
                  </a:xfrm>
                </p:grpSpPr>
                <p:sp>
                  <p:nvSpPr>
                    <p:cNvPr id="1522" name="Freeform 1052">
                      <a:extLst>
                        <a:ext uri="{FF2B5EF4-FFF2-40B4-BE49-F238E27FC236}">
                          <a16:creationId xmlns:a16="http://schemas.microsoft.com/office/drawing/2014/main" id="{DB77460C-C92E-4FB6-8039-01FF2B6AD5D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80" y="3413"/>
                      <a:ext cx="673" cy="560"/>
                    </a:xfrm>
                    <a:custGeom>
                      <a:avLst/>
                      <a:gdLst>
                        <a:gd name="T0" fmla="*/ 269 w 269"/>
                        <a:gd name="T1" fmla="*/ 0 h 224"/>
                        <a:gd name="T2" fmla="*/ 45 w 269"/>
                        <a:gd name="T3" fmla="*/ 224 h 224"/>
                        <a:gd name="T4" fmla="*/ 0 w 269"/>
                        <a:gd name="T5" fmla="*/ 224 h 224"/>
                        <a:gd name="T6" fmla="*/ 224 w 269"/>
                        <a:gd name="T7" fmla="*/ 0 h 224"/>
                        <a:gd name="T8" fmla="*/ 269 w 269"/>
                        <a:gd name="T9" fmla="*/ 0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0"/>
                          </a:moveTo>
                          <a:cubicBezTo>
                            <a:pt x="141" y="0"/>
                            <a:pt x="175" y="224"/>
                            <a:pt x="45" y="224"/>
                          </a:cubicBezTo>
                          <a:cubicBezTo>
                            <a:pt x="0" y="224"/>
                            <a:pt x="0" y="224"/>
                            <a:pt x="0" y="224"/>
                          </a:cubicBezTo>
                          <a:cubicBezTo>
                            <a:pt x="130" y="224"/>
                            <a:pt x="96" y="0"/>
                            <a:pt x="224" y="0"/>
                          </a:cubicBezTo>
                          <a:lnTo>
                            <a:pt x="269" y="0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523" name="Freeform 1053">
                      <a:extLst>
                        <a:ext uri="{FF2B5EF4-FFF2-40B4-BE49-F238E27FC236}">
                          <a16:creationId xmlns:a16="http://schemas.microsoft.com/office/drawing/2014/main" id="{8F8D0E08-77E8-411C-A2B7-9702B799E2E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80" y="3413"/>
                      <a:ext cx="673" cy="560"/>
                    </a:xfrm>
                    <a:custGeom>
                      <a:avLst/>
                      <a:gdLst>
                        <a:gd name="T0" fmla="*/ 269 w 269"/>
                        <a:gd name="T1" fmla="*/ 0 h 224"/>
                        <a:gd name="T2" fmla="*/ 45 w 269"/>
                        <a:gd name="T3" fmla="*/ 224 h 224"/>
                        <a:gd name="T4" fmla="*/ 0 w 269"/>
                        <a:gd name="T5" fmla="*/ 224 h 224"/>
                        <a:gd name="T6" fmla="*/ 224 w 269"/>
                        <a:gd name="T7" fmla="*/ 0 h 224"/>
                        <a:gd name="T8" fmla="*/ 269 w 269"/>
                        <a:gd name="T9" fmla="*/ 0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0"/>
                          </a:moveTo>
                          <a:cubicBezTo>
                            <a:pt x="141" y="0"/>
                            <a:pt x="175" y="224"/>
                            <a:pt x="45" y="224"/>
                          </a:cubicBezTo>
                          <a:cubicBezTo>
                            <a:pt x="0" y="224"/>
                            <a:pt x="0" y="224"/>
                            <a:pt x="0" y="224"/>
                          </a:cubicBezTo>
                          <a:cubicBezTo>
                            <a:pt x="130" y="224"/>
                            <a:pt x="96" y="0"/>
                            <a:pt x="224" y="0"/>
                          </a:cubicBezTo>
                          <a:lnTo>
                            <a:pt x="269" y="0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7938" cap="flat">
                      <a:solidFill>
                        <a:srgbClr val="FF0000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</p:grpSp>
            </p:grpSp>
            <p:grpSp>
              <p:nvGrpSpPr>
                <p:cNvPr id="1468" name="Group 1054">
                  <a:extLst>
                    <a:ext uri="{FF2B5EF4-FFF2-40B4-BE49-F238E27FC236}">
                      <a16:creationId xmlns:a16="http://schemas.microsoft.com/office/drawing/2014/main" id="{E63A642A-BF9E-4C59-94A9-AABD5B7379C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006" y="1239"/>
                  <a:ext cx="101" cy="237"/>
                  <a:chOff x="3016" y="1279"/>
                  <a:chExt cx="101" cy="237"/>
                </a:xfrm>
              </p:grpSpPr>
              <p:grpSp>
                <p:nvGrpSpPr>
                  <p:cNvPr id="1496" name="Group 1055">
                    <a:extLst>
                      <a:ext uri="{FF2B5EF4-FFF2-40B4-BE49-F238E27FC236}">
                        <a16:creationId xmlns:a16="http://schemas.microsoft.com/office/drawing/2014/main" id="{FDB04E0D-F1F5-4504-A641-C00848A44323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 bwMode="auto">
                  <a:xfrm rot="-4350386">
                    <a:off x="3021" y="1372"/>
                    <a:ext cx="90" cy="56"/>
                    <a:chOff x="480" y="3413"/>
                    <a:chExt cx="673" cy="560"/>
                  </a:xfrm>
                </p:grpSpPr>
                <p:sp>
                  <p:nvSpPr>
                    <p:cNvPr id="1517" name="Freeform 1056">
                      <a:extLst>
                        <a:ext uri="{FF2B5EF4-FFF2-40B4-BE49-F238E27FC236}">
                          <a16:creationId xmlns:a16="http://schemas.microsoft.com/office/drawing/2014/main" id="{8A0BE18A-4B97-4F23-9A8B-7B4D6D7F730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80" y="3413"/>
                      <a:ext cx="673" cy="560"/>
                    </a:xfrm>
                    <a:custGeom>
                      <a:avLst/>
                      <a:gdLst>
                        <a:gd name="T0" fmla="*/ 269 w 269"/>
                        <a:gd name="T1" fmla="*/ 0 h 224"/>
                        <a:gd name="T2" fmla="*/ 45 w 269"/>
                        <a:gd name="T3" fmla="*/ 224 h 224"/>
                        <a:gd name="T4" fmla="*/ 0 w 269"/>
                        <a:gd name="T5" fmla="*/ 224 h 224"/>
                        <a:gd name="T6" fmla="*/ 224 w 269"/>
                        <a:gd name="T7" fmla="*/ 0 h 224"/>
                        <a:gd name="T8" fmla="*/ 269 w 269"/>
                        <a:gd name="T9" fmla="*/ 0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0"/>
                          </a:moveTo>
                          <a:cubicBezTo>
                            <a:pt x="141" y="0"/>
                            <a:pt x="175" y="224"/>
                            <a:pt x="45" y="224"/>
                          </a:cubicBezTo>
                          <a:cubicBezTo>
                            <a:pt x="0" y="224"/>
                            <a:pt x="0" y="224"/>
                            <a:pt x="0" y="224"/>
                          </a:cubicBezTo>
                          <a:cubicBezTo>
                            <a:pt x="130" y="224"/>
                            <a:pt x="96" y="0"/>
                            <a:pt x="224" y="0"/>
                          </a:cubicBezTo>
                          <a:lnTo>
                            <a:pt x="269" y="0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518" name="Freeform 1057">
                      <a:extLst>
                        <a:ext uri="{FF2B5EF4-FFF2-40B4-BE49-F238E27FC236}">
                          <a16:creationId xmlns:a16="http://schemas.microsoft.com/office/drawing/2014/main" id="{09E11BB5-12AE-4A41-9D2F-FA5B7737B03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80" y="3413"/>
                      <a:ext cx="673" cy="560"/>
                    </a:xfrm>
                    <a:custGeom>
                      <a:avLst/>
                      <a:gdLst>
                        <a:gd name="T0" fmla="*/ 269 w 269"/>
                        <a:gd name="T1" fmla="*/ 0 h 224"/>
                        <a:gd name="T2" fmla="*/ 45 w 269"/>
                        <a:gd name="T3" fmla="*/ 224 h 224"/>
                        <a:gd name="T4" fmla="*/ 0 w 269"/>
                        <a:gd name="T5" fmla="*/ 224 h 224"/>
                        <a:gd name="T6" fmla="*/ 224 w 269"/>
                        <a:gd name="T7" fmla="*/ 0 h 224"/>
                        <a:gd name="T8" fmla="*/ 269 w 269"/>
                        <a:gd name="T9" fmla="*/ 0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0"/>
                          </a:moveTo>
                          <a:cubicBezTo>
                            <a:pt x="141" y="0"/>
                            <a:pt x="175" y="224"/>
                            <a:pt x="45" y="224"/>
                          </a:cubicBezTo>
                          <a:cubicBezTo>
                            <a:pt x="0" y="224"/>
                            <a:pt x="0" y="224"/>
                            <a:pt x="0" y="224"/>
                          </a:cubicBezTo>
                          <a:cubicBezTo>
                            <a:pt x="130" y="224"/>
                            <a:pt x="96" y="0"/>
                            <a:pt x="224" y="0"/>
                          </a:cubicBezTo>
                          <a:lnTo>
                            <a:pt x="269" y="0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7938" cap="flat">
                      <a:solidFill>
                        <a:srgbClr val="0066FF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</p:grpSp>
              <p:grpSp>
                <p:nvGrpSpPr>
                  <p:cNvPr id="1497" name="Group 1058">
                    <a:extLst>
                      <a:ext uri="{FF2B5EF4-FFF2-40B4-BE49-F238E27FC236}">
                        <a16:creationId xmlns:a16="http://schemas.microsoft.com/office/drawing/2014/main" id="{9E7EE9BA-891C-4871-8D7E-BF5D5A4CB018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 bwMode="auto">
                  <a:xfrm rot="-4350386">
                    <a:off x="3044" y="1297"/>
                    <a:ext cx="91" cy="55"/>
                    <a:chOff x="1054" y="3406"/>
                    <a:chExt cx="677" cy="565"/>
                  </a:xfrm>
                </p:grpSpPr>
                <p:sp>
                  <p:nvSpPr>
                    <p:cNvPr id="1508" name="Freeform 1059">
                      <a:extLst>
                        <a:ext uri="{FF2B5EF4-FFF2-40B4-BE49-F238E27FC236}">
                          <a16:creationId xmlns:a16="http://schemas.microsoft.com/office/drawing/2014/main" id="{878AFC8D-3893-46A8-A65E-890E93408A1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6" y="3408"/>
                      <a:ext cx="672" cy="561"/>
                    </a:xfrm>
                    <a:custGeom>
                      <a:avLst/>
                      <a:gdLst>
                        <a:gd name="T0" fmla="*/ 269 w 269"/>
                        <a:gd name="T1" fmla="*/ 224 h 224"/>
                        <a:gd name="T2" fmla="*/ 45 w 269"/>
                        <a:gd name="T3" fmla="*/ 0 h 224"/>
                        <a:gd name="T4" fmla="*/ 0 w 269"/>
                        <a:gd name="T5" fmla="*/ 0 h 224"/>
                        <a:gd name="T6" fmla="*/ 225 w 269"/>
                        <a:gd name="T7" fmla="*/ 224 h 224"/>
                        <a:gd name="T8" fmla="*/ 269 w 269"/>
                        <a:gd name="T9" fmla="*/ 224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224"/>
                          </a:moveTo>
                          <a:cubicBezTo>
                            <a:pt x="141" y="224"/>
                            <a:pt x="175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30" y="0"/>
                            <a:pt x="96" y="224"/>
                            <a:pt x="225" y="224"/>
                          </a:cubicBezTo>
                          <a:lnTo>
                            <a:pt x="269" y="224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509" name="Freeform 1060">
                      <a:extLst>
                        <a:ext uri="{FF2B5EF4-FFF2-40B4-BE49-F238E27FC236}">
                          <a16:creationId xmlns:a16="http://schemas.microsoft.com/office/drawing/2014/main" id="{3EA54236-328B-468B-BD15-DD3A2B35CEC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9" y="3408"/>
                      <a:ext cx="329" cy="148"/>
                    </a:xfrm>
                    <a:custGeom>
                      <a:avLst/>
                      <a:gdLst>
                        <a:gd name="T0" fmla="*/ 44 w 132"/>
                        <a:gd name="T1" fmla="*/ 0 h 59"/>
                        <a:gd name="T2" fmla="*/ 0 w 132"/>
                        <a:gd name="T3" fmla="*/ 0 h 59"/>
                        <a:gd name="T4" fmla="*/ 88 w 132"/>
                        <a:gd name="T5" fmla="*/ 59 h 59"/>
                        <a:gd name="T6" fmla="*/ 132 w 132"/>
                        <a:gd name="T7" fmla="*/ 59 h 59"/>
                        <a:gd name="T8" fmla="*/ 44 w 132"/>
                        <a:gd name="T9" fmla="*/ 0 h 59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32"/>
                        <a:gd name="T16" fmla="*/ 0 h 59"/>
                        <a:gd name="T17" fmla="*/ 132 w 132"/>
                        <a:gd name="T18" fmla="*/ 59 h 59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32" h="59">
                          <a:moveTo>
                            <a:pt x="44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43" y="0"/>
                            <a:pt x="69" y="25"/>
                            <a:pt x="88" y="59"/>
                          </a:cubicBezTo>
                          <a:cubicBezTo>
                            <a:pt x="132" y="59"/>
                            <a:pt x="132" y="59"/>
                            <a:pt x="132" y="59"/>
                          </a:cubicBezTo>
                          <a:cubicBezTo>
                            <a:pt x="113" y="25"/>
                            <a:pt x="88" y="0"/>
                            <a:pt x="44" y="0"/>
                          </a:cubicBez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510" name="Freeform 1061">
                      <a:extLst>
                        <a:ext uri="{FF2B5EF4-FFF2-40B4-BE49-F238E27FC236}">
                          <a16:creationId xmlns:a16="http://schemas.microsoft.com/office/drawing/2014/main" id="{97A0F1C6-6FA3-408D-BA79-BFA132E6EBE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4" y="3406"/>
                      <a:ext cx="332" cy="147"/>
                    </a:xfrm>
                    <a:custGeom>
                      <a:avLst/>
                      <a:gdLst>
                        <a:gd name="T0" fmla="*/ 47 w 133"/>
                        <a:gd name="T1" fmla="*/ 4 h 59"/>
                        <a:gd name="T2" fmla="*/ 133 w 133"/>
                        <a:gd name="T3" fmla="*/ 59 h 59"/>
                        <a:gd name="T4" fmla="*/ 133 w 133"/>
                        <a:gd name="T5" fmla="*/ 59 h 59"/>
                        <a:gd name="T6" fmla="*/ 45 w 133"/>
                        <a:gd name="T7" fmla="*/ 0 h 59"/>
                        <a:gd name="T8" fmla="*/ 0 w 133"/>
                        <a:gd name="T9" fmla="*/ 0 h 59"/>
                        <a:gd name="T10" fmla="*/ 26 w 133"/>
                        <a:gd name="T11" fmla="*/ 4 h 59"/>
                        <a:gd name="T12" fmla="*/ 47 w 133"/>
                        <a:gd name="T13" fmla="*/ 4 h 59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w 133"/>
                        <a:gd name="T22" fmla="*/ 0 h 59"/>
                        <a:gd name="T23" fmla="*/ 133 w 133"/>
                        <a:gd name="T24" fmla="*/ 59 h 59"/>
                      </a:gdLst>
                      <a:ahLst/>
                      <a:cxnLst>
                        <a:cxn ang="T14">
                          <a:pos x="T0" y="T1"/>
                        </a:cxn>
                        <a:cxn ang="T15">
                          <a:pos x="T2" y="T3"/>
                        </a:cxn>
                        <a:cxn ang="T16">
                          <a:pos x="T4" y="T5"/>
                        </a:cxn>
                        <a:cxn ang="T17">
                          <a:pos x="T6" y="T7"/>
                        </a:cxn>
                        <a:cxn ang="T18">
                          <a:pos x="T8" y="T9"/>
                        </a:cxn>
                        <a:cxn ang="T19">
                          <a:pos x="T10" y="T11"/>
                        </a:cxn>
                        <a:cxn ang="T20">
                          <a:pos x="T12" y="T13"/>
                        </a:cxn>
                      </a:cxnLst>
                      <a:rect l="T21" t="T22" r="T23" b="T24"/>
                      <a:pathLst>
                        <a:path w="133" h="59">
                          <a:moveTo>
                            <a:pt x="47" y="4"/>
                          </a:moveTo>
                          <a:cubicBezTo>
                            <a:pt x="89" y="4"/>
                            <a:pt x="114" y="28"/>
                            <a:pt x="133" y="59"/>
                          </a:cubicBezTo>
                          <a:cubicBezTo>
                            <a:pt x="133" y="59"/>
                            <a:pt x="133" y="59"/>
                            <a:pt x="133" y="59"/>
                          </a:cubicBezTo>
                          <a:cubicBezTo>
                            <a:pt x="114" y="26"/>
                            <a:pt x="89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0" y="0"/>
                            <a:pt x="18" y="2"/>
                            <a:pt x="26" y="4"/>
                          </a:cubicBezTo>
                          <a:lnTo>
                            <a:pt x="47" y="4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511" name="Freeform 1062">
                      <a:extLst>
                        <a:ext uri="{FF2B5EF4-FFF2-40B4-BE49-F238E27FC236}">
                          <a16:creationId xmlns:a16="http://schemas.microsoft.com/office/drawing/2014/main" id="{69CA21D1-F8FE-44CF-AFD8-F013F6D5056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83" y="3783"/>
                      <a:ext cx="348" cy="188"/>
                    </a:xfrm>
                    <a:custGeom>
                      <a:avLst/>
                      <a:gdLst>
                        <a:gd name="T0" fmla="*/ 45 w 139"/>
                        <a:gd name="T1" fmla="*/ 0 h 75"/>
                        <a:gd name="T2" fmla="*/ 0 w 139"/>
                        <a:gd name="T3" fmla="*/ 0 h 75"/>
                        <a:gd name="T4" fmla="*/ 95 w 139"/>
                        <a:gd name="T5" fmla="*/ 75 h 75"/>
                        <a:gd name="T6" fmla="*/ 139 w 139"/>
                        <a:gd name="T7" fmla="*/ 75 h 75"/>
                        <a:gd name="T8" fmla="*/ 45 w 139"/>
                        <a:gd name="T9" fmla="*/ 0 h 75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39"/>
                        <a:gd name="T16" fmla="*/ 0 h 75"/>
                        <a:gd name="T17" fmla="*/ 139 w 139"/>
                        <a:gd name="T18" fmla="*/ 75 h 75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39" h="75">
                          <a:moveTo>
                            <a:pt x="45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20" y="42"/>
                            <a:pt x="45" y="75"/>
                            <a:pt x="95" y="75"/>
                          </a:cubicBezTo>
                          <a:cubicBezTo>
                            <a:pt x="139" y="75"/>
                            <a:pt x="139" y="75"/>
                            <a:pt x="139" y="75"/>
                          </a:cubicBezTo>
                          <a:cubicBezTo>
                            <a:pt x="90" y="75"/>
                            <a:pt x="65" y="42"/>
                            <a:pt x="45" y="0"/>
                          </a:cubicBez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512" name="Freeform 1063">
                      <a:extLst>
                        <a:ext uri="{FF2B5EF4-FFF2-40B4-BE49-F238E27FC236}">
                          <a16:creationId xmlns:a16="http://schemas.microsoft.com/office/drawing/2014/main" id="{BF392AD2-FFE4-460D-8BBF-6BDF283BE5A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6" y="3408"/>
                      <a:ext cx="672" cy="561"/>
                    </a:xfrm>
                    <a:custGeom>
                      <a:avLst/>
                      <a:gdLst>
                        <a:gd name="T0" fmla="*/ 269 w 269"/>
                        <a:gd name="T1" fmla="*/ 224 h 224"/>
                        <a:gd name="T2" fmla="*/ 45 w 269"/>
                        <a:gd name="T3" fmla="*/ 0 h 224"/>
                        <a:gd name="T4" fmla="*/ 0 w 269"/>
                        <a:gd name="T5" fmla="*/ 0 h 224"/>
                        <a:gd name="T6" fmla="*/ 225 w 269"/>
                        <a:gd name="T7" fmla="*/ 224 h 224"/>
                        <a:gd name="T8" fmla="*/ 269 w 269"/>
                        <a:gd name="T9" fmla="*/ 224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224"/>
                          </a:moveTo>
                          <a:cubicBezTo>
                            <a:pt x="141" y="224"/>
                            <a:pt x="175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30" y="0"/>
                            <a:pt x="96" y="224"/>
                            <a:pt x="225" y="224"/>
                          </a:cubicBezTo>
                          <a:lnTo>
                            <a:pt x="269" y="224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7938" cap="flat">
                      <a:solidFill>
                        <a:srgbClr val="0066FF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513" name="Freeform 1064">
                      <a:extLst>
                        <a:ext uri="{FF2B5EF4-FFF2-40B4-BE49-F238E27FC236}">
                          <a16:creationId xmlns:a16="http://schemas.microsoft.com/office/drawing/2014/main" id="{210B1A25-3EAB-45CF-9F22-D4E59FBC27D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4" y="3561"/>
                      <a:ext cx="107" cy="7"/>
                    </a:xfrm>
                    <a:custGeom>
                      <a:avLst/>
                      <a:gdLst>
                        <a:gd name="T0" fmla="*/ 0 w 107"/>
                        <a:gd name="T1" fmla="*/ 0 h 7"/>
                        <a:gd name="T2" fmla="*/ 104 w 107"/>
                        <a:gd name="T3" fmla="*/ 0 h 7"/>
                        <a:gd name="T4" fmla="*/ 107 w 107"/>
                        <a:gd name="T5" fmla="*/ 7 h 7"/>
                        <a:gd name="T6" fmla="*/ 5 w 107"/>
                        <a:gd name="T7" fmla="*/ 7 h 7"/>
                        <a:gd name="T8" fmla="*/ 0 w 107"/>
                        <a:gd name="T9" fmla="*/ 0 h 7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7"/>
                        <a:gd name="T16" fmla="*/ 0 h 7"/>
                        <a:gd name="T17" fmla="*/ 107 w 107"/>
                        <a:gd name="T18" fmla="*/ 7 h 7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7" h="7">
                          <a:moveTo>
                            <a:pt x="0" y="0"/>
                          </a:moveTo>
                          <a:lnTo>
                            <a:pt x="104" y="0"/>
                          </a:lnTo>
                          <a:lnTo>
                            <a:pt x="107" y="7"/>
                          </a:lnTo>
                          <a:lnTo>
                            <a:pt x="5" y="7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514" name="Freeform 1065">
                      <a:extLst>
                        <a:ext uri="{FF2B5EF4-FFF2-40B4-BE49-F238E27FC236}">
                          <a16:creationId xmlns:a16="http://schemas.microsoft.com/office/drawing/2014/main" id="{722EC0FC-2665-4585-AC7E-B07AAA1AC3E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91" y="3576"/>
                      <a:ext cx="107" cy="2"/>
                    </a:xfrm>
                    <a:custGeom>
                      <a:avLst/>
                      <a:gdLst>
                        <a:gd name="T0" fmla="*/ 0 w 107"/>
                        <a:gd name="T1" fmla="*/ 0 h 2"/>
                        <a:gd name="T2" fmla="*/ 105 w 107"/>
                        <a:gd name="T3" fmla="*/ 0 h 2"/>
                        <a:gd name="T4" fmla="*/ 107 w 107"/>
                        <a:gd name="T5" fmla="*/ 2 h 2"/>
                        <a:gd name="T6" fmla="*/ 3 w 107"/>
                        <a:gd name="T7" fmla="*/ 2 h 2"/>
                        <a:gd name="T8" fmla="*/ 0 w 107"/>
                        <a:gd name="T9" fmla="*/ 0 h 2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7"/>
                        <a:gd name="T16" fmla="*/ 0 h 2"/>
                        <a:gd name="T17" fmla="*/ 107 w 107"/>
                        <a:gd name="T18" fmla="*/ 2 h 2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7" h="2">
                          <a:moveTo>
                            <a:pt x="0" y="0"/>
                          </a:moveTo>
                          <a:lnTo>
                            <a:pt x="105" y="0"/>
                          </a:lnTo>
                          <a:lnTo>
                            <a:pt x="107" y="2"/>
                          </a:lnTo>
                          <a:lnTo>
                            <a:pt x="3" y="2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515" name="Freeform 1066">
                      <a:extLst>
                        <a:ext uri="{FF2B5EF4-FFF2-40B4-BE49-F238E27FC236}">
                          <a16:creationId xmlns:a16="http://schemas.microsoft.com/office/drawing/2014/main" id="{2342A3A8-1C40-49A6-B60D-85D99B6FBAA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8" y="3773"/>
                      <a:ext cx="110" cy="8"/>
                    </a:xfrm>
                    <a:custGeom>
                      <a:avLst/>
                      <a:gdLst>
                        <a:gd name="T0" fmla="*/ 110 w 110"/>
                        <a:gd name="T1" fmla="*/ 8 h 8"/>
                        <a:gd name="T2" fmla="*/ 5 w 110"/>
                        <a:gd name="T3" fmla="*/ 8 h 8"/>
                        <a:gd name="T4" fmla="*/ 0 w 110"/>
                        <a:gd name="T5" fmla="*/ 0 h 8"/>
                        <a:gd name="T6" fmla="*/ 105 w 110"/>
                        <a:gd name="T7" fmla="*/ 0 h 8"/>
                        <a:gd name="T8" fmla="*/ 110 w 110"/>
                        <a:gd name="T9" fmla="*/ 8 h 8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10"/>
                        <a:gd name="T16" fmla="*/ 0 h 8"/>
                        <a:gd name="T17" fmla="*/ 110 w 110"/>
                        <a:gd name="T18" fmla="*/ 8 h 8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10" h="8">
                          <a:moveTo>
                            <a:pt x="110" y="8"/>
                          </a:moveTo>
                          <a:lnTo>
                            <a:pt x="5" y="8"/>
                          </a:lnTo>
                          <a:lnTo>
                            <a:pt x="0" y="0"/>
                          </a:lnTo>
                          <a:lnTo>
                            <a:pt x="105" y="0"/>
                          </a:lnTo>
                          <a:lnTo>
                            <a:pt x="110" y="8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516" name="Freeform 1067">
                      <a:extLst>
                        <a:ext uri="{FF2B5EF4-FFF2-40B4-BE49-F238E27FC236}">
                          <a16:creationId xmlns:a16="http://schemas.microsoft.com/office/drawing/2014/main" id="{A0810560-437E-4D9B-A6C8-E6E911DEAF7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6" y="3763"/>
                      <a:ext cx="105" cy="3"/>
                    </a:xfrm>
                    <a:custGeom>
                      <a:avLst/>
                      <a:gdLst>
                        <a:gd name="T0" fmla="*/ 105 w 105"/>
                        <a:gd name="T1" fmla="*/ 3 h 3"/>
                        <a:gd name="T2" fmla="*/ 2 w 105"/>
                        <a:gd name="T3" fmla="*/ 3 h 3"/>
                        <a:gd name="T4" fmla="*/ 0 w 105"/>
                        <a:gd name="T5" fmla="*/ 0 h 3"/>
                        <a:gd name="T6" fmla="*/ 102 w 105"/>
                        <a:gd name="T7" fmla="*/ 0 h 3"/>
                        <a:gd name="T8" fmla="*/ 105 w 105"/>
                        <a:gd name="T9" fmla="*/ 3 h 3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5"/>
                        <a:gd name="T16" fmla="*/ 0 h 3"/>
                        <a:gd name="T17" fmla="*/ 105 w 105"/>
                        <a:gd name="T18" fmla="*/ 3 h 3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5" h="3">
                          <a:moveTo>
                            <a:pt x="105" y="3"/>
                          </a:moveTo>
                          <a:lnTo>
                            <a:pt x="2" y="3"/>
                          </a:lnTo>
                          <a:lnTo>
                            <a:pt x="0" y="0"/>
                          </a:lnTo>
                          <a:lnTo>
                            <a:pt x="102" y="0"/>
                          </a:lnTo>
                          <a:lnTo>
                            <a:pt x="105" y="3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</p:grpSp>
              <p:grpSp>
                <p:nvGrpSpPr>
                  <p:cNvPr id="1498" name="Group 1068">
                    <a:extLst>
                      <a:ext uri="{FF2B5EF4-FFF2-40B4-BE49-F238E27FC236}">
                        <a16:creationId xmlns:a16="http://schemas.microsoft.com/office/drawing/2014/main" id="{E9A426C0-BD39-457F-9B56-0B370D896E82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 bwMode="auto">
                  <a:xfrm rot="-4350386">
                    <a:off x="2998" y="1442"/>
                    <a:ext cx="92" cy="56"/>
                    <a:chOff x="1054" y="3406"/>
                    <a:chExt cx="677" cy="565"/>
                  </a:xfrm>
                </p:grpSpPr>
                <p:sp>
                  <p:nvSpPr>
                    <p:cNvPr id="1499" name="Freeform 1069">
                      <a:extLst>
                        <a:ext uri="{FF2B5EF4-FFF2-40B4-BE49-F238E27FC236}">
                          <a16:creationId xmlns:a16="http://schemas.microsoft.com/office/drawing/2014/main" id="{B3E9FBBB-354C-4027-B39A-3F47AB8CD71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6" y="3408"/>
                      <a:ext cx="672" cy="561"/>
                    </a:xfrm>
                    <a:custGeom>
                      <a:avLst/>
                      <a:gdLst>
                        <a:gd name="T0" fmla="*/ 269 w 269"/>
                        <a:gd name="T1" fmla="*/ 224 h 224"/>
                        <a:gd name="T2" fmla="*/ 45 w 269"/>
                        <a:gd name="T3" fmla="*/ 0 h 224"/>
                        <a:gd name="T4" fmla="*/ 0 w 269"/>
                        <a:gd name="T5" fmla="*/ 0 h 224"/>
                        <a:gd name="T6" fmla="*/ 225 w 269"/>
                        <a:gd name="T7" fmla="*/ 224 h 224"/>
                        <a:gd name="T8" fmla="*/ 269 w 269"/>
                        <a:gd name="T9" fmla="*/ 224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224"/>
                          </a:moveTo>
                          <a:cubicBezTo>
                            <a:pt x="141" y="224"/>
                            <a:pt x="175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30" y="0"/>
                            <a:pt x="96" y="224"/>
                            <a:pt x="225" y="224"/>
                          </a:cubicBezTo>
                          <a:lnTo>
                            <a:pt x="269" y="224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500" name="Freeform 1070">
                      <a:extLst>
                        <a:ext uri="{FF2B5EF4-FFF2-40B4-BE49-F238E27FC236}">
                          <a16:creationId xmlns:a16="http://schemas.microsoft.com/office/drawing/2014/main" id="{FA448A83-B5F9-4394-A890-C7606C4739D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9" y="3408"/>
                      <a:ext cx="329" cy="148"/>
                    </a:xfrm>
                    <a:custGeom>
                      <a:avLst/>
                      <a:gdLst>
                        <a:gd name="T0" fmla="*/ 44 w 132"/>
                        <a:gd name="T1" fmla="*/ 0 h 59"/>
                        <a:gd name="T2" fmla="*/ 0 w 132"/>
                        <a:gd name="T3" fmla="*/ 0 h 59"/>
                        <a:gd name="T4" fmla="*/ 88 w 132"/>
                        <a:gd name="T5" fmla="*/ 59 h 59"/>
                        <a:gd name="T6" fmla="*/ 132 w 132"/>
                        <a:gd name="T7" fmla="*/ 59 h 59"/>
                        <a:gd name="T8" fmla="*/ 44 w 132"/>
                        <a:gd name="T9" fmla="*/ 0 h 59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32"/>
                        <a:gd name="T16" fmla="*/ 0 h 59"/>
                        <a:gd name="T17" fmla="*/ 132 w 132"/>
                        <a:gd name="T18" fmla="*/ 59 h 59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32" h="59">
                          <a:moveTo>
                            <a:pt x="44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43" y="0"/>
                            <a:pt x="69" y="25"/>
                            <a:pt x="88" y="59"/>
                          </a:cubicBezTo>
                          <a:cubicBezTo>
                            <a:pt x="132" y="59"/>
                            <a:pt x="132" y="59"/>
                            <a:pt x="132" y="59"/>
                          </a:cubicBezTo>
                          <a:cubicBezTo>
                            <a:pt x="113" y="25"/>
                            <a:pt x="88" y="0"/>
                            <a:pt x="44" y="0"/>
                          </a:cubicBez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501" name="Freeform 1071">
                      <a:extLst>
                        <a:ext uri="{FF2B5EF4-FFF2-40B4-BE49-F238E27FC236}">
                          <a16:creationId xmlns:a16="http://schemas.microsoft.com/office/drawing/2014/main" id="{608CCEC8-1C57-45FB-A3CF-E00F1A408C6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4" y="3406"/>
                      <a:ext cx="332" cy="147"/>
                    </a:xfrm>
                    <a:custGeom>
                      <a:avLst/>
                      <a:gdLst>
                        <a:gd name="T0" fmla="*/ 47 w 133"/>
                        <a:gd name="T1" fmla="*/ 4 h 59"/>
                        <a:gd name="T2" fmla="*/ 133 w 133"/>
                        <a:gd name="T3" fmla="*/ 59 h 59"/>
                        <a:gd name="T4" fmla="*/ 133 w 133"/>
                        <a:gd name="T5" fmla="*/ 59 h 59"/>
                        <a:gd name="T6" fmla="*/ 45 w 133"/>
                        <a:gd name="T7" fmla="*/ 0 h 59"/>
                        <a:gd name="T8" fmla="*/ 0 w 133"/>
                        <a:gd name="T9" fmla="*/ 0 h 59"/>
                        <a:gd name="T10" fmla="*/ 26 w 133"/>
                        <a:gd name="T11" fmla="*/ 4 h 59"/>
                        <a:gd name="T12" fmla="*/ 47 w 133"/>
                        <a:gd name="T13" fmla="*/ 4 h 59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w 133"/>
                        <a:gd name="T22" fmla="*/ 0 h 59"/>
                        <a:gd name="T23" fmla="*/ 133 w 133"/>
                        <a:gd name="T24" fmla="*/ 59 h 59"/>
                      </a:gdLst>
                      <a:ahLst/>
                      <a:cxnLst>
                        <a:cxn ang="T14">
                          <a:pos x="T0" y="T1"/>
                        </a:cxn>
                        <a:cxn ang="T15">
                          <a:pos x="T2" y="T3"/>
                        </a:cxn>
                        <a:cxn ang="T16">
                          <a:pos x="T4" y="T5"/>
                        </a:cxn>
                        <a:cxn ang="T17">
                          <a:pos x="T6" y="T7"/>
                        </a:cxn>
                        <a:cxn ang="T18">
                          <a:pos x="T8" y="T9"/>
                        </a:cxn>
                        <a:cxn ang="T19">
                          <a:pos x="T10" y="T11"/>
                        </a:cxn>
                        <a:cxn ang="T20">
                          <a:pos x="T12" y="T13"/>
                        </a:cxn>
                      </a:cxnLst>
                      <a:rect l="T21" t="T22" r="T23" b="T24"/>
                      <a:pathLst>
                        <a:path w="133" h="59">
                          <a:moveTo>
                            <a:pt x="47" y="4"/>
                          </a:moveTo>
                          <a:cubicBezTo>
                            <a:pt x="89" y="4"/>
                            <a:pt x="114" y="28"/>
                            <a:pt x="133" y="59"/>
                          </a:cubicBezTo>
                          <a:cubicBezTo>
                            <a:pt x="133" y="59"/>
                            <a:pt x="133" y="59"/>
                            <a:pt x="133" y="59"/>
                          </a:cubicBezTo>
                          <a:cubicBezTo>
                            <a:pt x="114" y="26"/>
                            <a:pt x="89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0" y="0"/>
                            <a:pt x="18" y="2"/>
                            <a:pt x="26" y="4"/>
                          </a:cubicBezTo>
                          <a:lnTo>
                            <a:pt x="47" y="4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502" name="Freeform 1072">
                      <a:extLst>
                        <a:ext uri="{FF2B5EF4-FFF2-40B4-BE49-F238E27FC236}">
                          <a16:creationId xmlns:a16="http://schemas.microsoft.com/office/drawing/2014/main" id="{30A869CA-86A7-4315-BB70-B54364BBA4E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83" y="3783"/>
                      <a:ext cx="348" cy="188"/>
                    </a:xfrm>
                    <a:custGeom>
                      <a:avLst/>
                      <a:gdLst>
                        <a:gd name="T0" fmla="*/ 45 w 139"/>
                        <a:gd name="T1" fmla="*/ 0 h 75"/>
                        <a:gd name="T2" fmla="*/ 0 w 139"/>
                        <a:gd name="T3" fmla="*/ 0 h 75"/>
                        <a:gd name="T4" fmla="*/ 95 w 139"/>
                        <a:gd name="T5" fmla="*/ 75 h 75"/>
                        <a:gd name="T6" fmla="*/ 139 w 139"/>
                        <a:gd name="T7" fmla="*/ 75 h 75"/>
                        <a:gd name="T8" fmla="*/ 45 w 139"/>
                        <a:gd name="T9" fmla="*/ 0 h 75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39"/>
                        <a:gd name="T16" fmla="*/ 0 h 75"/>
                        <a:gd name="T17" fmla="*/ 139 w 139"/>
                        <a:gd name="T18" fmla="*/ 75 h 75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39" h="75">
                          <a:moveTo>
                            <a:pt x="45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20" y="42"/>
                            <a:pt x="45" y="75"/>
                            <a:pt x="95" y="75"/>
                          </a:cubicBezTo>
                          <a:cubicBezTo>
                            <a:pt x="139" y="75"/>
                            <a:pt x="139" y="75"/>
                            <a:pt x="139" y="75"/>
                          </a:cubicBezTo>
                          <a:cubicBezTo>
                            <a:pt x="90" y="75"/>
                            <a:pt x="65" y="42"/>
                            <a:pt x="45" y="0"/>
                          </a:cubicBez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503" name="Freeform 1073">
                      <a:extLst>
                        <a:ext uri="{FF2B5EF4-FFF2-40B4-BE49-F238E27FC236}">
                          <a16:creationId xmlns:a16="http://schemas.microsoft.com/office/drawing/2014/main" id="{801EFB7A-C4FA-4197-9C9D-8D3B42A9263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6" y="3408"/>
                      <a:ext cx="672" cy="561"/>
                    </a:xfrm>
                    <a:custGeom>
                      <a:avLst/>
                      <a:gdLst>
                        <a:gd name="T0" fmla="*/ 269 w 269"/>
                        <a:gd name="T1" fmla="*/ 224 h 224"/>
                        <a:gd name="T2" fmla="*/ 45 w 269"/>
                        <a:gd name="T3" fmla="*/ 0 h 224"/>
                        <a:gd name="T4" fmla="*/ 0 w 269"/>
                        <a:gd name="T5" fmla="*/ 0 h 224"/>
                        <a:gd name="T6" fmla="*/ 225 w 269"/>
                        <a:gd name="T7" fmla="*/ 224 h 224"/>
                        <a:gd name="T8" fmla="*/ 269 w 269"/>
                        <a:gd name="T9" fmla="*/ 224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224"/>
                          </a:moveTo>
                          <a:cubicBezTo>
                            <a:pt x="141" y="224"/>
                            <a:pt x="175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30" y="0"/>
                            <a:pt x="96" y="224"/>
                            <a:pt x="225" y="224"/>
                          </a:cubicBezTo>
                          <a:lnTo>
                            <a:pt x="269" y="224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7938" cap="flat">
                      <a:solidFill>
                        <a:srgbClr val="0066FF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504" name="Freeform 1074">
                      <a:extLst>
                        <a:ext uri="{FF2B5EF4-FFF2-40B4-BE49-F238E27FC236}">
                          <a16:creationId xmlns:a16="http://schemas.microsoft.com/office/drawing/2014/main" id="{8AFE1434-D0D6-42B9-81DF-AF9E93E7EAA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4" y="3561"/>
                      <a:ext cx="107" cy="7"/>
                    </a:xfrm>
                    <a:custGeom>
                      <a:avLst/>
                      <a:gdLst>
                        <a:gd name="T0" fmla="*/ 0 w 107"/>
                        <a:gd name="T1" fmla="*/ 0 h 7"/>
                        <a:gd name="T2" fmla="*/ 104 w 107"/>
                        <a:gd name="T3" fmla="*/ 0 h 7"/>
                        <a:gd name="T4" fmla="*/ 107 w 107"/>
                        <a:gd name="T5" fmla="*/ 7 h 7"/>
                        <a:gd name="T6" fmla="*/ 5 w 107"/>
                        <a:gd name="T7" fmla="*/ 7 h 7"/>
                        <a:gd name="T8" fmla="*/ 0 w 107"/>
                        <a:gd name="T9" fmla="*/ 0 h 7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7"/>
                        <a:gd name="T16" fmla="*/ 0 h 7"/>
                        <a:gd name="T17" fmla="*/ 107 w 107"/>
                        <a:gd name="T18" fmla="*/ 7 h 7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7" h="7">
                          <a:moveTo>
                            <a:pt x="0" y="0"/>
                          </a:moveTo>
                          <a:lnTo>
                            <a:pt x="104" y="0"/>
                          </a:lnTo>
                          <a:lnTo>
                            <a:pt x="107" y="7"/>
                          </a:lnTo>
                          <a:lnTo>
                            <a:pt x="5" y="7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505" name="Freeform 1075">
                      <a:extLst>
                        <a:ext uri="{FF2B5EF4-FFF2-40B4-BE49-F238E27FC236}">
                          <a16:creationId xmlns:a16="http://schemas.microsoft.com/office/drawing/2014/main" id="{48F9C0BA-7CF4-4E5A-9C8D-B3410AB0507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91" y="3576"/>
                      <a:ext cx="107" cy="2"/>
                    </a:xfrm>
                    <a:custGeom>
                      <a:avLst/>
                      <a:gdLst>
                        <a:gd name="T0" fmla="*/ 0 w 107"/>
                        <a:gd name="T1" fmla="*/ 0 h 2"/>
                        <a:gd name="T2" fmla="*/ 105 w 107"/>
                        <a:gd name="T3" fmla="*/ 0 h 2"/>
                        <a:gd name="T4" fmla="*/ 107 w 107"/>
                        <a:gd name="T5" fmla="*/ 2 h 2"/>
                        <a:gd name="T6" fmla="*/ 3 w 107"/>
                        <a:gd name="T7" fmla="*/ 2 h 2"/>
                        <a:gd name="T8" fmla="*/ 0 w 107"/>
                        <a:gd name="T9" fmla="*/ 0 h 2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7"/>
                        <a:gd name="T16" fmla="*/ 0 h 2"/>
                        <a:gd name="T17" fmla="*/ 107 w 107"/>
                        <a:gd name="T18" fmla="*/ 2 h 2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7" h="2">
                          <a:moveTo>
                            <a:pt x="0" y="0"/>
                          </a:moveTo>
                          <a:lnTo>
                            <a:pt x="105" y="0"/>
                          </a:lnTo>
                          <a:lnTo>
                            <a:pt x="107" y="2"/>
                          </a:lnTo>
                          <a:lnTo>
                            <a:pt x="3" y="2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506" name="Freeform 1076">
                      <a:extLst>
                        <a:ext uri="{FF2B5EF4-FFF2-40B4-BE49-F238E27FC236}">
                          <a16:creationId xmlns:a16="http://schemas.microsoft.com/office/drawing/2014/main" id="{43C8ACC6-1DF1-47A8-BC63-19E1F14A01E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8" y="3773"/>
                      <a:ext cx="110" cy="8"/>
                    </a:xfrm>
                    <a:custGeom>
                      <a:avLst/>
                      <a:gdLst>
                        <a:gd name="T0" fmla="*/ 110 w 110"/>
                        <a:gd name="T1" fmla="*/ 8 h 8"/>
                        <a:gd name="T2" fmla="*/ 5 w 110"/>
                        <a:gd name="T3" fmla="*/ 8 h 8"/>
                        <a:gd name="T4" fmla="*/ 0 w 110"/>
                        <a:gd name="T5" fmla="*/ 0 h 8"/>
                        <a:gd name="T6" fmla="*/ 105 w 110"/>
                        <a:gd name="T7" fmla="*/ 0 h 8"/>
                        <a:gd name="T8" fmla="*/ 110 w 110"/>
                        <a:gd name="T9" fmla="*/ 8 h 8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10"/>
                        <a:gd name="T16" fmla="*/ 0 h 8"/>
                        <a:gd name="T17" fmla="*/ 110 w 110"/>
                        <a:gd name="T18" fmla="*/ 8 h 8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10" h="8">
                          <a:moveTo>
                            <a:pt x="110" y="8"/>
                          </a:moveTo>
                          <a:lnTo>
                            <a:pt x="5" y="8"/>
                          </a:lnTo>
                          <a:lnTo>
                            <a:pt x="0" y="0"/>
                          </a:lnTo>
                          <a:lnTo>
                            <a:pt x="105" y="0"/>
                          </a:lnTo>
                          <a:lnTo>
                            <a:pt x="110" y="8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507" name="Freeform 1077">
                      <a:extLst>
                        <a:ext uri="{FF2B5EF4-FFF2-40B4-BE49-F238E27FC236}">
                          <a16:creationId xmlns:a16="http://schemas.microsoft.com/office/drawing/2014/main" id="{E14A5C82-8540-4EDC-9498-8875BA4E394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6" y="3763"/>
                      <a:ext cx="105" cy="3"/>
                    </a:xfrm>
                    <a:custGeom>
                      <a:avLst/>
                      <a:gdLst>
                        <a:gd name="T0" fmla="*/ 105 w 105"/>
                        <a:gd name="T1" fmla="*/ 3 h 3"/>
                        <a:gd name="T2" fmla="*/ 2 w 105"/>
                        <a:gd name="T3" fmla="*/ 3 h 3"/>
                        <a:gd name="T4" fmla="*/ 0 w 105"/>
                        <a:gd name="T5" fmla="*/ 0 h 3"/>
                        <a:gd name="T6" fmla="*/ 102 w 105"/>
                        <a:gd name="T7" fmla="*/ 0 h 3"/>
                        <a:gd name="T8" fmla="*/ 105 w 105"/>
                        <a:gd name="T9" fmla="*/ 3 h 3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5"/>
                        <a:gd name="T16" fmla="*/ 0 h 3"/>
                        <a:gd name="T17" fmla="*/ 105 w 105"/>
                        <a:gd name="T18" fmla="*/ 3 h 3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5" h="3">
                          <a:moveTo>
                            <a:pt x="105" y="3"/>
                          </a:moveTo>
                          <a:lnTo>
                            <a:pt x="2" y="3"/>
                          </a:lnTo>
                          <a:lnTo>
                            <a:pt x="0" y="0"/>
                          </a:lnTo>
                          <a:lnTo>
                            <a:pt x="102" y="0"/>
                          </a:lnTo>
                          <a:lnTo>
                            <a:pt x="105" y="3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</p:grpSp>
            </p:grpSp>
            <p:grpSp>
              <p:nvGrpSpPr>
                <p:cNvPr id="1469" name="Group 1078">
                  <a:extLst>
                    <a:ext uri="{FF2B5EF4-FFF2-40B4-BE49-F238E27FC236}">
                      <a16:creationId xmlns:a16="http://schemas.microsoft.com/office/drawing/2014/main" id="{2D167669-2C40-46F3-9AD8-FD944BA5A9C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016" y="1314"/>
                  <a:ext cx="132" cy="302"/>
                  <a:chOff x="2109" y="1324"/>
                  <a:chExt cx="132" cy="302"/>
                </a:xfrm>
              </p:grpSpPr>
              <p:grpSp>
                <p:nvGrpSpPr>
                  <p:cNvPr id="1470" name="Group 1079">
                    <a:extLst>
                      <a:ext uri="{FF2B5EF4-FFF2-40B4-BE49-F238E27FC236}">
                        <a16:creationId xmlns:a16="http://schemas.microsoft.com/office/drawing/2014/main" id="{DE7E5076-193C-46F9-932E-6884F9531B62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 bwMode="auto">
                  <a:xfrm rot="-4304073">
                    <a:off x="2166" y="1337"/>
                    <a:ext cx="87" cy="62"/>
                    <a:chOff x="480" y="3413"/>
                    <a:chExt cx="673" cy="560"/>
                  </a:xfrm>
                </p:grpSpPr>
                <p:sp>
                  <p:nvSpPr>
                    <p:cNvPr id="1494" name="Freeform 1080">
                      <a:extLst>
                        <a:ext uri="{FF2B5EF4-FFF2-40B4-BE49-F238E27FC236}">
                          <a16:creationId xmlns:a16="http://schemas.microsoft.com/office/drawing/2014/main" id="{E1202064-D76F-4192-BCE5-34AA1B29CFE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80" y="3413"/>
                      <a:ext cx="673" cy="560"/>
                    </a:xfrm>
                    <a:custGeom>
                      <a:avLst/>
                      <a:gdLst>
                        <a:gd name="T0" fmla="*/ 269 w 269"/>
                        <a:gd name="T1" fmla="*/ 0 h 224"/>
                        <a:gd name="T2" fmla="*/ 45 w 269"/>
                        <a:gd name="T3" fmla="*/ 224 h 224"/>
                        <a:gd name="T4" fmla="*/ 0 w 269"/>
                        <a:gd name="T5" fmla="*/ 224 h 224"/>
                        <a:gd name="T6" fmla="*/ 224 w 269"/>
                        <a:gd name="T7" fmla="*/ 0 h 224"/>
                        <a:gd name="T8" fmla="*/ 269 w 269"/>
                        <a:gd name="T9" fmla="*/ 0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0"/>
                          </a:moveTo>
                          <a:cubicBezTo>
                            <a:pt x="141" y="0"/>
                            <a:pt x="175" y="224"/>
                            <a:pt x="45" y="224"/>
                          </a:cubicBezTo>
                          <a:cubicBezTo>
                            <a:pt x="0" y="224"/>
                            <a:pt x="0" y="224"/>
                            <a:pt x="0" y="224"/>
                          </a:cubicBezTo>
                          <a:cubicBezTo>
                            <a:pt x="130" y="224"/>
                            <a:pt x="96" y="0"/>
                            <a:pt x="224" y="0"/>
                          </a:cubicBezTo>
                          <a:lnTo>
                            <a:pt x="269" y="0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495" name="Freeform 1081">
                      <a:extLst>
                        <a:ext uri="{FF2B5EF4-FFF2-40B4-BE49-F238E27FC236}">
                          <a16:creationId xmlns:a16="http://schemas.microsoft.com/office/drawing/2014/main" id="{54E59070-E834-4FE9-8263-24B42107701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80" y="3413"/>
                      <a:ext cx="673" cy="560"/>
                    </a:xfrm>
                    <a:custGeom>
                      <a:avLst/>
                      <a:gdLst>
                        <a:gd name="T0" fmla="*/ 269 w 269"/>
                        <a:gd name="T1" fmla="*/ 0 h 224"/>
                        <a:gd name="T2" fmla="*/ 45 w 269"/>
                        <a:gd name="T3" fmla="*/ 224 h 224"/>
                        <a:gd name="T4" fmla="*/ 0 w 269"/>
                        <a:gd name="T5" fmla="*/ 224 h 224"/>
                        <a:gd name="T6" fmla="*/ 224 w 269"/>
                        <a:gd name="T7" fmla="*/ 0 h 224"/>
                        <a:gd name="T8" fmla="*/ 269 w 269"/>
                        <a:gd name="T9" fmla="*/ 0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0"/>
                          </a:moveTo>
                          <a:cubicBezTo>
                            <a:pt x="141" y="0"/>
                            <a:pt x="175" y="224"/>
                            <a:pt x="45" y="224"/>
                          </a:cubicBezTo>
                          <a:cubicBezTo>
                            <a:pt x="0" y="224"/>
                            <a:pt x="0" y="224"/>
                            <a:pt x="0" y="224"/>
                          </a:cubicBezTo>
                          <a:cubicBezTo>
                            <a:pt x="130" y="224"/>
                            <a:pt x="96" y="0"/>
                            <a:pt x="224" y="0"/>
                          </a:cubicBezTo>
                          <a:lnTo>
                            <a:pt x="269" y="0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7938" cap="flat">
                      <a:solidFill>
                        <a:srgbClr val="FF0000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</p:grpSp>
              <p:grpSp>
                <p:nvGrpSpPr>
                  <p:cNvPr id="1471" name="Group 1082">
                    <a:extLst>
                      <a:ext uri="{FF2B5EF4-FFF2-40B4-BE49-F238E27FC236}">
                        <a16:creationId xmlns:a16="http://schemas.microsoft.com/office/drawing/2014/main" id="{E00847C9-46FA-44B8-8749-79B68D1FB36B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 bwMode="auto">
                  <a:xfrm rot="-4304073">
                    <a:off x="2143" y="1406"/>
                    <a:ext cx="87" cy="62"/>
                    <a:chOff x="1054" y="3406"/>
                    <a:chExt cx="677" cy="565"/>
                  </a:xfrm>
                </p:grpSpPr>
                <p:sp>
                  <p:nvSpPr>
                    <p:cNvPr id="1485" name="Freeform 1083">
                      <a:extLst>
                        <a:ext uri="{FF2B5EF4-FFF2-40B4-BE49-F238E27FC236}">
                          <a16:creationId xmlns:a16="http://schemas.microsoft.com/office/drawing/2014/main" id="{DD23E8B5-A52E-4300-BA2C-F3A0BC643C4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6" y="3408"/>
                      <a:ext cx="672" cy="561"/>
                    </a:xfrm>
                    <a:custGeom>
                      <a:avLst/>
                      <a:gdLst>
                        <a:gd name="T0" fmla="*/ 269 w 269"/>
                        <a:gd name="T1" fmla="*/ 224 h 224"/>
                        <a:gd name="T2" fmla="*/ 45 w 269"/>
                        <a:gd name="T3" fmla="*/ 0 h 224"/>
                        <a:gd name="T4" fmla="*/ 0 w 269"/>
                        <a:gd name="T5" fmla="*/ 0 h 224"/>
                        <a:gd name="T6" fmla="*/ 225 w 269"/>
                        <a:gd name="T7" fmla="*/ 224 h 224"/>
                        <a:gd name="T8" fmla="*/ 269 w 269"/>
                        <a:gd name="T9" fmla="*/ 224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224"/>
                          </a:moveTo>
                          <a:cubicBezTo>
                            <a:pt x="141" y="224"/>
                            <a:pt x="175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30" y="0"/>
                            <a:pt x="96" y="224"/>
                            <a:pt x="225" y="224"/>
                          </a:cubicBezTo>
                          <a:lnTo>
                            <a:pt x="269" y="224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486" name="Freeform 1084">
                      <a:extLst>
                        <a:ext uri="{FF2B5EF4-FFF2-40B4-BE49-F238E27FC236}">
                          <a16:creationId xmlns:a16="http://schemas.microsoft.com/office/drawing/2014/main" id="{71FEE632-6AFF-4C54-BB9D-ABE99927412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9" y="3408"/>
                      <a:ext cx="329" cy="148"/>
                    </a:xfrm>
                    <a:custGeom>
                      <a:avLst/>
                      <a:gdLst>
                        <a:gd name="T0" fmla="*/ 44 w 132"/>
                        <a:gd name="T1" fmla="*/ 0 h 59"/>
                        <a:gd name="T2" fmla="*/ 0 w 132"/>
                        <a:gd name="T3" fmla="*/ 0 h 59"/>
                        <a:gd name="T4" fmla="*/ 88 w 132"/>
                        <a:gd name="T5" fmla="*/ 59 h 59"/>
                        <a:gd name="T6" fmla="*/ 132 w 132"/>
                        <a:gd name="T7" fmla="*/ 59 h 59"/>
                        <a:gd name="T8" fmla="*/ 44 w 132"/>
                        <a:gd name="T9" fmla="*/ 0 h 59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32"/>
                        <a:gd name="T16" fmla="*/ 0 h 59"/>
                        <a:gd name="T17" fmla="*/ 132 w 132"/>
                        <a:gd name="T18" fmla="*/ 59 h 59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32" h="59">
                          <a:moveTo>
                            <a:pt x="44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43" y="0"/>
                            <a:pt x="69" y="25"/>
                            <a:pt x="88" y="59"/>
                          </a:cubicBezTo>
                          <a:cubicBezTo>
                            <a:pt x="132" y="59"/>
                            <a:pt x="132" y="59"/>
                            <a:pt x="132" y="59"/>
                          </a:cubicBezTo>
                          <a:cubicBezTo>
                            <a:pt x="113" y="25"/>
                            <a:pt x="88" y="0"/>
                            <a:pt x="44" y="0"/>
                          </a:cubicBez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487" name="Freeform 1085">
                      <a:extLst>
                        <a:ext uri="{FF2B5EF4-FFF2-40B4-BE49-F238E27FC236}">
                          <a16:creationId xmlns:a16="http://schemas.microsoft.com/office/drawing/2014/main" id="{0F3E1774-E01A-4A5A-93EB-4C6BCC07425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4" y="3406"/>
                      <a:ext cx="332" cy="147"/>
                    </a:xfrm>
                    <a:custGeom>
                      <a:avLst/>
                      <a:gdLst>
                        <a:gd name="T0" fmla="*/ 47 w 133"/>
                        <a:gd name="T1" fmla="*/ 4 h 59"/>
                        <a:gd name="T2" fmla="*/ 133 w 133"/>
                        <a:gd name="T3" fmla="*/ 59 h 59"/>
                        <a:gd name="T4" fmla="*/ 133 w 133"/>
                        <a:gd name="T5" fmla="*/ 59 h 59"/>
                        <a:gd name="T6" fmla="*/ 45 w 133"/>
                        <a:gd name="T7" fmla="*/ 0 h 59"/>
                        <a:gd name="T8" fmla="*/ 0 w 133"/>
                        <a:gd name="T9" fmla="*/ 0 h 59"/>
                        <a:gd name="T10" fmla="*/ 26 w 133"/>
                        <a:gd name="T11" fmla="*/ 4 h 59"/>
                        <a:gd name="T12" fmla="*/ 47 w 133"/>
                        <a:gd name="T13" fmla="*/ 4 h 59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w 133"/>
                        <a:gd name="T22" fmla="*/ 0 h 59"/>
                        <a:gd name="T23" fmla="*/ 133 w 133"/>
                        <a:gd name="T24" fmla="*/ 59 h 59"/>
                      </a:gdLst>
                      <a:ahLst/>
                      <a:cxnLst>
                        <a:cxn ang="T14">
                          <a:pos x="T0" y="T1"/>
                        </a:cxn>
                        <a:cxn ang="T15">
                          <a:pos x="T2" y="T3"/>
                        </a:cxn>
                        <a:cxn ang="T16">
                          <a:pos x="T4" y="T5"/>
                        </a:cxn>
                        <a:cxn ang="T17">
                          <a:pos x="T6" y="T7"/>
                        </a:cxn>
                        <a:cxn ang="T18">
                          <a:pos x="T8" y="T9"/>
                        </a:cxn>
                        <a:cxn ang="T19">
                          <a:pos x="T10" y="T11"/>
                        </a:cxn>
                        <a:cxn ang="T20">
                          <a:pos x="T12" y="T13"/>
                        </a:cxn>
                      </a:cxnLst>
                      <a:rect l="T21" t="T22" r="T23" b="T24"/>
                      <a:pathLst>
                        <a:path w="133" h="59">
                          <a:moveTo>
                            <a:pt x="47" y="4"/>
                          </a:moveTo>
                          <a:cubicBezTo>
                            <a:pt x="89" y="4"/>
                            <a:pt x="114" y="28"/>
                            <a:pt x="133" y="59"/>
                          </a:cubicBezTo>
                          <a:cubicBezTo>
                            <a:pt x="133" y="59"/>
                            <a:pt x="133" y="59"/>
                            <a:pt x="133" y="59"/>
                          </a:cubicBezTo>
                          <a:cubicBezTo>
                            <a:pt x="114" y="26"/>
                            <a:pt x="89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0" y="0"/>
                            <a:pt x="18" y="2"/>
                            <a:pt x="26" y="4"/>
                          </a:cubicBezTo>
                          <a:lnTo>
                            <a:pt x="47" y="4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488" name="Freeform 1086">
                      <a:extLst>
                        <a:ext uri="{FF2B5EF4-FFF2-40B4-BE49-F238E27FC236}">
                          <a16:creationId xmlns:a16="http://schemas.microsoft.com/office/drawing/2014/main" id="{C6B63037-9B69-4E20-AF01-4F2E6E5666A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83" y="3783"/>
                      <a:ext cx="348" cy="188"/>
                    </a:xfrm>
                    <a:custGeom>
                      <a:avLst/>
                      <a:gdLst>
                        <a:gd name="T0" fmla="*/ 45 w 139"/>
                        <a:gd name="T1" fmla="*/ 0 h 75"/>
                        <a:gd name="T2" fmla="*/ 0 w 139"/>
                        <a:gd name="T3" fmla="*/ 0 h 75"/>
                        <a:gd name="T4" fmla="*/ 95 w 139"/>
                        <a:gd name="T5" fmla="*/ 75 h 75"/>
                        <a:gd name="T6" fmla="*/ 139 w 139"/>
                        <a:gd name="T7" fmla="*/ 75 h 75"/>
                        <a:gd name="T8" fmla="*/ 45 w 139"/>
                        <a:gd name="T9" fmla="*/ 0 h 75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39"/>
                        <a:gd name="T16" fmla="*/ 0 h 75"/>
                        <a:gd name="T17" fmla="*/ 139 w 139"/>
                        <a:gd name="T18" fmla="*/ 75 h 75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39" h="75">
                          <a:moveTo>
                            <a:pt x="45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20" y="42"/>
                            <a:pt x="45" y="75"/>
                            <a:pt x="95" y="75"/>
                          </a:cubicBezTo>
                          <a:cubicBezTo>
                            <a:pt x="139" y="75"/>
                            <a:pt x="139" y="75"/>
                            <a:pt x="139" y="75"/>
                          </a:cubicBezTo>
                          <a:cubicBezTo>
                            <a:pt x="90" y="75"/>
                            <a:pt x="65" y="42"/>
                            <a:pt x="45" y="0"/>
                          </a:cubicBez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489" name="Freeform 1087">
                      <a:extLst>
                        <a:ext uri="{FF2B5EF4-FFF2-40B4-BE49-F238E27FC236}">
                          <a16:creationId xmlns:a16="http://schemas.microsoft.com/office/drawing/2014/main" id="{D3481C96-C729-4DF4-B6D6-2ADCFCE3B9C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6" y="3408"/>
                      <a:ext cx="672" cy="561"/>
                    </a:xfrm>
                    <a:custGeom>
                      <a:avLst/>
                      <a:gdLst>
                        <a:gd name="T0" fmla="*/ 269 w 269"/>
                        <a:gd name="T1" fmla="*/ 224 h 224"/>
                        <a:gd name="T2" fmla="*/ 45 w 269"/>
                        <a:gd name="T3" fmla="*/ 0 h 224"/>
                        <a:gd name="T4" fmla="*/ 0 w 269"/>
                        <a:gd name="T5" fmla="*/ 0 h 224"/>
                        <a:gd name="T6" fmla="*/ 225 w 269"/>
                        <a:gd name="T7" fmla="*/ 224 h 224"/>
                        <a:gd name="T8" fmla="*/ 269 w 269"/>
                        <a:gd name="T9" fmla="*/ 224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224"/>
                          </a:moveTo>
                          <a:cubicBezTo>
                            <a:pt x="141" y="224"/>
                            <a:pt x="175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30" y="0"/>
                            <a:pt x="96" y="224"/>
                            <a:pt x="225" y="224"/>
                          </a:cubicBezTo>
                          <a:lnTo>
                            <a:pt x="269" y="224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7938" cap="flat">
                      <a:solidFill>
                        <a:srgbClr val="FF0000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490" name="Freeform 1088">
                      <a:extLst>
                        <a:ext uri="{FF2B5EF4-FFF2-40B4-BE49-F238E27FC236}">
                          <a16:creationId xmlns:a16="http://schemas.microsoft.com/office/drawing/2014/main" id="{305F4E6C-BDA2-4B87-89F6-9F12B628AA4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4" y="3561"/>
                      <a:ext cx="107" cy="7"/>
                    </a:xfrm>
                    <a:custGeom>
                      <a:avLst/>
                      <a:gdLst>
                        <a:gd name="T0" fmla="*/ 0 w 107"/>
                        <a:gd name="T1" fmla="*/ 0 h 7"/>
                        <a:gd name="T2" fmla="*/ 104 w 107"/>
                        <a:gd name="T3" fmla="*/ 0 h 7"/>
                        <a:gd name="T4" fmla="*/ 107 w 107"/>
                        <a:gd name="T5" fmla="*/ 7 h 7"/>
                        <a:gd name="T6" fmla="*/ 5 w 107"/>
                        <a:gd name="T7" fmla="*/ 7 h 7"/>
                        <a:gd name="T8" fmla="*/ 0 w 107"/>
                        <a:gd name="T9" fmla="*/ 0 h 7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7"/>
                        <a:gd name="T16" fmla="*/ 0 h 7"/>
                        <a:gd name="T17" fmla="*/ 107 w 107"/>
                        <a:gd name="T18" fmla="*/ 7 h 7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7" h="7">
                          <a:moveTo>
                            <a:pt x="0" y="0"/>
                          </a:moveTo>
                          <a:lnTo>
                            <a:pt x="104" y="0"/>
                          </a:lnTo>
                          <a:lnTo>
                            <a:pt x="107" y="7"/>
                          </a:lnTo>
                          <a:lnTo>
                            <a:pt x="5" y="7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491" name="Freeform 1089">
                      <a:extLst>
                        <a:ext uri="{FF2B5EF4-FFF2-40B4-BE49-F238E27FC236}">
                          <a16:creationId xmlns:a16="http://schemas.microsoft.com/office/drawing/2014/main" id="{D38484A5-1AD8-4C78-BC67-0505476B3AF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91" y="3576"/>
                      <a:ext cx="107" cy="2"/>
                    </a:xfrm>
                    <a:custGeom>
                      <a:avLst/>
                      <a:gdLst>
                        <a:gd name="T0" fmla="*/ 0 w 107"/>
                        <a:gd name="T1" fmla="*/ 0 h 2"/>
                        <a:gd name="T2" fmla="*/ 105 w 107"/>
                        <a:gd name="T3" fmla="*/ 0 h 2"/>
                        <a:gd name="T4" fmla="*/ 107 w 107"/>
                        <a:gd name="T5" fmla="*/ 2 h 2"/>
                        <a:gd name="T6" fmla="*/ 3 w 107"/>
                        <a:gd name="T7" fmla="*/ 2 h 2"/>
                        <a:gd name="T8" fmla="*/ 0 w 107"/>
                        <a:gd name="T9" fmla="*/ 0 h 2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7"/>
                        <a:gd name="T16" fmla="*/ 0 h 2"/>
                        <a:gd name="T17" fmla="*/ 107 w 107"/>
                        <a:gd name="T18" fmla="*/ 2 h 2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7" h="2">
                          <a:moveTo>
                            <a:pt x="0" y="0"/>
                          </a:moveTo>
                          <a:lnTo>
                            <a:pt x="105" y="0"/>
                          </a:lnTo>
                          <a:lnTo>
                            <a:pt x="107" y="2"/>
                          </a:lnTo>
                          <a:lnTo>
                            <a:pt x="3" y="2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492" name="Freeform 1090">
                      <a:extLst>
                        <a:ext uri="{FF2B5EF4-FFF2-40B4-BE49-F238E27FC236}">
                          <a16:creationId xmlns:a16="http://schemas.microsoft.com/office/drawing/2014/main" id="{38BA3C61-532A-40D5-855A-1F77AA4B4DC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8" y="3773"/>
                      <a:ext cx="110" cy="8"/>
                    </a:xfrm>
                    <a:custGeom>
                      <a:avLst/>
                      <a:gdLst>
                        <a:gd name="T0" fmla="*/ 110 w 110"/>
                        <a:gd name="T1" fmla="*/ 8 h 8"/>
                        <a:gd name="T2" fmla="*/ 5 w 110"/>
                        <a:gd name="T3" fmla="*/ 8 h 8"/>
                        <a:gd name="T4" fmla="*/ 0 w 110"/>
                        <a:gd name="T5" fmla="*/ 0 h 8"/>
                        <a:gd name="T6" fmla="*/ 105 w 110"/>
                        <a:gd name="T7" fmla="*/ 0 h 8"/>
                        <a:gd name="T8" fmla="*/ 110 w 110"/>
                        <a:gd name="T9" fmla="*/ 8 h 8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10"/>
                        <a:gd name="T16" fmla="*/ 0 h 8"/>
                        <a:gd name="T17" fmla="*/ 110 w 110"/>
                        <a:gd name="T18" fmla="*/ 8 h 8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10" h="8">
                          <a:moveTo>
                            <a:pt x="110" y="8"/>
                          </a:moveTo>
                          <a:lnTo>
                            <a:pt x="5" y="8"/>
                          </a:lnTo>
                          <a:lnTo>
                            <a:pt x="0" y="0"/>
                          </a:lnTo>
                          <a:lnTo>
                            <a:pt x="105" y="0"/>
                          </a:lnTo>
                          <a:lnTo>
                            <a:pt x="110" y="8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493" name="Freeform 1091">
                      <a:extLst>
                        <a:ext uri="{FF2B5EF4-FFF2-40B4-BE49-F238E27FC236}">
                          <a16:creationId xmlns:a16="http://schemas.microsoft.com/office/drawing/2014/main" id="{D5B56FBD-F939-466A-B1F0-18818EBFECD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6" y="3763"/>
                      <a:ext cx="105" cy="3"/>
                    </a:xfrm>
                    <a:custGeom>
                      <a:avLst/>
                      <a:gdLst>
                        <a:gd name="T0" fmla="*/ 105 w 105"/>
                        <a:gd name="T1" fmla="*/ 3 h 3"/>
                        <a:gd name="T2" fmla="*/ 2 w 105"/>
                        <a:gd name="T3" fmla="*/ 3 h 3"/>
                        <a:gd name="T4" fmla="*/ 0 w 105"/>
                        <a:gd name="T5" fmla="*/ 0 h 3"/>
                        <a:gd name="T6" fmla="*/ 102 w 105"/>
                        <a:gd name="T7" fmla="*/ 0 h 3"/>
                        <a:gd name="T8" fmla="*/ 105 w 105"/>
                        <a:gd name="T9" fmla="*/ 3 h 3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5"/>
                        <a:gd name="T16" fmla="*/ 0 h 3"/>
                        <a:gd name="T17" fmla="*/ 105 w 105"/>
                        <a:gd name="T18" fmla="*/ 3 h 3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5" h="3">
                          <a:moveTo>
                            <a:pt x="105" y="3"/>
                          </a:moveTo>
                          <a:lnTo>
                            <a:pt x="2" y="3"/>
                          </a:lnTo>
                          <a:lnTo>
                            <a:pt x="0" y="0"/>
                          </a:lnTo>
                          <a:lnTo>
                            <a:pt x="102" y="0"/>
                          </a:lnTo>
                          <a:lnTo>
                            <a:pt x="105" y="3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</p:grpSp>
              <p:grpSp>
                <p:nvGrpSpPr>
                  <p:cNvPr id="1472" name="Group 1092">
                    <a:extLst>
                      <a:ext uri="{FF2B5EF4-FFF2-40B4-BE49-F238E27FC236}">
                        <a16:creationId xmlns:a16="http://schemas.microsoft.com/office/drawing/2014/main" id="{2FAAD329-97E2-4758-A209-849BD62705D3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 bwMode="auto">
                  <a:xfrm rot="-4304073">
                    <a:off x="2121" y="1477"/>
                    <a:ext cx="86" cy="62"/>
                    <a:chOff x="480" y="3413"/>
                    <a:chExt cx="673" cy="560"/>
                  </a:xfrm>
                </p:grpSpPr>
                <p:sp>
                  <p:nvSpPr>
                    <p:cNvPr id="1483" name="Freeform 1093">
                      <a:extLst>
                        <a:ext uri="{FF2B5EF4-FFF2-40B4-BE49-F238E27FC236}">
                          <a16:creationId xmlns:a16="http://schemas.microsoft.com/office/drawing/2014/main" id="{D1F75ADB-9CA3-4EF1-9E20-8B61A312A25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80" y="3413"/>
                      <a:ext cx="673" cy="560"/>
                    </a:xfrm>
                    <a:custGeom>
                      <a:avLst/>
                      <a:gdLst>
                        <a:gd name="T0" fmla="*/ 269 w 269"/>
                        <a:gd name="T1" fmla="*/ 0 h 224"/>
                        <a:gd name="T2" fmla="*/ 45 w 269"/>
                        <a:gd name="T3" fmla="*/ 224 h 224"/>
                        <a:gd name="T4" fmla="*/ 0 w 269"/>
                        <a:gd name="T5" fmla="*/ 224 h 224"/>
                        <a:gd name="T6" fmla="*/ 224 w 269"/>
                        <a:gd name="T7" fmla="*/ 0 h 224"/>
                        <a:gd name="T8" fmla="*/ 269 w 269"/>
                        <a:gd name="T9" fmla="*/ 0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0"/>
                          </a:moveTo>
                          <a:cubicBezTo>
                            <a:pt x="141" y="0"/>
                            <a:pt x="175" y="224"/>
                            <a:pt x="45" y="224"/>
                          </a:cubicBezTo>
                          <a:cubicBezTo>
                            <a:pt x="0" y="224"/>
                            <a:pt x="0" y="224"/>
                            <a:pt x="0" y="224"/>
                          </a:cubicBezTo>
                          <a:cubicBezTo>
                            <a:pt x="130" y="224"/>
                            <a:pt x="96" y="0"/>
                            <a:pt x="224" y="0"/>
                          </a:cubicBezTo>
                          <a:lnTo>
                            <a:pt x="269" y="0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484" name="Freeform 1094">
                      <a:extLst>
                        <a:ext uri="{FF2B5EF4-FFF2-40B4-BE49-F238E27FC236}">
                          <a16:creationId xmlns:a16="http://schemas.microsoft.com/office/drawing/2014/main" id="{2A4F1474-4539-4DEA-A9F7-52134D93118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80" y="3413"/>
                      <a:ext cx="673" cy="560"/>
                    </a:xfrm>
                    <a:custGeom>
                      <a:avLst/>
                      <a:gdLst>
                        <a:gd name="T0" fmla="*/ 269 w 269"/>
                        <a:gd name="T1" fmla="*/ 0 h 224"/>
                        <a:gd name="T2" fmla="*/ 45 w 269"/>
                        <a:gd name="T3" fmla="*/ 224 h 224"/>
                        <a:gd name="T4" fmla="*/ 0 w 269"/>
                        <a:gd name="T5" fmla="*/ 224 h 224"/>
                        <a:gd name="T6" fmla="*/ 224 w 269"/>
                        <a:gd name="T7" fmla="*/ 0 h 224"/>
                        <a:gd name="T8" fmla="*/ 269 w 269"/>
                        <a:gd name="T9" fmla="*/ 0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0"/>
                          </a:moveTo>
                          <a:cubicBezTo>
                            <a:pt x="141" y="0"/>
                            <a:pt x="175" y="224"/>
                            <a:pt x="45" y="224"/>
                          </a:cubicBezTo>
                          <a:cubicBezTo>
                            <a:pt x="0" y="224"/>
                            <a:pt x="0" y="224"/>
                            <a:pt x="0" y="224"/>
                          </a:cubicBezTo>
                          <a:cubicBezTo>
                            <a:pt x="130" y="224"/>
                            <a:pt x="96" y="0"/>
                            <a:pt x="224" y="0"/>
                          </a:cubicBezTo>
                          <a:lnTo>
                            <a:pt x="269" y="0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7938" cap="flat">
                      <a:solidFill>
                        <a:srgbClr val="FF0000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</p:grpSp>
              <p:grpSp>
                <p:nvGrpSpPr>
                  <p:cNvPr id="1473" name="Group 1095">
                    <a:extLst>
                      <a:ext uri="{FF2B5EF4-FFF2-40B4-BE49-F238E27FC236}">
                        <a16:creationId xmlns:a16="http://schemas.microsoft.com/office/drawing/2014/main" id="{E4E707EB-CA48-4A84-A5F2-CAE3A41BF00D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 bwMode="auto">
                  <a:xfrm rot="-4304073">
                    <a:off x="2096" y="1552"/>
                    <a:ext cx="87" cy="62"/>
                    <a:chOff x="1054" y="3406"/>
                    <a:chExt cx="677" cy="565"/>
                  </a:xfrm>
                </p:grpSpPr>
                <p:sp>
                  <p:nvSpPr>
                    <p:cNvPr id="1474" name="Freeform 1096">
                      <a:extLst>
                        <a:ext uri="{FF2B5EF4-FFF2-40B4-BE49-F238E27FC236}">
                          <a16:creationId xmlns:a16="http://schemas.microsoft.com/office/drawing/2014/main" id="{059B4E05-A7F0-46F8-8CF4-8CD9A88B84C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6" y="3408"/>
                      <a:ext cx="672" cy="561"/>
                    </a:xfrm>
                    <a:custGeom>
                      <a:avLst/>
                      <a:gdLst>
                        <a:gd name="T0" fmla="*/ 269 w 269"/>
                        <a:gd name="T1" fmla="*/ 224 h 224"/>
                        <a:gd name="T2" fmla="*/ 45 w 269"/>
                        <a:gd name="T3" fmla="*/ 0 h 224"/>
                        <a:gd name="T4" fmla="*/ 0 w 269"/>
                        <a:gd name="T5" fmla="*/ 0 h 224"/>
                        <a:gd name="T6" fmla="*/ 225 w 269"/>
                        <a:gd name="T7" fmla="*/ 224 h 224"/>
                        <a:gd name="T8" fmla="*/ 269 w 269"/>
                        <a:gd name="T9" fmla="*/ 224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224"/>
                          </a:moveTo>
                          <a:cubicBezTo>
                            <a:pt x="141" y="224"/>
                            <a:pt x="175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30" y="0"/>
                            <a:pt x="96" y="224"/>
                            <a:pt x="225" y="224"/>
                          </a:cubicBezTo>
                          <a:lnTo>
                            <a:pt x="269" y="224"/>
                          </a:lnTo>
                          <a:close/>
                        </a:path>
                      </a:pathLst>
                    </a:custGeom>
                    <a:solidFill>
                      <a:schemeClr val="tx1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475" name="Freeform 1097">
                      <a:extLst>
                        <a:ext uri="{FF2B5EF4-FFF2-40B4-BE49-F238E27FC236}">
                          <a16:creationId xmlns:a16="http://schemas.microsoft.com/office/drawing/2014/main" id="{4C078B6A-95E7-4F46-BD43-FB7AFA0D100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9" y="3408"/>
                      <a:ext cx="329" cy="148"/>
                    </a:xfrm>
                    <a:custGeom>
                      <a:avLst/>
                      <a:gdLst>
                        <a:gd name="T0" fmla="*/ 44 w 132"/>
                        <a:gd name="T1" fmla="*/ 0 h 59"/>
                        <a:gd name="T2" fmla="*/ 0 w 132"/>
                        <a:gd name="T3" fmla="*/ 0 h 59"/>
                        <a:gd name="T4" fmla="*/ 88 w 132"/>
                        <a:gd name="T5" fmla="*/ 59 h 59"/>
                        <a:gd name="T6" fmla="*/ 132 w 132"/>
                        <a:gd name="T7" fmla="*/ 59 h 59"/>
                        <a:gd name="T8" fmla="*/ 44 w 132"/>
                        <a:gd name="T9" fmla="*/ 0 h 59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32"/>
                        <a:gd name="T16" fmla="*/ 0 h 59"/>
                        <a:gd name="T17" fmla="*/ 132 w 132"/>
                        <a:gd name="T18" fmla="*/ 59 h 59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32" h="59">
                          <a:moveTo>
                            <a:pt x="44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43" y="0"/>
                            <a:pt x="69" y="25"/>
                            <a:pt x="88" y="59"/>
                          </a:cubicBezTo>
                          <a:cubicBezTo>
                            <a:pt x="132" y="59"/>
                            <a:pt x="132" y="59"/>
                            <a:pt x="132" y="59"/>
                          </a:cubicBezTo>
                          <a:cubicBezTo>
                            <a:pt x="113" y="25"/>
                            <a:pt x="88" y="0"/>
                            <a:pt x="44" y="0"/>
                          </a:cubicBezTo>
                          <a:close/>
                        </a:path>
                      </a:pathLst>
                    </a:custGeom>
                    <a:solidFill>
                      <a:schemeClr val="tx1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476" name="Freeform 1098">
                      <a:extLst>
                        <a:ext uri="{FF2B5EF4-FFF2-40B4-BE49-F238E27FC236}">
                          <a16:creationId xmlns:a16="http://schemas.microsoft.com/office/drawing/2014/main" id="{ED404BC2-B5DA-4A76-8D49-673EF4CCAB3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4" y="3406"/>
                      <a:ext cx="332" cy="147"/>
                    </a:xfrm>
                    <a:custGeom>
                      <a:avLst/>
                      <a:gdLst>
                        <a:gd name="T0" fmla="*/ 47 w 133"/>
                        <a:gd name="T1" fmla="*/ 4 h 59"/>
                        <a:gd name="T2" fmla="*/ 133 w 133"/>
                        <a:gd name="T3" fmla="*/ 59 h 59"/>
                        <a:gd name="T4" fmla="*/ 133 w 133"/>
                        <a:gd name="T5" fmla="*/ 59 h 59"/>
                        <a:gd name="T6" fmla="*/ 45 w 133"/>
                        <a:gd name="T7" fmla="*/ 0 h 59"/>
                        <a:gd name="T8" fmla="*/ 0 w 133"/>
                        <a:gd name="T9" fmla="*/ 0 h 59"/>
                        <a:gd name="T10" fmla="*/ 26 w 133"/>
                        <a:gd name="T11" fmla="*/ 4 h 59"/>
                        <a:gd name="T12" fmla="*/ 47 w 133"/>
                        <a:gd name="T13" fmla="*/ 4 h 59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w 133"/>
                        <a:gd name="T22" fmla="*/ 0 h 59"/>
                        <a:gd name="T23" fmla="*/ 133 w 133"/>
                        <a:gd name="T24" fmla="*/ 59 h 59"/>
                      </a:gdLst>
                      <a:ahLst/>
                      <a:cxnLst>
                        <a:cxn ang="T14">
                          <a:pos x="T0" y="T1"/>
                        </a:cxn>
                        <a:cxn ang="T15">
                          <a:pos x="T2" y="T3"/>
                        </a:cxn>
                        <a:cxn ang="T16">
                          <a:pos x="T4" y="T5"/>
                        </a:cxn>
                        <a:cxn ang="T17">
                          <a:pos x="T6" y="T7"/>
                        </a:cxn>
                        <a:cxn ang="T18">
                          <a:pos x="T8" y="T9"/>
                        </a:cxn>
                        <a:cxn ang="T19">
                          <a:pos x="T10" y="T11"/>
                        </a:cxn>
                        <a:cxn ang="T20">
                          <a:pos x="T12" y="T13"/>
                        </a:cxn>
                      </a:cxnLst>
                      <a:rect l="T21" t="T22" r="T23" b="T24"/>
                      <a:pathLst>
                        <a:path w="133" h="59">
                          <a:moveTo>
                            <a:pt x="47" y="4"/>
                          </a:moveTo>
                          <a:cubicBezTo>
                            <a:pt x="89" y="4"/>
                            <a:pt x="114" y="28"/>
                            <a:pt x="133" y="59"/>
                          </a:cubicBezTo>
                          <a:cubicBezTo>
                            <a:pt x="133" y="59"/>
                            <a:pt x="133" y="59"/>
                            <a:pt x="133" y="59"/>
                          </a:cubicBezTo>
                          <a:cubicBezTo>
                            <a:pt x="114" y="26"/>
                            <a:pt x="89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0" y="0"/>
                            <a:pt x="18" y="2"/>
                            <a:pt x="26" y="4"/>
                          </a:cubicBezTo>
                          <a:lnTo>
                            <a:pt x="47" y="4"/>
                          </a:lnTo>
                          <a:close/>
                        </a:path>
                      </a:pathLst>
                    </a:custGeom>
                    <a:solidFill>
                      <a:schemeClr val="tx1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477" name="Freeform 1099">
                      <a:extLst>
                        <a:ext uri="{FF2B5EF4-FFF2-40B4-BE49-F238E27FC236}">
                          <a16:creationId xmlns:a16="http://schemas.microsoft.com/office/drawing/2014/main" id="{3E391030-B6BB-426C-B423-9C55E0B13AE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83" y="3783"/>
                      <a:ext cx="348" cy="188"/>
                    </a:xfrm>
                    <a:custGeom>
                      <a:avLst/>
                      <a:gdLst>
                        <a:gd name="T0" fmla="*/ 45 w 139"/>
                        <a:gd name="T1" fmla="*/ 0 h 75"/>
                        <a:gd name="T2" fmla="*/ 0 w 139"/>
                        <a:gd name="T3" fmla="*/ 0 h 75"/>
                        <a:gd name="T4" fmla="*/ 95 w 139"/>
                        <a:gd name="T5" fmla="*/ 75 h 75"/>
                        <a:gd name="T6" fmla="*/ 139 w 139"/>
                        <a:gd name="T7" fmla="*/ 75 h 75"/>
                        <a:gd name="T8" fmla="*/ 45 w 139"/>
                        <a:gd name="T9" fmla="*/ 0 h 75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39"/>
                        <a:gd name="T16" fmla="*/ 0 h 75"/>
                        <a:gd name="T17" fmla="*/ 139 w 139"/>
                        <a:gd name="T18" fmla="*/ 75 h 75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39" h="75">
                          <a:moveTo>
                            <a:pt x="45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20" y="42"/>
                            <a:pt x="45" y="75"/>
                            <a:pt x="95" y="75"/>
                          </a:cubicBezTo>
                          <a:cubicBezTo>
                            <a:pt x="139" y="75"/>
                            <a:pt x="139" y="75"/>
                            <a:pt x="139" y="75"/>
                          </a:cubicBezTo>
                          <a:cubicBezTo>
                            <a:pt x="90" y="75"/>
                            <a:pt x="65" y="42"/>
                            <a:pt x="45" y="0"/>
                          </a:cubicBezTo>
                          <a:close/>
                        </a:path>
                      </a:pathLst>
                    </a:custGeom>
                    <a:solidFill>
                      <a:schemeClr val="tx1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478" name="Freeform 1100">
                      <a:extLst>
                        <a:ext uri="{FF2B5EF4-FFF2-40B4-BE49-F238E27FC236}">
                          <a16:creationId xmlns:a16="http://schemas.microsoft.com/office/drawing/2014/main" id="{807F3EAC-4024-4FB3-92A1-F1EC6706E2E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6" y="3408"/>
                      <a:ext cx="672" cy="561"/>
                    </a:xfrm>
                    <a:custGeom>
                      <a:avLst/>
                      <a:gdLst>
                        <a:gd name="T0" fmla="*/ 269 w 269"/>
                        <a:gd name="T1" fmla="*/ 224 h 224"/>
                        <a:gd name="T2" fmla="*/ 45 w 269"/>
                        <a:gd name="T3" fmla="*/ 0 h 224"/>
                        <a:gd name="T4" fmla="*/ 0 w 269"/>
                        <a:gd name="T5" fmla="*/ 0 h 224"/>
                        <a:gd name="T6" fmla="*/ 225 w 269"/>
                        <a:gd name="T7" fmla="*/ 224 h 224"/>
                        <a:gd name="T8" fmla="*/ 269 w 269"/>
                        <a:gd name="T9" fmla="*/ 224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224"/>
                          </a:moveTo>
                          <a:cubicBezTo>
                            <a:pt x="141" y="224"/>
                            <a:pt x="175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30" y="0"/>
                            <a:pt x="96" y="224"/>
                            <a:pt x="225" y="224"/>
                          </a:cubicBezTo>
                          <a:lnTo>
                            <a:pt x="269" y="224"/>
                          </a:lnTo>
                          <a:close/>
                        </a:path>
                      </a:pathLst>
                    </a:custGeom>
                    <a:solidFill>
                      <a:schemeClr val="tx1"/>
                    </a:solidFill>
                    <a:ln w="7938" cap="flat">
                      <a:solidFill>
                        <a:srgbClr val="343434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479" name="Freeform 1101">
                      <a:extLst>
                        <a:ext uri="{FF2B5EF4-FFF2-40B4-BE49-F238E27FC236}">
                          <a16:creationId xmlns:a16="http://schemas.microsoft.com/office/drawing/2014/main" id="{A9823E80-3C61-4BDE-8122-0432771CAB2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4" y="3561"/>
                      <a:ext cx="107" cy="7"/>
                    </a:xfrm>
                    <a:custGeom>
                      <a:avLst/>
                      <a:gdLst>
                        <a:gd name="T0" fmla="*/ 0 w 107"/>
                        <a:gd name="T1" fmla="*/ 0 h 7"/>
                        <a:gd name="T2" fmla="*/ 104 w 107"/>
                        <a:gd name="T3" fmla="*/ 0 h 7"/>
                        <a:gd name="T4" fmla="*/ 107 w 107"/>
                        <a:gd name="T5" fmla="*/ 7 h 7"/>
                        <a:gd name="T6" fmla="*/ 5 w 107"/>
                        <a:gd name="T7" fmla="*/ 7 h 7"/>
                        <a:gd name="T8" fmla="*/ 0 w 107"/>
                        <a:gd name="T9" fmla="*/ 0 h 7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7"/>
                        <a:gd name="T16" fmla="*/ 0 h 7"/>
                        <a:gd name="T17" fmla="*/ 107 w 107"/>
                        <a:gd name="T18" fmla="*/ 7 h 7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7" h="7">
                          <a:moveTo>
                            <a:pt x="0" y="0"/>
                          </a:moveTo>
                          <a:lnTo>
                            <a:pt x="104" y="0"/>
                          </a:lnTo>
                          <a:lnTo>
                            <a:pt x="107" y="7"/>
                          </a:lnTo>
                          <a:lnTo>
                            <a:pt x="5" y="7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chemeClr val="tx1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480" name="Freeform 1102">
                      <a:extLst>
                        <a:ext uri="{FF2B5EF4-FFF2-40B4-BE49-F238E27FC236}">
                          <a16:creationId xmlns:a16="http://schemas.microsoft.com/office/drawing/2014/main" id="{BDCD330F-D955-4944-B1C5-F936490C848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91" y="3576"/>
                      <a:ext cx="107" cy="2"/>
                    </a:xfrm>
                    <a:custGeom>
                      <a:avLst/>
                      <a:gdLst>
                        <a:gd name="T0" fmla="*/ 0 w 107"/>
                        <a:gd name="T1" fmla="*/ 0 h 2"/>
                        <a:gd name="T2" fmla="*/ 105 w 107"/>
                        <a:gd name="T3" fmla="*/ 0 h 2"/>
                        <a:gd name="T4" fmla="*/ 107 w 107"/>
                        <a:gd name="T5" fmla="*/ 2 h 2"/>
                        <a:gd name="T6" fmla="*/ 3 w 107"/>
                        <a:gd name="T7" fmla="*/ 2 h 2"/>
                        <a:gd name="T8" fmla="*/ 0 w 107"/>
                        <a:gd name="T9" fmla="*/ 0 h 2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7"/>
                        <a:gd name="T16" fmla="*/ 0 h 2"/>
                        <a:gd name="T17" fmla="*/ 107 w 107"/>
                        <a:gd name="T18" fmla="*/ 2 h 2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7" h="2">
                          <a:moveTo>
                            <a:pt x="0" y="0"/>
                          </a:moveTo>
                          <a:lnTo>
                            <a:pt x="105" y="0"/>
                          </a:lnTo>
                          <a:lnTo>
                            <a:pt x="107" y="2"/>
                          </a:lnTo>
                          <a:lnTo>
                            <a:pt x="3" y="2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chemeClr val="tx1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481" name="Freeform 1103">
                      <a:extLst>
                        <a:ext uri="{FF2B5EF4-FFF2-40B4-BE49-F238E27FC236}">
                          <a16:creationId xmlns:a16="http://schemas.microsoft.com/office/drawing/2014/main" id="{B025BF12-782E-4F93-B03A-F459E06D0A1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8" y="3773"/>
                      <a:ext cx="110" cy="8"/>
                    </a:xfrm>
                    <a:custGeom>
                      <a:avLst/>
                      <a:gdLst>
                        <a:gd name="T0" fmla="*/ 110 w 110"/>
                        <a:gd name="T1" fmla="*/ 8 h 8"/>
                        <a:gd name="T2" fmla="*/ 5 w 110"/>
                        <a:gd name="T3" fmla="*/ 8 h 8"/>
                        <a:gd name="T4" fmla="*/ 0 w 110"/>
                        <a:gd name="T5" fmla="*/ 0 h 8"/>
                        <a:gd name="T6" fmla="*/ 105 w 110"/>
                        <a:gd name="T7" fmla="*/ 0 h 8"/>
                        <a:gd name="T8" fmla="*/ 110 w 110"/>
                        <a:gd name="T9" fmla="*/ 8 h 8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10"/>
                        <a:gd name="T16" fmla="*/ 0 h 8"/>
                        <a:gd name="T17" fmla="*/ 110 w 110"/>
                        <a:gd name="T18" fmla="*/ 8 h 8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10" h="8">
                          <a:moveTo>
                            <a:pt x="110" y="8"/>
                          </a:moveTo>
                          <a:lnTo>
                            <a:pt x="5" y="8"/>
                          </a:lnTo>
                          <a:lnTo>
                            <a:pt x="0" y="0"/>
                          </a:lnTo>
                          <a:lnTo>
                            <a:pt x="105" y="0"/>
                          </a:lnTo>
                          <a:lnTo>
                            <a:pt x="110" y="8"/>
                          </a:lnTo>
                          <a:close/>
                        </a:path>
                      </a:pathLst>
                    </a:custGeom>
                    <a:solidFill>
                      <a:schemeClr val="tx1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482" name="Freeform 1104">
                      <a:extLst>
                        <a:ext uri="{FF2B5EF4-FFF2-40B4-BE49-F238E27FC236}">
                          <a16:creationId xmlns:a16="http://schemas.microsoft.com/office/drawing/2014/main" id="{43BDE3C8-99E8-4295-9D23-22F0F294376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6" y="3763"/>
                      <a:ext cx="105" cy="3"/>
                    </a:xfrm>
                    <a:custGeom>
                      <a:avLst/>
                      <a:gdLst>
                        <a:gd name="T0" fmla="*/ 105 w 105"/>
                        <a:gd name="T1" fmla="*/ 3 h 3"/>
                        <a:gd name="T2" fmla="*/ 2 w 105"/>
                        <a:gd name="T3" fmla="*/ 3 h 3"/>
                        <a:gd name="T4" fmla="*/ 0 w 105"/>
                        <a:gd name="T5" fmla="*/ 0 h 3"/>
                        <a:gd name="T6" fmla="*/ 102 w 105"/>
                        <a:gd name="T7" fmla="*/ 0 h 3"/>
                        <a:gd name="T8" fmla="*/ 105 w 105"/>
                        <a:gd name="T9" fmla="*/ 3 h 3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5"/>
                        <a:gd name="T16" fmla="*/ 0 h 3"/>
                        <a:gd name="T17" fmla="*/ 105 w 105"/>
                        <a:gd name="T18" fmla="*/ 3 h 3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5" h="3">
                          <a:moveTo>
                            <a:pt x="105" y="3"/>
                          </a:moveTo>
                          <a:lnTo>
                            <a:pt x="2" y="3"/>
                          </a:lnTo>
                          <a:lnTo>
                            <a:pt x="0" y="0"/>
                          </a:lnTo>
                          <a:lnTo>
                            <a:pt x="102" y="0"/>
                          </a:lnTo>
                          <a:lnTo>
                            <a:pt x="105" y="3"/>
                          </a:lnTo>
                          <a:close/>
                        </a:path>
                      </a:pathLst>
                    </a:custGeom>
                    <a:solidFill>
                      <a:schemeClr val="tx1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</p:grpSp>
            </p:grpSp>
          </p:grpSp>
        </p:grpSp>
        <p:grpSp>
          <p:nvGrpSpPr>
            <p:cNvPr id="42" name="Group 1105">
              <a:extLst>
                <a:ext uri="{FF2B5EF4-FFF2-40B4-BE49-F238E27FC236}">
                  <a16:creationId xmlns:a16="http://schemas.microsoft.com/office/drawing/2014/main" id="{EEA1599A-3E48-4CC1-9B2F-C8E314A7A05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190" y="2111"/>
              <a:ext cx="268" cy="409"/>
              <a:chOff x="2880" y="1207"/>
              <a:chExt cx="268" cy="409"/>
            </a:xfrm>
          </p:grpSpPr>
          <p:grpSp>
            <p:nvGrpSpPr>
              <p:cNvPr id="1367" name="Group 1106">
                <a:extLst>
                  <a:ext uri="{FF2B5EF4-FFF2-40B4-BE49-F238E27FC236}">
                    <a16:creationId xmlns:a16="http://schemas.microsoft.com/office/drawing/2014/main" id="{9CB3DCC0-50CD-46C1-BC1E-71A82F910B7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80" y="1207"/>
                <a:ext cx="126" cy="317"/>
                <a:chOff x="1655" y="1234"/>
                <a:chExt cx="126" cy="317"/>
              </a:xfrm>
            </p:grpSpPr>
            <p:grpSp>
              <p:nvGrpSpPr>
                <p:cNvPr id="1436" name="Group 1107">
                  <a:extLst>
                    <a:ext uri="{FF2B5EF4-FFF2-40B4-BE49-F238E27FC236}">
                      <a16:creationId xmlns:a16="http://schemas.microsoft.com/office/drawing/2014/main" id="{9D13B727-6F3A-4C24-9F32-985FACF9B842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 rot="-4350386">
                  <a:off x="1685" y="1327"/>
                  <a:ext cx="90" cy="56"/>
                  <a:chOff x="480" y="3413"/>
                  <a:chExt cx="673" cy="560"/>
                </a:xfrm>
              </p:grpSpPr>
              <p:sp>
                <p:nvSpPr>
                  <p:cNvPr id="1460" name="Freeform 1108">
                    <a:extLst>
                      <a:ext uri="{FF2B5EF4-FFF2-40B4-BE49-F238E27FC236}">
                        <a16:creationId xmlns:a16="http://schemas.microsoft.com/office/drawing/2014/main" id="{0AB8556F-702D-4817-BCC7-99B72AC89DD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461" name="Freeform 1109">
                    <a:extLst>
                      <a:ext uri="{FF2B5EF4-FFF2-40B4-BE49-F238E27FC236}">
                        <a16:creationId xmlns:a16="http://schemas.microsoft.com/office/drawing/2014/main" id="{021A19CF-2C98-4FEF-8610-F1B66114344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7938" cap="flat">
                    <a:solidFill>
                      <a:srgbClr val="0066FF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1437" name="Group 1110">
                  <a:extLst>
                    <a:ext uri="{FF2B5EF4-FFF2-40B4-BE49-F238E27FC236}">
                      <a16:creationId xmlns:a16="http://schemas.microsoft.com/office/drawing/2014/main" id="{47C53542-16EE-4ED1-97C0-2B3EBC571D5D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 rot="-4350386">
                  <a:off x="1708" y="1252"/>
                  <a:ext cx="91" cy="55"/>
                  <a:chOff x="1054" y="3406"/>
                  <a:chExt cx="677" cy="565"/>
                </a:xfrm>
              </p:grpSpPr>
              <p:sp>
                <p:nvSpPr>
                  <p:cNvPr id="1451" name="Freeform 1111">
                    <a:extLst>
                      <a:ext uri="{FF2B5EF4-FFF2-40B4-BE49-F238E27FC236}">
                        <a16:creationId xmlns:a16="http://schemas.microsoft.com/office/drawing/2014/main" id="{BB134AC4-813A-4DE9-9DE9-FDEF5B29930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452" name="Freeform 1112">
                    <a:extLst>
                      <a:ext uri="{FF2B5EF4-FFF2-40B4-BE49-F238E27FC236}">
                        <a16:creationId xmlns:a16="http://schemas.microsoft.com/office/drawing/2014/main" id="{D03BFAF9-DF67-4187-B427-0A94886D388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9" y="3408"/>
                    <a:ext cx="329" cy="148"/>
                  </a:xfrm>
                  <a:custGeom>
                    <a:avLst/>
                    <a:gdLst>
                      <a:gd name="T0" fmla="*/ 44 w 132"/>
                      <a:gd name="T1" fmla="*/ 0 h 59"/>
                      <a:gd name="T2" fmla="*/ 0 w 132"/>
                      <a:gd name="T3" fmla="*/ 0 h 59"/>
                      <a:gd name="T4" fmla="*/ 88 w 132"/>
                      <a:gd name="T5" fmla="*/ 59 h 59"/>
                      <a:gd name="T6" fmla="*/ 132 w 132"/>
                      <a:gd name="T7" fmla="*/ 59 h 59"/>
                      <a:gd name="T8" fmla="*/ 44 w 132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2"/>
                      <a:gd name="T16" fmla="*/ 0 h 59"/>
                      <a:gd name="T17" fmla="*/ 132 w 132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2" h="59">
                        <a:moveTo>
                          <a:pt x="44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43" y="0"/>
                          <a:pt x="69" y="25"/>
                          <a:pt x="88" y="59"/>
                        </a:cubicBezTo>
                        <a:cubicBezTo>
                          <a:pt x="132" y="59"/>
                          <a:pt x="132" y="59"/>
                          <a:pt x="132" y="59"/>
                        </a:cubicBezTo>
                        <a:cubicBezTo>
                          <a:pt x="113" y="25"/>
                          <a:pt x="88" y="0"/>
                          <a:pt x="44" y="0"/>
                        </a:cubicBez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453" name="Freeform 1113">
                    <a:extLst>
                      <a:ext uri="{FF2B5EF4-FFF2-40B4-BE49-F238E27FC236}">
                        <a16:creationId xmlns:a16="http://schemas.microsoft.com/office/drawing/2014/main" id="{D15DE4FB-452A-4A26-A9B7-8CEC9D000BA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4" y="3406"/>
                    <a:ext cx="332" cy="147"/>
                  </a:xfrm>
                  <a:custGeom>
                    <a:avLst/>
                    <a:gdLst>
                      <a:gd name="T0" fmla="*/ 47 w 133"/>
                      <a:gd name="T1" fmla="*/ 4 h 59"/>
                      <a:gd name="T2" fmla="*/ 133 w 133"/>
                      <a:gd name="T3" fmla="*/ 59 h 59"/>
                      <a:gd name="T4" fmla="*/ 133 w 133"/>
                      <a:gd name="T5" fmla="*/ 59 h 59"/>
                      <a:gd name="T6" fmla="*/ 45 w 133"/>
                      <a:gd name="T7" fmla="*/ 0 h 59"/>
                      <a:gd name="T8" fmla="*/ 0 w 133"/>
                      <a:gd name="T9" fmla="*/ 0 h 59"/>
                      <a:gd name="T10" fmla="*/ 26 w 133"/>
                      <a:gd name="T11" fmla="*/ 4 h 59"/>
                      <a:gd name="T12" fmla="*/ 47 w 133"/>
                      <a:gd name="T13" fmla="*/ 4 h 59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33"/>
                      <a:gd name="T22" fmla="*/ 0 h 59"/>
                      <a:gd name="T23" fmla="*/ 133 w 133"/>
                      <a:gd name="T24" fmla="*/ 59 h 59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33" h="59">
                        <a:moveTo>
                          <a:pt x="47" y="4"/>
                        </a:moveTo>
                        <a:cubicBezTo>
                          <a:pt x="89" y="4"/>
                          <a:pt x="114" y="28"/>
                          <a:pt x="133" y="59"/>
                        </a:cubicBezTo>
                        <a:cubicBezTo>
                          <a:pt x="133" y="59"/>
                          <a:pt x="133" y="59"/>
                          <a:pt x="133" y="59"/>
                        </a:cubicBezTo>
                        <a:cubicBezTo>
                          <a:pt x="114" y="26"/>
                          <a:pt x="89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0" y="0"/>
                          <a:pt x="18" y="2"/>
                          <a:pt x="26" y="4"/>
                        </a:cubicBezTo>
                        <a:lnTo>
                          <a:pt x="47" y="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454" name="Freeform 1114">
                    <a:extLst>
                      <a:ext uri="{FF2B5EF4-FFF2-40B4-BE49-F238E27FC236}">
                        <a16:creationId xmlns:a16="http://schemas.microsoft.com/office/drawing/2014/main" id="{26CC5423-59A1-43EC-AA16-8BE4ED40D07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83" y="3783"/>
                    <a:ext cx="348" cy="188"/>
                  </a:xfrm>
                  <a:custGeom>
                    <a:avLst/>
                    <a:gdLst>
                      <a:gd name="T0" fmla="*/ 45 w 139"/>
                      <a:gd name="T1" fmla="*/ 0 h 75"/>
                      <a:gd name="T2" fmla="*/ 0 w 139"/>
                      <a:gd name="T3" fmla="*/ 0 h 75"/>
                      <a:gd name="T4" fmla="*/ 95 w 139"/>
                      <a:gd name="T5" fmla="*/ 75 h 75"/>
                      <a:gd name="T6" fmla="*/ 139 w 139"/>
                      <a:gd name="T7" fmla="*/ 75 h 75"/>
                      <a:gd name="T8" fmla="*/ 45 w 139"/>
                      <a:gd name="T9" fmla="*/ 0 h 7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9"/>
                      <a:gd name="T16" fmla="*/ 0 h 75"/>
                      <a:gd name="T17" fmla="*/ 139 w 139"/>
                      <a:gd name="T18" fmla="*/ 75 h 7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9" h="75">
                        <a:moveTo>
                          <a:pt x="45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20" y="42"/>
                          <a:pt x="45" y="75"/>
                          <a:pt x="95" y="75"/>
                        </a:cubicBezTo>
                        <a:cubicBezTo>
                          <a:pt x="139" y="75"/>
                          <a:pt x="139" y="75"/>
                          <a:pt x="139" y="75"/>
                        </a:cubicBezTo>
                        <a:cubicBezTo>
                          <a:pt x="90" y="75"/>
                          <a:pt x="65" y="42"/>
                          <a:pt x="45" y="0"/>
                        </a:cubicBez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455" name="Freeform 1115">
                    <a:extLst>
                      <a:ext uri="{FF2B5EF4-FFF2-40B4-BE49-F238E27FC236}">
                        <a16:creationId xmlns:a16="http://schemas.microsoft.com/office/drawing/2014/main" id="{EF847C7E-230B-425C-9AF2-E377DF00510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7938" cap="flat">
                    <a:solidFill>
                      <a:srgbClr val="0066FF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456" name="Freeform 1116">
                    <a:extLst>
                      <a:ext uri="{FF2B5EF4-FFF2-40B4-BE49-F238E27FC236}">
                        <a16:creationId xmlns:a16="http://schemas.microsoft.com/office/drawing/2014/main" id="{0F23952B-F54E-428A-B99B-FC6BB285DA6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4" y="3561"/>
                    <a:ext cx="107" cy="7"/>
                  </a:xfrm>
                  <a:custGeom>
                    <a:avLst/>
                    <a:gdLst>
                      <a:gd name="T0" fmla="*/ 0 w 107"/>
                      <a:gd name="T1" fmla="*/ 0 h 7"/>
                      <a:gd name="T2" fmla="*/ 104 w 107"/>
                      <a:gd name="T3" fmla="*/ 0 h 7"/>
                      <a:gd name="T4" fmla="*/ 107 w 107"/>
                      <a:gd name="T5" fmla="*/ 7 h 7"/>
                      <a:gd name="T6" fmla="*/ 5 w 107"/>
                      <a:gd name="T7" fmla="*/ 7 h 7"/>
                      <a:gd name="T8" fmla="*/ 0 w 107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7"/>
                      <a:gd name="T17" fmla="*/ 107 w 107"/>
                      <a:gd name="T18" fmla="*/ 7 h 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7">
                        <a:moveTo>
                          <a:pt x="0" y="0"/>
                        </a:moveTo>
                        <a:lnTo>
                          <a:pt x="104" y="0"/>
                        </a:lnTo>
                        <a:lnTo>
                          <a:pt x="107" y="7"/>
                        </a:lnTo>
                        <a:lnTo>
                          <a:pt x="5" y="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457" name="Freeform 1117">
                    <a:extLst>
                      <a:ext uri="{FF2B5EF4-FFF2-40B4-BE49-F238E27FC236}">
                        <a16:creationId xmlns:a16="http://schemas.microsoft.com/office/drawing/2014/main" id="{8D5BFBD5-AE6D-481D-9CB6-B664C7FF897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91" y="3576"/>
                    <a:ext cx="107" cy="2"/>
                  </a:xfrm>
                  <a:custGeom>
                    <a:avLst/>
                    <a:gdLst>
                      <a:gd name="T0" fmla="*/ 0 w 107"/>
                      <a:gd name="T1" fmla="*/ 0 h 2"/>
                      <a:gd name="T2" fmla="*/ 105 w 107"/>
                      <a:gd name="T3" fmla="*/ 0 h 2"/>
                      <a:gd name="T4" fmla="*/ 107 w 107"/>
                      <a:gd name="T5" fmla="*/ 2 h 2"/>
                      <a:gd name="T6" fmla="*/ 3 w 107"/>
                      <a:gd name="T7" fmla="*/ 2 h 2"/>
                      <a:gd name="T8" fmla="*/ 0 w 107"/>
                      <a:gd name="T9" fmla="*/ 0 h 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2"/>
                      <a:gd name="T17" fmla="*/ 107 w 107"/>
                      <a:gd name="T18" fmla="*/ 2 h 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2">
                        <a:moveTo>
                          <a:pt x="0" y="0"/>
                        </a:moveTo>
                        <a:lnTo>
                          <a:pt x="105" y="0"/>
                        </a:lnTo>
                        <a:lnTo>
                          <a:pt x="107" y="2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458" name="Freeform 1118">
                    <a:extLst>
                      <a:ext uri="{FF2B5EF4-FFF2-40B4-BE49-F238E27FC236}">
                        <a16:creationId xmlns:a16="http://schemas.microsoft.com/office/drawing/2014/main" id="{0A1DCFD4-D0D4-47EB-A5C0-25F6D24BDFB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8" y="3773"/>
                    <a:ext cx="110" cy="8"/>
                  </a:xfrm>
                  <a:custGeom>
                    <a:avLst/>
                    <a:gdLst>
                      <a:gd name="T0" fmla="*/ 110 w 110"/>
                      <a:gd name="T1" fmla="*/ 8 h 8"/>
                      <a:gd name="T2" fmla="*/ 5 w 110"/>
                      <a:gd name="T3" fmla="*/ 8 h 8"/>
                      <a:gd name="T4" fmla="*/ 0 w 110"/>
                      <a:gd name="T5" fmla="*/ 0 h 8"/>
                      <a:gd name="T6" fmla="*/ 105 w 110"/>
                      <a:gd name="T7" fmla="*/ 0 h 8"/>
                      <a:gd name="T8" fmla="*/ 110 w 110"/>
                      <a:gd name="T9" fmla="*/ 8 h 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0"/>
                      <a:gd name="T16" fmla="*/ 0 h 8"/>
                      <a:gd name="T17" fmla="*/ 110 w 110"/>
                      <a:gd name="T18" fmla="*/ 8 h 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0" h="8">
                        <a:moveTo>
                          <a:pt x="110" y="8"/>
                        </a:moveTo>
                        <a:lnTo>
                          <a:pt x="5" y="8"/>
                        </a:lnTo>
                        <a:lnTo>
                          <a:pt x="0" y="0"/>
                        </a:lnTo>
                        <a:lnTo>
                          <a:pt x="105" y="0"/>
                        </a:lnTo>
                        <a:lnTo>
                          <a:pt x="110" y="8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459" name="Freeform 1119">
                    <a:extLst>
                      <a:ext uri="{FF2B5EF4-FFF2-40B4-BE49-F238E27FC236}">
                        <a16:creationId xmlns:a16="http://schemas.microsoft.com/office/drawing/2014/main" id="{2FFD3618-7627-40BC-8EBE-C7CD600F939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6" y="3763"/>
                    <a:ext cx="105" cy="3"/>
                  </a:xfrm>
                  <a:custGeom>
                    <a:avLst/>
                    <a:gdLst>
                      <a:gd name="T0" fmla="*/ 105 w 105"/>
                      <a:gd name="T1" fmla="*/ 3 h 3"/>
                      <a:gd name="T2" fmla="*/ 2 w 105"/>
                      <a:gd name="T3" fmla="*/ 3 h 3"/>
                      <a:gd name="T4" fmla="*/ 0 w 105"/>
                      <a:gd name="T5" fmla="*/ 0 h 3"/>
                      <a:gd name="T6" fmla="*/ 102 w 105"/>
                      <a:gd name="T7" fmla="*/ 0 h 3"/>
                      <a:gd name="T8" fmla="*/ 105 w 105"/>
                      <a:gd name="T9" fmla="*/ 3 h 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5"/>
                      <a:gd name="T16" fmla="*/ 0 h 3"/>
                      <a:gd name="T17" fmla="*/ 105 w 105"/>
                      <a:gd name="T18" fmla="*/ 3 h 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5" h="3">
                        <a:moveTo>
                          <a:pt x="105" y="3"/>
                        </a:moveTo>
                        <a:lnTo>
                          <a:pt x="2" y="3"/>
                        </a:lnTo>
                        <a:lnTo>
                          <a:pt x="0" y="0"/>
                        </a:lnTo>
                        <a:lnTo>
                          <a:pt x="102" y="0"/>
                        </a:lnTo>
                        <a:lnTo>
                          <a:pt x="105" y="3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1438" name="Group 1120">
                  <a:extLst>
                    <a:ext uri="{FF2B5EF4-FFF2-40B4-BE49-F238E27FC236}">
                      <a16:creationId xmlns:a16="http://schemas.microsoft.com/office/drawing/2014/main" id="{3C944876-6C97-4E55-A188-A84B741B33E5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 rot="-4350386">
                  <a:off x="1662" y="1397"/>
                  <a:ext cx="92" cy="56"/>
                  <a:chOff x="1054" y="3406"/>
                  <a:chExt cx="677" cy="565"/>
                </a:xfrm>
              </p:grpSpPr>
              <p:sp>
                <p:nvSpPr>
                  <p:cNvPr id="1442" name="Freeform 1121">
                    <a:extLst>
                      <a:ext uri="{FF2B5EF4-FFF2-40B4-BE49-F238E27FC236}">
                        <a16:creationId xmlns:a16="http://schemas.microsoft.com/office/drawing/2014/main" id="{51B7FB3D-9677-4B37-8494-5F9FD4E2825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443" name="Freeform 1122">
                    <a:extLst>
                      <a:ext uri="{FF2B5EF4-FFF2-40B4-BE49-F238E27FC236}">
                        <a16:creationId xmlns:a16="http://schemas.microsoft.com/office/drawing/2014/main" id="{68694097-C0FC-4DDD-B8AF-4F79F9265CF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9" y="3408"/>
                    <a:ext cx="329" cy="148"/>
                  </a:xfrm>
                  <a:custGeom>
                    <a:avLst/>
                    <a:gdLst>
                      <a:gd name="T0" fmla="*/ 44 w 132"/>
                      <a:gd name="T1" fmla="*/ 0 h 59"/>
                      <a:gd name="T2" fmla="*/ 0 w 132"/>
                      <a:gd name="T3" fmla="*/ 0 h 59"/>
                      <a:gd name="T4" fmla="*/ 88 w 132"/>
                      <a:gd name="T5" fmla="*/ 59 h 59"/>
                      <a:gd name="T6" fmla="*/ 132 w 132"/>
                      <a:gd name="T7" fmla="*/ 59 h 59"/>
                      <a:gd name="T8" fmla="*/ 44 w 132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2"/>
                      <a:gd name="T16" fmla="*/ 0 h 59"/>
                      <a:gd name="T17" fmla="*/ 132 w 132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2" h="59">
                        <a:moveTo>
                          <a:pt x="44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43" y="0"/>
                          <a:pt x="69" y="25"/>
                          <a:pt x="88" y="59"/>
                        </a:cubicBezTo>
                        <a:cubicBezTo>
                          <a:pt x="132" y="59"/>
                          <a:pt x="132" y="59"/>
                          <a:pt x="132" y="59"/>
                        </a:cubicBezTo>
                        <a:cubicBezTo>
                          <a:pt x="113" y="25"/>
                          <a:pt x="88" y="0"/>
                          <a:pt x="44" y="0"/>
                        </a:cubicBez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444" name="Freeform 1123">
                    <a:extLst>
                      <a:ext uri="{FF2B5EF4-FFF2-40B4-BE49-F238E27FC236}">
                        <a16:creationId xmlns:a16="http://schemas.microsoft.com/office/drawing/2014/main" id="{97500EDF-AC1F-4E8D-9C06-03780C90B64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4" y="3406"/>
                    <a:ext cx="332" cy="147"/>
                  </a:xfrm>
                  <a:custGeom>
                    <a:avLst/>
                    <a:gdLst>
                      <a:gd name="T0" fmla="*/ 47 w 133"/>
                      <a:gd name="T1" fmla="*/ 4 h 59"/>
                      <a:gd name="T2" fmla="*/ 133 w 133"/>
                      <a:gd name="T3" fmla="*/ 59 h 59"/>
                      <a:gd name="T4" fmla="*/ 133 w 133"/>
                      <a:gd name="T5" fmla="*/ 59 h 59"/>
                      <a:gd name="T6" fmla="*/ 45 w 133"/>
                      <a:gd name="T7" fmla="*/ 0 h 59"/>
                      <a:gd name="T8" fmla="*/ 0 w 133"/>
                      <a:gd name="T9" fmla="*/ 0 h 59"/>
                      <a:gd name="T10" fmla="*/ 26 w 133"/>
                      <a:gd name="T11" fmla="*/ 4 h 59"/>
                      <a:gd name="T12" fmla="*/ 47 w 133"/>
                      <a:gd name="T13" fmla="*/ 4 h 59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33"/>
                      <a:gd name="T22" fmla="*/ 0 h 59"/>
                      <a:gd name="T23" fmla="*/ 133 w 133"/>
                      <a:gd name="T24" fmla="*/ 59 h 59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33" h="59">
                        <a:moveTo>
                          <a:pt x="47" y="4"/>
                        </a:moveTo>
                        <a:cubicBezTo>
                          <a:pt x="89" y="4"/>
                          <a:pt x="114" y="28"/>
                          <a:pt x="133" y="59"/>
                        </a:cubicBezTo>
                        <a:cubicBezTo>
                          <a:pt x="133" y="59"/>
                          <a:pt x="133" y="59"/>
                          <a:pt x="133" y="59"/>
                        </a:cubicBezTo>
                        <a:cubicBezTo>
                          <a:pt x="114" y="26"/>
                          <a:pt x="89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0" y="0"/>
                          <a:pt x="18" y="2"/>
                          <a:pt x="26" y="4"/>
                        </a:cubicBezTo>
                        <a:lnTo>
                          <a:pt x="47" y="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445" name="Freeform 1124">
                    <a:extLst>
                      <a:ext uri="{FF2B5EF4-FFF2-40B4-BE49-F238E27FC236}">
                        <a16:creationId xmlns:a16="http://schemas.microsoft.com/office/drawing/2014/main" id="{0E5B50EA-5181-4170-87D4-F7BA007C02F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83" y="3783"/>
                    <a:ext cx="348" cy="188"/>
                  </a:xfrm>
                  <a:custGeom>
                    <a:avLst/>
                    <a:gdLst>
                      <a:gd name="T0" fmla="*/ 45 w 139"/>
                      <a:gd name="T1" fmla="*/ 0 h 75"/>
                      <a:gd name="T2" fmla="*/ 0 w 139"/>
                      <a:gd name="T3" fmla="*/ 0 h 75"/>
                      <a:gd name="T4" fmla="*/ 95 w 139"/>
                      <a:gd name="T5" fmla="*/ 75 h 75"/>
                      <a:gd name="T6" fmla="*/ 139 w 139"/>
                      <a:gd name="T7" fmla="*/ 75 h 75"/>
                      <a:gd name="T8" fmla="*/ 45 w 139"/>
                      <a:gd name="T9" fmla="*/ 0 h 7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9"/>
                      <a:gd name="T16" fmla="*/ 0 h 75"/>
                      <a:gd name="T17" fmla="*/ 139 w 139"/>
                      <a:gd name="T18" fmla="*/ 75 h 7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9" h="75">
                        <a:moveTo>
                          <a:pt x="45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20" y="42"/>
                          <a:pt x="45" y="75"/>
                          <a:pt x="95" y="75"/>
                        </a:cubicBezTo>
                        <a:cubicBezTo>
                          <a:pt x="139" y="75"/>
                          <a:pt x="139" y="75"/>
                          <a:pt x="139" y="75"/>
                        </a:cubicBezTo>
                        <a:cubicBezTo>
                          <a:pt x="90" y="75"/>
                          <a:pt x="65" y="42"/>
                          <a:pt x="45" y="0"/>
                        </a:cubicBez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446" name="Freeform 1125">
                    <a:extLst>
                      <a:ext uri="{FF2B5EF4-FFF2-40B4-BE49-F238E27FC236}">
                        <a16:creationId xmlns:a16="http://schemas.microsoft.com/office/drawing/2014/main" id="{CDBD9441-5A65-4502-B41B-85A12C2A174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7938" cap="flat">
                    <a:solidFill>
                      <a:srgbClr val="0066FF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447" name="Freeform 1126">
                    <a:extLst>
                      <a:ext uri="{FF2B5EF4-FFF2-40B4-BE49-F238E27FC236}">
                        <a16:creationId xmlns:a16="http://schemas.microsoft.com/office/drawing/2014/main" id="{7C30EC92-4E5B-4B4D-80CD-0BE52DF8CAA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4" y="3561"/>
                    <a:ext cx="107" cy="7"/>
                  </a:xfrm>
                  <a:custGeom>
                    <a:avLst/>
                    <a:gdLst>
                      <a:gd name="T0" fmla="*/ 0 w 107"/>
                      <a:gd name="T1" fmla="*/ 0 h 7"/>
                      <a:gd name="T2" fmla="*/ 104 w 107"/>
                      <a:gd name="T3" fmla="*/ 0 h 7"/>
                      <a:gd name="T4" fmla="*/ 107 w 107"/>
                      <a:gd name="T5" fmla="*/ 7 h 7"/>
                      <a:gd name="T6" fmla="*/ 5 w 107"/>
                      <a:gd name="T7" fmla="*/ 7 h 7"/>
                      <a:gd name="T8" fmla="*/ 0 w 107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7"/>
                      <a:gd name="T17" fmla="*/ 107 w 107"/>
                      <a:gd name="T18" fmla="*/ 7 h 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7">
                        <a:moveTo>
                          <a:pt x="0" y="0"/>
                        </a:moveTo>
                        <a:lnTo>
                          <a:pt x="104" y="0"/>
                        </a:lnTo>
                        <a:lnTo>
                          <a:pt x="107" y="7"/>
                        </a:lnTo>
                        <a:lnTo>
                          <a:pt x="5" y="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448" name="Freeform 1127">
                    <a:extLst>
                      <a:ext uri="{FF2B5EF4-FFF2-40B4-BE49-F238E27FC236}">
                        <a16:creationId xmlns:a16="http://schemas.microsoft.com/office/drawing/2014/main" id="{2BB5EB90-FB36-4B23-AC52-E83C424E7D4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91" y="3576"/>
                    <a:ext cx="107" cy="2"/>
                  </a:xfrm>
                  <a:custGeom>
                    <a:avLst/>
                    <a:gdLst>
                      <a:gd name="T0" fmla="*/ 0 w 107"/>
                      <a:gd name="T1" fmla="*/ 0 h 2"/>
                      <a:gd name="T2" fmla="*/ 105 w 107"/>
                      <a:gd name="T3" fmla="*/ 0 h 2"/>
                      <a:gd name="T4" fmla="*/ 107 w 107"/>
                      <a:gd name="T5" fmla="*/ 2 h 2"/>
                      <a:gd name="T6" fmla="*/ 3 w 107"/>
                      <a:gd name="T7" fmla="*/ 2 h 2"/>
                      <a:gd name="T8" fmla="*/ 0 w 107"/>
                      <a:gd name="T9" fmla="*/ 0 h 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2"/>
                      <a:gd name="T17" fmla="*/ 107 w 107"/>
                      <a:gd name="T18" fmla="*/ 2 h 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2">
                        <a:moveTo>
                          <a:pt x="0" y="0"/>
                        </a:moveTo>
                        <a:lnTo>
                          <a:pt x="105" y="0"/>
                        </a:lnTo>
                        <a:lnTo>
                          <a:pt x="107" y="2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449" name="Freeform 1128">
                    <a:extLst>
                      <a:ext uri="{FF2B5EF4-FFF2-40B4-BE49-F238E27FC236}">
                        <a16:creationId xmlns:a16="http://schemas.microsoft.com/office/drawing/2014/main" id="{0D74EA7B-CB6A-4E07-AD48-819F26F8F89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8" y="3773"/>
                    <a:ext cx="110" cy="8"/>
                  </a:xfrm>
                  <a:custGeom>
                    <a:avLst/>
                    <a:gdLst>
                      <a:gd name="T0" fmla="*/ 110 w 110"/>
                      <a:gd name="T1" fmla="*/ 8 h 8"/>
                      <a:gd name="T2" fmla="*/ 5 w 110"/>
                      <a:gd name="T3" fmla="*/ 8 h 8"/>
                      <a:gd name="T4" fmla="*/ 0 w 110"/>
                      <a:gd name="T5" fmla="*/ 0 h 8"/>
                      <a:gd name="T6" fmla="*/ 105 w 110"/>
                      <a:gd name="T7" fmla="*/ 0 h 8"/>
                      <a:gd name="T8" fmla="*/ 110 w 110"/>
                      <a:gd name="T9" fmla="*/ 8 h 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0"/>
                      <a:gd name="T16" fmla="*/ 0 h 8"/>
                      <a:gd name="T17" fmla="*/ 110 w 110"/>
                      <a:gd name="T18" fmla="*/ 8 h 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0" h="8">
                        <a:moveTo>
                          <a:pt x="110" y="8"/>
                        </a:moveTo>
                        <a:lnTo>
                          <a:pt x="5" y="8"/>
                        </a:lnTo>
                        <a:lnTo>
                          <a:pt x="0" y="0"/>
                        </a:lnTo>
                        <a:lnTo>
                          <a:pt x="105" y="0"/>
                        </a:lnTo>
                        <a:lnTo>
                          <a:pt x="110" y="8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450" name="Freeform 1129">
                    <a:extLst>
                      <a:ext uri="{FF2B5EF4-FFF2-40B4-BE49-F238E27FC236}">
                        <a16:creationId xmlns:a16="http://schemas.microsoft.com/office/drawing/2014/main" id="{879F7272-694F-404B-AE63-900A9D26E81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6" y="3763"/>
                    <a:ext cx="105" cy="3"/>
                  </a:xfrm>
                  <a:custGeom>
                    <a:avLst/>
                    <a:gdLst>
                      <a:gd name="T0" fmla="*/ 105 w 105"/>
                      <a:gd name="T1" fmla="*/ 3 h 3"/>
                      <a:gd name="T2" fmla="*/ 2 w 105"/>
                      <a:gd name="T3" fmla="*/ 3 h 3"/>
                      <a:gd name="T4" fmla="*/ 0 w 105"/>
                      <a:gd name="T5" fmla="*/ 0 h 3"/>
                      <a:gd name="T6" fmla="*/ 102 w 105"/>
                      <a:gd name="T7" fmla="*/ 0 h 3"/>
                      <a:gd name="T8" fmla="*/ 105 w 105"/>
                      <a:gd name="T9" fmla="*/ 3 h 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5"/>
                      <a:gd name="T16" fmla="*/ 0 h 3"/>
                      <a:gd name="T17" fmla="*/ 105 w 105"/>
                      <a:gd name="T18" fmla="*/ 3 h 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5" h="3">
                        <a:moveTo>
                          <a:pt x="105" y="3"/>
                        </a:moveTo>
                        <a:lnTo>
                          <a:pt x="2" y="3"/>
                        </a:lnTo>
                        <a:lnTo>
                          <a:pt x="0" y="0"/>
                        </a:lnTo>
                        <a:lnTo>
                          <a:pt x="102" y="0"/>
                        </a:lnTo>
                        <a:lnTo>
                          <a:pt x="105" y="3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1439" name="Group 1130">
                  <a:extLst>
                    <a:ext uri="{FF2B5EF4-FFF2-40B4-BE49-F238E27FC236}">
                      <a16:creationId xmlns:a16="http://schemas.microsoft.com/office/drawing/2014/main" id="{EAA84B09-961D-4F24-A25C-705FA8D03043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 rot="-4350386">
                  <a:off x="1638" y="1478"/>
                  <a:ext cx="90" cy="55"/>
                  <a:chOff x="480" y="3413"/>
                  <a:chExt cx="673" cy="560"/>
                </a:xfrm>
              </p:grpSpPr>
              <p:sp>
                <p:nvSpPr>
                  <p:cNvPr id="1440" name="Freeform 1131">
                    <a:extLst>
                      <a:ext uri="{FF2B5EF4-FFF2-40B4-BE49-F238E27FC236}">
                        <a16:creationId xmlns:a16="http://schemas.microsoft.com/office/drawing/2014/main" id="{9FACA042-3B3D-4EF6-B9D4-967E312D75D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441" name="Freeform 1132">
                    <a:extLst>
                      <a:ext uri="{FF2B5EF4-FFF2-40B4-BE49-F238E27FC236}">
                        <a16:creationId xmlns:a16="http://schemas.microsoft.com/office/drawing/2014/main" id="{3933AB53-EBBC-453E-A77A-ADE9F633F88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7938" cap="flat">
                    <a:solidFill>
                      <a:srgbClr val="343434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</p:grpSp>
          <p:grpSp>
            <p:nvGrpSpPr>
              <p:cNvPr id="1368" name="Group 1133">
                <a:extLst>
                  <a:ext uri="{FF2B5EF4-FFF2-40B4-BE49-F238E27FC236}">
                    <a16:creationId xmlns:a16="http://schemas.microsoft.com/office/drawing/2014/main" id="{E8CB53B6-3661-4AE3-897B-31D17396846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926" y="1298"/>
                <a:ext cx="108" cy="227"/>
                <a:chOff x="2926" y="1324"/>
                <a:chExt cx="108" cy="227"/>
              </a:xfrm>
            </p:grpSpPr>
            <p:grpSp>
              <p:nvGrpSpPr>
                <p:cNvPr id="1420" name="Group 1134">
                  <a:extLst>
                    <a:ext uri="{FF2B5EF4-FFF2-40B4-BE49-F238E27FC236}">
                      <a16:creationId xmlns:a16="http://schemas.microsoft.com/office/drawing/2014/main" id="{5CA7EA4B-33E2-4B8B-9F06-FF0F3DC2C39F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2959" y="1337"/>
                  <a:ext cx="87" cy="62"/>
                  <a:chOff x="480" y="3413"/>
                  <a:chExt cx="673" cy="560"/>
                </a:xfrm>
              </p:grpSpPr>
              <p:sp>
                <p:nvSpPr>
                  <p:cNvPr id="1434" name="Freeform 1135">
                    <a:extLst>
                      <a:ext uri="{FF2B5EF4-FFF2-40B4-BE49-F238E27FC236}">
                        <a16:creationId xmlns:a16="http://schemas.microsoft.com/office/drawing/2014/main" id="{6C48222A-9580-4FA4-9693-DA376BF4C97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435" name="Freeform 1136">
                    <a:extLst>
                      <a:ext uri="{FF2B5EF4-FFF2-40B4-BE49-F238E27FC236}">
                        <a16:creationId xmlns:a16="http://schemas.microsoft.com/office/drawing/2014/main" id="{8BC40EA3-5ABE-4465-854E-5AE2A72CF90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7938" cap="flat">
                    <a:solidFill>
                      <a:srgbClr val="FF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1421" name="Group 1137">
                  <a:extLst>
                    <a:ext uri="{FF2B5EF4-FFF2-40B4-BE49-F238E27FC236}">
                      <a16:creationId xmlns:a16="http://schemas.microsoft.com/office/drawing/2014/main" id="{086067AA-5189-41C6-AFBD-AD989F9646EE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2936" y="1406"/>
                  <a:ext cx="87" cy="62"/>
                  <a:chOff x="1054" y="3406"/>
                  <a:chExt cx="677" cy="565"/>
                </a:xfrm>
              </p:grpSpPr>
              <p:sp>
                <p:nvSpPr>
                  <p:cNvPr id="1425" name="Freeform 1138">
                    <a:extLst>
                      <a:ext uri="{FF2B5EF4-FFF2-40B4-BE49-F238E27FC236}">
                        <a16:creationId xmlns:a16="http://schemas.microsoft.com/office/drawing/2014/main" id="{CE846A25-1B7E-4A22-B917-EE561A35D5D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426" name="Freeform 1139">
                    <a:extLst>
                      <a:ext uri="{FF2B5EF4-FFF2-40B4-BE49-F238E27FC236}">
                        <a16:creationId xmlns:a16="http://schemas.microsoft.com/office/drawing/2014/main" id="{256FB9D1-FFDB-4A1F-91BA-3E8B3F32624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9" y="3408"/>
                    <a:ext cx="329" cy="148"/>
                  </a:xfrm>
                  <a:custGeom>
                    <a:avLst/>
                    <a:gdLst>
                      <a:gd name="T0" fmla="*/ 44 w 132"/>
                      <a:gd name="T1" fmla="*/ 0 h 59"/>
                      <a:gd name="T2" fmla="*/ 0 w 132"/>
                      <a:gd name="T3" fmla="*/ 0 h 59"/>
                      <a:gd name="T4" fmla="*/ 88 w 132"/>
                      <a:gd name="T5" fmla="*/ 59 h 59"/>
                      <a:gd name="T6" fmla="*/ 132 w 132"/>
                      <a:gd name="T7" fmla="*/ 59 h 59"/>
                      <a:gd name="T8" fmla="*/ 44 w 132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2"/>
                      <a:gd name="T16" fmla="*/ 0 h 59"/>
                      <a:gd name="T17" fmla="*/ 132 w 132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2" h="59">
                        <a:moveTo>
                          <a:pt x="44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43" y="0"/>
                          <a:pt x="69" y="25"/>
                          <a:pt x="88" y="59"/>
                        </a:cubicBezTo>
                        <a:cubicBezTo>
                          <a:pt x="132" y="59"/>
                          <a:pt x="132" y="59"/>
                          <a:pt x="132" y="59"/>
                        </a:cubicBezTo>
                        <a:cubicBezTo>
                          <a:pt x="113" y="25"/>
                          <a:pt x="88" y="0"/>
                          <a:pt x="44" y="0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427" name="Freeform 1140">
                    <a:extLst>
                      <a:ext uri="{FF2B5EF4-FFF2-40B4-BE49-F238E27FC236}">
                        <a16:creationId xmlns:a16="http://schemas.microsoft.com/office/drawing/2014/main" id="{79D8E6DB-2445-4F27-8807-164ECDA1F6A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4" y="3406"/>
                    <a:ext cx="332" cy="147"/>
                  </a:xfrm>
                  <a:custGeom>
                    <a:avLst/>
                    <a:gdLst>
                      <a:gd name="T0" fmla="*/ 47 w 133"/>
                      <a:gd name="T1" fmla="*/ 4 h 59"/>
                      <a:gd name="T2" fmla="*/ 133 w 133"/>
                      <a:gd name="T3" fmla="*/ 59 h 59"/>
                      <a:gd name="T4" fmla="*/ 133 w 133"/>
                      <a:gd name="T5" fmla="*/ 59 h 59"/>
                      <a:gd name="T6" fmla="*/ 45 w 133"/>
                      <a:gd name="T7" fmla="*/ 0 h 59"/>
                      <a:gd name="T8" fmla="*/ 0 w 133"/>
                      <a:gd name="T9" fmla="*/ 0 h 59"/>
                      <a:gd name="T10" fmla="*/ 26 w 133"/>
                      <a:gd name="T11" fmla="*/ 4 h 59"/>
                      <a:gd name="T12" fmla="*/ 47 w 133"/>
                      <a:gd name="T13" fmla="*/ 4 h 59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33"/>
                      <a:gd name="T22" fmla="*/ 0 h 59"/>
                      <a:gd name="T23" fmla="*/ 133 w 133"/>
                      <a:gd name="T24" fmla="*/ 59 h 59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33" h="59">
                        <a:moveTo>
                          <a:pt x="47" y="4"/>
                        </a:moveTo>
                        <a:cubicBezTo>
                          <a:pt x="89" y="4"/>
                          <a:pt x="114" y="28"/>
                          <a:pt x="133" y="59"/>
                        </a:cubicBezTo>
                        <a:cubicBezTo>
                          <a:pt x="133" y="59"/>
                          <a:pt x="133" y="59"/>
                          <a:pt x="133" y="59"/>
                        </a:cubicBezTo>
                        <a:cubicBezTo>
                          <a:pt x="114" y="26"/>
                          <a:pt x="89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0" y="0"/>
                          <a:pt x="18" y="2"/>
                          <a:pt x="26" y="4"/>
                        </a:cubicBezTo>
                        <a:lnTo>
                          <a:pt x="47" y="4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428" name="Freeform 1141">
                    <a:extLst>
                      <a:ext uri="{FF2B5EF4-FFF2-40B4-BE49-F238E27FC236}">
                        <a16:creationId xmlns:a16="http://schemas.microsoft.com/office/drawing/2014/main" id="{DA5E7646-087B-47B5-8F33-D67ABBE5052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83" y="3783"/>
                    <a:ext cx="348" cy="188"/>
                  </a:xfrm>
                  <a:custGeom>
                    <a:avLst/>
                    <a:gdLst>
                      <a:gd name="T0" fmla="*/ 45 w 139"/>
                      <a:gd name="T1" fmla="*/ 0 h 75"/>
                      <a:gd name="T2" fmla="*/ 0 w 139"/>
                      <a:gd name="T3" fmla="*/ 0 h 75"/>
                      <a:gd name="T4" fmla="*/ 95 w 139"/>
                      <a:gd name="T5" fmla="*/ 75 h 75"/>
                      <a:gd name="T6" fmla="*/ 139 w 139"/>
                      <a:gd name="T7" fmla="*/ 75 h 75"/>
                      <a:gd name="T8" fmla="*/ 45 w 139"/>
                      <a:gd name="T9" fmla="*/ 0 h 7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9"/>
                      <a:gd name="T16" fmla="*/ 0 h 75"/>
                      <a:gd name="T17" fmla="*/ 139 w 139"/>
                      <a:gd name="T18" fmla="*/ 75 h 7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9" h="75">
                        <a:moveTo>
                          <a:pt x="45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20" y="42"/>
                          <a:pt x="45" y="75"/>
                          <a:pt x="95" y="75"/>
                        </a:cubicBezTo>
                        <a:cubicBezTo>
                          <a:pt x="139" y="75"/>
                          <a:pt x="139" y="75"/>
                          <a:pt x="139" y="75"/>
                        </a:cubicBezTo>
                        <a:cubicBezTo>
                          <a:pt x="90" y="75"/>
                          <a:pt x="65" y="42"/>
                          <a:pt x="45" y="0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429" name="Freeform 1142">
                    <a:extLst>
                      <a:ext uri="{FF2B5EF4-FFF2-40B4-BE49-F238E27FC236}">
                        <a16:creationId xmlns:a16="http://schemas.microsoft.com/office/drawing/2014/main" id="{653EA9CC-54D8-48B4-A9FF-0A4FF538D26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7938" cap="flat">
                    <a:solidFill>
                      <a:srgbClr val="FF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430" name="Freeform 1143">
                    <a:extLst>
                      <a:ext uri="{FF2B5EF4-FFF2-40B4-BE49-F238E27FC236}">
                        <a16:creationId xmlns:a16="http://schemas.microsoft.com/office/drawing/2014/main" id="{8455AD56-6407-44C5-9CB7-592228FE374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4" y="3561"/>
                    <a:ext cx="107" cy="7"/>
                  </a:xfrm>
                  <a:custGeom>
                    <a:avLst/>
                    <a:gdLst>
                      <a:gd name="T0" fmla="*/ 0 w 107"/>
                      <a:gd name="T1" fmla="*/ 0 h 7"/>
                      <a:gd name="T2" fmla="*/ 104 w 107"/>
                      <a:gd name="T3" fmla="*/ 0 h 7"/>
                      <a:gd name="T4" fmla="*/ 107 w 107"/>
                      <a:gd name="T5" fmla="*/ 7 h 7"/>
                      <a:gd name="T6" fmla="*/ 5 w 107"/>
                      <a:gd name="T7" fmla="*/ 7 h 7"/>
                      <a:gd name="T8" fmla="*/ 0 w 107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7"/>
                      <a:gd name="T17" fmla="*/ 107 w 107"/>
                      <a:gd name="T18" fmla="*/ 7 h 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7">
                        <a:moveTo>
                          <a:pt x="0" y="0"/>
                        </a:moveTo>
                        <a:lnTo>
                          <a:pt x="104" y="0"/>
                        </a:lnTo>
                        <a:lnTo>
                          <a:pt x="107" y="7"/>
                        </a:lnTo>
                        <a:lnTo>
                          <a:pt x="5" y="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431" name="Freeform 1144">
                    <a:extLst>
                      <a:ext uri="{FF2B5EF4-FFF2-40B4-BE49-F238E27FC236}">
                        <a16:creationId xmlns:a16="http://schemas.microsoft.com/office/drawing/2014/main" id="{8EBF6642-A8EF-49ED-9A6A-DEAA4717A59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91" y="3576"/>
                    <a:ext cx="107" cy="2"/>
                  </a:xfrm>
                  <a:custGeom>
                    <a:avLst/>
                    <a:gdLst>
                      <a:gd name="T0" fmla="*/ 0 w 107"/>
                      <a:gd name="T1" fmla="*/ 0 h 2"/>
                      <a:gd name="T2" fmla="*/ 105 w 107"/>
                      <a:gd name="T3" fmla="*/ 0 h 2"/>
                      <a:gd name="T4" fmla="*/ 107 w 107"/>
                      <a:gd name="T5" fmla="*/ 2 h 2"/>
                      <a:gd name="T6" fmla="*/ 3 w 107"/>
                      <a:gd name="T7" fmla="*/ 2 h 2"/>
                      <a:gd name="T8" fmla="*/ 0 w 107"/>
                      <a:gd name="T9" fmla="*/ 0 h 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2"/>
                      <a:gd name="T17" fmla="*/ 107 w 107"/>
                      <a:gd name="T18" fmla="*/ 2 h 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2">
                        <a:moveTo>
                          <a:pt x="0" y="0"/>
                        </a:moveTo>
                        <a:lnTo>
                          <a:pt x="105" y="0"/>
                        </a:lnTo>
                        <a:lnTo>
                          <a:pt x="107" y="2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432" name="Freeform 1145">
                    <a:extLst>
                      <a:ext uri="{FF2B5EF4-FFF2-40B4-BE49-F238E27FC236}">
                        <a16:creationId xmlns:a16="http://schemas.microsoft.com/office/drawing/2014/main" id="{AEC2EC59-7183-451F-8E5C-83C0B04C520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8" y="3773"/>
                    <a:ext cx="110" cy="8"/>
                  </a:xfrm>
                  <a:custGeom>
                    <a:avLst/>
                    <a:gdLst>
                      <a:gd name="T0" fmla="*/ 110 w 110"/>
                      <a:gd name="T1" fmla="*/ 8 h 8"/>
                      <a:gd name="T2" fmla="*/ 5 w 110"/>
                      <a:gd name="T3" fmla="*/ 8 h 8"/>
                      <a:gd name="T4" fmla="*/ 0 w 110"/>
                      <a:gd name="T5" fmla="*/ 0 h 8"/>
                      <a:gd name="T6" fmla="*/ 105 w 110"/>
                      <a:gd name="T7" fmla="*/ 0 h 8"/>
                      <a:gd name="T8" fmla="*/ 110 w 110"/>
                      <a:gd name="T9" fmla="*/ 8 h 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0"/>
                      <a:gd name="T16" fmla="*/ 0 h 8"/>
                      <a:gd name="T17" fmla="*/ 110 w 110"/>
                      <a:gd name="T18" fmla="*/ 8 h 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0" h="8">
                        <a:moveTo>
                          <a:pt x="110" y="8"/>
                        </a:moveTo>
                        <a:lnTo>
                          <a:pt x="5" y="8"/>
                        </a:lnTo>
                        <a:lnTo>
                          <a:pt x="0" y="0"/>
                        </a:lnTo>
                        <a:lnTo>
                          <a:pt x="105" y="0"/>
                        </a:lnTo>
                        <a:lnTo>
                          <a:pt x="110" y="8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433" name="Freeform 1146">
                    <a:extLst>
                      <a:ext uri="{FF2B5EF4-FFF2-40B4-BE49-F238E27FC236}">
                        <a16:creationId xmlns:a16="http://schemas.microsoft.com/office/drawing/2014/main" id="{39D990DF-6C87-4154-B15C-8825C2F9074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6" y="3763"/>
                    <a:ext cx="105" cy="3"/>
                  </a:xfrm>
                  <a:custGeom>
                    <a:avLst/>
                    <a:gdLst>
                      <a:gd name="T0" fmla="*/ 105 w 105"/>
                      <a:gd name="T1" fmla="*/ 3 h 3"/>
                      <a:gd name="T2" fmla="*/ 2 w 105"/>
                      <a:gd name="T3" fmla="*/ 3 h 3"/>
                      <a:gd name="T4" fmla="*/ 0 w 105"/>
                      <a:gd name="T5" fmla="*/ 0 h 3"/>
                      <a:gd name="T6" fmla="*/ 102 w 105"/>
                      <a:gd name="T7" fmla="*/ 0 h 3"/>
                      <a:gd name="T8" fmla="*/ 105 w 105"/>
                      <a:gd name="T9" fmla="*/ 3 h 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5"/>
                      <a:gd name="T16" fmla="*/ 0 h 3"/>
                      <a:gd name="T17" fmla="*/ 105 w 105"/>
                      <a:gd name="T18" fmla="*/ 3 h 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5" h="3">
                        <a:moveTo>
                          <a:pt x="105" y="3"/>
                        </a:moveTo>
                        <a:lnTo>
                          <a:pt x="2" y="3"/>
                        </a:lnTo>
                        <a:lnTo>
                          <a:pt x="0" y="0"/>
                        </a:lnTo>
                        <a:lnTo>
                          <a:pt x="102" y="0"/>
                        </a:lnTo>
                        <a:lnTo>
                          <a:pt x="105" y="3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1422" name="Group 1147">
                  <a:extLst>
                    <a:ext uri="{FF2B5EF4-FFF2-40B4-BE49-F238E27FC236}">
                      <a16:creationId xmlns:a16="http://schemas.microsoft.com/office/drawing/2014/main" id="{D7C32B85-6D38-43C2-AD9C-66119AC71FFC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2914" y="1477"/>
                  <a:ext cx="86" cy="62"/>
                  <a:chOff x="480" y="3413"/>
                  <a:chExt cx="673" cy="560"/>
                </a:xfrm>
              </p:grpSpPr>
              <p:sp>
                <p:nvSpPr>
                  <p:cNvPr id="1423" name="Freeform 1148">
                    <a:extLst>
                      <a:ext uri="{FF2B5EF4-FFF2-40B4-BE49-F238E27FC236}">
                        <a16:creationId xmlns:a16="http://schemas.microsoft.com/office/drawing/2014/main" id="{E1002CD0-3293-475C-8260-F698D8D3621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424" name="Freeform 1149">
                    <a:extLst>
                      <a:ext uri="{FF2B5EF4-FFF2-40B4-BE49-F238E27FC236}">
                        <a16:creationId xmlns:a16="http://schemas.microsoft.com/office/drawing/2014/main" id="{1A1B9348-3D84-47E5-B3DB-A262A23CD68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7938" cap="flat">
                    <a:solidFill>
                      <a:srgbClr val="FF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</p:grpSp>
          <p:grpSp>
            <p:nvGrpSpPr>
              <p:cNvPr id="1369" name="Group 1150">
                <a:extLst>
                  <a:ext uri="{FF2B5EF4-FFF2-40B4-BE49-F238E27FC236}">
                    <a16:creationId xmlns:a16="http://schemas.microsoft.com/office/drawing/2014/main" id="{1A95EC1E-7E7D-43A1-AE5E-7489473B176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006" y="1239"/>
                <a:ext cx="101" cy="237"/>
                <a:chOff x="3016" y="1279"/>
                <a:chExt cx="101" cy="237"/>
              </a:xfrm>
            </p:grpSpPr>
            <p:grpSp>
              <p:nvGrpSpPr>
                <p:cNvPr id="1397" name="Group 1151">
                  <a:extLst>
                    <a:ext uri="{FF2B5EF4-FFF2-40B4-BE49-F238E27FC236}">
                      <a16:creationId xmlns:a16="http://schemas.microsoft.com/office/drawing/2014/main" id="{2BCE3619-6C39-4428-B270-66FB95B52FF0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 rot="-4350386">
                  <a:off x="3021" y="1372"/>
                  <a:ext cx="90" cy="56"/>
                  <a:chOff x="480" y="3413"/>
                  <a:chExt cx="673" cy="560"/>
                </a:xfrm>
              </p:grpSpPr>
              <p:sp>
                <p:nvSpPr>
                  <p:cNvPr id="1418" name="Freeform 1152">
                    <a:extLst>
                      <a:ext uri="{FF2B5EF4-FFF2-40B4-BE49-F238E27FC236}">
                        <a16:creationId xmlns:a16="http://schemas.microsoft.com/office/drawing/2014/main" id="{3BADABAB-5444-4BFF-9D89-45D1C33FD72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419" name="Freeform 1153">
                    <a:extLst>
                      <a:ext uri="{FF2B5EF4-FFF2-40B4-BE49-F238E27FC236}">
                        <a16:creationId xmlns:a16="http://schemas.microsoft.com/office/drawing/2014/main" id="{3302F96D-8E35-4E1E-A902-DA63D3DF834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7938" cap="flat">
                    <a:solidFill>
                      <a:srgbClr val="0066FF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1398" name="Group 1154">
                  <a:extLst>
                    <a:ext uri="{FF2B5EF4-FFF2-40B4-BE49-F238E27FC236}">
                      <a16:creationId xmlns:a16="http://schemas.microsoft.com/office/drawing/2014/main" id="{D3E47856-D8F7-45F6-8F47-4E0D34120D65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 rot="-4350386">
                  <a:off x="3044" y="1297"/>
                  <a:ext cx="91" cy="55"/>
                  <a:chOff x="1054" y="3406"/>
                  <a:chExt cx="677" cy="565"/>
                </a:xfrm>
              </p:grpSpPr>
              <p:sp>
                <p:nvSpPr>
                  <p:cNvPr id="1409" name="Freeform 1155">
                    <a:extLst>
                      <a:ext uri="{FF2B5EF4-FFF2-40B4-BE49-F238E27FC236}">
                        <a16:creationId xmlns:a16="http://schemas.microsoft.com/office/drawing/2014/main" id="{8A3BD6D9-CDB1-43A0-A309-334536B1C8F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410" name="Freeform 1156">
                    <a:extLst>
                      <a:ext uri="{FF2B5EF4-FFF2-40B4-BE49-F238E27FC236}">
                        <a16:creationId xmlns:a16="http://schemas.microsoft.com/office/drawing/2014/main" id="{DDD9406A-EF07-4506-9330-BE573094A9A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9" y="3408"/>
                    <a:ext cx="329" cy="148"/>
                  </a:xfrm>
                  <a:custGeom>
                    <a:avLst/>
                    <a:gdLst>
                      <a:gd name="T0" fmla="*/ 44 w 132"/>
                      <a:gd name="T1" fmla="*/ 0 h 59"/>
                      <a:gd name="T2" fmla="*/ 0 w 132"/>
                      <a:gd name="T3" fmla="*/ 0 h 59"/>
                      <a:gd name="T4" fmla="*/ 88 w 132"/>
                      <a:gd name="T5" fmla="*/ 59 h 59"/>
                      <a:gd name="T6" fmla="*/ 132 w 132"/>
                      <a:gd name="T7" fmla="*/ 59 h 59"/>
                      <a:gd name="T8" fmla="*/ 44 w 132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2"/>
                      <a:gd name="T16" fmla="*/ 0 h 59"/>
                      <a:gd name="T17" fmla="*/ 132 w 132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2" h="59">
                        <a:moveTo>
                          <a:pt x="44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43" y="0"/>
                          <a:pt x="69" y="25"/>
                          <a:pt x="88" y="59"/>
                        </a:cubicBezTo>
                        <a:cubicBezTo>
                          <a:pt x="132" y="59"/>
                          <a:pt x="132" y="59"/>
                          <a:pt x="132" y="59"/>
                        </a:cubicBezTo>
                        <a:cubicBezTo>
                          <a:pt x="113" y="25"/>
                          <a:pt x="88" y="0"/>
                          <a:pt x="44" y="0"/>
                        </a:cubicBez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411" name="Freeform 1157">
                    <a:extLst>
                      <a:ext uri="{FF2B5EF4-FFF2-40B4-BE49-F238E27FC236}">
                        <a16:creationId xmlns:a16="http://schemas.microsoft.com/office/drawing/2014/main" id="{E0AED0AC-C7E5-4B73-8C11-1EEE723AF8E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4" y="3406"/>
                    <a:ext cx="332" cy="147"/>
                  </a:xfrm>
                  <a:custGeom>
                    <a:avLst/>
                    <a:gdLst>
                      <a:gd name="T0" fmla="*/ 47 w 133"/>
                      <a:gd name="T1" fmla="*/ 4 h 59"/>
                      <a:gd name="T2" fmla="*/ 133 w 133"/>
                      <a:gd name="T3" fmla="*/ 59 h 59"/>
                      <a:gd name="T4" fmla="*/ 133 w 133"/>
                      <a:gd name="T5" fmla="*/ 59 h 59"/>
                      <a:gd name="T6" fmla="*/ 45 w 133"/>
                      <a:gd name="T7" fmla="*/ 0 h 59"/>
                      <a:gd name="T8" fmla="*/ 0 w 133"/>
                      <a:gd name="T9" fmla="*/ 0 h 59"/>
                      <a:gd name="T10" fmla="*/ 26 w 133"/>
                      <a:gd name="T11" fmla="*/ 4 h 59"/>
                      <a:gd name="T12" fmla="*/ 47 w 133"/>
                      <a:gd name="T13" fmla="*/ 4 h 59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33"/>
                      <a:gd name="T22" fmla="*/ 0 h 59"/>
                      <a:gd name="T23" fmla="*/ 133 w 133"/>
                      <a:gd name="T24" fmla="*/ 59 h 59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33" h="59">
                        <a:moveTo>
                          <a:pt x="47" y="4"/>
                        </a:moveTo>
                        <a:cubicBezTo>
                          <a:pt x="89" y="4"/>
                          <a:pt x="114" y="28"/>
                          <a:pt x="133" y="59"/>
                        </a:cubicBezTo>
                        <a:cubicBezTo>
                          <a:pt x="133" y="59"/>
                          <a:pt x="133" y="59"/>
                          <a:pt x="133" y="59"/>
                        </a:cubicBezTo>
                        <a:cubicBezTo>
                          <a:pt x="114" y="26"/>
                          <a:pt x="89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0" y="0"/>
                          <a:pt x="18" y="2"/>
                          <a:pt x="26" y="4"/>
                        </a:cubicBezTo>
                        <a:lnTo>
                          <a:pt x="47" y="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412" name="Freeform 1158">
                    <a:extLst>
                      <a:ext uri="{FF2B5EF4-FFF2-40B4-BE49-F238E27FC236}">
                        <a16:creationId xmlns:a16="http://schemas.microsoft.com/office/drawing/2014/main" id="{A42F4680-4E36-4F00-9ADA-F2F5D58D591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83" y="3783"/>
                    <a:ext cx="348" cy="188"/>
                  </a:xfrm>
                  <a:custGeom>
                    <a:avLst/>
                    <a:gdLst>
                      <a:gd name="T0" fmla="*/ 45 w 139"/>
                      <a:gd name="T1" fmla="*/ 0 h 75"/>
                      <a:gd name="T2" fmla="*/ 0 w 139"/>
                      <a:gd name="T3" fmla="*/ 0 h 75"/>
                      <a:gd name="T4" fmla="*/ 95 w 139"/>
                      <a:gd name="T5" fmla="*/ 75 h 75"/>
                      <a:gd name="T6" fmla="*/ 139 w 139"/>
                      <a:gd name="T7" fmla="*/ 75 h 75"/>
                      <a:gd name="T8" fmla="*/ 45 w 139"/>
                      <a:gd name="T9" fmla="*/ 0 h 7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9"/>
                      <a:gd name="T16" fmla="*/ 0 h 75"/>
                      <a:gd name="T17" fmla="*/ 139 w 139"/>
                      <a:gd name="T18" fmla="*/ 75 h 7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9" h="75">
                        <a:moveTo>
                          <a:pt x="45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20" y="42"/>
                          <a:pt x="45" y="75"/>
                          <a:pt x="95" y="75"/>
                        </a:cubicBezTo>
                        <a:cubicBezTo>
                          <a:pt x="139" y="75"/>
                          <a:pt x="139" y="75"/>
                          <a:pt x="139" y="75"/>
                        </a:cubicBezTo>
                        <a:cubicBezTo>
                          <a:pt x="90" y="75"/>
                          <a:pt x="65" y="42"/>
                          <a:pt x="45" y="0"/>
                        </a:cubicBez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413" name="Freeform 1159">
                    <a:extLst>
                      <a:ext uri="{FF2B5EF4-FFF2-40B4-BE49-F238E27FC236}">
                        <a16:creationId xmlns:a16="http://schemas.microsoft.com/office/drawing/2014/main" id="{C01C3E69-9508-48B7-9D32-C736D938960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7938" cap="flat">
                    <a:solidFill>
                      <a:srgbClr val="0066FF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414" name="Freeform 1160">
                    <a:extLst>
                      <a:ext uri="{FF2B5EF4-FFF2-40B4-BE49-F238E27FC236}">
                        <a16:creationId xmlns:a16="http://schemas.microsoft.com/office/drawing/2014/main" id="{3D4F717E-4425-473D-8848-991CBC58F66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4" y="3561"/>
                    <a:ext cx="107" cy="7"/>
                  </a:xfrm>
                  <a:custGeom>
                    <a:avLst/>
                    <a:gdLst>
                      <a:gd name="T0" fmla="*/ 0 w 107"/>
                      <a:gd name="T1" fmla="*/ 0 h 7"/>
                      <a:gd name="T2" fmla="*/ 104 w 107"/>
                      <a:gd name="T3" fmla="*/ 0 h 7"/>
                      <a:gd name="T4" fmla="*/ 107 w 107"/>
                      <a:gd name="T5" fmla="*/ 7 h 7"/>
                      <a:gd name="T6" fmla="*/ 5 w 107"/>
                      <a:gd name="T7" fmla="*/ 7 h 7"/>
                      <a:gd name="T8" fmla="*/ 0 w 107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7"/>
                      <a:gd name="T17" fmla="*/ 107 w 107"/>
                      <a:gd name="T18" fmla="*/ 7 h 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7">
                        <a:moveTo>
                          <a:pt x="0" y="0"/>
                        </a:moveTo>
                        <a:lnTo>
                          <a:pt x="104" y="0"/>
                        </a:lnTo>
                        <a:lnTo>
                          <a:pt x="107" y="7"/>
                        </a:lnTo>
                        <a:lnTo>
                          <a:pt x="5" y="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415" name="Freeform 1161">
                    <a:extLst>
                      <a:ext uri="{FF2B5EF4-FFF2-40B4-BE49-F238E27FC236}">
                        <a16:creationId xmlns:a16="http://schemas.microsoft.com/office/drawing/2014/main" id="{31E02820-F156-4517-B152-FC6BF431C14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91" y="3576"/>
                    <a:ext cx="107" cy="2"/>
                  </a:xfrm>
                  <a:custGeom>
                    <a:avLst/>
                    <a:gdLst>
                      <a:gd name="T0" fmla="*/ 0 w 107"/>
                      <a:gd name="T1" fmla="*/ 0 h 2"/>
                      <a:gd name="T2" fmla="*/ 105 w 107"/>
                      <a:gd name="T3" fmla="*/ 0 h 2"/>
                      <a:gd name="T4" fmla="*/ 107 w 107"/>
                      <a:gd name="T5" fmla="*/ 2 h 2"/>
                      <a:gd name="T6" fmla="*/ 3 w 107"/>
                      <a:gd name="T7" fmla="*/ 2 h 2"/>
                      <a:gd name="T8" fmla="*/ 0 w 107"/>
                      <a:gd name="T9" fmla="*/ 0 h 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2"/>
                      <a:gd name="T17" fmla="*/ 107 w 107"/>
                      <a:gd name="T18" fmla="*/ 2 h 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2">
                        <a:moveTo>
                          <a:pt x="0" y="0"/>
                        </a:moveTo>
                        <a:lnTo>
                          <a:pt x="105" y="0"/>
                        </a:lnTo>
                        <a:lnTo>
                          <a:pt x="107" y="2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416" name="Freeform 1162">
                    <a:extLst>
                      <a:ext uri="{FF2B5EF4-FFF2-40B4-BE49-F238E27FC236}">
                        <a16:creationId xmlns:a16="http://schemas.microsoft.com/office/drawing/2014/main" id="{A51E6EA6-C1ED-45A2-B642-3C73A66BBD8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8" y="3773"/>
                    <a:ext cx="110" cy="8"/>
                  </a:xfrm>
                  <a:custGeom>
                    <a:avLst/>
                    <a:gdLst>
                      <a:gd name="T0" fmla="*/ 110 w 110"/>
                      <a:gd name="T1" fmla="*/ 8 h 8"/>
                      <a:gd name="T2" fmla="*/ 5 w 110"/>
                      <a:gd name="T3" fmla="*/ 8 h 8"/>
                      <a:gd name="T4" fmla="*/ 0 w 110"/>
                      <a:gd name="T5" fmla="*/ 0 h 8"/>
                      <a:gd name="T6" fmla="*/ 105 w 110"/>
                      <a:gd name="T7" fmla="*/ 0 h 8"/>
                      <a:gd name="T8" fmla="*/ 110 w 110"/>
                      <a:gd name="T9" fmla="*/ 8 h 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0"/>
                      <a:gd name="T16" fmla="*/ 0 h 8"/>
                      <a:gd name="T17" fmla="*/ 110 w 110"/>
                      <a:gd name="T18" fmla="*/ 8 h 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0" h="8">
                        <a:moveTo>
                          <a:pt x="110" y="8"/>
                        </a:moveTo>
                        <a:lnTo>
                          <a:pt x="5" y="8"/>
                        </a:lnTo>
                        <a:lnTo>
                          <a:pt x="0" y="0"/>
                        </a:lnTo>
                        <a:lnTo>
                          <a:pt x="105" y="0"/>
                        </a:lnTo>
                        <a:lnTo>
                          <a:pt x="110" y="8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417" name="Freeform 1163">
                    <a:extLst>
                      <a:ext uri="{FF2B5EF4-FFF2-40B4-BE49-F238E27FC236}">
                        <a16:creationId xmlns:a16="http://schemas.microsoft.com/office/drawing/2014/main" id="{A8DB1C3E-7414-4624-8EDB-EB9EA19BB37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6" y="3763"/>
                    <a:ext cx="105" cy="3"/>
                  </a:xfrm>
                  <a:custGeom>
                    <a:avLst/>
                    <a:gdLst>
                      <a:gd name="T0" fmla="*/ 105 w 105"/>
                      <a:gd name="T1" fmla="*/ 3 h 3"/>
                      <a:gd name="T2" fmla="*/ 2 w 105"/>
                      <a:gd name="T3" fmla="*/ 3 h 3"/>
                      <a:gd name="T4" fmla="*/ 0 w 105"/>
                      <a:gd name="T5" fmla="*/ 0 h 3"/>
                      <a:gd name="T6" fmla="*/ 102 w 105"/>
                      <a:gd name="T7" fmla="*/ 0 h 3"/>
                      <a:gd name="T8" fmla="*/ 105 w 105"/>
                      <a:gd name="T9" fmla="*/ 3 h 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5"/>
                      <a:gd name="T16" fmla="*/ 0 h 3"/>
                      <a:gd name="T17" fmla="*/ 105 w 105"/>
                      <a:gd name="T18" fmla="*/ 3 h 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5" h="3">
                        <a:moveTo>
                          <a:pt x="105" y="3"/>
                        </a:moveTo>
                        <a:lnTo>
                          <a:pt x="2" y="3"/>
                        </a:lnTo>
                        <a:lnTo>
                          <a:pt x="0" y="0"/>
                        </a:lnTo>
                        <a:lnTo>
                          <a:pt x="102" y="0"/>
                        </a:lnTo>
                        <a:lnTo>
                          <a:pt x="105" y="3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1399" name="Group 1164">
                  <a:extLst>
                    <a:ext uri="{FF2B5EF4-FFF2-40B4-BE49-F238E27FC236}">
                      <a16:creationId xmlns:a16="http://schemas.microsoft.com/office/drawing/2014/main" id="{C4AA65A7-F7A8-4279-AD64-113A02E57B23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 rot="-4350386">
                  <a:off x="2998" y="1442"/>
                  <a:ext cx="92" cy="56"/>
                  <a:chOff x="1054" y="3406"/>
                  <a:chExt cx="677" cy="565"/>
                </a:xfrm>
              </p:grpSpPr>
              <p:sp>
                <p:nvSpPr>
                  <p:cNvPr id="1400" name="Freeform 1165">
                    <a:extLst>
                      <a:ext uri="{FF2B5EF4-FFF2-40B4-BE49-F238E27FC236}">
                        <a16:creationId xmlns:a16="http://schemas.microsoft.com/office/drawing/2014/main" id="{864C1E85-0FE4-4604-9621-AE054110D98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401" name="Freeform 1166">
                    <a:extLst>
                      <a:ext uri="{FF2B5EF4-FFF2-40B4-BE49-F238E27FC236}">
                        <a16:creationId xmlns:a16="http://schemas.microsoft.com/office/drawing/2014/main" id="{5CE51856-7AF6-4577-987B-19F8CB2B49C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9" y="3408"/>
                    <a:ext cx="329" cy="148"/>
                  </a:xfrm>
                  <a:custGeom>
                    <a:avLst/>
                    <a:gdLst>
                      <a:gd name="T0" fmla="*/ 44 w 132"/>
                      <a:gd name="T1" fmla="*/ 0 h 59"/>
                      <a:gd name="T2" fmla="*/ 0 w 132"/>
                      <a:gd name="T3" fmla="*/ 0 h 59"/>
                      <a:gd name="T4" fmla="*/ 88 w 132"/>
                      <a:gd name="T5" fmla="*/ 59 h 59"/>
                      <a:gd name="T6" fmla="*/ 132 w 132"/>
                      <a:gd name="T7" fmla="*/ 59 h 59"/>
                      <a:gd name="T8" fmla="*/ 44 w 132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2"/>
                      <a:gd name="T16" fmla="*/ 0 h 59"/>
                      <a:gd name="T17" fmla="*/ 132 w 132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2" h="59">
                        <a:moveTo>
                          <a:pt x="44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43" y="0"/>
                          <a:pt x="69" y="25"/>
                          <a:pt x="88" y="59"/>
                        </a:cubicBezTo>
                        <a:cubicBezTo>
                          <a:pt x="132" y="59"/>
                          <a:pt x="132" y="59"/>
                          <a:pt x="132" y="59"/>
                        </a:cubicBezTo>
                        <a:cubicBezTo>
                          <a:pt x="113" y="25"/>
                          <a:pt x="88" y="0"/>
                          <a:pt x="44" y="0"/>
                        </a:cubicBez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402" name="Freeform 1167">
                    <a:extLst>
                      <a:ext uri="{FF2B5EF4-FFF2-40B4-BE49-F238E27FC236}">
                        <a16:creationId xmlns:a16="http://schemas.microsoft.com/office/drawing/2014/main" id="{27293A35-12D8-4013-938B-69CCC5B311A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4" y="3406"/>
                    <a:ext cx="332" cy="147"/>
                  </a:xfrm>
                  <a:custGeom>
                    <a:avLst/>
                    <a:gdLst>
                      <a:gd name="T0" fmla="*/ 47 w 133"/>
                      <a:gd name="T1" fmla="*/ 4 h 59"/>
                      <a:gd name="T2" fmla="*/ 133 w 133"/>
                      <a:gd name="T3" fmla="*/ 59 h 59"/>
                      <a:gd name="T4" fmla="*/ 133 w 133"/>
                      <a:gd name="T5" fmla="*/ 59 h 59"/>
                      <a:gd name="T6" fmla="*/ 45 w 133"/>
                      <a:gd name="T7" fmla="*/ 0 h 59"/>
                      <a:gd name="T8" fmla="*/ 0 w 133"/>
                      <a:gd name="T9" fmla="*/ 0 h 59"/>
                      <a:gd name="T10" fmla="*/ 26 w 133"/>
                      <a:gd name="T11" fmla="*/ 4 h 59"/>
                      <a:gd name="T12" fmla="*/ 47 w 133"/>
                      <a:gd name="T13" fmla="*/ 4 h 59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33"/>
                      <a:gd name="T22" fmla="*/ 0 h 59"/>
                      <a:gd name="T23" fmla="*/ 133 w 133"/>
                      <a:gd name="T24" fmla="*/ 59 h 59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33" h="59">
                        <a:moveTo>
                          <a:pt x="47" y="4"/>
                        </a:moveTo>
                        <a:cubicBezTo>
                          <a:pt x="89" y="4"/>
                          <a:pt x="114" y="28"/>
                          <a:pt x="133" y="59"/>
                        </a:cubicBezTo>
                        <a:cubicBezTo>
                          <a:pt x="133" y="59"/>
                          <a:pt x="133" y="59"/>
                          <a:pt x="133" y="59"/>
                        </a:cubicBezTo>
                        <a:cubicBezTo>
                          <a:pt x="114" y="26"/>
                          <a:pt x="89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0" y="0"/>
                          <a:pt x="18" y="2"/>
                          <a:pt x="26" y="4"/>
                        </a:cubicBezTo>
                        <a:lnTo>
                          <a:pt x="47" y="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403" name="Freeform 1168">
                    <a:extLst>
                      <a:ext uri="{FF2B5EF4-FFF2-40B4-BE49-F238E27FC236}">
                        <a16:creationId xmlns:a16="http://schemas.microsoft.com/office/drawing/2014/main" id="{5BC4ED38-766B-497B-B9D2-4FDD837DB37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83" y="3783"/>
                    <a:ext cx="348" cy="188"/>
                  </a:xfrm>
                  <a:custGeom>
                    <a:avLst/>
                    <a:gdLst>
                      <a:gd name="T0" fmla="*/ 45 w 139"/>
                      <a:gd name="T1" fmla="*/ 0 h 75"/>
                      <a:gd name="T2" fmla="*/ 0 w 139"/>
                      <a:gd name="T3" fmla="*/ 0 h 75"/>
                      <a:gd name="T4" fmla="*/ 95 w 139"/>
                      <a:gd name="T5" fmla="*/ 75 h 75"/>
                      <a:gd name="T6" fmla="*/ 139 w 139"/>
                      <a:gd name="T7" fmla="*/ 75 h 75"/>
                      <a:gd name="T8" fmla="*/ 45 w 139"/>
                      <a:gd name="T9" fmla="*/ 0 h 7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9"/>
                      <a:gd name="T16" fmla="*/ 0 h 75"/>
                      <a:gd name="T17" fmla="*/ 139 w 139"/>
                      <a:gd name="T18" fmla="*/ 75 h 7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9" h="75">
                        <a:moveTo>
                          <a:pt x="45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20" y="42"/>
                          <a:pt x="45" y="75"/>
                          <a:pt x="95" y="75"/>
                        </a:cubicBezTo>
                        <a:cubicBezTo>
                          <a:pt x="139" y="75"/>
                          <a:pt x="139" y="75"/>
                          <a:pt x="139" y="75"/>
                        </a:cubicBezTo>
                        <a:cubicBezTo>
                          <a:pt x="90" y="75"/>
                          <a:pt x="65" y="42"/>
                          <a:pt x="45" y="0"/>
                        </a:cubicBez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404" name="Freeform 1169">
                    <a:extLst>
                      <a:ext uri="{FF2B5EF4-FFF2-40B4-BE49-F238E27FC236}">
                        <a16:creationId xmlns:a16="http://schemas.microsoft.com/office/drawing/2014/main" id="{4402ADC0-F2C0-4601-A061-7232BBE73F6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7938" cap="flat">
                    <a:solidFill>
                      <a:srgbClr val="0066FF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405" name="Freeform 1170">
                    <a:extLst>
                      <a:ext uri="{FF2B5EF4-FFF2-40B4-BE49-F238E27FC236}">
                        <a16:creationId xmlns:a16="http://schemas.microsoft.com/office/drawing/2014/main" id="{B01F9A56-EBEF-4CD6-A937-51509FCB857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4" y="3561"/>
                    <a:ext cx="107" cy="7"/>
                  </a:xfrm>
                  <a:custGeom>
                    <a:avLst/>
                    <a:gdLst>
                      <a:gd name="T0" fmla="*/ 0 w 107"/>
                      <a:gd name="T1" fmla="*/ 0 h 7"/>
                      <a:gd name="T2" fmla="*/ 104 w 107"/>
                      <a:gd name="T3" fmla="*/ 0 h 7"/>
                      <a:gd name="T4" fmla="*/ 107 w 107"/>
                      <a:gd name="T5" fmla="*/ 7 h 7"/>
                      <a:gd name="T6" fmla="*/ 5 w 107"/>
                      <a:gd name="T7" fmla="*/ 7 h 7"/>
                      <a:gd name="T8" fmla="*/ 0 w 107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7"/>
                      <a:gd name="T17" fmla="*/ 107 w 107"/>
                      <a:gd name="T18" fmla="*/ 7 h 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7">
                        <a:moveTo>
                          <a:pt x="0" y="0"/>
                        </a:moveTo>
                        <a:lnTo>
                          <a:pt x="104" y="0"/>
                        </a:lnTo>
                        <a:lnTo>
                          <a:pt x="107" y="7"/>
                        </a:lnTo>
                        <a:lnTo>
                          <a:pt x="5" y="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406" name="Freeform 1171">
                    <a:extLst>
                      <a:ext uri="{FF2B5EF4-FFF2-40B4-BE49-F238E27FC236}">
                        <a16:creationId xmlns:a16="http://schemas.microsoft.com/office/drawing/2014/main" id="{60BB4464-DE32-4C4A-8C64-B2293404B02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91" y="3576"/>
                    <a:ext cx="107" cy="2"/>
                  </a:xfrm>
                  <a:custGeom>
                    <a:avLst/>
                    <a:gdLst>
                      <a:gd name="T0" fmla="*/ 0 w 107"/>
                      <a:gd name="T1" fmla="*/ 0 h 2"/>
                      <a:gd name="T2" fmla="*/ 105 w 107"/>
                      <a:gd name="T3" fmla="*/ 0 h 2"/>
                      <a:gd name="T4" fmla="*/ 107 w 107"/>
                      <a:gd name="T5" fmla="*/ 2 h 2"/>
                      <a:gd name="T6" fmla="*/ 3 w 107"/>
                      <a:gd name="T7" fmla="*/ 2 h 2"/>
                      <a:gd name="T8" fmla="*/ 0 w 107"/>
                      <a:gd name="T9" fmla="*/ 0 h 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2"/>
                      <a:gd name="T17" fmla="*/ 107 w 107"/>
                      <a:gd name="T18" fmla="*/ 2 h 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2">
                        <a:moveTo>
                          <a:pt x="0" y="0"/>
                        </a:moveTo>
                        <a:lnTo>
                          <a:pt x="105" y="0"/>
                        </a:lnTo>
                        <a:lnTo>
                          <a:pt x="107" y="2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407" name="Freeform 1172">
                    <a:extLst>
                      <a:ext uri="{FF2B5EF4-FFF2-40B4-BE49-F238E27FC236}">
                        <a16:creationId xmlns:a16="http://schemas.microsoft.com/office/drawing/2014/main" id="{BE2DCC17-383E-4B7A-8D1B-4E1AECCCDE8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8" y="3773"/>
                    <a:ext cx="110" cy="8"/>
                  </a:xfrm>
                  <a:custGeom>
                    <a:avLst/>
                    <a:gdLst>
                      <a:gd name="T0" fmla="*/ 110 w 110"/>
                      <a:gd name="T1" fmla="*/ 8 h 8"/>
                      <a:gd name="T2" fmla="*/ 5 w 110"/>
                      <a:gd name="T3" fmla="*/ 8 h 8"/>
                      <a:gd name="T4" fmla="*/ 0 w 110"/>
                      <a:gd name="T5" fmla="*/ 0 h 8"/>
                      <a:gd name="T6" fmla="*/ 105 w 110"/>
                      <a:gd name="T7" fmla="*/ 0 h 8"/>
                      <a:gd name="T8" fmla="*/ 110 w 110"/>
                      <a:gd name="T9" fmla="*/ 8 h 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0"/>
                      <a:gd name="T16" fmla="*/ 0 h 8"/>
                      <a:gd name="T17" fmla="*/ 110 w 110"/>
                      <a:gd name="T18" fmla="*/ 8 h 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0" h="8">
                        <a:moveTo>
                          <a:pt x="110" y="8"/>
                        </a:moveTo>
                        <a:lnTo>
                          <a:pt x="5" y="8"/>
                        </a:lnTo>
                        <a:lnTo>
                          <a:pt x="0" y="0"/>
                        </a:lnTo>
                        <a:lnTo>
                          <a:pt x="105" y="0"/>
                        </a:lnTo>
                        <a:lnTo>
                          <a:pt x="110" y="8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408" name="Freeform 1173">
                    <a:extLst>
                      <a:ext uri="{FF2B5EF4-FFF2-40B4-BE49-F238E27FC236}">
                        <a16:creationId xmlns:a16="http://schemas.microsoft.com/office/drawing/2014/main" id="{45E8FBC3-17FE-465D-98A5-66A8F5F02C9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6" y="3763"/>
                    <a:ext cx="105" cy="3"/>
                  </a:xfrm>
                  <a:custGeom>
                    <a:avLst/>
                    <a:gdLst>
                      <a:gd name="T0" fmla="*/ 105 w 105"/>
                      <a:gd name="T1" fmla="*/ 3 h 3"/>
                      <a:gd name="T2" fmla="*/ 2 w 105"/>
                      <a:gd name="T3" fmla="*/ 3 h 3"/>
                      <a:gd name="T4" fmla="*/ 0 w 105"/>
                      <a:gd name="T5" fmla="*/ 0 h 3"/>
                      <a:gd name="T6" fmla="*/ 102 w 105"/>
                      <a:gd name="T7" fmla="*/ 0 h 3"/>
                      <a:gd name="T8" fmla="*/ 105 w 105"/>
                      <a:gd name="T9" fmla="*/ 3 h 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5"/>
                      <a:gd name="T16" fmla="*/ 0 h 3"/>
                      <a:gd name="T17" fmla="*/ 105 w 105"/>
                      <a:gd name="T18" fmla="*/ 3 h 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5" h="3">
                        <a:moveTo>
                          <a:pt x="105" y="3"/>
                        </a:moveTo>
                        <a:lnTo>
                          <a:pt x="2" y="3"/>
                        </a:lnTo>
                        <a:lnTo>
                          <a:pt x="0" y="0"/>
                        </a:lnTo>
                        <a:lnTo>
                          <a:pt x="102" y="0"/>
                        </a:lnTo>
                        <a:lnTo>
                          <a:pt x="105" y="3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</p:grpSp>
          <p:grpSp>
            <p:nvGrpSpPr>
              <p:cNvPr id="1370" name="Group 1174">
                <a:extLst>
                  <a:ext uri="{FF2B5EF4-FFF2-40B4-BE49-F238E27FC236}">
                    <a16:creationId xmlns:a16="http://schemas.microsoft.com/office/drawing/2014/main" id="{1B75E87D-0F21-49EA-BA79-B6613042D16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016" y="1314"/>
                <a:ext cx="132" cy="302"/>
                <a:chOff x="2109" y="1324"/>
                <a:chExt cx="132" cy="302"/>
              </a:xfrm>
            </p:grpSpPr>
            <p:grpSp>
              <p:nvGrpSpPr>
                <p:cNvPr id="1371" name="Group 1175">
                  <a:extLst>
                    <a:ext uri="{FF2B5EF4-FFF2-40B4-BE49-F238E27FC236}">
                      <a16:creationId xmlns:a16="http://schemas.microsoft.com/office/drawing/2014/main" id="{220BFD8C-5C44-4670-9106-53464E7D889F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2166" y="1337"/>
                  <a:ext cx="87" cy="62"/>
                  <a:chOff x="480" y="3413"/>
                  <a:chExt cx="673" cy="560"/>
                </a:xfrm>
              </p:grpSpPr>
              <p:sp>
                <p:nvSpPr>
                  <p:cNvPr id="1395" name="Freeform 1176">
                    <a:extLst>
                      <a:ext uri="{FF2B5EF4-FFF2-40B4-BE49-F238E27FC236}">
                        <a16:creationId xmlns:a16="http://schemas.microsoft.com/office/drawing/2014/main" id="{93FEFC28-55D1-4EB6-B29E-750747D57A9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396" name="Freeform 1177">
                    <a:extLst>
                      <a:ext uri="{FF2B5EF4-FFF2-40B4-BE49-F238E27FC236}">
                        <a16:creationId xmlns:a16="http://schemas.microsoft.com/office/drawing/2014/main" id="{747CAC22-D327-4E0B-A125-99234751E59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7938" cap="flat">
                    <a:solidFill>
                      <a:srgbClr val="FF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1372" name="Group 1178">
                  <a:extLst>
                    <a:ext uri="{FF2B5EF4-FFF2-40B4-BE49-F238E27FC236}">
                      <a16:creationId xmlns:a16="http://schemas.microsoft.com/office/drawing/2014/main" id="{6A1F8664-64D1-4063-88AE-DE21224BF12C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2143" y="1406"/>
                  <a:ext cx="87" cy="62"/>
                  <a:chOff x="1054" y="3406"/>
                  <a:chExt cx="677" cy="565"/>
                </a:xfrm>
              </p:grpSpPr>
              <p:sp>
                <p:nvSpPr>
                  <p:cNvPr id="1386" name="Freeform 1179">
                    <a:extLst>
                      <a:ext uri="{FF2B5EF4-FFF2-40B4-BE49-F238E27FC236}">
                        <a16:creationId xmlns:a16="http://schemas.microsoft.com/office/drawing/2014/main" id="{F424D652-9137-4131-9037-D76C4EBED49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387" name="Freeform 1180">
                    <a:extLst>
                      <a:ext uri="{FF2B5EF4-FFF2-40B4-BE49-F238E27FC236}">
                        <a16:creationId xmlns:a16="http://schemas.microsoft.com/office/drawing/2014/main" id="{27547D33-D3CA-4346-9645-CB2586F6487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9" y="3408"/>
                    <a:ext cx="329" cy="148"/>
                  </a:xfrm>
                  <a:custGeom>
                    <a:avLst/>
                    <a:gdLst>
                      <a:gd name="T0" fmla="*/ 44 w 132"/>
                      <a:gd name="T1" fmla="*/ 0 h 59"/>
                      <a:gd name="T2" fmla="*/ 0 w 132"/>
                      <a:gd name="T3" fmla="*/ 0 h 59"/>
                      <a:gd name="T4" fmla="*/ 88 w 132"/>
                      <a:gd name="T5" fmla="*/ 59 h 59"/>
                      <a:gd name="T6" fmla="*/ 132 w 132"/>
                      <a:gd name="T7" fmla="*/ 59 h 59"/>
                      <a:gd name="T8" fmla="*/ 44 w 132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2"/>
                      <a:gd name="T16" fmla="*/ 0 h 59"/>
                      <a:gd name="T17" fmla="*/ 132 w 132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2" h="59">
                        <a:moveTo>
                          <a:pt x="44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43" y="0"/>
                          <a:pt x="69" y="25"/>
                          <a:pt x="88" y="59"/>
                        </a:cubicBezTo>
                        <a:cubicBezTo>
                          <a:pt x="132" y="59"/>
                          <a:pt x="132" y="59"/>
                          <a:pt x="132" y="59"/>
                        </a:cubicBezTo>
                        <a:cubicBezTo>
                          <a:pt x="113" y="25"/>
                          <a:pt x="88" y="0"/>
                          <a:pt x="44" y="0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388" name="Freeform 1181">
                    <a:extLst>
                      <a:ext uri="{FF2B5EF4-FFF2-40B4-BE49-F238E27FC236}">
                        <a16:creationId xmlns:a16="http://schemas.microsoft.com/office/drawing/2014/main" id="{1003608B-E96F-454C-B79E-38205315B8C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4" y="3406"/>
                    <a:ext cx="332" cy="147"/>
                  </a:xfrm>
                  <a:custGeom>
                    <a:avLst/>
                    <a:gdLst>
                      <a:gd name="T0" fmla="*/ 47 w 133"/>
                      <a:gd name="T1" fmla="*/ 4 h 59"/>
                      <a:gd name="T2" fmla="*/ 133 w 133"/>
                      <a:gd name="T3" fmla="*/ 59 h 59"/>
                      <a:gd name="T4" fmla="*/ 133 w 133"/>
                      <a:gd name="T5" fmla="*/ 59 h 59"/>
                      <a:gd name="T6" fmla="*/ 45 w 133"/>
                      <a:gd name="T7" fmla="*/ 0 h 59"/>
                      <a:gd name="T8" fmla="*/ 0 w 133"/>
                      <a:gd name="T9" fmla="*/ 0 h 59"/>
                      <a:gd name="T10" fmla="*/ 26 w 133"/>
                      <a:gd name="T11" fmla="*/ 4 h 59"/>
                      <a:gd name="T12" fmla="*/ 47 w 133"/>
                      <a:gd name="T13" fmla="*/ 4 h 59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33"/>
                      <a:gd name="T22" fmla="*/ 0 h 59"/>
                      <a:gd name="T23" fmla="*/ 133 w 133"/>
                      <a:gd name="T24" fmla="*/ 59 h 59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33" h="59">
                        <a:moveTo>
                          <a:pt x="47" y="4"/>
                        </a:moveTo>
                        <a:cubicBezTo>
                          <a:pt x="89" y="4"/>
                          <a:pt x="114" y="28"/>
                          <a:pt x="133" y="59"/>
                        </a:cubicBezTo>
                        <a:cubicBezTo>
                          <a:pt x="133" y="59"/>
                          <a:pt x="133" y="59"/>
                          <a:pt x="133" y="59"/>
                        </a:cubicBezTo>
                        <a:cubicBezTo>
                          <a:pt x="114" y="26"/>
                          <a:pt x="89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0" y="0"/>
                          <a:pt x="18" y="2"/>
                          <a:pt x="26" y="4"/>
                        </a:cubicBezTo>
                        <a:lnTo>
                          <a:pt x="47" y="4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389" name="Freeform 1182">
                    <a:extLst>
                      <a:ext uri="{FF2B5EF4-FFF2-40B4-BE49-F238E27FC236}">
                        <a16:creationId xmlns:a16="http://schemas.microsoft.com/office/drawing/2014/main" id="{CFCB0832-CD80-4A07-9B01-724ABB76C24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83" y="3783"/>
                    <a:ext cx="348" cy="188"/>
                  </a:xfrm>
                  <a:custGeom>
                    <a:avLst/>
                    <a:gdLst>
                      <a:gd name="T0" fmla="*/ 45 w 139"/>
                      <a:gd name="T1" fmla="*/ 0 h 75"/>
                      <a:gd name="T2" fmla="*/ 0 w 139"/>
                      <a:gd name="T3" fmla="*/ 0 h 75"/>
                      <a:gd name="T4" fmla="*/ 95 w 139"/>
                      <a:gd name="T5" fmla="*/ 75 h 75"/>
                      <a:gd name="T6" fmla="*/ 139 w 139"/>
                      <a:gd name="T7" fmla="*/ 75 h 75"/>
                      <a:gd name="T8" fmla="*/ 45 w 139"/>
                      <a:gd name="T9" fmla="*/ 0 h 7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9"/>
                      <a:gd name="T16" fmla="*/ 0 h 75"/>
                      <a:gd name="T17" fmla="*/ 139 w 139"/>
                      <a:gd name="T18" fmla="*/ 75 h 7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9" h="75">
                        <a:moveTo>
                          <a:pt x="45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20" y="42"/>
                          <a:pt x="45" y="75"/>
                          <a:pt x="95" y="75"/>
                        </a:cubicBezTo>
                        <a:cubicBezTo>
                          <a:pt x="139" y="75"/>
                          <a:pt x="139" y="75"/>
                          <a:pt x="139" y="75"/>
                        </a:cubicBezTo>
                        <a:cubicBezTo>
                          <a:pt x="90" y="75"/>
                          <a:pt x="65" y="42"/>
                          <a:pt x="45" y="0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390" name="Freeform 1183">
                    <a:extLst>
                      <a:ext uri="{FF2B5EF4-FFF2-40B4-BE49-F238E27FC236}">
                        <a16:creationId xmlns:a16="http://schemas.microsoft.com/office/drawing/2014/main" id="{9CB978C9-1560-44A1-AB26-977B85FF3A8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7938" cap="flat">
                    <a:solidFill>
                      <a:srgbClr val="FF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391" name="Freeform 1184">
                    <a:extLst>
                      <a:ext uri="{FF2B5EF4-FFF2-40B4-BE49-F238E27FC236}">
                        <a16:creationId xmlns:a16="http://schemas.microsoft.com/office/drawing/2014/main" id="{2FF4D621-CE53-4FB5-9E16-0999BEBC7E0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4" y="3561"/>
                    <a:ext cx="107" cy="7"/>
                  </a:xfrm>
                  <a:custGeom>
                    <a:avLst/>
                    <a:gdLst>
                      <a:gd name="T0" fmla="*/ 0 w 107"/>
                      <a:gd name="T1" fmla="*/ 0 h 7"/>
                      <a:gd name="T2" fmla="*/ 104 w 107"/>
                      <a:gd name="T3" fmla="*/ 0 h 7"/>
                      <a:gd name="T4" fmla="*/ 107 w 107"/>
                      <a:gd name="T5" fmla="*/ 7 h 7"/>
                      <a:gd name="T6" fmla="*/ 5 w 107"/>
                      <a:gd name="T7" fmla="*/ 7 h 7"/>
                      <a:gd name="T8" fmla="*/ 0 w 107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7"/>
                      <a:gd name="T17" fmla="*/ 107 w 107"/>
                      <a:gd name="T18" fmla="*/ 7 h 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7">
                        <a:moveTo>
                          <a:pt x="0" y="0"/>
                        </a:moveTo>
                        <a:lnTo>
                          <a:pt x="104" y="0"/>
                        </a:lnTo>
                        <a:lnTo>
                          <a:pt x="107" y="7"/>
                        </a:lnTo>
                        <a:lnTo>
                          <a:pt x="5" y="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392" name="Freeform 1185">
                    <a:extLst>
                      <a:ext uri="{FF2B5EF4-FFF2-40B4-BE49-F238E27FC236}">
                        <a16:creationId xmlns:a16="http://schemas.microsoft.com/office/drawing/2014/main" id="{46545EF2-5F2D-40E6-8531-FBBF348AF02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91" y="3576"/>
                    <a:ext cx="107" cy="2"/>
                  </a:xfrm>
                  <a:custGeom>
                    <a:avLst/>
                    <a:gdLst>
                      <a:gd name="T0" fmla="*/ 0 w 107"/>
                      <a:gd name="T1" fmla="*/ 0 h 2"/>
                      <a:gd name="T2" fmla="*/ 105 w 107"/>
                      <a:gd name="T3" fmla="*/ 0 h 2"/>
                      <a:gd name="T4" fmla="*/ 107 w 107"/>
                      <a:gd name="T5" fmla="*/ 2 h 2"/>
                      <a:gd name="T6" fmla="*/ 3 w 107"/>
                      <a:gd name="T7" fmla="*/ 2 h 2"/>
                      <a:gd name="T8" fmla="*/ 0 w 107"/>
                      <a:gd name="T9" fmla="*/ 0 h 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2"/>
                      <a:gd name="T17" fmla="*/ 107 w 107"/>
                      <a:gd name="T18" fmla="*/ 2 h 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2">
                        <a:moveTo>
                          <a:pt x="0" y="0"/>
                        </a:moveTo>
                        <a:lnTo>
                          <a:pt x="105" y="0"/>
                        </a:lnTo>
                        <a:lnTo>
                          <a:pt x="107" y="2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393" name="Freeform 1186">
                    <a:extLst>
                      <a:ext uri="{FF2B5EF4-FFF2-40B4-BE49-F238E27FC236}">
                        <a16:creationId xmlns:a16="http://schemas.microsoft.com/office/drawing/2014/main" id="{F28AB853-BDA7-483A-A063-151D1670B9E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8" y="3773"/>
                    <a:ext cx="110" cy="8"/>
                  </a:xfrm>
                  <a:custGeom>
                    <a:avLst/>
                    <a:gdLst>
                      <a:gd name="T0" fmla="*/ 110 w 110"/>
                      <a:gd name="T1" fmla="*/ 8 h 8"/>
                      <a:gd name="T2" fmla="*/ 5 w 110"/>
                      <a:gd name="T3" fmla="*/ 8 h 8"/>
                      <a:gd name="T4" fmla="*/ 0 w 110"/>
                      <a:gd name="T5" fmla="*/ 0 h 8"/>
                      <a:gd name="T6" fmla="*/ 105 w 110"/>
                      <a:gd name="T7" fmla="*/ 0 h 8"/>
                      <a:gd name="T8" fmla="*/ 110 w 110"/>
                      <a:gd name="T9" fmla="*/ 8 h 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0"/>
                      <a:gd name="T16" fmla="*/ 0 h 8"/>
                      <a:gd name="T17" fmla="*/ 110 w 110"/>
                      <a:gd name="T18" fmla="*/ 8 h 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0" h="8">
                        <a:moveTo>
                          <a:pt x="110" y="8"/>
                        </a:moveTo>
                        <a:lnTo>
                          <a:pt x="5" y="8"/>
                        </a:lnTo>
                        <a:lnTo>
                          <a:pt x="0" y="0"/>
                        </a:lnTo>
                        <a:lnTo>
                          <a:pt x="105" y="0"/>
                        </a:lnTo>
                        <a:lnTo>
                          <a:pt x="110" y="8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394" name="Freeform 1187">
                    <a:extLst>
                      <a:ext uri="{FF2B5EF4-FFF2-40B4-BE49-F238E27FC236}">
                        <a16:creationId xmlns:a16="http://schemas.microsoft.com/office/drawing/2014/main" id="{8CA9B0EA-D506-4764-9ADE-53664F979CA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6" y="3763"/>
                    <a:ext cx="105" cy="3"/>
                  </a:xfrm>
                  <a:custGeom>
                    <a:avLst/>
                    <a:gdLst>
                      <a:gd name="T0" fmla="*/ 105 w 105"/>
                      <a:gd name="T1" fmla="*/ 3 h 3"/>
                      <a:gd name="T2" fmla="*/ 2 w 105"/>
                      <a:gd name="T3" fmla="*/ 3 h 3"/>
                      <a:gd name="T4" fmla="*/ 0 w 105"/>
                      <a:gd name="T5" fmla="*/ 0 h 3"/>
                      <a:gd name="T6" fmla="*/ 102 w 105"/>
                      <a:gd name="T7" fmla="*/ 0 h 3"/>
                      <a:gd name="T8" fmla="*/ 105 w 105"/>
                      <a:gd name="T9" fmla="*/ 3 h 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5"/>
                      <a:gd name="T16" fmla="*/ 0 h 3"/>
                      <a:gd name="T17" fmla="*/ 105 w 105"/>
                      <a:gd name="T18" fmla="*/ 3 h 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5" h="3">
                        <a:moveTo>
                          <a:pt x="105" y="3"/>
                        </a:moveTo>
                        <a:lnTo>
                          <a:pt x="2" y="3"/>
                        </a:lnTo>
                        <a:lnTo>
                          <a:pt x="0" y="0"/>
                        </a:lnTo>
                        <a:lnTo>
                          <a:pt x="102" y="0"/>
                        </a:lnTo>
                        <a:lnTo>
                          <a:pt x="105" y="3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1373" name="Group 1188">
                  <a:extLst>
                    <a:ext uri="{FF2B5EF4-FFF2-40B4-BE49-F238E27FC236}">
                      <a16:creationId xmlns:a16="http://schemas.microsoft.com/office/drawing/2014/main" id="{3911C092-6A69-40F5-9056-56FBC5F83ADA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2121" y="1477"/>
                  <a:ext cx="86" cy="62"/>
                  <a:chOff x="480" y="3413"/>
                  <a:chExt cx="673" cy="560"/>
                </a:xfrm>
              </p:grpSpPr>
              <p:sp>
                <p:nvSpPr>
                  <p:cNvPr id="1384" name="Freeform 1189">
                    <a:extLst>
                      <a:ext uri="{FF2B5EF4-FFF2-40B4-BE49-F238E27FC236}">
                        <a16:creationId xmlns:a16="http://schemas.microsoft.com/office/drawing/2014/main" id="{E382B65F-DB7D-4131-B21B-8C1F02543D2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385" name="Freeform 1190">
                    <a:extLst>
                      <a:ext uri="{FF2B5EF4-FFF2-40B4-BE49-F238E27FC236}">
                        <a16:creationId xmlns:a16="http://schemas.microsoft.com/office/drawing/2014/main" id="{CE8FB427-E532-4C9E-BE85-AD126A1418E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7938" cap="flat">
                    <a:solidFill>
                      <a:srgbClr val="FF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1374" name="Group 1191">
                  <a:extLst>
                    <a:ext uri="{FF2B5EF4-FFF2-40B4-BE49-F238E27FC236}">
                      <a16:creationId xmlns:a16="http://schemas.microsoft.com/office/drawing/2014/main" id="{9333DDAF-2984-4F69-A667-C89E4F72912E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2096" y="1552"/>
                  <a:ext cx="87" cy="62"/>
                  <a:chOff x="1054" y="3406"/>
                  <a:chExt cx="677" cy="565"/>
                </a:xfrm>
              </p:grpSpPr>
              <p:sp>
                <p:nvSpPr>
                  <p:cNvPr id="1375" name="Freeform 1192">
                    <a:extLst>
                      <a:ext uri="{FF2B5EF4-FFF2-40B4-BE49-F238E27FC236}">
                        <a16:creationId xmlns:a16="http://schemas.microsoft.com/office/drawing/2014/main" id="{A1457404-3628-4FD5-BA17-659D2188063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376" name="Freeform 1193">
                    <a:extLst>
                      <a:ext uri="{FF2B5EF4-FFF2-40B4-BE49-F238E27FC236}">
                        <a16:creationId xmlns:a16="http://schemas.microsoft.com/office/drawing/2014/main" id="{DAD7ACEB-C991-4CBF-A1D8-637545A4F07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9" y="3408"/>
                    <a:ext cx="329" cy="148"/>
                  </a:xfrm>
                  <a:custGeom>
                    <a:avLst/>
                    <a:gdLst>
                      <a:gd name="T0" fmla="*/ 44 w 132"/>
                      <a:gd name="T1" fmla="*/ 0 h 59"/>
                      <a:gd name="T2" fmla="*/ 0 w 132"/>
                      <a:gd name="T3" fmla="*/ 0 h 59"/>
                      <a:gd name="T4" fmla="*/ 88 w 132"/>
                      <a:gd name="T5" fmla="*/ 59 h 59"/>
                      <a:gd name="T6" fmla="*/ 132 w 132"/>
                      <a:gd name="T7" fmla="*/ 59 h 59"/>
                      <a:gd name="T8" fmla="*/ 44 w 132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2"/>
                      <a:gd name="T16" fmla="*/ 0 h 59"/>
                      <a:gd name="T17" fmla="*/ 132 w 132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2" h="59">
                        <a:moveTo>
                          <a:pt x="44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43" y="0"/>
                          <a:pt x="69" y="25"/>
                          <a:pt x="88" y="59"/>
                        </a:cubicBezTo>
                        <a:cubicBezTo>
                          <a:pt x="132" y="59"/>
                          <a:pt x="132" y="59"/>
                          <a:pt x="132" y="59"/>
                        </a:cubicBezTo>
                        <a:cubicBezTo>
                          <a:pt x="113" y="25"/>
                          <a:pt x="88" y="0"/>
                          <a:pt x="44" y="0"/>
                        </a:cubicBez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377" name="Freeform 1194">
                    <a:extLst>
                      <a:ext uri="{FF2B5EF4-FFF2-40B4-BE49-F238E27FC236}">
                        <a16:creationId xmlns:a16="http://schemas.microsoft.com/office/drawing/2014/main" id="{13AA1E11-1FB0-4C38-BC38-26685F3A990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4" y="3406"/>
                    <a:ext cx="332" cy="147"/>
                  </a:xfrm>
                  <a:custGeom>
                    <a:avLst/>
                    <a:gdLst>
                      <a:gd name="T0" fmla="*/ 47 w 133"/>
                      <a:gd name="T1" fmla="*/ 4 h 59"/>
                      <a:gd name="T2" fmla="*/ 133 w 133"/>
                      <a:gd name="T3" fmla="*/ 59 h 59"/>
                      <a:gd name="T4" fmla="*/ 133 w 133"/>
                      <a:gd name="T5" fmla="*/ 59 h 59"/>
                      <a:gd name="T6" fmla="*/ 45 w 133"/>
                      <a:gd name="T7" fmla="*/ 0 h 59"/>
                      <a:gd name="T8" fmla="*/ 0 w 133"/>
                      <a:gd name="T9" fmla="*/ 0 h 59"/>
                      <a:gd name="T10" fmla="*/ 26 w 133"/>
                      <a:gd name="T11" fmla="*/ 4 h 59"/>
                      <a:gd name="T12" fmla="*/ 47 w 133"/>
                      <a:gd name="T13" fmla="*/ 4 h 59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33"/>
                      <a:gd name="T22" fmla="*/ 0 h 59"/>
                      <a:gd name="T23" fmla="*/ 133 w 133"/>
                      <a:gd name="T24" fmla="*/ 59 h 59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33" h="59">
                        <a:moveTo>
                          <a:pt x="47" y="4"/>
                        </a:moveTo>
                        <a:cubicBezTo>
                          <a:pt x="89" y="4"/>
                          <a:pt x="114" y="28"/>
                          <a:pt x="133" y="59"/>
                        </a:cubicBezTo>
                        <a:cubicBezTo>
                          <a:pt x="133" y="59"/>
                          <a:pt x="133" y="59"/>
                          <a:pt x="133" y="59"/>
                        </a:cubicBezTo>
                        <a:cubicBezTo>
                          <a:pt x="114" y="26"/>
                          <a:pt x="89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0" y="0"/>
                          <a:pt x="18" y="2"/>
                          <a:pt x="26" y="4"/>
                        </a:cubicBezTo>
                        <a:lnTo>
                          <a:pt x="47" y="4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378" name="Freeform 1195">
                    <a:extLst>
                      <a:ext uri="{FF2B5EF4-FFF2-40B4-BE49-F238E27FC236}">
                        <a16:creationId xmlns:a16="http://schemas.microsoft.com/office/drawing/2014/main" id="{A623A716-21CE-4E23-9F29-11686D4AB0E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83" y="3783"/>
                    <a:ext cx="348" cy="188"/>
                  </a:xfrm>
                  <a:custGeom>
                    <a:avLst/>
                    <a:gdLst>
                      <a:gd name="T0" fmla="*/ 45 w 139"/>
                      <a:gd name="T1" fmla="*/ 0 h 75"/>
                      <a:gd name="T2" fmla="*/ 0 w 139"/>
                      <a:gd name="T3" fmla="*/ 0 h 75"/>
                      <a:gd name="T4" fmla="*/ 95 w 139"/>
                      <a:gd name="T5" fmla="*/ 75 h 75"/>
                      <a:gd name="T6" fmla="*/ 139 w 139"/>
                      <a:gd name="T7" fmla="*/ 75 h 75"/>
                      <a:gd name="T8" fmla="*/ 45 w 139"/>
                      <a:gd name="T9" fmla="*/ 0 h 7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9"/>
                      <a:gd name="T16" fmla="*/ 0 h 75"/>
                      <a:gd name="T17" fmla="*/ 139 w 139"/>
                      <a:gd name="T18" fmla="*/ 75 h 7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9" h="75">
                        <a:moveTo>
                          <a:pt x="45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20" y="42"/>
                          <a:pt x="45" y="75"/>
                          <a:pt x="95" y="75"/>
                        </a:cubicBezTo>
                        <a:cubicBezTo>
                          <a:pt x="139" y="75"/>
                          <a:pt x="139" y="75"/>
                          <a:pt x="139" y="75"/>
                        </a:cubicBezTo>
                        <a:cubicBezTo>
                          <a:pt x="90" y="75"/>
                          <a:pt x="65" y="42"/>
                          <a:pt x="45" y="0"/>
                        </a:cubicBez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379" name="Freeform 1196">
                    <a:extLst>
                      <a:ext uri="{FF2B5EF4-FFF2-40B4-BE49-F238E27FC236}">
                        <a16:creationId xmlns:a16="http://schemas.microsoft.com/office/drawing/2014/main" id="{7479830C-6CDD-4083-8921-4E20E4E9720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7938" cap="flat">
                    <a:solidFill>
                      <a:srgbClr val="343434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380" name="Freeform 1197">
                    <a:extLst>
                      <a:ext uri="{FF2B5EF4-FFF2-40B4-BE49-F238E27FC236}">
                        <a16:creationId xmlns:a16="http://schemas.microsoft.com/office/drawing/2014/main" id="{7FC699B7-0EEA-4D8A-B235-ACD99FFCDD9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4" y="3561"/>
                    <a:ext cx="107" cy="7"/>
                  </a:xfrm>
                  <a:custGeom>
                    <a:avLst/>
                    <a:gdLst>
                      <a:gd name="T0" fmla="*/ 0 w 107"/>
                      <a:gd name="T1" fmla="*/ 0 h 7"/>
                      <a:gd name="T2" fmla="*/ 104 w 107"/>
                      <a:gd name="T3" fmla="*/ 0 h 7"/>
                      <a:gd name="T4" fmla="*/ 107 w 107"/>
                      <a:gd name="T5" fmla="*/ 7 h 7"/>
                      <a:gd name="T6" fmla="*/ 5 w 107"/>
                      <a:gd name="T7" fmla="*/ 7 h 7"/>
                      <a:gd name="T8" fmla="*/ 0 w 107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7"/>
                      <a:gd name="T17" fmla="*/ 107 w 107"/>
                      <a:gd name="T18" fmla="*/ 7 h 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7">
                        <a:moveTo>
                          <a:pt x="0" y="0"/>
                        </a:moveTo>
                        <a:lnTo>
                          <a:pt x="104" y="0"/>
                        </a:lnTo>
                        <a:lnTo>
                          <a:pt x="107" y="7"/>
                        </a:lnTo>
                        <a:lnTo>
                          <a:pt x="5" y="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381" name="Freeform 1198">
                    <a:extLst>
                      <a:ext uri="{FF2B5EF4-FFF2-40B4-BE49-F238E27FC236}">
                        <a16:creationId xmlns:a16="http://schemas.microsoft.com/office/drawing/2014/main" id="{A56C310B-CC84-4B99-A746-E106CCA30AF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91" y="3576"/>
                    <a:ext cx="107" cy="2"/>
                  </a:xfrm>
                  <a:custGeom>
                    <a:avLst/>
                    <a:gdLst>
                      <a:gd name="T0" fmla="*/ 0 w 107"/>
                      <a:gd name="T1" fmla="*/ 0 h 2"/>
                      <a:gd name="T2" fmla="*/ 105 w 107"/>
                      <a:gd name="T3" fmla="*/ 0 h 2"/>
                      <a:gd name="T4" fmla="*/ 107 w 107"/>
                      <a:gd name="T5" fmla="*/ 2 h 2"/>
                      <a:gd name="T6" fmla="*/ 3 w 107"/>
                      <a:gd name="T7" fmla="*/ 2 h 2"/>
                      <a:gd name="T8" fmla="*/ 0 w 107"/>
                      <a:gd name="T9" fmla="*/ 0 h 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2"/>
                      <a:gd name="T17" fmla="*/ 107 w 107"/>
                      <a:gd name="T18" fmla="*/ 2 h 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2">
                        <a:moveTo>
                          <a:pt x="0" y="0"/>
                        </a:moveTo>
                        <a:lnTo>
                          <a:pt x="105" y="0"/>
                        </a:lnTo>
                        <a:lnTo>
                          <a:pt x="107" y="2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382" name="Freeform 1199">
                    <a:extLst>
                      <a:ext uri="{FF2B5EF4-FFF2-40B4-BE49-F238E27FC236}">
                        <a16:creationId xmlns:a16="http://schemas.microsoft.com/office/drawing/2014/main" id="{2EC95AE4-DCA4-488B-810E-2EB3A8CAB67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8" y="3773"/>
                    <a:ext cx="110" cy="8"/>
                  </a:xfrm>
                  <a:custGeom>
                    <a:avLst/>
                    <a:gdLst>
                      <a:gd name="T0" fmla="*/ 110 w 110"/>
                      <a:gd name="T1" fmla="*/ 8 h 8"/>
                      <a:gd name="T2" fmla="*/ 5 w 110"/>
                      <a:gd name="T3" fmla="*/ 8 h 8"/>
                      <a:gd name="T4" fmla="*/ 0 w 110"/>
                      <a:gd name="T5" fmla="*/ 0 h 8"/>
                      <a:gd name="T6" fmla="*/ 105 w 110"/>
                      <a:gd name="T7" fmla="*/ 0 h 8"/>
                      <a:gd name="T8" fmla="*/ 110 w 110"/>
                      <a:gd name="T9" fmla="*/ 8 h 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0"/>
                      <a:gd name="T16" fmla="*/ 0 h 8"/>
                      <a:gd name="T17" fmla="*/ 110 w 110"/>
                      <a:gd name="T18" fmla="*/ 8 h 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0" h="8">
                        <a:moveTo>
                          <a:pt x="110" y="8"/>
                        </a:moveTo>
                        <a:lnTo>
                          <a:pt x="5" y="8"/>
                        </a:lnTo>
                        <a:lnTo>
                          <a:pt x="0" y="0"/>
                        </a:lnTo>
                        <a:lnTo>
                          <a:pt x="105" y="0"/>
                        </a:lnTo>
                        <a:lnTo>
                          <a:pt x="110" y="8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383" name="Freeform 1200">
                    <a:extLst>
                      <a:ext uri="{FF2B5EF4-FFF2-40B4-BE49-F238E27FC236}">
                        <a16:creationId xmlns:a16="http://schemas.microsoft.com/office/drawing/2014/main" id="{4E25D799-CC10-4E45-9267-D3F3F5AD5D4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6" y="3763"/>
                    <a:ext cx="105" cy="3"/>
                  </a:xfrm>
                  <a:custGeom>
                    <a:avLst/>
                    <a:gdLst>
                      <a:gd name="T0" fmla="*/ 105 w 105"/>
                      <a:gd name="T1" fmla="*/ 3 h 3"/>
                      <a:gd name="T2" fmla="*/ 2 w 105"/>
                      <a:gd name="T3" fmla="*/ 3 h 3"/>
                      <a:gd name="T4" fmla="*/ 0 w 105"/>
                      <a:gd name="T5" fmla="*/ 0 h 3"/>
                      <a:gd name="T6" fmla="*/ 102 w 105"/>
                      <a:gd name="T7" fmla="*/ 0 h 3"/>
                      <a:gd name="T8" fmla="*/ 105 w 105"/>
                      <a:gd name="T9" fmla="*/ 3 h 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5"/>
                      <a:gd name="T16" fmla="*/ 0 h 3"/>
                      <a:gd name="T17" fmla="*/ 105 w 105"/>
                      <a:gd name="T18" fmla="*/ 3 h 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5" h="3">
                        <a:moveTo>
                          <a:pt x="105" y="3"/>
                        </a:moveTo>
                        <a:lnTo>
                          <a:pt x="2" y="3"/>
                        </a:lnTo>
                        <a:lnTo>
                          <a:pt x="0" y="0"/>
                        </a:lnTo>
                        <a:lnTo>
                          <a:pt x="102" y="0"/>
                        </a:lnTo>
                        <a:lnTo>
                          <a:pt x="105" y="3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</p:grpSp>
        </p:grpSp>
        <p:grpSp>
          <p:nvGrpSpPr>
            <p:cNvPr id="43" name="Group 1201">
              <a:extLst>
                <a:ext uri="{FF2B5EF4-FFF2-40B4-BE49-F238E27FC236}">
                  <a16:creationId xmlns:a16="http://schemas.microsoft.com/office/drawing/2014/main" id="{4FEBA143-2149-4C4C-8DD0-BA954B936CD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231" y="2156"/>
              <a:ext cx="280" cy="454"/>
              <a:chOff x="2868" y="1661"/>
              <a:chExt cx="280" cy="454"/>
            </a:xfrm>
          </p:grpSpPr>
          <p:grpSp>
            <p:nvGrpSpPr>
              <p:cNvPr id="1180" name="Group 1202">
                <a:extLst>
                  <a:ext uri="{FF2B5EF4-FFF2-40B4-BE49-F238E27FC236}">
                    <a16:creationId xmlns:a16="http://schemas.microsoft.com/office/drawing/2014/main" id="{5910A132-43E9-4651-8527-9ACD0A59246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68" y="1707"/>
                <a:ext cx="131" cy="298"/>
                <a:chOff x="1815" y="1253"/>
                <a:chExt cx="131" cy="298"/>
              </a:xfrm>
            </p:grpSpPr>
            <p:grpSp>
              <p:nvGrpSpPr>
                <p:cNvPr id="1341" name="Group 1203">
                  <a:extLst>
                    <a:ext uri="{FF2B5EF4-FFF2-40B4-BE49-F238E27FC236}">
                      <a16:creationId xmlns:a16="http://schemas.microsoft.com/office/drawing/2014/main" id="{DD225192-6C48-4F3A-AB93-CD0C6EE5D6DC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1872" y="1265"/>
                  <a:ext cx="86" cy="62"/>
                  <a:chOff x="1054" y="3406"/>
                  <a:chExt cx="677" cy="565"/>
                </a:xfrm>
              </p:grpSpPr>
              <p:sp>
                <p:nvSpPr>
                  <p:cNvPr id="1358" name="Freeform 1204">
                    <a:extLst>
                      <a:ext uri="{FF2B5EF4-FFF2-40B4-BE49-F238E27FC236}">
                        <a16:creationId xmlns:a16="http://schemas.microsoft.com/office/drawing/2014/main" id="{00860696-794F-4B75-BB16-C6BCBC6D1E8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359" name="Freeform 1205">
                    <a:extLst>
                      <a:ext uri="{FF2B5EF4-FFF2-40B4-BE49-F238E27FC236}">
                        <a16:creationId xmlns:a16="http://schemas.microsoft.com/office/drawing/2014/main" id="{CCBD9E11-8ED7-48BD-8C4C-E354FB3D9D5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9" y="3408"/>
                    <a:ext cx="329" cy="148"/>
                  </a:xfrm>
                  <a:custGeom>
                    <a:avLst/>
                    <a:gdLst>
                      <a:gd name="T0" fmla="*/ 44 w 132"/>
                      <a:gd name="T1" fmla="*/ 0 h 59"/>
                      <a:gd name="T2" fmla="*/ 0 w 132"/>
                      <a:gd name="T3" fmla="*/ 0 h 59"/>
                      <a:gd name="T4" fmla="*/ 88 w 132"/>
                      <a:gd name="T5" fmla="*/ 59 h 59"/>
                      <a:gd name="T6" fmla="*/ 132 w 132"/>
                      <a:gd name="T7" fmla="*/ 59 h 59"/>
                      <a:gd name="T8" fmla="*/ 44 w 132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2"/>
                      <a:gd name="T16" fmla="*/ 0 h 59"/>
                      <a:gd name="T17" fmla="*/ 132 w 132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2" h="59">
                        <a:moveTo>
                          <a:pt x="44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43" y="0"/>
                          <a:pt x="69" y="25"/>
                          <a:pt x="88" y="59"/>
                        </a:cubicBezTo>
                        <a:cubicBezTo>
                          <a:pt x="132" y="59"/>
                          <a:pt x="132" y="59"/>
                          <a:pt x="132" y="59"/>
                        </a:cubicBezTo>
                        <a:cubicBezTo>
                          <a:pt x="113" y="25"/>
                          <a:pt x="88" y="0"/>
                          <a:pt x="44" y="0"/>
                        </a:cubicBez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360" name="Freeform 1206">
                    <a:extLst>
                      <a:ext uri="{FF2B5EF4-FFF2-40B4-BE49-F238E27FC236}">
                        <a16:creationId xmlns:a16="http://schemas.microsoft.com/office/drawing/2014/main" id="{9CD57EB7-8CA8-4FE9-93BF-608D78CED08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4" y="3406"/>
                    <a:ext cx="332" cy="147"/>
                  </a:xfrm>
                  <a:custGeom>
                    <a:avLst/>
                    <a:gdLst>
                      <a:gd name="T0" fmla="*/ 47 w 133"/>
                      <a:gd name="T1" fmla="*/ 4 h 59"/>
                      <a:gd name="T2" fmla="*/ 133 w 133"/>
                      <a:gd name="T3" fmla="*/ 59 h 59"/>
                      <a:gd name="T4" fmla="*/ 133 w 133"/>
                      <a:gd name="T5" fmla="*/ 59 h 59"/>
                      <a:gd name="T6" fmla="*/ 45 w 133"/>
                      <a:gd name="T7" fmla="*/ 0 h 59"/>
                      <a:gd name="T8" fmla="*/ 0 w 133"/>
                      <a:gd name="T9" fmla="*/ 0 h 59"/>
                      <a:gd name="T10" fmla="*/ 26 w 133"/>
                      <a:gd name="T11" fmla="*/ 4 h 59"/>
                      <a:gd name="T12" fmla="*/ 47 w 133"/>
                      <a:gd name="T13" fmla="*/ 4 h 59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33"/>
                      <a:gd name="T22" fmla="*/ 0 h 59"/>
                      <a:gd name="T23" fmla="*/ 133 w 133"/>
                      <a:gd name="T24" fmla="*/ 59 h 59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33" h="59">
                        <a:moveTo>
                          <a:pt x="47" y="4"/>
                        </a:moveTo>
                        <a:cubicBezTo>
                          <a:pt x="89" y="4"/>
                          <a:pt x="114" y="28"/>
                          <a:pt x="133" y="59"/>
                        </a:cubicBezTo>
                        <a:cubicBezTo>
                          <a:pt x="133" y="59"/>
                          <a:pt x="133" y="59"/>
                          <a:pt x="133" y="59"/>
                        </a:cubicBezTo>
                        <a:cubicBezTo>
                          <a:pt x="114" y="26"/>
                          <a:pt x="89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0" y="0"/>
                          <a:pt x="18" y="2"/>
                          <a:pt x="26" y="4"/>
                        </a:cubicBezTo>
                        <a:lnTo>
                          <a:pt x="47" y="4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361" name="Freeform 1207">
                    <a:extLst>
                      <a:ext uri="{FF2B5EF4-FFF2-40B4-BE49-F238E27FC236}">
                        <a16:creationId xmlns:a16="http://schemas.microsoft.com/office/drawing/2014/main" id="{048DC9D1-4E31-4371-86FF-BD23AAAF79F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83" y="3783"/>
                    <a:ext cx="348" cy="188"/>
                  </a:xfrm>
                  <a:custGeom>
                    <a:avLst/>
                    <a:gdLst>
                      <a:gd name="T0" fmla="*/ 45 w 139"/>
                      <a:gd name="T1" fmla="*/ 0 h 75"/>
                      <a:gd name="T2" fmla="*/ 0 w 139"/>
                      <a:gd name="T3" fmla="*/ 0 h 75"/>
                      <a:gd name="T4" fmla="*/ 95 w 139"/>
                      <a:gd name="T5" fmla="*/ 75 h 75"/>
                      <a:gd name="T6" fmla="*/ 139 w 139"/>
                      <a:gd name="T7" fmla="*/ 75 h 75"/>
                      <a:gd name="T8" fmla="*/ 45 w 139"/>
                      <a:gd name="T9" fmla="*/ 0 h 7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9"/>
                      <a:gd name="T16" fmla="*/ 0 h 75"/>
                      <a:gd name="T17" fmla="*/ 139 w 139"/>
                      <a:gd name="T18" fmla="*/ 75 h 7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9" h="75">
                        <a:moveTo>
                          <a:pt x="45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20" y="42"/>
                          <a:pt x="45" y="75"/>
                          <a:pt x="95" y="75"/>
                        </a:cubicBezTo>
                        <a:cubicBezTo>
                          <a:pt x="139" y="75"/>
                          <a:pt x="139" y="75"/>
                          <a:pt x="139" y="75"/>
                        </a:cubicBezTo>
                        <a:cubicBezTo>
                          <a:pt x="90" y="75"/>
                          <a:pt x="65" y="42"/>
                          <a:pt x="45" y="0"/>
                        </a:cubicBez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362" name="Freeform 1208">
                    <a:extLst>
                      <a:ext uri="{FF2B5EF4-FFF2-40B4-BE49-F238E27FC236}">
                        <a16:creationId xmlns:a16="http://schemas.microsoft.com/office/drawing/2014/main" id="{7394D3AB-CD7E-4BCD-8EA4-0368B32ADC2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7938" cap="flat">
                    <a:solidFill>
                      <a:srgbClr val="343434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363" name="Freeform 1209">
                    <a:extLst>
                      <a:ext uri="{FF2B5EF4-FFF2-40B4-BE49-F238E27FC236}">
                        <a16:creationId xmlns:a16="http://schemas.microsoft.com/office/drawing/2014/main" id="{9680F90D-4E41-4FE4-A539-E071F986BDF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4" y="3561"/>
                    <a:ext cx="107" cy="7"/>
                  </a:xfrm>
                  <a:custGeom>
                    <a:avLst/>
                    <a:gdLst>
                      <a:gd name="T0" fmla="*/ 0 w 107"/>
                      <a:gd name="T1" fmla="*/ 0 h 7"/>
                      <a:gd name="T2" fmla="*/ 104 w 107"/>
                      <a:gd name="T3" fmla="*/ 0 h 7"/>
                      <a:gd name="T4" fmla="*/ 107 w 107"/>
                      <a:gd name="T5" fmla="*/ 7 h 7"/>
                      <a:gd name="T6" fmla="*/ 5 w 107"/>
                      <a:gd name="T7" fmla="*/ 7 h 7"/>
                      <a:gd name="T8" fmla="*/ 0 w 107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7"/>
                      <a:gd name="T17" fmla="*/ 107 w 107"/>
                      <a:gd name="T18" fmla="*/ 7 h 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7">
                        <a:moveTo>
                          <a:pt x="0" y="0"/>
                        </a:moveTo>
                        <a:lnTo>
                          <a:pt x="104" y="0"/>
                        </a:lnTo>
                        <a:lnTo>
                          <a:pt x="107" y="7"/>
                        </a:lnTo>
                        <a:lnTo>
                          <a:pt x="5" y="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364" name="Freeform 1210">
                    <a:extLst>
                      <a:ext uri="{FF2B5EF4-FFF2-40B4-BE49-F238E27FC236}">
                        <a16:creationId xmlns:a16="http://schemas.microsoft.com/office/drawing/2014/main" id="{33894940-12E0-457D-A8FC-279F1931F7C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91" y="3576"/>
                    <a:ext cx="107" cy="2"/>
                  </a:xfrm>
                  <a:custGeom>
                    <a:avLst/>
                    <a:gdLst>
                      <a:gd name="T0" fmla="*/ 0 w 107"/>
                      <a:gd name="T1" fmla="*/ 0 h 2"/>
                      <a:gd name="T2" fmla="*/ 105 w 107"/>
                      <a:gd name="T3" fmla="*/ 0 h 2"/>
                      <a:gd name="T4" fmla="*/ 107 w 107"/>
                      <a:gd name="T5" fmla="*/ 2 h 2"/>
                      <a:gd name="T6" fmla="*/ 3 w 107"/>
                      <a:gd name="T7" fmla="*/ 2 h 2"/>
                      <a:gd name="T8" fmla="*/ 0 w 107"/>
                      <a:gd name="T9" fmla="*/ 0 h 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2"/>
                      <a:gd name="T17" fmla="*/ 107 w 107"/>
                      <a:gd name="T18" fmla="*/ 2 h 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2">
                        <a:moveTo>
                          <a:pt x="0" y="0"/>
                        </a:moveTo>
                        <a:lnTo>
                          <a:pt x="105" y="0"/>
                        </a:lnTo>
                        <a:lnTo>
                          <a:pt x="107" y="2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365" name="Freeform 1211">
                    <a:extLst>
                      <a:ext uri="{FF2B5EF4-FFF2-40B4-BE49-F238E27FC236}">
                        <a16:creationId xmlns:a16="http://schemas.microsoft.com/office/drawing/2014/main" id="{E4F4C38C-381C-46B9-AB37-F674A95CBE7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8" y="3773"/>
                    <a:ext cx="110" cy="8"/>
                  </a:xfrm>
                  <a:custGeom>
                    <a:avLst/>
                    <a:gdLst>
                      <a:gd name="T0" fmla="*/ 110 w 110"/>
                      <a:gd name="T1" fmla="*/ 8 h 8"/>
                      <a:gd name="T2" fmla="*/ 5 w 110"/>
                      <a:gd name="T3" fmla="*/ 8 h 8"/>
                      <a:gd name="T4" fmla="*/ 0 w 110"/>
                      <a:gd name="T5" fmla="*/ 0 h 8"/>
                      <a:gd name="T6" fmla="*/ 105 w 110"/>
                      <a:gd name="T7" fmla="*/ 0 h 8"/>
                      <a:gd name="T8" fmla="*/ 110 w 110"/>
                      <a:gd name="T9" fmla="*/ 8 h 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0"/>
                      <a:gd name="T16" fmla="*/ 0 h 8"/>
                      <a:gd name="T17" fmla="*/ 110 w 110"/>
                      <a:gd name="T18" fmla="*/ 8 h 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0" h="8">
                        <a:moveTo>
                          <a:pt x="110" y="8"/>
                        </a:moveTo>
                        <a:lnTo>
                          <a:pt x="5" y="8"/>
                        </a:lnTo>
                        <a:lnTo>
                          <a:pt x="0" y="0"/>
                        </a:lnTo>
                        <a:lnTo>
                          <a:pt x="105" y="0"/>
                        </a:lnTo>
                        <a:lnTo>
                          <a:pt x="110" y="8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366" name="Freeform 1212">
                    <a:extLst>
                      <a:ext uri="{FF2B5EF4-FFF2-40B4-BE49-F238E27FC236}">
                        <a16:creationId xmlns:a16="http://schemas.microsoft.com/office/drawing/2014/main" id="{8A35BD23-929E-4A34-9E46-58F41182CDD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6" y="3763"/>
                    <a:ext cx="105" cy="3"/>
                  </a:xfrm>
                  <a:custGeom>
                    <a:avLst/>
                    <a:gdLst>
                      <a:gd name="T0" fmla="*/ 105 w 105"/>
                      <a:gd name="T1" fmla="*/ 3 h 3"/>
                      <a:gd name="T2" fmla="*/ 2 w 105"/>
                      <a:gd name="T3" fmla="*/ 3 h 3"/>
                      <a:gd name="T4" fmla="*/ 0 w 105"/>
                      <a:gd name="T5" fmla="*/ 0 h 3"/>
                      <a:gd name="T6" fmla="*/ 102 w 105"/>
                      <a:gd name="T7" fmla="*/ 0 h 3"/>
                      <a:gd name="T8" fmla="*/ 105 w 105"/>
                      <a:gd name="T9" fmla="*/ 3 h 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5"/>
                      <a:gd name="T16" fmla="*/ 0 h 3"/>
                      <a:gd name="T17" fmla="*/ 105 w 105"/>
                      <a:gd name="T18" fmla="*/ 3 h 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5" h="3">
                        <a:moveTo>
                          <a:pt x="105" y="3"/>
                        </a:moveTo>
                        <a:lnTo>
                          <a:pt x="2" y="3"/>
                        </a:lnTo>
                        <a:lnTo>
                          <a:pt x="0" y="0"/>
                        </a:lnTo>
                        <a:lnTo>
                          <a:pt x="102" y="0"/>
                        </a:lnTo>
                        <a:lnTo>
                          <a:pt x="105" y="3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1342" name="Group 1213">
                  <a:extLst>
                    <a:ext uri="{FF2B5EF4-FFF2-40B4-BE49-F238E27FC236}">
                      <a16:creationId xmlns:a16="http://schemas.microsoft.com/office/drawing/2014/main" id="{8D9D7405-C8CC-454D-91FE-8D303E728F02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1848" y="1337"/>
                  <a:ext cx="87" cy="62"/>
                  <a:chOff x="480" y="3413"/>
                  <a:chExt cx="673" cy="560"/>
                </a:xfrm>
              </p:grpSpPr>
              <p:sp>
                <p:nvSpPr>
                  <p:cNvPr id="1356" name="Freeform 1214">
                    <a:extLst>
                      <a:ext uri="{FF2B5EF4-FFF2-40B4-BE49-F238E27FC236}">
                        <a16:creationId xmlns:a16="http://schemas.microsoft.com/office/drawing/2014/main" id="{C33F300C-A5B2-4903-B611-ED2AB5A12DC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357" name="Freeform 1215">
                    <a:extLst>
                      <a:ext uri="{FF2B5EF4-FFF2-40B4-BE49-F238E27FC236}">
                        <a16:creationId xmlns:a16="http://schemas.microsoft.com/office/drawing/2014/main" id="{C36D3011-05B7-431F-AC73-FE24CBB51D1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7938" cap="flat">
                    <a:solidFill>
                      <a:srgbClr val="FF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1343" name="Group 1216">
                  <a:extLst>
                    <a:ext uri="{FF2B5EF4-FFF2-40B4-BE49-F238E27FC236}">
                      <a16:creationId xmlns:a16="http://schemas.microsoft.com/office/drawing/2014/main" id="{27AC0ABB-40B3-4FC9-92D2-F3F959BD5517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1825" y="1406"/>
                  <a:ext cx="87" cy="62"/>
                  <a:chOff x="1054" y="3406"/>
                  <a:chExt cx="677" cy="565"/>
                </a:xfrm>
              </p:grpSpPr>
              <p:sp>
                <p:nvSpPr>
                  <p:cNvPr id="1347" name="Freeform 1217">
                    <a:extLst>
                      <a:ext uri="{FF2B5EF4-FFF2-40B4-BE49-F238E27FC236}">
                        <a16:creationId xmlns:a16="http://schemas.microsoft.com/office/drawing/2014/main" id="{FDE45EE0-5182-48A1-AE5B-9E72DC91D96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348" name="Freeform 1218">
                    <a:extLst>
                      <a:ext uri="{FF2B5EF4-FFF2-40B4-BE49-F238E27FC236}">
                        <a16:creationId xmlns:a16="http://schemas.microsoft.com/office/drawing/2014/main" id="{4CDE6E84-C287-4C69-AA15-7BEA7FC8226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9" y="3408"/>
                    <a:ext cx="329" cy="148"/>
                  </a:xfrm>
                  <a:custGeom>
                    <a:avLst/>
                    <a:gdLst>
                      <a:gd name="T0" fmla="*/ 44 w 132"/>
                      <a:gd name="T1" fmla="*/ 0 h 59"/>
                      <a:gd name="T2" fmla="*/ 0 w 132"/>
                      <a:gd name="T3" fmla="*/ 0 h 59"/>
                      <a:gd name="T4" fmla="*/ 88 w 132"/>
                      <a:gd name="T5" fmla="*/ 59 h 59"/>
                      <a:gd name="T6" fmla="*/ 132 w 132"/>
                      <a:gd name="T7" fmla="*/ 59 h 59"/>
                      <a:gd name="T8" fmla="*/ 44 w 132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2"/>
                      <a:gd name="T16" fmla="*/ 0 h 59"/>
                      <a:gd name="T17" fmla="*/ 132 w 132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2" h="59">
                        <a:moveTo>
                          <a:pt x="44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43" y="0"/>
                          <a:pt x="69" y="25"/>
                          <a:pt x="88" y="59"/>
                        </a:cubicBezTo>
                        <a:cubicBezTo>
                          <a:pt x="132" y="59"/>
                          <a:pt x="132" y="59"/>
                          <a:pt x="132" y="59"/>
                        </a:cubicBezTo>
                        <a:cubicBezTo>
                          <a:pt x="113" y="25"/>
                          <a:pt x="88" y="0"/>
                          <a:pt x="44" y="0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349" name="Freeform 1219">
                    <a:extLst>
                      <a:ext uri="{FF2B5EF4-FFF2-40B4-BE49-F238E27FC236}">
                        <a16:creationId xmlns:a16="http://schemas.microsoft.com/office/drawing/2014/main" id="{32E0E2A3-143F-43DB-B039-45C3C01CAEA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4" y="3406"/>
                    <a:ext cx="332" cy="147"/>
                  </a:xfrm>
                  <a:custGeom>
                    <a:avLst/>
                    <a:gdLst>
                      <a:gd name="T0" fmla="*/ 47 w 133"/>
                      <a:gd name="T1" fmla="*/ 4 h 59"/>
                      <a:gd name="T2" fmla="*/ 133 w 133"/>
                      <a:gd name="T3" fmla="*/ 59 h 59"/>
                      <a:gd name="T4" fmla="*/ 133 w 133"/>
                      <a:gd name="T5" fmla="*/ 59 h 59"/>
                      <a:gd name="T6" fmla="*/ 45 w 133"/>
                      <a:gd name="T7" fmla="*/ 0 h 59"/>
                      <a:gd name="T8" fmla="*/ 0 w 133"/>
                      <a:gd name="T9" fmla="*/ 0 h 59"/>
                      <a:gd name="T10" fmla="*/ 26 w 133"/>
                      <a:gd name="T11" fmla="*/ 4 h 59"/>
                      <a:gd name="T12" fmla="*/ 47 w 133"/>
                      <a:gd name="T13" fmla="*/ 4 h 59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33"/>
                      <a:gd name="T22" fmla="*/ 0 h 59"/>
                      <a:gd name="T23" fmla="*/ 133 w 133"/>
                      <a:gd name="T24" fmla="*/ 59 h 59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33" h="59">
                        <a:moveTo>
                          <a:pt x="47" y="4"/>
                        </a:moveTo>
                        <a:cubicBezTo>
                          <a:pt x="89" y="4"/>
                          <a:pt x="114" y="28"/>
                          <a:pt x="133" y="59"/>
                        </a:cubicBezTo>
                        <a:cubicBezTo>
                          <a:pt x="133" y="59"/>
                          <a:pt x="133" y="59"/>
                          <a:pt x="133" y="59"/>
                        </a:cubicBezTo>
                        <a:cubicBezTo>
                          <a:pt x="114" y="26"/>
                          <a:pt x="89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0" y="0"/>
                          <a:pt x="18" y="2"/>
                          <a:pt x="26" y="4"/>
                        </a:cubicBezTo>
                        <a:lnTo>
                          <a:pt x="47" y="4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350" name="Freeform 1220">
                    <a:extLst>
                      <a:ext uri="{FF2B5EF4-FFF2-40B4-BE49-F238E27FC236}">
                        <a16:creationId xmlns:a16="http://schemas.microsoft.com/office/drawing/2014/main" id="{5C075B27-46A9-4515-B598-3C8E27EC9A7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83" y="3783"/>
                    <a:ext cx="348" cy="188"/>
                  </a:xfrm>
                  <a:custGeom>
                    <a:avLst/>
                    <a:gdLst>
                      <a:gd name="T0" fmla="*/ 45 w 139"/>
                      <a:gd name="T1" fmla="*/ 0 h 75"/>
                      <a:gd name="T2" fmla="*/ 0 w 139"/>
                      <a:gd name="T3" fmla="*/ 0 h 75"/>
                      <a:gd name="T4" fmla="*/ 95 w 139"/>
                      <a:gd name="T5" fmla="*/ 75 h 75"/>
                      <a:gd name="T6" fmla="*/ 139 w 139"/>
                      <a:gd name="T7" fmla="*/ 75 h 75"/>
                      <a:gd name="T8" fmla="*/ 45 w 139"/>
                      <a:gd name="T9" fmla="*/ 0 h 7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9"/>
                      <a:gd name="T16" fmla="*/ 0 h 75"/>
                      <a:gd name="T17" fmla="*/ 139 w 139"/>
                      <a:gd name="T18" fmla="*/ 75 h 7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9" h="75">
                        <a:moveTo>
                          <a:pt x="45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20" y="42"/>
                          <a:pt x="45" y="75"/>
                          <a:pt x="95" y="75"/>
                        </a:cubicBezTo>
                        <a:cubicBezTo>
                          <a:pt x="139" y="75"/>
                          <a:pt x="139" y="75"/>
                          <a:pt x="139" y="75"/>
                        </a:cubicBezTo>
                        <a:cubicBezTo>
                          <a:pt x="90" y="75"/>
                          <a:pt x="65" y="42"/>
                          <a:pt x="45" y="0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351" name="Freeform 1221">
                    <a:extLst>
                      <a:ext uri="{FF2B5EF4-FFF2-40B4-BE49-F238E27FC236}">
                        <a16:creationId xmlns:a16="http://schemas.microsoft.com/office/drawing/2014/main" id="{9F6CAAD0-9A05-4D96-896A-B8A6A9D0383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7938" cap="flat">
                    <a:solidFill>
                      <a:srgbClr val="FF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352" name="Freeform 1222">
                    <a:extLst>
                      <a:ext uri="{FF2B5EF4-FFF2-40B4-BE49-F238E27FC236}">
                        <a16:creationId xmlns:a16="http://schemas.microsoft.com/office/drawing/2014/main" id="{B73EF98D-72CE-4F35-A78A-AE63CD753B5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4" y="3561"/>
                    <a:ext cx="107" cy="7"/>
                  </a:xfrm>
                  <a:custGeom>
                    <a:avLst/>
                    <a:gdLst>
                      <a:gd name="T0" fmla="*/ 0 w 107"/>
                      <a:gd name="T1" fmla="*/ 0 h 7"/>
                      <a:gd name="T2" fmla="*/ 104 w 107"/>
                      <a:gd name="T3" fmla="*/ 0 h 7"/>
                      <a:gd name="T4" fmla="*/ 107 w 107"/>
                      <a:gd name="T5" fmla="*/ 7 h 7"/>
                      <a:gd name="T6" fmla="*/ 5 w 107"/>
                      <a:gd name="T7" fmla="*/ 7 h 7"/>
                      <a:gd name="T8" fmla="*/ 0 w 107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7"/>
                      <a:gd name="T17" fmla="*/ 107 w 107"/>
                      <a:gd name="T18" fmla="*/ 7 h 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7">
                        <a:moveTo>
                          <a:pt x="0" y="0"/>
                        </a:moveTo>
                        <a:lnTo>
                          <a:pt x="104" y="0"/>
                        </a:lnTo>
                        <a:lnTo>
                          <a:pt x="107" y="7"/>
                        </a:lnTo>
                        <a:lnTo>
                          <a:pt x="5" y="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353" name="Freeform 1223">
                    <a:extLst>
                      <a:ext uri="{FF2B5EF4-FFF2-40B4-BE49-F238E27FC236}">
                        <a16:creationId xmlns:a16="http://schemas.microsoft.com/office/drawing/2014/main" id="{6F456546-97C3-4E81-BFF5-20852B5E423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91" y="3576"/>
                    <a:ext cx="107" cy="2"/>
                  </a:xfrm>
                  <a:custGeom>
                    <a:avLst/>
                    <a:gdLst>
                      <a:gd name="T0" fmla="*/ 0 w 107"/>
                      <a:gd name="T1" fmla="*/ 0 h 2"/>
                      <a:gd name="T2" fmla="*/ 105 w 107"/>
                      <a:gd name="T3" fmla="*/ 0 h 2"/>
                      <a:gd name="T4" fmla="*/ 107 w 107"/>
                      <a:gd name="T5" fmla="*/ 2 h 2"/>
                      <a:gd name="T6" fmla="*/ 3 w 107"/>
                      <a:gd name="T7" fmla="*/ 2 h 2"/>
                      <a:gd name="T8" fmla="*/ 0 w 107"/>
                      <a:gd name="T9" fmla="*/ 0 h 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2"/>
                      <a:gd name="T17" fmla="*/ 107 w 107"/>
                      <a:gd name="T18" fmla="*/ 2 h 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2">
                        <a:moveTo>
                          <a:pt x="0" y="0"/>
                        </a:moveTo>
                        <a:lnTo>
                          <a:pt x="105" y="0"/>
                        </a:lnTo>
                        <a:lnTo>
                          <a:pt x="107" y="2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354" name="Freeform 1224">
                    <a:extLst>
                      <a:ext uri="{FF2B5EF4-FFF2-40B4-BE49-F238E27FC236}">
                        <a16:creationId xmlns:a16="http://schemas.microsoft.com/office/drawing/2014/main" id="{A9A29780-1E2C-4231-A2BD-5C691C31137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8" y="3773"/>
                    <a:ext cx="110" cy="8"/>
                  </a:xfrm>
                  <a:custGeom>
                    <a:avLst/>
                    <a:gdLst>
                      <a:gd name="T0" fmla="*/ 110 w 110"/>
                      <a:gd name="T1" fmla="*/ 8 h 8"/>
                      <a:gd name="T2" fmla="*/ 5 w 110"/>
                      <a:gd name="T3" fmla="*/ 8 h 8"/>
                      <a:gd name="T4" fmla="*/ 0 w 110"/>
                      <a:gd name="T5" fmla="*/ 0 h 8"/>
                      <a:gd name="T6" fmla="*/ 105 w 110"/>
                      <a:gd name="T7" fmla="*/ 0 h 8"/>
                      <a:gd name="T8" fmla="*/ 110 w 110"/>
                      <a:gd name="T9" fmla="*/ 8 h 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0"/>
                      <a:gd name="T16" fmla="*/ 0 h 8"/>
                      <a:gd name="T17" fmla="*/ 110 w 110"/>
                      <a:gd name="T18" fmla="*/ 8 h 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0" h="8">
                        <a:moveTo>
                          <a:pt x="110" y="8"/>
                        </a:moveTo>
                        <a:lnTo>
                          <a:pt x="5" y="8"/>
                        </a:lnTo>
                        <a:lnTo>
                          <a:pt x="0" y="0"/>
                        </a:lnTo>
                        <a:lnTo>
                          <a:pt x="105" y="0"/>
                        </a:lnTo>
                        <a:lnTo>
                          <a:pt x="110" y="8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355" name="Freeform 1225">
                    <a:extLst>
                      <a:ext uri="{FF2B5EF4-FFF2-40B4-BE49-F238E27FC236}">
                        <a16:creationId xmlns:a16="http://schemas.microsoft.com/office/drawing/2014/main" id="{2876F0E9-F90A-4C75-A428-3E3B758B498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6" y="3763"/>
                    <a:ext cx="105" cy="3"/>
                  </a:xfrm>
                  <a:custGeom>
                    <a:avLst/>
                    <a:gdLst>
                      <a:gd name="T0" fmla="*/ 105 w 105"/>
                      <a:gd name="T1" fmla="*/ 3 h 3"/>
                      <a:gd name="T2" fmla="*/ 2 w 105"/>
                      <a:gd name="T3" fmla="*/ 3 h 3"/>
                      <a:gd name="T4" fmla="*/ 0 w 105"/>
                      <a:gd name="T5" fmla="*/ 0 h 3"/>
                      <a:gd name="T6" fmla="*/ 102 w 105"/>
                      <a:gd name="T7" fmla="*/ 0 h 3"/>
                      <a:gd name="T8" fmla="*/ 105 w 105"/>
                      <a:gd name="T9" fmla="*/ 3 h 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5"/>
                      <a:gd name="T16" fmla="*/ 0 h 3"/>
                      <a:gd name="T17" fmla="*/ 105 w 105"/>
                      <a:gd name="T18" fmla="*/ 3 h 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5" h="3">
                        <a:moveTo>
                          <a:pt x="105" y="3"/>
                        </a:moveTo>
                        <a:lnTo>
                          <a:pt x="2" y="3"/>
                        </a:lnTo>
                        <a:lnTo>
                          <a:pt x="0" y="0"/>
                        </a:lnTo>
                        <a:lnTo>
                          <a:pt x="102" y="0"/>
                        </a:lnTo>
                        <a:lnTo>
                          <a:pt x="105" y="3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1344" name="Group 1226">
                  <a:extLst>
                    <a:ext uri="{FF2B5EF4-FFF2-40B4-BE49-F238E27FC236}">
                      <a16:creationId xmlns:a16="http://schemas.microsoft.com/office/drawing/2014/main" id="{4A3BD1AF-555B-44F4-9902-EE6C13BD4B45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1803" y="1477"/>
                  <a:ext cx="86" cy="62"/>
                  <a:chOff x="480" y="3413"/>
                  <a:chExt cx="673" cy="560"/>
                </a:xfrm>
              </p:grpSpPr>
              <p:sp>
                <p:nvSpPr>
                  <p:cNvPr id="1345" name="Freeform 1227">
                    <a:extLst>
                      <a:ext uri="{FF2B5EF4-FFF2-40B4-BE49-F238E27FC236}">
                        <a16:creationId xmlns:a16="http://schemas.microsoft.com/office/drawing/2014/main" id="{C25159CB-5726-4781-A870-18784C97C4E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346" name="Freeform 1228">
                    <a:extLst>
                      <a:ext uri="{FF2B5EF4-FFF2-40B4-BE49-F238E27FC236}">
                        <a16:creationId xmlns:a16="http://schemas.microsoft.com/office/drawing/2014/main" id="{973835C5-D4DB-4F32-80EE-5B1064CCBB4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7938" cap="flat">
                    <a:solidFill>
                      <a:srgbClr val="FF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</p:grpSp>
          <p:grpSp>
            <p:nvGrpSpPr>
              <p:cNvPr id="1181" name="Group 1229">
                <a:extLst>
                  <a:ext uri="{FF2B5EF4-FFF2-40B4-BE49-F238E27FC236}">
                    <a16:creationId xmlns:a16="http://schemas.microsoft.com/office/drawing/2014/main" id="{DE2F19AF-F12C-41DB-BAF0-02D31B414AF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945" y="1661"/>
                <a:ext cx="124" cy="309"/>
                <a:chOff x="1998" y="1253"/>
                <a:chExt cx="124" cy="309"/>
              </a:xfrm>
            </p:grpSpPr>
            <p:grpSp>
              <p:nvGrpSpPr>
                <p:cNvPr id="1315" name="Group 1230">
                  <a:extLst>
                    <a:ext uri="{FF2B5EF4-FFF2-40B4-BE49-F238E27FC236}">
                      <a16:creationId xmlns:a16="http://schemas.microsoft.com/office/drawing/2014/main" id="{5E9C4342-DDA6-4FE3-BCC3-BC0A79DBD77A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 rot="-4350386">
                  <a:off x="2003" y="1418"/>
                  <a:ext cx="90" cy="56"/>
                  <a:chOff x="480" y="3413"/>
                  <a:chExt cx="673" cy="560"/>
                </a:xfrm>
              </p:grpSpPr>
              <p:sp>
                <p:nvSpPr>
                  <p:cNvPr id="1339" name="Freeform 1231">
                    <a:extLst>
                      <a:ext uri="{FF2B5EF4-FFF2-40B4-BE49-F238E27FC236}">
                        <a16:creationId xmlns:a16="http://schemas.microsoft.com/office/drawing/2014/main" id="{C5846B10-DCB6-43B2-A6CF-BBA999E83A1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340" name="Freeform 1232">
                    <a:extLst>
                      <a:ext uri="{FF2B5EF4-FFF2-40B4-BE49-F238E27FC236}">
                        <a16:creationId xmlns:a16="http://schemas.microsoft.com/office/drawing/2014/main" id="{721A2A91-E10C-46BA-9D1F-626F20D20EB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7938" cap="flat">
                    <a:solidFill>
                      <a:srgbClr val="0066FF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1316" name="Group 1233">
                  <a:extLst>
                    <a:ext uri="{FF2B5EF4-FFF2-40B4-BE49-F238E27FC236}">
                      <a16:creationId xmlns:a16="http://schemas.microsoft.com/office/drawing/2014/main" id="{90211EE4-8925-483D-B71A-9FD86C51BEB8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 rot="-4350386">
                  <a:off x="2026" y="1343"/>
                  <a:ext cx="91" cy="55"/>
                  <a:chOff x="1054" y="3406"/>
                  <a:chExt cx="677" cy="565"/>
                </a:xfrm>
              </p:grpSpPr>
              <p:sp>
                <p:nvSpPr>
                  <p:cNvPr id="1330" name="Freeform 1234">
                    <a:extLst>
                      <a:ext uri="{FF2B5EF4-FFF2-40B4-BE49-F238E27FC236}">
                        <a16:creationId xmlns:a16="http://schemas.microsoft.com/office/drawing/2014/main" id="{1246117E-9186-4F32-9C6F-18DEA72C713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331" name="Freeform 1235">
                    <a:extLst>
                      <a:ext uri="{FF2B5EF4-FFF2-40B4-BE49-F238E27FC236}">
                        <a16:creationId xmlns:a16="http://schemas.microsoft.com/office/drawing/2014/main" id="{0074CA45-8D49-45B0-81BE-71EBFE0EA42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9" y="3408"/>
                    <a:ext cx="329" cy="148"/>
                  </a:xfrm>
                  <a:custGeom>
                    <a:avLst/>
                    <a:gdLst>
                      <a:gd name="T0" fmla="*/ 44 w 132"/>
                      <a:gd name="T1" fmla="*/ 0 h 59"/>
                      <a:gd name="T2" fmla="*/ 0 w 132"/>
                      <a:gd name="T3" fmla="*/ 0 h 59"/>
                      <a:gd name="T4" fmla="*/ 88 w 132"/>
                      <a:gd name="T5" fmla="*/ 59 h 59"/>
                      <a:gd name="T6" fmla="*/ 132 w 132"/>
                      <a:gd name="T7" fmla="*/ 59 h 59"/>
                      <a:gd name="T8" fmla="*/ 44 w 132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2"/>
                      <a:gd name="T16" fmla="*/ 0 h 59"/>
                      <a:gd name="T17" fmla="*/ 132 w 132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2" h="59">
                        <a:moveTo>
                          <a:pt x="44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43" y="0"/>
                          <a:pt x="69" y="25"/>
                          <a:pt x="88" y="59"/>
                        </a:cubicBezTo>
                        <a:cubicBezTo>
                          <a:pt x="132" y="59"/>
                          <a:pt x="132" y="59"/>
                          <a:pt x="132" y="59"/>
                        </a:cubicBezTo>
                        <a:cubicBezTo>
                          <a:pt x="113" y="25"/>
                          <a:pt x="88" y="0"/>
                          <a:pt x="44" y="0"/>
                        </a:cubicBez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332" name="Freeform 1236">
                    <a:extLst>
                      <a:ext uri="{FF2B5EF4-FFF2-40B4-BE49-F238E27FC236}">
                        <a16:creationId xmlns:a16="http://schemas.microsoft.com/office/drawing/2014/main" id="{C721A4B4-BA99-43CA-8225-C47D7049A62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4" y="3406"/>
                    <a:ext cx="332" cy="147"/>
                  </a:xfrm>
                  <a:custGeom>
                    <a:avLst/>
                    <a:gdLst>
                      <a:gd name="T0" fmla="*/ 47 w 133"/>
                      <a:gd name="T1" fmla="*/ 4 h 59"/>
                      <a:gd name="T2" fmla="*/ 133 w 133"/>
                      <a:gd name="T3" fmla="*/ 59 h 59"/>
                      <a:gd name="T4" fmla="*/ 133 w 133"/>
                      <a:gd name="T5" fmla="*/ 59 h 59"/>
                      <a:gd name="T6" fmla="*/ 45 w 133"/>
                      <a:gd name="T7" fmla="*/ 0 h 59"/>
                      <a:gd name="T8" fmla="*/ 0 w 133"/>
                      <a:gd name="T9" fmla="*/ 0 h 59"/>
                      <a:gd name="T10" fmla="*/ 26 w 133"/>
                      <a:gd name="T11" fmla="*/ 4 h 59"/>
                      <a:gd name="T12" fmla="*/ 47 w 133"/>
                      <a:gd name="T13" fmla="*/ 4 h 59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33"/>
                      <a:gd name="T22" fmla="*/ 0 h 59"/>
                      <a:gd name="T23" fmla="*/ 133 w 133"/>
                      <a:gd name="T24" fmla="*/ 59 h 59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33" h="59">
                        <a:moveTo>
                          <a:pt x="47" y="4"/>
                        </a:moveTo>
                        <a:cubicBezTo>
                          <a:pt x="89" y="4"/>
                          <a:pt x="114" y="28"/>
                          <a:pt x="133" y="59"/>
                        </a:cubicBezTo>
                        <a:cubicBezTo>
                          <a:pt x="133" y="59"/>
                          <a:pt x="133" y="59"/>
                          <a:pt x="133" y="59"/>
                        </a:cubicBezTo>
                        <a:cubicBezTo>
                          <a:pt x="114" y="26"/>
                          <a:pt x="89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0" y="0"/>
                          <a:pt x="18" y="2"/>
                          <a:pt x="26" y="4"/>
                        </a:cubicBezTo>
                        <a:lnTo>
                          <a:pt x="47" y="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333" name="Freeform 1237">
                    <a:extLst>
                      <a:ext uri="{FF2B5EF4-FFF2-40B4-BE49-F238E27FC236}">
                        <a16:creationId xmlns:a16="http://schemas.microsoft.com/office/drawing/2014/main" id="{8F1F7090-EDAE-4425-854C-7CFFA02487B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83" y="3783"/>
                    <a:ext cx="348" cy="188"/>
                  </a:xfrm>
                  <a:custGeom>
                    <a:avLst/>
                    <a:gdLst>
                      <a:gd name="T0" fmla="*/ 45 w 139"/>
                      <a:gd name="T1" fmla="*/ 0 h 75"/>
                      <a:gd name="T2" fmla="*/ 0 w 139"/>
                      <a:gd name="T3" fmla="*/ 0 h 75"/>
                      <a:gd name="T4" fmla="*/ 95 w 139"/>
                      <a:gd name="T5" fmla="*/ 75 h 75"/>
                      <a:gd name="T6" fmla="*/ 139 w 139"/>
                      <a:gd name="T7" fmla="*/ 75 h 75"/>
                      <a:gd name="T8" fmla="*/ 45 w 139"/>
                      <a:gd name="T9" fmla="*/ 0 h 7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9"/>
                      <a:gd name="T16" fmla="*/ 0 h 75"/>
                      <a:gd name="T17" fmla="*/ 139 w 139"/>
                      <a:gd name="T18" fmla="*/ 75 h 7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9" h="75">
                        <a:moveTo>
                          <a:pt x="45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20" y="42"/>
                          <a:pt x="45" y="75"/>
                          <a:pt x="95" y="75"/>
                        </a:cubicBezTo>
                        <a:cubicBezTo>
                          <a:pt x="139" y="75"/>
                          <a:pt x="139" y="75"/>
                          <a:pt x="139" y="75"/>
                        </a:cubicBezTo>
                        <a:cubicBezTo>
                          <a:pt x="90" y="75"/>
                          <a:pt x="65" y="42"/>
                          <a:pt x="45" y="0"/>
                        </a:cubicBez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334" name="Freeform 1238">
                    <a:extLst>
                      <a:ext uri="{FF2B5EF4-FFF2-40B4-BE49-F238E27FC236}">
                        <a16:creationId xmlns:a16="http://schemas.microsoft.com/office/drawing/2014/main" id="{2C7631B2-B2E5-48F2-92E8-FFD25B2C71B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7938" cap="flat">
                    <a:solidFill>
                      <a:srgbClr val="0066FF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335" name="Freeform 1239">
                    <a:extLst>
                      <a:ext uri="{FF2B5EF4-FFF2-40B4-BE49-F238E27FC236}">
                        <a16:creationId xmlns:a16="http://schemas.microsoft.com/office/drawing/2014/main" id="{9869D55B-02AF-46A7-8687-15788C383DD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4" y="3561"/>
                    <a:ext cx="107" cy="7"/>
                  </a:xfrm>
                  <a:custGeom>
                    <a:avLst/>
                    <a:gdLst>
                      <a:gd name="T0" fmla="*/ 0 w 107"/>
                      <a:gd name="T1" fmla="*/ 0 h 7"/>
                      <a:gd name="T2" fmla="*/ 104 w 107"/>
                      <a:gd name="T3" fmla="*/ 0 h 7"/>
                      <a:gd name="T4" fmla="*/ 107 w 107"/>
                      <a:gd name="T5" fmla="*/ 7 h 7"/>
                      <a:gd name="T6" fmla="*/ 5 w 107"/>
                      <a:gd name="T7" fmla="*/ 7 h 7"/>
                      <a:gd name="T8" fmla="*/ 0 w 107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7"/>
                      <a:gd name="T17" fmla="*/ 107 w 107"/>
                      <a:gd name="T18" fmla="*/ 7 h 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7">
                        <a:moveTo>
                          <a:pt x="0" y="0"/>
                        </a:moveTo>
                        <a:lnTo>
                          <a:pt x="104" y="0"/>
                        </a:lnTo>
                        <a:lnTo>
                          <a:pt x="107" y="7"/>
                        </a:lnTo>
                        <a:lnTo>
                          <a:pt x="5" y="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336" name="Freeform 1240">
                    <a:extLst>
                      <a:ext uri="{FF2B5EF4-FFF2-40B4-BE49-F238E27FC236}">
                        <a16:creationId xmlns:a16="http://schemas.microsoft.com/office/drawing/2014/main" id="{1EE602F9-4D37-4A00-A075-4A3C087CC67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91" y="3576"/>
                    <a:ext cx="107" cy="2"/>
                  </a:xfrm>
                  <a:custGeom>
                    <a:avLst/>
                    <a:gdLst>
                      <a:gd name="T0" fmla="*/ 0 w 107"/>
                      <a:gd name="T1" fmla="*/ 0 h 2"/>
                      <a:gd name="T2" fmla="*/ 105 w 107"/>
                      <a:gd name="T3" fmla="*/ 0 h 2"/>
                      <a:gd name="T4" fmla="*/ 107 w 107"/>
                      <a:gd name="T5" fmla="*/ 2 h 2"/>
                      <a:gd name="T6" fmla="*/ 3 w 107"/>
                      <a:gd name="T7" fmla="*/ 2 h 2"/>
                      <a:gd name="T8" fmla="*/ 0 w 107"/>
                      <a:gd name="T9" fmla="*/ 0 h 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2"/>
                      <a:gd name="T17" fmla="*/ 107 w 107"/>
                      <a:gd name="T18" fmla="*/ 2 h 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2">
                        <a:moveTo>
                          <a:pt x="0" y="0"/>
                        </a:moveTo>
                        <a:lnTo>
                          <a:pt x="105" y="0"/>
                        </a:lnTo>
                        <a:lnTo>
                          <a:pt x="107" y="2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337" name="Freeform 1241">
                    <a:extLst>
                      <a:ext uri="{FF2B5EF4-FFF2-40B4-BE49-F238E27FC236}">
                        <a16:creationId xmlns:a16="http://schemas.microsoft.com/office/drawing/2014/main" id="{2331F59E-6DC4-4CCC-97A2-E8C68385E60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8" y="3773"/>
                    <a:ext cx="110" cy="8"/>
                  </a:xfrm>
                  <a:custGeom>
                    <a:avLst/>
                    <a:gdLst>
                      <a:gd name="T0" fmla="*/ 110 w 110"/>
                      <a:gd name="T1" fmla="*/ 8 h 8"/>
                      <a:gd name="T2" fmla="*/ 5 w 110"/>
                      <a:gd name="T3" fmla="*/ 8 h 8"/>
                      <a:gd name="T4" fmla="*/ 0 w 110"/>
                      <a:gd name="T5" fmla="*/ 0 h 8"/>
                      <a:gd name="T6" fmla="*/ 105 w 110"/>
                      <a:gd name="T7" fmla="*/ 0 h 8"/>
                      <a:gd name="T8" fmla="*/ 110 w 110"/>
                      <a:gd name="T9" fmla="*/ 8 h 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0"/>
                      <a:gd name="T16" fmla="*/ 0 h 8"/>
                      <a:gd name="T17" fmla="*/ 110 w 110"/>
                      <a:gd name="T18" fmla="*/ 8 h 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0" h="8">
                        <a:moveTo>
                          <a:pt x="110" y="8"/>
                        </a:moveTo>
                        <a:lnTo>
                          <a:pt x="5" y="8"/>
                        </a:lnTo>
                        <a:lnTo>
                          <a:pt x="0" y="0"/>
                        </a:lnTo>
                        <a:lnTo>
                          <a:pt x="105" y="0"/>
                        </a:lnTo>
                        <a:lnTo>
                          <a:pt x="110" y="8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338" name="Freeform 1242">
                    <a:extLst>
                      <a:ext uri="{FF2B5EF4-FFF2-40B4-BE49-F238E27FC236}">
                        <a16:creationId xmlns:a16="http://schemas.microsoft.com/office/drawing/2014/main" id="{844E5524-BDBD-42E8-AA20-2936FD81928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6" y="3763"/>
                    <a:ext cx="105" cy="3"/>
                  </a:xfrm>
                  <a:custGeom>
                    <a:avLst/>
                    <a:gdLst>
                      <a:gd name="T0" fmla="*/ 105 w 105"/>
                      <a:gd name="T1" fmla="*/ 3 h 3"/>
                      <a:gd name="T2" fmla="*/ 2 w 105"/>
                      <a:gd name="T3" fmla="*/ 3 h 3"/>
                      <a:gd name="T4" fmla="*/ 0 w 105"/>
                      <a:gd name="T5" fmla="*/ 0 h 3"/>
                      <a:gd name="T6" fmla="*/ 102 w 105"/>
                      <a:gd name="T7" fmla="*/ 0 h 3"/>
                      <a:gd name="T8" fmla="*/ 105 w 105"/>
                      <a:gd name="T9" fmla="*/ 3 h 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5"/>
                      <a:gd name="T16" fmla="*/ 0 h 3"/>
                      <a:gd name="T17" fmla="*/ 105 w 105"/>
                      <a:gd name="T18" fmla="*/ 3 h 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5" h="3">
                        <a:moveTo>
                          <a:pt x="105" y="3"/>
                        </a:moveTo>
                        <a:lnTo>
                          <a:pt x="2" y="3"/>
                        </a:lnTo>
                        <a:lnTo>
                          <a:pt x="0" y="0"/>
                        </a:lnTo>
                        <a:lnTo>
                          <a:pt x="102" y="0"/>
                        </a:lnTo>
                        <a:lnTo>
                          <a:pt x="105" y="3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1317" name="Group 1243">
                  <a:extLst>
                    <a:ext uri="{FF2B5EF4-FFF2-40B4-BE49-F238E27FC236}">
                      <a16:creationId xmlns:a16="http://schemas.microsoft.com/office/drawing/2014/main" id="{BECF5C72-C5A7-4850-AA6E-3A9025D5DE61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 rot="-4350386">
                  <a:off x="1980" y="1488"/>
                  <a:ext cx="92" cy="56"/>
                  <a:chOff x="1054" y="3406"/>
                  <a:chExt cx="677" cy="565"/>
                </a:xfrm>
              </p:grpSpPr>
              <p:sp>
                <p:nvSpPr>
                  <p:cNvPr id="1321" name="Freeform 1244">
                    <a:extLst>
                      <a:ext uri="{FF2B5EF4-FFF2-40B4-BE49-F238E27FC236}">
                        <a16:creationId xmlns:a16="http://schemas.microsoft.com/office/drawing/2014/main" id="{05E99AC0-3173-4413-A191-3E569428440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322" name="Freeform 1245">
                    <a:extLst>
                      <a:ext uri="{FF2B5EF4-FFF2-40B4-BE49-F238E27FC236}">
                        <a16:creationId xmlns:a16="http://schemas.microsoft.com/office/drawing/2014/main" id="{75008E73-6220-4F77-B0E6-0B903995745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9" y="3408"/>
                    <a:ext cx="329" cy="148"/>
                  </a:xfrm>
                  <a:custGeom>
                    <a:avLst/>
                    <a:gdLst>
                      <a:gd name="T0" fmla="*/ 44 w 132"/>
                      <a:gd name="T1" fmla="*/ 0 h 59"/>
                      <a:gd name="T2" fmla="*/ 0 w 132"/>
                      <a:gd name="T3" fmla="*/ 0 h 59"/>
                      <a:gd name="T4" fmla="*/ 88 w 132"/>
                      <a:gd name="T5" fmla="*/ 59 h 59"/>
                      <a:gd name="T6" fmla="*/ 132 w 132"/>
                      <a:gd name="T7" fmla="*/ 59 h 59"/>
                      <a:gd name="T8" fmla="*/ 44 w 132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2"/>
                      <a:gd name="T16" fmla="*/ 0 h 59"/>
                      <a:gd name="T17" fmla="*/ 132 w 132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2" h="59">
                        <a:moveTo>
                          <a:pt x="44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43" y="0"/>
                          <a:pt x="69" y="25"/>
                          <a:pt x="88" y="59"/>
                        </a:cubicBezTo>
                        <a:cubicBezTo>
                          <a:pt x="132" y="59"/>
                          <a:pt x="132" y="59"/>
                          <a:pt x="132" y="59"/>
                        </a:cubicBezTo>
                        <a:cubicBezTo>
                          <a:pt x="113" y="25"/>
                          <a:pt x="88" y="0"/>
                          <a:pt x="44" y="0"/>
                        </a:cubicBez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323" name="Freeform 1246">
                    <a:extLst>
                      <a:ext uri="{FF2B5EF4-FFF2-40B4-BE49-F238E27FC236}">
                        <a16:creationId xmlns:a16="http://schemas.microsoft.com/office/drawing/2014/main" id="{9DEBBC6C-6EC9-4E1B-9160-998957F5B4E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4" y="3406"/>
                    <a:ext cx="332" cy="147"/>
                  </a:xfrm>
                  <a:custGeom>
                    <a:avLst/>
                    <a:gdLst>
                      <a:gd name="T0" fmla="*/ 47 w 133"/>
                      <a:gd name="T1" fmla="*/ 4 h 59"/>
                      <a:gd name="T2" fmla="*/ 133 w 133"/>
                      <a:gd name="T3" fmla="*/ 59 h 59"/>
                      <a:gd name="T4" fmla="*/ 133 w 133"/>
                      <a:gd name="T5" fmla="*/ 59 h 59"/>
                      <a:gd name="T6" fmla="*/ 45 w 133"/>
                      <a:gd name="T7" fmla="*/ 0 h 59"/>
                      <a:gd name="T8" fmla="*/ 0 w 133"/>
                      <a:gd name="T9" fmla="*/ 0 h 59"/>
                      <a:gd name="T10" fmla="*/ 26 w 133"/>
                      <a:gd name="T11" fmla="*/ 4 h 59"/>
                      <a:gd name="T12" fmla="*/ 47 w 133"/>
                      <a:gd name="T13" fmla="*/ 4 h 59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33"/>
                      <a:gd name="T22" fmla="*/ 0 h 59"/>
                      <a:gd name="T23" fmla="*/ 133 w 133"/>
                      <a:gd name="T24" fmla="*/ 59 h 59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33" h="59">
                        <a:moveTo>
                          <a:pt x="47" y="4"/>
                        </a:moveTo>
                        <a:cubicBezTo>
                          <a:pt x="89" y="4"/>
                          <a:pt x="114" y="28"/>
                          <a:pt x="133" y="59"/>
                        </a:cubicBezTo>
                        <a:cubicBezTo>
                          <a:pt x="133" y="59"/>
                          <a:pt x="133" y="59"/>
                          <a:pt x="133" y="59"/>
                        </a:cubicBezTo>
                        <a:cubicBezTo>
                          <a:pt x="114" y="26"/>
                          <a:pt x="89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0" y="0"/>
                          <a:pt x="18" y="2"/>
                          <a:pt x="26" y="4"/>
                        </a:cubicBezTo>
                        <a:lnTo>
                          <a:pt x="47" y="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324" name="Freeform 1247">
                    <a:extLst>
                      <a:ext uri="{FF2B5EF4-FFF2-40B4-BE49-F238E27FC236}">
                        <a16:creationId xmlns:a16="http://schemas.microsoft.com/office/drawing/2014/main" id="{90D5FD65-DC9F-4571-97FA-A09CD677273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83" y="3783"/>
                    <a:ext cx="348" cy="188"/>
                  </a:xfrm>
                  <a:custGeom>
                    <a:avLst/>
                    <a:gdLst>
                      <a:gd name="T0" fmla="*/ 45 w 139"/>
                      <a:gd name="T1" fmla="*/ 0 h 75"/>
                      <a:gd name="T2" fmla="*/ 0 w 139"/>
                      <a:gd name="T3" fmla="*/ 0 h 75"/>
                      <a:gd name="T4" fmla="*/ 95 w 139"/>
                      <a:gd name="T5" fmla="*/ 75 h 75"/>
                      <a:gd name="T6" fmla="*/ 139 w 139"/>
                      <a:gd name="T7" fmla="*/ 75 h 75"/>
                      <a:gd name="T8" fmla="*/ 45 w 139"/>
                      <a:gd name="T9" fmla="*/ 0 h 7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9"/>
                      <a:gd name="T16" fmla="*/ 0 h 75"/>
                      <a:gd name="T17" fmla="*/ 139 w 139"/>
                      <a:gd name="T18" fmla="*/ 75 h 7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9" h="75">
                        <a:moveTo>
                          <a:pt x="45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20" y="42"/>
                          <a:pt x="45" y="75"/>
                          <a:pt x="95" y="75"/>
                        </a:cubicBezTo>
                        <a:cubicBezTo>
                          <a:pt x="139" y="75"/>
                          <a:pt x="139" y="75"/>
                          <a:pt x="139" y="75"/>
                        </a:cubicBezTo>
                        <a:cubicBezTo>
                          <a:pt x="90" y="75"/>
                          <a:pt x="65" y="42"/>
                          <a:pt x="45" y="0"/>
                        </a:cubicBez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325" name="Freeform 1248">
                    <a:extLst>
                      <a:ext uri="{FF2B5EF4-FFF2-40B4-BE49-F238E27FC236}">
                        <a16:creationId xmlns:a16="http://schemas.microsoft.com/office/drawing/2014/main" id="{6A8CE97F-6B3A-49DD-82B2-9F97B3A843F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7938" cap="flat">
                    <a:solidFill>
                      <a:srgbClr val="0066FF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326" name="Freeform 1249">
                    <a:extLst>
                      <a:ext uri="{FF2B5EF4-FFF2-40B4-BE49-F238E27FC236}">
                        <a16:creationId xmlns:a16="http://schemas.microsoft.com/office/drawing/2014/main" id="{D61E8962-B7FA-4CC3-9FC2-287712524C0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4" y="3561"/>
                    <a:ext cx="107" cy="7"/>
                  </a:xfrm>
                  <a:custGeom>
                    <a:avLst/>
                    <a:gdLst>
                      <a:gd name="T0" fmla="*/ 0 w 107"/>
                      <a:gd name="T1" fmla="*/ 0 h 7"/>
                      <a:gd name="T2" fmla="*/ 104 w 107"/>
                      <a:gd name="T3" fmla="*/ 0 h 7"/>
                      <a:gd name="T4" fmla="*/ 107 w 107"/>
                      <a:gd name="T5" fmla="*/ 7 h 7"/>
                      <a:gd name="T6" fmla="*/ 5 w 107"/>
                      <a:gd name="T7" fmla="*/ 7 h 7"/>
                      <a:gd name="T8" fmla="*/ 0 w 107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7"/>
                      <a:gd name="T17" fmla="*/ 107 w 107"/>
                      <a:gd name="T18" fmla="*/ 7 h 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7">
                        <a:moveTo>
                          <a:pt x="0" y="0"/>
                        </a:moveTo>
                        <a:lnTo>
                          <a:pt x="104" y="0"/>
                        </a:lnTo>
                        <a:lnTo>
                          <a:pt x="107" y="7"/>
                        </a:lnTo>
                        <a:lnTo>
                          <a:pt x="5" y="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327" name="Freeform 1250">
                    <a:extLst>
                      <a:ext uri="{FF2B5EF4-FFF2-40B4-BE49-F238E27FC236}">
                        <a16:creationId xmlns:a16="http://schemas.microsoft.com/office/drawing/2014/main" id="{E06B6A4C-61C5-4CBB-BFC1-3BF6DB81277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91" y="3576"/>
                    <a:ext cx="107" cy="2"/>
                  </a:xfrm>
                  <a:custGeom>
                    <a:avLst/>
                    <a:gdLst>
                      <a:gd name="T0" fmla="*/ 0 w 107"/>
                      <a:gd name="T1" fmla="*/ 0 h 2"/>
                      <a:gd name="T2" fmla="*/ 105 w 107"/>
                      <a:gd name="T3" fmla="*/ 0 h 2"/>
                      <a:gd name="T4" fmla="*/ 107 w 107"/>
                      <a:gd name="T5" fmla="*/ 2 h 2"/>
                      <a:gd name="T6" fmla="*/ 3 w 107"/>
                      <a:gd name="T7" fmla="*/ 2 h 2"/>
                      <a:gd name="T8" fmla="*/ 0 w 107"/>
                      <a:gd name="T9" fmla="*/ 0 h 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2"/>
                      <a:gd name="T17" fmla="*/ 107 w 107"/>
                      <a:gd name="T18" fmla="*/ 2 h 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2">
                        <a:moveTo>
                          <a:pt x="0" y="0"/>
                        </a:moveTo>
                        <a:lnTo>
                          <a:pt x="105" y="0"/>
                        </a:lnTo>
                        <a:lnTo>
                          <a:pt x="107" y="2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328" name="Freeform 1251">
                    <a:extLst>
                      <a:ext uri="{FF2B5EF4-FFF2-40B4-BE49-F238E27FC236}">
                        <a16:creationId xmlns:a16="http://schemas.microsoft.com/office/drawing/2014/main" id="{16C8AA44-B7E8-4509-AC7D-7828D145EEB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8" y="3773"/>
                    <a:ext cx="110" cy="8"/>
                  </a:xfrm>
                  <a:custGeom>
                    <a:avLst/>
                    <a:gdLst>
                      <a:gd name="T0" fmla="*/ 110 w 110"/>
                      <a:gd name="T1" fmla="*/ 8 h 8"/>
                      <a:gd name="T2" fmla="*/ 5 w 110"/>
                      <a:gd name="T3" fmla="*/ 8 h 8"/>
                      <a:gd name="T4" fmla="*/ 0 w 110"/>
                      <a:gd name="T5" fmla="*/ 0 h 8"/>
                      <a:gd name="T6" fmla="*/ 105 w 110"/>
                      <a:gd name="T7" fmla="*/ 0 h 8"/>
                      <a:gd name="T8" fmla="*/ 110 w 110"/>
                      <a:gd name="T9" fmla="*/ 8 h 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0"/>
                      <a:gd name="T16" fmla="*/ 0 h 8"/>
                      <a:gd name="T17" fmla="*/ 110 w 110"/>
                      <a:gd name="T18" fmla="*/ 8 h 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0" h="8">
                        <a:moveTo>
                          <a:pt x="110" y="8"/>
                        </a:moveTo>
                        <a:lnTo>
                          <a:pt x="5" y="8"/>
                        </a:lnTo>
                        <a:lnTo>
                          <a:pt x="0" y="0"/>
                        </a:lnTo>
                        <a:lnTo>
                          <a:pt x="105" y="0"/>
                        </a:lnTo>
                        <a:lnTo>
                          <a:pt x="110" y="8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329" name="Freeform 1252">
                    <a:extLst>
                      <a:ext uri="{FF2B5EF4-FFF2-40B4-BE49-F238E27FC236}">
                        <a16:creationId xmlns:a16="http://schemas.microsoft.com/office/drawing/2014/main" id="{0F9877FD-A2BE-4942-98C7-3BF71FD662C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6" y="3763"/>
                    <a:ext cx="105" cy="3"/>
                  </a:xfrm>
                  <a:custGeom>
                    <a:avLst/>
                    <a:gdLst>
                      <a:gd name="T0" fmla="*/ 105 w 105"/>
                      <a:gd name="T1" fmla="*/ 3 h 3"/>
                      <a:gd name="T2" fmla="*/ 2 w 105"/>
                      <a:gd name="T3" fmla="*/ 3 h 3"/>
                      <a:gd name="T4" fmla="*/ 0 w 105"/>
                      <a:gd name="T5" fmla="*/ 0 h 3"/>
                      <a:gd name="T6" fmla="*/ 102 w 105"/>
                      <a:gd name="T7" fmla="*/ 0 h 3"/>
                      <a:gd name="T8" fmla="*/ 105 w 105"/>
                      <a:gd name="T9" fmla="*/ 3 h 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5"/>
                      <a:gd name="T16" fmla="*/ 0 h 3"/>
                      <a:gd name="T17" fmla="*/ 105 w 105"/>
                      <a:gd name="T18" fmla="*/ 3 h 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5" h="3">
                        <a:moveTo>
                          <a:pt x="105" y="3"/>
                        </a:moveTo>
                        <a:lnTo>
                          <a:pt x="2" y="3"/>
                        </a:lnTo>
                        <a:lnTo>
                          <a:pt x="0" y="0"/>
                        </a:lnTo>
                        <a:lnTo>
                          <a:pt x="102" y="0"/>
                        </a:lnTo>
                        <a:lnTo>
                          <a:pt x="105" y="3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1318" name="Group 1253">
                  <a:extLst>
                    <a:ext uri="{FF2B5EF4-FFF2-40B4-BE49-F238E27FC236}">
                      <a16:creationId xmlns:a16="http://schemas.microsoft.com/office/drawing/2014/main" id="{2C6B1146-3F8C-481F-ADAD-B311417AF33D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 rot="-4350386">
                  <a:off x="2050" y="1270"/>
                  <a:ext cx="90" cy="55"/>
                  <a:chOff x="480" y="3413"/>
                  <a:chExt cx="673" cy="560"/>
                </a:xfrm>
              </p:grpSpPr>
              <p:sp>
                <p:nvSpPr>
                  <p:cNvPr id="1319" name="Freeform 1254">
                    <a:extLst>
                      <a:ext uri="{FF2B5EF4-FFF2-40B4-BE49-F238E27FC236}">
                        <a16:creationId xmlns:a16="http://schemas.microsoft.com/office/drawing/2014/main" id="{E6D95778-A5CC-464E-BDBA-4B66B9E6ED6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320" name="Freeform 1255">
                    <a:extLst>
                      <a:ext uri="{FF2B5EF4-FFF2-40B4-BE49-F238E27FC236}">
                        <a16:creationId xmlns:a16="http://schemas.microsoft.com/office/drawing/2014/main" id="{01D6D704-F696-4C54-8D50-EF3EC474F82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7938" cap="flat">
                    <a:solidFill>
                      <a:srgbClr val="343434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</p:grpSp>
          <p:grpSp>
            <p:nvGrpSpPr>
              <p:cNvPr id="1182" name="Group 1256">
                <a:extLst>
                  <a:ext uri="{FF2B5EF4-FFF2-40B4-BE49-F238E27FC236}">
                    <a16:creationId xmlns:a16="http://schemas.microsoft.com/office/drawing/2014/main" id="{A1705AD5-31C9-4BFB-9EC7-811A8EA0660D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2971" y="1707"/>
                <a:ext cx="155" cy="373"/>
                <a:chOff x="932" y="1304"/>
                <a:chExt cx="141" cy="338"/>
              </a:xfrm>
            </p:grpSpPr>
            <p:grpSp>
              <p:nvGrpSpPr>
                <p:cNvPr id="1279" name="Group 1257">
                  <a:extLst>
                    <a:ext uri="{FF2B5EF4-FFF2-40B4-BE49-F238E27FC236}">
                      <a16:creationId xmlns:a16="http://schemas.microsoft.com/office/drawing/2014/main" id="{596D3906-04F5-4577-9DE7-FF777E7B4B73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1006" y="1315"/>
                  <a:ext cx="78" cy="56"/>
                  <a:chOff x="1054" y="3406"/>
                  <a:chExt cx="677" cy="565"/>
                </a:xfrm>
              </p:grpSpPr>
              <p:sp>
                <p:nvSpPr>
                  <p:cNvPr id="1306" name="Freeform 1258">
                    <a:extLst>
                      <a:ext uri="{FF2B5EF4-FFF2-40B4-BE49-F238E27FC236}">
                        <a16:creationId xmlns:a16="http://schemas.microsoft.com/office/drawing/2014/main" id="{A3B9C0EB-741E-40AB-9AFF-6744BBFB0B1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307" name="Freeform 1259">
                    <a:extLst>
                      <a:ext uri="{FF2B5EF4-FFF2-40B4-BE49-F238E27FC236}">
                        <a16:creationId xmlns:a16="http://schemas.microsoft.com/office/drawing/2014/main" id="{380CA028-88DD-46C3-9093-5491275B291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9" y="3408"/>
                    <a:ext cx="329" cy="148"/>
                  </a:xfrm>
                  <a:custGeom>
                    <a:avLst/>
                    <a:gdLst>
                      <a:gd name="T0" fmla="*/ 44 w 132"/>
                      <a:gd name="T1" fmla="*/ 0 h 59"/>
                      <a:gd name="T2" fmla="*/ 0 w 132"/>
                      <a:gd name="T3" fmla="*/ 0 h 59"/>
                      <a:gd name="T4" fmla="*/ 88 w 132"/>
                      <a:gd name="T5" fmla="*/ 59 h 59"/>
                      <a:gd name="T6" fmla="*/ 132 w 132"/>
                      <a:gd name="T7" fmla="*/ 59 h 59"/>
                      <a:gd name="T8" fmla="*/ 44 w 132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2"/>
                      <a:gd name="T16" fmla="*/ 0 h 59"/>
                      <a:gd name="T17" fmla="*/ 132 w 132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2" h="59">
                        <a:moveTo>
                          <a:pt x="44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43" y="0"/>
                          <a:pt x="69" y="25"/>
                          <a:pt x="88" y="59"/>
                        </a:cubicBezTo>
                        <a:cubicBezTo>
                          <a:pt x="132" y="59"/>
                          <a:pt x="132" y="59"/>
                          <a:pt x="132" y="59"/>
                        </a:cubicBezTo>
                        <a:cubicBezTo>
                          <a:pt x="113" y="25"/>
                          <a:pt x="88" y="0"/>
                          <a:pt x="44" y="0"/>
                        </a:cubicBez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308" name="Freeform 1260">
                    <a:extLst>
                      <a:ext uri="{FF2B5EF4-FFF2-40B4-BE49-F238E27FC236}">
                        <a16:creationId xmlns:a16="http://schemas.microsoft.com/office/drawing/2014/main" id="{8ABDDAF4-13F0-42D8-93BD-AEA96CB8C8D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4" y="3406"/>
                    <a:ext cx="332" cy="147"/>
                  </a:xfrm>
                  <a:custGeom>
                    <a:avLst/>
                    <a:gdLst>
                      <a:gd name="T0" fmla="*/ 47 w 133"/>
                      <a:gd name="T1" fmla="*/ 4 h 59"/>
                      <a:gd name="T2" fmla="*/ 133 w 133"/>
                      <a:gd name="T3" fmla="*/ 59 h 59"/>
                      <a:gd name="T4" fmla="*/ 133 w 133"/>
                      <a:gd name="T5" fmla="*/ 59 h 59"/>
                      <a:gd name="T6" fmla="*/ 45 w 133"/>
                      <a:gd name="T7" fmla="*/ 0 h 59"/>
                      <a:gd name="T8" fmla="*/ 0 w 133"/>
                      <a:gd name="T9" fmla="*/ 0 h 59"/>
                      <a:gd name="T10" fmla="*/ 26 w 133"/>
                      <a:gd name="T11" fmla="*/ 4 h 59"/>
                      <a:gd name="T12" fmla="*/ 47 w 133"/>
                      <a:gd name="T13" fmla="*/ 4 h 59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33"/>
                      <a:gd name="T22" fmla="*/ 0 h 59"/>
                      <a:gd name="T23" fmla="*/ 133 w 133"/>
                      <a:gd name="T24" fmla="*/ 59 h 59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33" h="59">
                        <a:moveTo>
                          <a:pt x="47" y="4"/>
                        </a:moveTo>
                        <a:cubicBezTo>
                          <a:pt x="89" y="4"/>
                          <a:pt x="114" y="28"/>
                          <a:pt x="133" y="59"/>
                        </a:cubicBezTo>
                        <a:cubicBezTo>
                          <a:pt x="133" y="59"/>
                          <a:pt x="133" y="59"/>
                          <a:pt x="133" y="59"/>
                        </a:cubicBezTo>
                        <a:cubicBezTo>
                          <a:pt x="114" y="26"/>
                          <a:pt x="89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0" y="0"/>
                          <a:pt x="18" y="2"/>
                          <a:pt x="26" y="4"/>
                        </a:cubicBezTo>
                        <a:lnTo>
                          <a:pt x="47" y="4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309" name="Freeform 1261">
                    <a:extLst>
                      <a:ext uri="{FF2B5EF4-FFF2-40B4-BE49-F238E27FC236}">
                        <a16:creationId xmlns:a16="http://schemas.microsoft.com/office/drawing/2014/main" id="{F3F940FB-DA4E-48BA-9D85-01027713830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83" y="3783"/>
                    <a:ext cx="348" cy="188"/>
                  </a:xfrm>
                  <a:custGeom>
                    <a:avLst/>
                    <a:gdLst>
                      <a:gd name="T0" fmla="*/ 45 w 139"/>
                      <a:gd name="T1" fmla="*/ 0 h 75"/>
                      <a:gd name="T2" fmla="*/ 0 w 139"/>
                      <a:gd name="T3" fmla="*/ 0 h 75"/>
                      <a:gd name="T4" fmla="*/ 95 w 139"/>
                      <a:gd name="T5" fmla="*/ 75 h 75"/>
                      <a:gd name="T6" fmla="*/ 139 w 139"/>
                      <a:gd name="T7" fmla="*/ 75 h 75"/>
                      <a:gd name="T8" fmla="*/ 45 w 139"/>
                      <a:gd name="T9" fmla="*/ 0 h 7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9"/>
                      <a:gd name="T16" fmla="*/ 0 h 75"/>
                      <a:gd name="T17" fmla="*/ 139 w 139"/>
                      <a:gd name="T18" fmla="*/ 75 h 7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9" h="75">
                        <a:moveTo>
                          <a:pt x="45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20" y="42"/>
                          <a:pt x="45" y="75"/>
                          <a:pt x="95" y="75"/>
                        </a:cubicBezTo>
                        <a:cubicBezTo>
                          <a:pt x="139" y="75"/>
                          <a:pt x="139" y="75"/>
                          <a:pt x="139" y="75"/>
                        </a:cubicBezTo>
                        <a:cubicBezTo>
                          <a:pt x="90" y="75"/>
                          <a:pt x="65" y="42"/>
                          <a:pt x="45" y="0"/>
                        </a:cubicBez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310" name="Freeform 1262">
                    <a:extLst>
                      <a:ext uri="{FF2B5EF4-FFF2-40B4-BE49-F238E27FC236}">
                        <a16:creationId xmlns:a16="http://schemas.microsoft.com/office/drawing/2014/main" id="{DCF45DC6-D88C-415D-A535-1460B29FB3E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7938" cap="flat">
                    <a:solidFill>
                      <a:srgbClr val="343434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311" name="Freeform 1263">
                    <a:extLst>
                      <a:ext uri="{FF2B5EF4-FFF2-40B4-BE49-F238E27FC236}">
                        <a16:creationId xmlns:a16="http://schemas.microsoft.com/office/drawing/2014/main" id="{0D6B28DA-BB4C-4B7F-A20D-9E6ADB01087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4" y="3561"/>
                    <a:ext cx="107" cy="7"/>
                  </a:xfrm>
                  <a:custGeom>
                    <a:avLst/>
                    <a:gdLst>
                      <a:gd name="T0" fmla="*/ 0 w 107"/>
                      <a:gd name="T1" fmla="*/ 0 h 7"/>
                      <a:gd name="T2" fmla="*/ 104 w 107"/>
                      <a:gd name="T3" fmla="*/ 0 h 7"/>
                      <a:gd name="T4" fmla="*/ 107 w 107"/>
                      <a:gd name="T5" fmla="*/ 7 h 7"/>
                      <a:gd name="T6" fmla="*/ 5 w 107"/>
                      <a:gd name="T7" fmla="*/ 7 h 7"/>
                      <a:gd name="T8" fmla="*/ 0 w 107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7"/>
                      <a:gd name="T17" fmla="*/ 107 w 107"/>
                      <a:gd name="T18" fmla="*/ 7 h 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7">
                        <a:moveTo>
                          <a:pt x="0" y="0"/>
                        </a:moveTo>
                        <a:lnTo>
                          <a:pt x="104" y="0"/>
                        </a:lnTo>
                        <a:lnTo>
                          <a:pt x="107" y="7"/>
                        </a:lnTo>
                        <a:lnTo>
                          <a:pt x="5" y="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312" name="Freeform 1264">
                    <a:extLst>
                      <a:ext uri="{FF2B5EF4-FFF2-40B4-BE49-F238E27FC236}">
                        <a16:creationId xmlns:a16="http://schemas.microsoft.com/office/drawing/2014/main" id="{FFBB0CF2-8698-47CC-90CB-D33224545BB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91" y="3576"/>
                    <a:ext cx="107" cy="2"/>
                  </a:xfrm>
                  <a:custGeom>
                    <a:avLst/>
                    <a:gdLst>
                      <a:gd name="T0" fmla="*/ 0 w 107"/>
                      <a:gd name="T1" fmla="*/ 0 h 2"/>
                      <a:gd name="T2" fmla="*/ 105 w 107"/>
                      <a:gd name="T3" fmla="*/ 0 h 2"/>
                      <a:gd name="T4" fmla="*/ 107 w 107"/>
                      <a:gd name="T5" fmla="*/ 2 h 2"/>
                      <a:gd name="T6" fmla="*/ 3 w 107"/>
                      <a:gd name="T7" fmla="*/ 2 h 2"/>
                      <a:gd name="T8" fmla="*/ 0 w 107"/>
                      <a:gd name="T9" fmla="*/ 0 h 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2"/>
                      <a:gd name="T17" fmla="*/ 107 w 107"/>
                      <a:gd name="T18" fmla="*/ 2 h 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2">
                        <a:moveTo>
                          <a:pt x="0" y="0"/>
                        </a:moveTo>
                        <a:lnTo>
                          <a:pt x="105" y="0"/>
                        </a:lnTo>
                        <a:lnTo>
                          <a:pt x="107" y="2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313" name="Freeform 1265">
                    <a:extLst>
                      <a:ext uri="{FF2B5EF4-FFF2-40B4-BE49-F238E27FC236}">
                        <a16:creationId xmlns:a16="http://schemas.microsoft.com/office/drawing/2014/main" id="{5DC1A957-B292-4294-BA7C-F7E2420B758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8" y="3773"/>
                    <a:ext cx="110" cy="8"/>
                  </a:xfrm>
                  <a:custGeom>
                    <a:avLst/>
                    <a:gdLst>
                      <a:gd name="T0" fmla="*/ 110 w 110"/>
                      <a:gd name="T1" fmla="*/ 8 h 8"/>
                      <a:gd name="T2" fmla="*/ 5 w 110"/>
                      <a:gd name="T3" fmla="*/ 8 h 8"/>
                      <a:gd name="T4" fmla="*/ 0 w 110"/>
                      <a:gd name="T5" fmla="*/ 0 h 8"/>
                      <a:gd name="T6" fmla="*/ 105 w 110"/>
                      <a:gd name="T7" fmla="*/ 0 h 8"/>
                      <a:gd name="T8" fmla="*/ 110 w 110"/>
                      <a:gd name="T9" fmla="*/ 8 h 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0"/>
                      <a:gd name="T16" fmla="*/ 0 h 8"/>
                      <a:gd name="T17" fmla="*/ 110 w 110"/>
                      <a:gd name="T18" fmla="*/ 8 h 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0" h="8">
                        <a:moveTo>
                          <a:pt x="110" y="8"/>
                        </a:moveTo>
                        <a:lnTo>
                          <a:pt x="5" y="8"/>
                        </a:lnTo>
                        <a:lnTo>
                          <a:pt x="0" y="0"/>
                        </a:lnTo>
                        <a:lnTo>
                          <a:pt x="105" y="0"/>
                        </a:lnTo>
                        <a:lnTo>
                          <a:pt x="110" y="8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314" name="Freeform 1266">
                    <a:extLst>
                      <a:ext uri="{FF2B5EF4-FFF2-40B4-BE49-F238E27FC236}">
                        <a16:creationId xmlns:a16="http://schemas.microsoft.com/office/drawing/2014/main" id="{EBAB2363-19C6-4080-8422-C36D563F275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6" y="3763"/>
                    <a:ext cx="105" cy="3"/>
                  </a:xfrm>
                  <a:custGeom>
                    <a:avLst/>
                    <a:gdLst>
                      <a:gd name="T0" fmla="*/ 105 w 105"/>
                      <a:gd name="T1" fmla="*/ 3 h 3"/>
                      <a:gd name="T2" fmla="*/ 2 w 105"/>
                      <a:gd name="T3" fmla="*/ 3 h 3"/>
                      <a:gd name="T4" fmla="*/ 0 w 105"/>
                      <a:gd name="T5" fmla="*/ 0 h 3"/>
                      <a:gd name="T6" fmla="*/ 102 w 105"/>
                      <a:gd name="T7" fmla="*/ 0 h 3"/>
                      <a:gd name="T8" fmla="*/ 105 w 105"/>
                      <a:gd name="T9" fmla="*/ 3 h 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5"/>
                      <a:gd name="T16" fmla="*/ 0 h 3"/>
                      <a:gd name="T17" fmla="*/ 105 w 105"/>
                      <a:gd name="T18" fmla="*/ 3 h 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5" h="3">
                        <a:moveTo>
                          <a:pt x="105" y="3"/>
                        </a:moveTo>
                        <a:lnTo>
                          <a:pt x="2" y="3"/>
                        </a:lnTo>
                        <a:lnTo>
                          <a:pt x="0" y="0"/>
                        </a:lnTo>
                        <a:lnTo>
                          <a:pt x="102" y="0"/>
                        </a:lnTo>
                        <a:lnTo>
                          <a:pt x="105" y="3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1280" name="Group 1267">
                  <a:extLst>
                    <a:ext uri="{FF2B5EF4-FFF2-40B4-BE49-F238E27FC236}">
                      <a16:creationId xmlns:a16="http://schemas.microsoft.com/office/drawing/2014/main" id="{31E91161-F642-4C07-9057-BBE211A62947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984" y="1380"/>
                  <a:ext cx="79" cy="56"/>
                  <a:chOff x="480" y="3413"/>
                  <a:chExt cx="673" cy="560"/>
                </a:xfrm>
              </p:grpSpPr>
              <p:sp>
                <p:nvSpPr>
                  <p:cNvPr id="1304" name="Freeform 1268">
                    <a:extLst>
                      <a:ext uri="{FF2B5EF4-FFF2-40B4-BE49-F238E27FC236}">
                        <a16:creationId xmlns:a16="http://schemas.microsoft.com/office/drawing/2014/main" id="{7BA92AAE-2D60-4FB9-8768-FA668B6DFED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305" name="Freeform 1269">
                    <a:extLst>
                      <a:ext uri="{FF2B5EF4-FFF2-40B4-BE49-F238E27FC236}">
                        <a16:creationId xmlns:a16="http://schemas.microsoft.com/office/drawing/2014/main" id="{72723DB2-7DF8-46C1-A5BF-23D013348B1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7938" cap="flat">
                    <a:solidFill>
                      <a:srgbClr val="FF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1281" name="Group 1270">
                  <a:extLst>
                    <a:ext uri="{FF2B5EF4-FFF2-40B4-BE49-F238E27FC236}">
                      <a16:creationId xmlns:a16="http://schemas.microsoft.com/office/drawing/2014/main" id="{5DD8A74B-EFDE-475B-A2AF-BCD665563A05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963" y="1443"/>
                  <a:ext cx="79" cy="56"/>
                  <a:chOff x="1054" y="3406"/>
                  <a:chExt cx="677" cy="565"/>
                </a:xfrm>
              </p:grpSpPr>
              <p:sp>
                <p:nvSpPr>
                  <p:cNvPr id="1295" name="Freeform 1271">
                    <a:extLst>
                      <a:ext uri="{FF2B5EF4-FFF2-40B4-BE49-F238E27FC236}">
                        <a16:creationId xmlns:a16="http://schemas.microsoft.com/office/drawing/2014/main" id="{C0666492-DE68-4101-B645-C4A11083D3D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296" name="Freeform 1272">
                    <a:extLst>
                      <a:ext uri="{FF2B5EF4-FFF2-40B4-BE49-F238E27FC236}">
                        <a16:creationId xmlns:a16="http://schemas.microsoft.com/office/drawing/2014/main" id="{E6C9825C-050E-42FE-AAF5-252C893D4E0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9" y="3408"/>
                    <a:ext cx="329" cy="148"/>
                  </a:xfrm>
                  <a:custGeom>
                    <a:avLst/>
                    <a:gdLst>
                      <a:gd name="T0" fmla="*/ 44 w 132"/>
                      <a:gd name="T1" fmla="*/ 0 h 59"/>
                      <a:gd name="T2" fmla="*/ 0 w 132"/>
                      <a:gd name="T3" fmla="*/ 0 h 59"/>
                      <a:gd name="T4" fmla="*/ 88 w 132"/>
                      <a:gd name="T5" fmla="*/ 59 h 59"/>
                      <a:gd name="T6" fmla="*/ 132 w 132"/>
                      <a:gd name="T7" fmla="*/ 59 h 59"/>
                      <a:gd name="T8" fmla="*/ 44 w 132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2"/>
                      <a:gd name="T16" fmla="*/ 0 h 59"/>
                      <a:gd name="T17" fmla="*/ 132 w 132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2" h="59">
                        <a:moveTo>
                          <a:pt x="44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43" y="0"/>
                          <a:pt x="69" y="25"/>
                          <a:pt x="88" y="59"/>
                        </a:cubicBezTo>
                        <a:cubicBezTo>
                          <a:pt x="132" y="59"/>
                          <a:pt x="132" y="59"/>
                          <a:pt x="132" y="59"/>
                        </a:cubicBezTo>
                        <a:cubicBezTo>
                          <a:pt x="113" y="25"/>
                          <a:pt x="88" y="0"/>
                          <a:pt x="44" y="0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297" name="Freeform 1273">
                    <a:extLst>
                      <a:ext uri="{FF2B5EF4-FFF2-40B4-BE49-F238E27FC236}">
                        <a16:creationId xmlns:a16="http://schemas.microsoft.com/office/drawing/2014/main" id="{CA573651-D78E-4B68-8B01-325EA991BD0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4" y="3406"/>
                    <a:ext cx="332" cy="147"/>
                  </a:xfrm>
                  <a:custGeom>
                    <a:avLst/>
                    <a:gdLst>
                      <a:gd name="T0" fmla="*/ 47 w 133"/>
                      <a:gd name="T1" fmla="*/ 4 h 59"/>
                      <a:gd name="T2" fmla="*/ 133 w 133"/>
                      <a:gd name="T3" fmla="*/ 59 h 59"/>
                      <a:gd name="T4" fmla="*/ 133 w 133"/>
                      <a:gd name="T5" fmla="*/ 59 h 59"/>
                      <a:gd name="T6" fmla="*/ 45 w 133"/>
                      <a:gd name="T7" fmla="*/ 0 h 59"/>
                      <a:gd name="T8" fmla="*/ 0 w 133"/>
                      <a:gd name="T9" fmla="*/ 0 h 59"/>
                      <a:gd name="T10" fmla="*/ 26 w 133"/>
                      <a:gd name="T11" fmla="*/ 4 h 59"/>
                      <a:gd name="T12" fmla="*/ 47 w 133"/>
                      <a:gd name="T13" fmla="*/ 4 h 59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33"/>
                      <a:gd name="T22" fmla="*/ 0 h 59"/>
                      <a:gd name="T23" fmla="*/ 133 w 133"/>
                      <a:gd name="T24" fmla="*/ 59 h 59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33" h="59">
                        <a:moveTo>
                          <a:pt x="47" y="4"/>
                        </a:moveTo>
                        <a:cubicBezTo>
                          <a:pt x="89" y="4"/>
                          <a:pt x="114" y="28"/>
                          <a:pt x="133" y="59"/>
                        </a:cubicBezTo>
                        <a:cubicBezTo>
                          <a:pt x="133" y="59"/>
                          <a:pt x="133" y="59"/>
                          <a:pt x="133" y="59"/>
                        </a:cubicBezTo>
                        <a:cubicBezTo>
                          <a:pt x="114" y="26"/>
                          <a:pt x="89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0" y="0"/>
                          <a:pt x="18" y="2"/>
                          <a:pt x="26" y="4"/>
                        </a:cubicBezTo>
                        <a:lnTo>
                          <a:pt x="47" y="4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298" name="Freeform 1274">
                    <a:extLst>
                      <a:ext uri="{FF2B5EF4-FFF2-40B4-BE49-F238E27FC236}">
                        <a16:creationId xmlns:a16="http://schemas.microsoft.com/office/drawing/2014/main" id="{DD0E5B6C-A551-4A01-988E-94C503400A4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83" y="3783"/>
                    <a:ext cx="348" cy="188"/>
                  </a:xfrm>
                  <a:custGeom>
                    <a:avLst/>
                    <a:gdLst>
                      <a:gd name="T0" fmla="*/ 45 w 139"/>
                      <a:gd name="T1" fmla="*/ 0 h 75"/>
                      <a:gd name="T2" fmla="*/ 0 w 139"/>
                      <a:gd name="T3" fmla="*/ 0 h 75"/>
                      <a:gd name="T4" fmla="*/ 95 w 139"/>
                      <a:gd name="T5" fmla="*/ 75 h 75"/>
                      <a:gd name="T6" fmla="*/ 139 w 139"/>
                      <a:gd name="T7" fmla="*/ 75 h 75"/>
                      <a:gd name="T8" fmla="*/ 45 w 139"/>
                      <a:gd name="T9" fmla="*/ 0 h 7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9"/>
                      <a:gd name="T16" fmla="*/ 0 h 75"/>
                      <a:gd name="T17" fmla="*/ 139 w 139"/>
                      <a:gd name="T18" fmla="*/ 75 h 7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9" h="75">
                        <a:moveTo>
                          <a:pt x="45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20" y="42"/>
                          <a:pt x="45" y="75"/>
                          <a:pt x="95" y="75"/>
                        </a:cubicBezTo>
                        <a:cubicBezTo>
                          <a:pt x="139" y="75"/>
                          <a:pt x="139" y="75"/>
                          <a:pt x="139" y="75"/>
                        </a:cubicBezTo>
                        <a:cubicBezTo>
                          <a:pt x="90" y="75"/>
                          <a:pt x="65" y="42"/>
                          <a:pt x="45" y="0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299" name="Freeform 1275">
                    <a:extLst>
                      <a:ext uri="{FF2B5EF4-FFF2-40B4-BE49-F238E27FC236}">
                        <a16:creationId xmlns:a16="http://schemas.microsoft.com/office/drawing/2014/main" id="{800A85FA-0462-4139-B79D-B6DEB69BD82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7938" cap="flat">
                    <a:solidFill>
                      <a:srgbClr val="FF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300" name="Freeform 1276">
                    <a:extLst>
                      <a:ext uri="{FF2B5EF4-FFF2-40B4-BE49-F238E27FC236}">
                        <a16:creationId xmlns:a16="http://schemas.microsoft.com/office/drawing/2014/main" id="{E9947A2F-F0E3-4ED2-9F84-741F98DBC64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4" y="3561"/>
                    <a:ext cx="107" cy="7"/>
                  </a:xfrm>
                  <a:custGeom>
                    <a:avLst/>
                    <a:gdLst>
                      <a:gd name="T0" fmla="*/ 0 w 107"/>
                      <a:gd name="T1" fmla="*/ 0 h 7"/>
                      <a:gd name="T2" fmla="*/ 104 w 107"/>
                      <a:gd name="T3" fmla="*/ 0 h 7"/>
                      <a:gd name="T4" fmla="*/ 107 w 107"/>
                      <a:gd name="T5" fmla="*/ 7 h 7"/>
                      <a:gd name="T6" fmla="*/ 5 w 107"/>
                      <a:gd name="T7" fmla="*/ 7 h 7"/>
                      <a:gd name="T8" fmla="*/ 0 w 107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7"/>
                      <a:gd name="T17" fmla="*/ 107 w 107"/>
                      <a:gd name="T18" fmla="*/ 7 h 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7">
                        <a:moveTo>
                          <a:pt x="0" y="0"/>
                        </a:moveTo>
                        <a:lnTo>
                          <a:pt x="104" y="0"/>
                        </a:lnTo>
                        <a:lnTo>
                          <a:pt x="107" y="7"/>
                        </a:lnTo>
                        <a:lnTo>
                          <a:pt x="5" y="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301" name="Freeform 1277">
                    <a:extLst>
                      <a:ext uri="{FF2B5EF4-FFF2-40B4-BE49-F238E27FC236}">
                        <a16:creationId xmlns:a16="http://schemas.microsoft.com/office/drawing/2014/main" id="{D8A193E9-5972-4EE8-9E01-78F6DFEE21D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91" y="3576"/>
                    <a:ext cx="107" cy="2"/>
                  </a:xfrm>
                  <a:custGeom>
                    <a:avLst/>
                    <a:gdLst>
                      <a:gd name="T0" fmla="*/ 0 w 107"/>
                      <a:gd name="T1" fmla="*/ 0 h 2"/>
                      <a:gd name="T2" fmla="*/ 105 w 107"/>
                      <a:gd name="T3" fmla="*/ 0 h 2"/>
                      <a:gd name="T4" fmla="*/ 107 w 107"/>
                      <a:gd name="T5" fmla="*/ 2 h 2"/>
                      <a:gd name="T6" fmla="*/ 3 w 107"/>
                      <a:gd name="T7" fmla="*/ 2 h 2"/>
                      <a:gd name="T8" fmla="*/ 0 w 107"/>
                      <a:gd name="T9" fmla="*/ 0 h 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2"/>
                      <a:gd name="T17" fmla="*/ 107 w 107"/>
                      <a:gd name="T18" fmla="*/ 2 h 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2">
                        <a:moveTo>
                          <a:pt x="0" y="0"/>
                        </a:moveTo>
                        <a:lnTo>
                          <a:pt x="105" y="0"/>
                        </a:lnTo>
                        <a:lnTo>
                          <a:pt x="107" y="2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302" name="Freeform 1278">
                    <a:extLst>
                      <a:ext uri="{FF2B5EF4-FFF2-40B4-BE49-F238E27FC236}">
                        <a16:creationId xmlns:a16="http://schemas.microsoft.com/office/drawing/2014/main" id="{DE5F693D-5DBC-422B-A12F-4F4135DB286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8" y="3773"/>
                    <a:ext cx="110" cy="8"/>
                  </a:xfrm>
                  <a:custGeom>
                    <a:avLst/>
                    <a:gdLst>
                      <a:gd name="T0" fmla="*/ 110 w 110"/>
                      <a:gd name="T1" fmla="*/ 8 h 8"/>
                      <a:gd name="T2" fmla="*/ 5 w 110"/>
                      <a:gd name="T3" fmla="*/ 8 h 8"/>
                      <a:gd name="T4" fmla="*/ 0 w 110"/>
                      <a:gd name="T5" fmla="*/ 0 h 8"/>
                      <a:gd name="T6" fmla="*/ 105 w 110"/>
                      <a:gd name="T7" fmla="*/ 0 h 8"/>
                      <a:gd name="T8" fmla="*/ 110 w 110"/>
                      <a:gd name="T9" fmla="*/ 8 h 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0"/>
                      <a:gd name="T16" fmla="*/ 0 h 8"/>
                      <a:gd name="T17" fmla="*/ 110 w 110"/>
                      <a:gd name="T18" fmla="*/ 8 h 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0" h="8">
                        <a:moveTo>
                          <a:pt x="110" y="8"/>
                        </a:moveTo>
                        <a:lnTo>
                          <a:pt x="5" y="8"/>
                        </a:lnTo>
                        <a:lnTo>
                          <a:pt x="0" y="0"/>
                        </a:lnTo>
                        <a:lnTo>
                          <a:pt x="105" y="0"/>
                        </a:lnTo>
                        <a:lnTo>
                          <a:pt x="110" y="8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303" name="Freeform 1279">
                    <a:extLst>
                      <a:ext uri="{FF2B5EF4-FFF2-40B4-BE49-F238E27FC236}">
                        <a16:creationId xmlns:a16="http://schemas.microsoft.com/office/drawing/2014/main" id="{68821F3B-CE15-456C-82B6-9D9EEBB574A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6" y="3763"/>
                    <a:ext cx="105" cy="3"/>
                  </a:xfrm>
                  <a:custGeom>
                    <a:avLst/>
                    <a:gdLst>
                      <a:gd name="T0" fmla="*/ 105 w 105"/>
                      <a:gd name="T1" fmla="*/ 3 h 3"/>
                      <a:gd name="T2" fmla="*/ 2 w 105"/>
                      <a:gd name="T3" fmla="*/ 3 h 3"/>
                      <a:gd name="T4" fmla="*/ 0 w 105"/>
                      <a:gd name="T5" fmla="*/ 0 h 3"/>
                      <a:gd name="T6" fmla="*/ 102 w 105"/>
                      <a:gd name="T7" fmla="*/ 0 h 3"/>
                      <a:gd name="T8" fmla="*/ 105 w 105"/>
                      <a:gd name="T9" fmla="*/ 3 h 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5"/>
                      <a:gd name="T16" fmla="*/ 0 h 3"/>
                      <a:gd name="T17" fmla="*/ 105 w 105"/>
                      <a:gd name="T18" fmla="*/ 3 h 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5" h="3">
                        <a:moveTo>
                          <a:pt x="105" y="3"/>
                        </a:moveTo>
                        <a:lnTo>
                          <a:pt x="2" y="3"/>
                        </a:lnTo>
                        <a:lnTo>
                          <a:pt x="0" y="0"/>
                        </a:lnTo>
                        <a:lnTo>
                          <a:pt x="102" y="0"/>
                        </a:lnTo>
                        <a:lnTo>
                          <a:pt x="105" y="3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1282" name="Group 1280">
                  <a:extLst>
                    <a:ext uri="{FF2B5EF4-FFF2-40B4-BE49-F238E27FC236}">
                      <a16:creationId xmlns:a16="http://schemas.microsoft.com/office/drawing/2014/main" id="{5BE82104-4320-4B83-BCD5-B64A995F85E8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943" y="1507"/>
                  <a:ext cx="78" cy="56"/>
                  <a:chOff x="480" y="3413"/>
                  <a:chExt cx="673" cy="560"/>
                </a:xfrm>
              </p:grpSpPr>
              <p:sp>
                <p:nvSpPr>
                  <p:cNvPr id="1293" name="Freeform 1281">
                    <a:extLst>
                      <a:ext uri="{FF2B5EF4-FFF2-40B4-BE49-F238E27FC236}">
                        <a16:creationId xmlns:a16="http://schemas.microsoft.com/office/drawing/2014/main" id="{55C624C5-262E-49FF-B213-8CA6CE65084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294" name="Freeform 1282">
                    <a:extLst>
                      <a:ext uri="{FF2B5EF4-FFF2-40B4-BE49-F238E27FC236}">
                        <a16:creationId xmlns:a16="http://schemas.microsoft.com/office/drawing/2014/main" id="{81BA56A9-C528-4C14-9C9B-D7F5122506C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7938" cap="flat">
                    <a:solidFill>
                      <a:srgbClr val="FF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1283" name="Group 1283">
                  <a:extLst>
                    <a:ext uri="{FF2B5EF4-FFF2-40B4-BE49-F238E27FC236}">
                      <a16:creationId xmlns:a16="http://schemas.microsoft.com/office/drawing/2014/main" id="{F3B1D214-5F87-48B4-AF36-4B0A03B674A2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920" y="1575"/>
                  <a:ext cx="79" cy="56"/>
                  <a:chOff x="1054" y="3406"/>
                  <a:chExt cx="677" cy="565"/>
                </a:xfrm>
              </p:grpSpPr>
              <p:sp>
                <p:nvSpPr>
                  <p:cNvPr id="1284" name="Freeform 1284">
                    <a:extLst>
                      <a:ext uri="{FF2B5EF4-FFF2-40B4-BE49-F238E27FC236}">
                        <a16:creationId xmlns:a16="http://schemas.microsoft.com/office/drawing/2014/main" id="{9809D05A-BABA-4EDC-8DFC-5122A88EEF4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285" name="Freeform 1285">
                    <a:extLst>
                      <a:ext uri="{FF2B5EF4-FFF2-40B4-BE49-F238E27FC236}">
                        <a16:creationId xmlns:a16="http://schemas.microsoft.com/office/drawing/2014/main" id="{235887E9-04F7-49CC-9768-34452D1B160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9" y="3408"/>
                    <a:ext cx="329" cy="148"/>
                  </a:xfrm>
                  <a:custGeom>
                    <a:avLst/>
                    <a:gdLst>
                      <a:gd name="T0" fmla="*/ 44 w 132"/>
                      <a:gd name="T1" fmla="*/ 0 h 59"/>
                      <a:gd name="T2" fmla="*/ 0 w 132"/>
                      <a:gd name="T3" fmla="*/ 0 h 59"/>
                      <a:gd name="T4" fmla="*/ 88 w 132"/>
                      <a:gd name="T5" fmla="*/ 59 h 59"/>
                      <a:gd name="T6" fmla="*/ 132 w 132"/>
                      <a:gd name="T7" fmla="*/ 59 h 59"/>
                      <a:gd name="T8" fmla="*/ 44 w 132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2"/>
                      <a:gd name="T16" fmla="*/ 0 h 59"/>
                      <a:gd name="T17" fmla="*/ 132 w 132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2" h="59">
                        <a:moveTo>
                          <a:pt x="44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43" y="0"/>
                          <a:pt x="69" y="25"/>
                          <a:pt x="88" y="59"/>
                        </a:cubicBezTo>
                        <a:cubicBezTo>
                          <a:pt x="132" y="59"/>
                          <a:pt x="132" y="59"/>
                          <a:pt x="132" y="59"/>
                        </a:cubicBezTo>
                        <a:cubicBezTo>
                          <a:pt x="113" y="25"/>
                          <a:pt x="88" y="0"/>
                          <a:pt x="44" y="0"/>
                        </a:cubicBez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286" name="Freeform 1286">
                    <a:extLst>
                      <a:ext uri="{FF2B5EF4-FFF2-40B4-BE49-F238E27FC236}">
                        <a16:creationId xmlns:a16="http://schemas.microsoft.com/office/drawing/2014/main" id="{AC00F7B9-DC90-43F0-B69D-A8D9DE7518A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4" y="3406"/>
                    <a:ext cx="332" cy="147"/>
                  </a:xfrm>
                  <a:custGeom>
                    <a:avLst/>
                    <a:gdLst>
                      <a:gd name="T0" fmla="*/ 47 w 133"/>
                      <a:gd name="T1" fmla="*/ 4 h 59"/>
                      <a:gd name="T2" fmla="*/ 133 w 133"/>
                      <a:gd name="T3" fmla="*/ 59 h 59"/>
                      <a:gd name="T4" fmla="*/ 133 w 133"/>
                      <a:gd name="T5" fmla="*/ 59 h 59"/>
                      <a:gd name="T6" fmla="*/ 45 w 133"/>
                      <a:gd name="T7" fmla="*/ 0 h 59"/>
                      <a:gd name="T8" fmla="*/ 0 w 133"/>
                      <a:gd name="T9" fmla="*/ 0 h 59"/>
                      <a:gd name="T10" fmla="*/ 26 w 133"/>
                      <a:gd name="T11" fmla="*/ 4 h 59"/>
                      <a:gd name="T12" fmla="*/ 47 w 133"/>
                      <a:gd name="T13" fmla="*/ 4 h 59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33"/>
                      <a:gd name="T22" fmla="*/ 0 h 59"/>
                      <a:gd name="T23" fmla="*/ 133 w 133"/>
                      <a:gd name="T24" fmla="*/ 59 h 59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33" h="59">
                        <a:moveTo>
                          <a:pt x="47" y="4"/>
                        </a:moveTo>
                        <a:cubicBezTo>
                          <a:pt x="89" y="4"/>
                          <a:pt x="114" y="28"/>
                          <a:pt x="133" y="59"/>
                        </a:cubicBezTo>
                        <a:cubicBezTo>
                          <a:pt x="133" y="59"/>
                          <a:pt x="133" y="59"/>
                          <a:pt x="133" y="59"/>
                        </a:cubicBezTo>
                        <a:cubicBezTo>
                          <a:pt x="114" y="26"/>
                          <a:pt x="89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0" y="0"/>
                          <a:pt x="18" y="2"/>
                          <a:pt x="26" y="4"/>
                        </a:cubicBezTo>
                        <a:lnTo>
                          <a:pt x="47" y="4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287" name="Freeform 1287">
                    <a:extLst>
                      <a:ext uri="{FF2B5EF4-FFF2-40B4-BE49-F238E27FC236}">
                        <a16:creationId xmlns:a16="http://schemas.microsoft.com/office/drawing/2014/main" id="{D505FAEC-640B-4FFE-85B4-69E6545682C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83" y="3783"/>
                    <a:ext cx="348" cy="188"/>
                  </a:xfrm>
                  <a:custGeom>
                    <a:avLst/>
                    <a:gdLst>
                      <a:gd name="T0" fmla="*/ 45 w 139"/>
                      <a:gd name="T1" fmla="*/ 0 h 75"/>
                      <a:gd name="T2" fmla="*/ 0 w 139"/>
                      <a:gd name="T3" fmla="*/ 0 h 75"/>
                      <a:gd name="T4" fmla="*/ 95 w 139"/>
                      <a:gd name="T5" fmla="*/ 75 h 75"/>
                      <a:gd name="T6" fmla="*/ 139 w 139"/>
                      <a:gd name="T7" fmla="*/ 75 h 75"/>
                      <a:gd name="T8" fmla="*/ 45 w 139"/>
                      <a:gd name="T9" fmla="*/ 0 h 7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9"/>
                      <a:gd name="T16" fmla="*/ 0 h 75"/>
                      <a:gd name="T17" fmla="*/ 139 w 139"/>
                      <a:gd name="T18" fmla="*/ 75 h 7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9" h="75">
                        <a:moveTo>
                          <a:pt x="45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20" y="42"/>
                          <a:pt x="45" y="75"/>
                          <a:pt x="95" y="75"/>
                        </a:cubicBezTo>
                        <a:cubicBezTo>
                          <a:pt x="139" y="75"/>
                          <a:pt x="139" y="75"/>
                          <a:pt x="139" y="75"/>
                        </a:cubicBezTo>
                        <a:cubicBezTo>
                          <a:pt x="90" y="75"/>
                          <a:pt x="65" y="42"/>
                          <a:pt x="45" y="0"/>
                        </a:cubicBez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288" name="Freeform 1288">
                    <a:extLst>
                      <a:ext uri="{FF2B5EF4-FFF2-40B4-BE49-F238E27FC236}">
                        <a16:creationId xmlns:a16="http://schemas.microsoft.com/office/drawing/2014/main" id="{055E29A7-3D7A-42BA-8EB5-F0E2CFA229A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7938" cap="flat">
                    <a:solidFill>
                      <a:srgbClr val="343434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289" name="Freeform 1289">
                    <a:extLst>
                      <a:ext uri="{FF2B5EF4-FFF2-40B4-BE49-F238E27FC236}">
                        <a16:creationId xmlns:a16="http://schemas.microsoft.com/office/drawing/2014/main" id="{72C8DBE5-C214-4A80-BA0B-FB6BD274C28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4" y="3561"/>
                    <a:ext cx="107" cy="7"/>
                  </a:xfrm>
                  <a:custGeom>
                    <a:avLst/>
                    <a:gdLst>
                      <a:gd name="T0" fmla="*/ 0 w 107"/>
                      <a:gd name="T1" fmla="*/ 0 h 7"/>
                      <a:gd name="T2" fmla="*/ 104 w 107"/>
                      <a:gd name="T3" fmla="*/ 0 h 7"/>
                      <a:gd name="T4" fmla="*/ 107 w 107"/>
                      <a:gd name="T5" fmla="*/ 7 h 7"/>
                      <a:gd name="T6" fmla="*/ 5 w 107"/>
                      <a:gd name="T7" fmla="*/ 7 h 7"/>
                      <a:gd name="T8" fmla="*/ 0 w 107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7"/>
                      <a:gd name="T17" fmla="*/ 107 w 107"/>
                      <a:gd name="T18" fmla="*/ 7 h 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7">
                        <a:moveTo>
                          <a:pt x="0" y="0"/>
                        </a:moveTo>
                        <a:lnTo>
                          <a:pt x="104" y="0"/>
                        </a:lnTo>
                        <a:lnTo>
                          <a:pt x="107" y="7"/>
                        </a:lnTo>
                        <a:lnTo>
                          <a:pt x="5" y="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290" name="Freeform 1290">
                    <a:extLst>
                      <a:ext uri="{FF2B5EF4-FFF2-40B4-BE49-F238E27FC236}">
                        <a16:creationId xmlns:a16="http://schemas.microsoft.com/office/drawing/2014/main" id="{711FDAB0-CF4C-48A7-96DE-72377CD3A97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91" y="3576"/>
                    <a:ext cx="107" cy="2"/>
                  </a:xfrm>
                  <a:custGeom>
                    <a:avLst/>
                    <a:gdLst>
                      <a:gd name="T0" fmla="*/ 0 w 107"/>
                      <a:gd name="T1" fmla="*/ 0 h 2"/>
                      <a:gd name="T2" fmla="*/ 105 w 107"/>
                      <a:gd name="T3" fmla="*/ 0 h 2"/>
                      <a:gd name="T4" fmla="*/ 107 w 107"/>
                      <a:gd name="T5" fmla="*/ 2 h 2"/>
                      <a:gd name="T6" fmla="*/ 3 w 107"/>
                      <a:gd name="T7" fmla="*/ 2 h 2"/>
                      <a:gd name="T8" fmla="*/ 0 w 107"/>
                      <a:gd name="T9" fmla="*/ 0 h 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2"/>
                      <a:gd name="T17" fmla="*/ 107 w 107"/>
                      <a:gd name="T18" fmla="*/ 2 h 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2">
                        <a:moveTo>
                          <a:pt x="0" y="0"/>
                        </a:moveTo>
                        <a:lnTo>
                          <a:pt x="105" y="0"/>
                        </a:lnTo>
                        <a:lnTo>
                          <a:pt x="107" y="2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291" name="Freeform 1291">
                    <a:extLst>
                      <a:ext uri="{FF2B5EF4-FFF2-40B4-BE49-F238E27FC236}">
                        <a16:creationId xmlns:a16="http://schemas.microsoft.com/office/drawing/2014/main" id="{C8CD3F56-3633-4598-93EE-F9A1DAB41B3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8" y="3773"/>
                    <a:ext cx="110" cy="8"/>
                  </a:xfrm>
                  <a:custGeom>
                    <a:avLst/>
                    <a:gdLst>
                      <a:gd name="T0" fmla="*/ 110 w 110"/>
                      <a:gd name="T1" fmla="*/ 8 h 8"/>
                      <a:gd name="T2" fmla="*/ 5 w 110"/>
                      <a:gd name="T3" fmla="*/ 8 h 8"/>
                      <a:gd name="T4" fmla="*/ 0 w 110"/>
                      <a:gd name="T5" fmla="*/ 0 h 8"/>
                      <a:gd name="T6" fmla="*/ 105 w 110"/>
                      <a:gd name="T7" fmla="*/ 0 h 8"/>
                      <a:gd name="T8" fmla="*/ 110 w 110"/>
                      <a:gd name="T9" fmla="*/ 8 h 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0"/>
                      <a:gd name="T16" fmla="*/ 0 h 8"/>
                      <a:gd name="T17" fmla="*/ 110 w 110"/>
                      <a:gd name="T18" fmla="*/ 8 h 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0" h="8">
                        <a:moveTo>
                          <a:pt x="110" y="8"/>
                        </a:moveTo>
                        <a:lnTo>
                          <a:pt x="5" y="8"/>
                        </a:lnTo>
                        <a:lnTo>
                          <a:pt x="0" y="0"/>
                        </a:lnTo>
                        <a:lnTo>
                          <a:pt x="105" y="0"/>
                        </a:lnTo>
                        <a:lnTo>
                          <a:pt x="110" y="8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292" name="Freeform 1292">
                    <a:extLst>
                      <a:ext uri="{FF2B5EF4-FFF2-40B4-BE49-F238E27FC236}">
                        <a16:creationId xmlns:a16="http://schemas.microsoft.com/office/drawing/2014/main" id="{1A7E369C-83F9-4D46-ABF3-306F7E9B1FA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6" y="3763"/>
                    <a:ext cx="105" cy="3"/>
                  </a:xfrm>
                  <a:custGeom>
                    <a:avLst/>
                    <a:gdLst>
                      <a:gd name="T0" fmla="*/ 105 w 105"/>
                      <a:gd name="T1" fmla="*/ 3 h 3"/>
                      <a:gd name="T2" fmla="*/ 2 w 105"/>
                      <a:gd name="T3" fmla="*/ 3 h 3"/>
                      <a:gd name="T4" fmla="*/ 0 w 105"/>
                      <a:gd name="T5" fmla="*/ 0 h 3"/>
                      <a:gd name="T6" fmla="*/ 102 w 105"/>
                      <a:gd name="T7" fmla="*/ 0 h 3"/>
                      <a:gd name="T8" fmla="*/ 105 w 105"/>
                      <a:gd name="T9" fmla="*/ 3 h 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5"/>
                      <a:gd name="T16" fmla="*/ 0 h 3"/>
                      <a:gd name="T17" fmla="*/ 105 w 105"/>
                      <a:gd name="T18" fmla="*/ 3 h 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5" h="3">
                        <a:moveTo>
                          <a:pt x="105" y="3"/>
                        </a:moveTo>
                        <a:lnTo>
                          <a:pt x="2" y="3"/>
                        </a:lnTo>
                        <a:lnTo>
                          <a:pt x="0" y="0"/>
                        </a:lnTo>
                        <a:lnTo>
                          <a:pt x="102" y="0"/>
                        </a:lnTo>
                        <a:lnTo>
                          <a:pt x="105" y="3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</p:grpSp>
          <p:grpSp>
            <p:nvGrpSpPr>
              <p:cNvPr id="1183" name="Group 1293">
                <a:extLst>
                  <a:ext uri="{FF2B5EF4-FFF2-40B4-BE49-F238E27FC236}">
                    <a16:creationId xmlns:a16="http://schemas.microsoft.com/office/drawing/2014/main" id="{E6CAE5F8-866A-4662-81F0-6065DF39958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80" y="1706"/>
                <a:ext cx="268" cy="409"/>
                <a:chOff x="2880" y="1207"/>
                <a:chExt cx="268" cy="409"/>
              </a:xfrm>
            </p:grpSpPr>
            <p:grpSp>
              <p:nvGrpSpPr>
                <p:cNvPr id="1184" name="Group 1294">
                  <a:extLst>
                    <a:ext uri="{FF2B5EF4-FFF2-40B4-BE49-F238E27FC236}">
                      <a16:creationId xmlns:a16="http://schemas.microsoft.com/office/drawing/2014/main" id="{ED32DD36-A6ED-4F0C-BD8A-EC419998729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880" y="1207"/>
                  <a:ext cx="126" cy="317"/>
                  <a:chOff x="1655" y="1234"/>
                  <a:chExt cx="126" cy="317"/>
                </a:xfrm>
              </p:grpSpPr>
              <p:grpSp>
                <p:nvGrpSpPr>
                  <p:cNvPr id="1253" name="Group 1295">
                    <a:extLst>
                      <a:ext uri="{FF2B5EF4-FFF2-40B4-BE49-F238E27FC236}">
                        <a16:creationId xmlns:a16="http://schemas.microsoft.com/office/drawing/2014/main" id="{02A1536D-17CD-4403-B171-BED05824B9B8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 bwMode="auto">
                  <a:xfrm rot="-4350386">
                    <a:off x="1685" y="1327"/>
                    <a:ext cx="90" cy="56"/>
                    <a:chOff x="480" y="3413"/>
                    <a:chExt cx="673" cy="560"/>
                  </a:xfrm>
                </p:grpSpPr>
                <p:sp>
                  <p:nvSpPr>
                    <p:cNvPr id="1277" name="Freeform 1296">
                      <a:extLst>
                        <a:ext uri="{FF2B5EF4-FFF2-40B4-BE49-F238E27FC236}">
                          <a16:creationId xmlns:a16="http://schemas.microsoft.com/office/drawing/2014/main" id="{053E4BB9-8207-4668-BD76-490261DCA00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80" y="3413"/>
                      <a:ext cx="673" cy="560"/>
                    </a:xfrm>
                    <a:custGeom>
                      <a:avLst/>
                      <a:gdLst>
                        <a:gd name="T0" fmla="*/ 269 w 269"/>
                        <a:gd name="T1" fmla="*/ 0 h 224"/>
                        <a:gd name="T2" fmla="*/ 45 w 269"/>
                        <a:gd name="T3" fmla="*/ 224 h 224"/>
                        <a:gd name="T4" fmla="*/ 0 w 269"/>
                        <a:gd name="T5" fmla="*/ 224 h 224"/>
                        <a:gd name="T6" fmla="*/ 224 w 269"/>
                        <a:gd name="T7" fmla="*/ 0 h 224"/>
                        <a:gd name="T8" fmla="*/ 269 w 269"/>
                        <a:gd name="T9" fmla="*/ 0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0"/>
                          </a:moveTo>
                          <a:cubicBezTo>
                            <a:pt x="141" y="0"/>
                            <a:pt x="175" y="224"/>
                            <a:pt x="45" y="224"/>
                          </a:cubicBezTo>
                          <a:cubicBezTo>
                            <a:pt x="0" y="224"/>
                            <a:pt x="0" y="224"/>
                            <a:pt x="0" y="224"/>
                          </a:cubicBezTo>
                          <a:cubicBezTo>
                            <a:pt x="130" y="224"/>
                            <a:pt x="96" y="0"/>
                            <a:pt x="224" y="0"/>
                          </a:cubicBezTo>
                          <a:lnTo>
                            <a:pt x="269" y="0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278" name="Freeform 1297">
                      <a:extLst>
                        <a:ext uri="{FF2B5EF4-FFF2-40B4-BE49-F238E27FC236}">
                          <a16:creationId xmlns:a16="http://schemas.microsoft.com/office/drawing/2014/main" id="{FE12C8CF-C89B-4AF3-A9ED-5B128FB0794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80" y="3413"/>
                      <a:ext cx="673" cy="560"/>
                    </a:xfrm>
                    <a:custGeom>
                      <a:avLst/>
                      <a:gdLst>
                        <a:gd name="T0" fmla="*/ 269 w 269"/>
                        <a:gd name="T1" fmla="*/ 0 h 224"/>
                        <a:gd name="T2" fmla="*/ 45 w 269"/>
                        <a:gd name="T3" fmla="*/ 224 h 224"/>
                        <a:gd name="T4" fmla="*/ 0 w 269"/>
                        <a:gd name="T5" fmla="*/ 224 h 224"/>
                        <a:gd name="T6" fmla="*/ 224 w 269"/>
                        <a:gd name="T7" fmla="*/ 0 h 224"/>
                        <a:gd name="T8" fmla="*/ 269 w 269"/>
                        <a:gd name="T9" fmla="*/ 0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0"/>
                          </a:moveTo>
                          <a:cubicBezTo>
                            <a:pt x="141" y="0"/>
                            <a:pt x="175" y="224"/>
                            <a:pt x="45" y="224"/>
                          </a:cubicBezTo>
                          <a:cubicBezTo>
                            <a:pt x="0" y="224"/>
                            <a:pt x="0" y="224"/>
                            <a:pt x="0" y="224"/>
                          </a:cubicBezTo>
                          <a:cubicBezTo>
                            <a:pt x="130" y="224"/>
                            <a:pt x="96" y="0"/>
                            <a:pt x="224" y="0"/>
                          </a:cubicBezTo>
                          <a:lnTo>
                            <a:pt x="269" y="0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7938" cap="flat">
                      <a:solidFill>
                        <a:srgbClr val="0066FF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</p:grpSp>
              <p:grpSp>
                <p:nvGrpSpPr>
                  <p:cNvPr id="1254" name="Group 1298">
                    <a:extLst>
                      <a:ext uri="{FF2B5EF4-FFF2-40B4-BE49-F238E27FC236}">
                        <a16:creationId xmlns:a16="http://schemas.microsoft.com/office/drawing/2014/main" id="{0DF7193F-DEBC-40D0-B4F2-B613487E2F6A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 bwMode="auto">
                  <a:xfrm rot="-4350386">
                    <a:off x="1708" y="1252"/>
                    <a:ext cx="91" cy="55"/>
                    <a:chOff x="1054" y="3406"/>
                    <a:chExt cx="677" cy="565"/>
                  </a:xfrm>
                </p:grpSpPr>
                <p:sp>
                  <p:nvSpPr>
                    <p:cNvPr id="1268" name="Freeform 1299">
                      <a:extLst>
                        <a:ext uri="{FF2B5EF4-FFF2-40B4-BE49-F238E27FC236}">
                          <a16:creationId xmlns:a16="http://schemas.microsoft.com/office/drawing/2014/main" id="{1CDB2C95-4B9A-4774-9B80-F4CBA323F37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6" y="3408"/>
                      <a:ext cx="672" cy="561"/>
                    </a:xfrm>
                    <a:custGeom>
                      <a:avLst/>
                      <a:gdLst>
                        <a:gd name="T0" fmla="*/ 269 w 269"/>
                        <a:gd name="T1" fmla="*/ 224 h 224"/>
                        <a:gd name="T2" fmla="*/ 45 w 269"/>
                        <a:gd name="T3" fmla="*/ 0 h 224"/>
                        <a:gd name="T4" fmla="*/ 0 w 269"/>
                        <a:gd name="T5" fmla="*/ 0 h 224"/>
                        <a:gd name="T6" fmla="*/ 225 w 269"/>
                        <a:gd name="T7" fmla="*/ 224 h 224"/>
                        <a:gd name="T8" fmla="*/ 269 w 269"/>
                        <a:gd name="T9" fmla="*/ 224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224"/>
                          </a:moveTo>
                          <a:cubicBezTo>
                            <a:pt x="141" y="224"/>
                            <a:pt x="175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30" y="0"/>
                            <a:pt x="96" y="224"/>
                            <a:pt x="225" y="224"/>
                          </a:cubicBezTo>
                          <a:lnTo>
                            <a:pt x="269" y="224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269" name="Freeform 1300">
                      <a:extLst>
                        <a:ext uri="{FF2B5EF4-FFF2-40B4-BE49-F238E27FC236}">
                          <a16:creationId xmlns:a16="http://schemas.microsoft.com/office/drawing/2014/main" id="{DBF72591-AB87-404C-8147-1349D431B9C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9" y="3408"/>
                      <a:ext cx="329" cy="148"/>
                    </a:xfrm>
                    <a:custGeom>
                      <a:avLst/>
                      <a:gdLst>
                        <a:gd name="T0" fmla="*/ 44 w 132"/>
                        <a:gd name="T1" fmla="*/ 0 h 59"/>
                        <a:gd name="T2" fmla="*/ 0 w 132"/>
                        <a:gd name="T3" fmla="*/ 0 h 59"/>
                        <a:gd name="T4" fmla="*/ 88 w 132"/>
                        <a:gd name="T5" fmla="*/ 59 h 59"/>
                        <a:gd name="T6" fmla="*/ 132 w 132"/>
                        <a:gd name="T7" fmla="*/ 59 h 59"/>
                        <a:gd name="T8" fmla="*/ 44 w 132"/>
                        <a:gd name="T9" fmla="*/ 0 h 59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32"/>
                        <a:gd name="T16" fmla="*/ 0 h 59"/>
                        <a:gd name="T17" fmla="*/ 132 w 132"/>
                        <a:gd name="T18" fmla="*/ 59 h 59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32" h="59">
                          <a:moveTo>
                            <a:pt x="44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43" y="0"/>
                            <a:pt x="69" y="25"/>
                            <a:pt x="88" y="59"/>
                          </a:cubicBezTo>
                          <a:cubicBezTo>
                            <a:pt x="132" y="59"/>
                            <a:pt x="132" y="59"/>
                            <a:pt x="132" y="59"/>
                          </a:cubicBezTo>
                          <a:cubicBezTo>
                            <a:pt x="113" y="25"/>
                            <a:pt x="88" y="0"/>
                            <a:pt x="44" y="0"/>
                          </a:cubicBez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270" name="Freeform 1301">
                      <a:extLst>
                        <a:ext uri="{FF2B5EF4-FFF2-40B4-BE49-F238E27FC236}">
                          <a16:creationId xmlns:a16="http://schemas.microsoft.com/office/drawing/2014/main" id="{F0375A05-38C6-4142-AE34-797BC1621AC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4" y="3406"/>
                      <a:ext cx="332" cy="147"/>
                    </a:xfrm>
                    <a:custGeom>
                      <a:avLst/>
                      <a:gdLst>
                        <a:gd name="T0" fmla="*/ 47 w 133"/>
                        <a:gd name="T1" fmla="*/ 4 h 59"/>
                        <a:gd name="T2" fmla="*/ 133 w 133"/>
                        <a:gd name="T3" fmla="*/ 59 h 59"/>
                        <a:gd name="T4" fmla="*/ 133 w 133"/>
                        <a:gd name="T5" fmla="*/ 59 h 59"/>
                        <a:gd name="T6" fmla="*/ 45 w 133"/>
                        <a:gd name="T7" fmla="*/ 0 h 59"/>
                        <a:gd name="T8" fmla="*/ 0 w 133"/>
                        <a:gd name="T9" fmla="*/ 0 h 59"/>
                        <a:gd name="T10" fmla="*/ 26 w 133"/>
                        <a:gd name="T11" fmla="*/ 4 h 59"/>
                        <a:gd name="T12" fmla="*/ 47 w 133"/>
                        <a:gd name="T13" fmla="*/ 4 h 59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w 133"/>
                        <a:gd name="T22" fmla="*/ 0 h 59"/>
                        <a:gd name="T23" fmla="*/ 133 w 133"/>
                        <a:gd name="T24" fmla="*/ 59 h 59"/>
                      </a:gdLst>
                      <a:ahLst/>
                      <a:cxnLst>
                        <a:cxn ang="T14">
                          <a:pos x="T0" y="T1"/>
                        </a:cxn>
                        <a:cxn ang="T15">
                          <a:pos x="T2" y="T3"/>
                        </a:cxn>
                        <a:cxn ang="T16">
                          <a:pos x="T4" y="T5"/>
                        </a:cxn>
                        <a:cxn ang="T17">
                          <a:pos x="T6" y="T7"/>
                        </a:cxn>
                        <a:cxn ang="T18">
                          <a:pos x="T8" y="T9"/>
                        </a:cxn>
                        <a:cxn ang="T19">
                          <a:pos x="T10" y="T11"/>
                        </a:cxn>
                        <a:cxn ang="T20">
                          <a:pos x="T12" y="T13"/>
                        </a:cxn>
                      </a:cxnLst>
                      <a:rect l="T21" t="T22" r="T23" b="T24"/>
                      <a:pathLst>
                        <a:path w="133" h="59">
                          <a:moveTo>
                            <a:pt x="47" y="4"/>
                          </a:moveTo>
                          <a:cubicBezTo>
                            <a:pt x="89" y="4"/>
                            <a:pt x="114" y="28"/>
                            <a:pt x="133" y="59"/>
                          </a:cubicBezTo>
                          <a:cubicBezTo>
                            <a:pt x="133" y="59"/>
                            <a:pt x="133" y="59"/>
                            <a:pt x="133" y="59"/>
                          </a:cubicBezTo>
                          <a:cubicBezTo>
                            <a:pt x="114" y="26"/>
                            <a:pt x="89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0" y="0"/>
                            <a:pt x="18" y="2"/>
                            <a:pt x="26" y="4"/>
                          </a:cubicBezTo>
                          <a:lnTo>
                            <a:pt x="47" y="4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271" name="Freeform 1302">
                      <a:extLst>
                        <a:ext uri="{FF2B5EF4-FFF2-40B4-BE49-F238E27FC236}">
                          <a16:creationId xmlns:a16="http://schemas.microsoft.com/office/drawing/2014/main" id="{919347F4-C717-483C-AC2F-92631832666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83" y="3783"/>
                      <a:ext cx="348" cy="188"/>
                    </a:xfrm>
                    <a:custGeom>
                      <a:avLst/>
                      <a:gdLst>
                        <a:gd name="T0" fmla="*/ 45 w 139"/>
                        <a:gd name="T1" fmla="*/ 0 h 75"/>
                        <a:gd name="T2" fmla="*/ 0 w 139"/>
                        <a:gd name="T3" fmla="*/ 0 h 75"/>
                        <a:gd name="T4" fmla="*/ 95 w 139"/>
                        <a:gd name="T5" fmla="*/ 75 h 75"/>
                        <a:gd name="T6" fmla="*/ 139 w 139"/>
                        <a:gd name="T7" fmla="*/ 75 h 75"/>
                        <a:gd name="T8" fmla="*/ 45 w 139"/>
                        <a:gd name="T9" fmla="*/ 0 h 75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39"/>
                        <a:gd name="T16" fmla="*/ 0 h 75"/>
                        <a:gd name="T17" fmla="*/ 139 w 139"/>
                        <a:gd name="T18" fmla="*/ 75 h 75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39" h="75">
                          <a:moveTo>
                            <a:pt x="45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20" y="42"/>
                            <a:pt x="45" y="75"/>
                            <a:pt x="95" y="75"/>
                          </a:cubicBezTo>
                          <a:cubicBezTo>
                            <a:pt x="139" y="75"/>
                            <a:pt x="139" y="75"/>
                            <a:pt x="139" y="75"/>
                          </a:cubicBezTo>
                          <a:cubicBezTo>
                            <a:pt x="90" y="75"/>
                            <a:pt x="65" y="42"/>
                            <a:pt x="45" y="0"/>
                          </a:cubicBez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272" name="Freeform 1303">
                      <a:extLst>
                        <a:ext uri="{FF2B5EF4-FFF2-40B4-BE49-F238E27FC236}">
                          <a16:creationId xmlns:a16="http://schemas.microsoft.com/office/drawing/2014/main" id="{1DCD49B2-2609-41CB-9921-CBCEF49462E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6" y="3408"/>
                      <a:ext cx="672" cy="561"/>
                    </a:xfrm>
                    <a:custGeom>
                      <a:avLst/>
                      <a:gdLst>
                        <a:gd name="T0" fmla="*/ 269 w 269"/>
                        <a:gd name="T1" fmla="*/ 224 h 224"/>
                        <a:gd name="T2" fmla="*/ 45 w 269"/>
                        <a:gd name="T3" fmla="*/ 0 h 224"/>
                        <a:gd name="T4" fmla="*/ 0 w 269"/>
                        <a:gd name="T5" fmla="*/ 0 h 224"/>
                        <a:gd name="T6" fmla="*/ 225 w 269"/>
                        <a:gd name="T7" fmla="*/ 224 h 224"/>
                        <a:gd name="T8" fmla="*/ 269 w 269"/>
                        <a:gd name="T9" fmla="*/ 224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224"/>
                          </a:moveTo>
                          <a:cubicBezTo>
                            <a:pt x="141" y="224"/>
                            <a:pt x="175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30" y="0"/>
                            <a:pt x="96" y="224"/>
                            <a:pt x="225" y="224"/>
                          </a:cubicBezTo>
                          <a:lnTo>
                            <a:pt x="269" y="224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7938" cap="flat">
                      <a:solidFill>
                        <a:srgbClr val="0066FF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273" name="Freeform 1304">
                      <a:extLst>
                        <a:ext uri="{FF2B5EF4-FFF2-40B4-BE49-F238E27FC236}">
                          <a16:creationId xmlns:a16="http://schemas.microsoft.com/office/drawing/2014/main" id="{8CD3AA0F-F991-4BF6-B25E-A61602307D4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4" y="3561"/>
                      <a:ext cx="107" cy="7"/>
                    </a:xfrm>
                    <a:custGeom>
                      <a:avLst/>
                      <a:gdLst>
                        <a:gd name="T0" fmla="*/ 0 w 107"/>
                        <a:gd name="T1" fmla="*/ 0 h 7"/>
                        <a:gd name="T2" fmla="*/ 104 w 107"/>
                        <a:gd name="T3" fmla="*/ 0 h 7"/>
                        <a:gd name="T4" fmla="*/ 107 w 107"/>
                        <a:gd name="T5" fmla="*/ 7 h 7"/>
                        <a:gd name="T6" fmla="*/ 5 w 107"/>
                        <a:gd name="T7" fmla="*/ 7 h 7"/>
                        <a:gd name="T8" fmla="*/ 0 w 107"/>
                        <a:gd name="T9" fmla="*/ 0 h 7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7"/>
                        <a:gd name="T16" fmla="*/ 0 h 7"/>
                        <a:gd name="T17" fmla="*/ 107 w 107"/>
                        <a:gd name="T18" fmla="*/ 7 h 7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7" h="7">
                          <a:moveTo>
                            <a:pt x="0" y="0"/>
                          </a:moveTo>
                          <a:lnTo>
                            <a:pt x="104" y="0"/>
                          </a:lnTo>
                          <a:lnTo>
                            <a:pt x="107" y="7"/>
                          </a:lnTo>
                          <a:lnTo>
                            <a:pt x="5" y="7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274" name="Freeform 1305">
                      <a:extLst>
                        <a:ext uri="{FF2B5EF4-FFF2-40B4-BE49-F238E27FC236}">
                          <a16:creationId xmlns:a16="http://schemas.microsoft.com/office/drawing/2014/main" id="{C4F7E583-0218-4B1A-9D14-20520785F43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91" y="3576"/>
                      <a:ext cx="107" cy="2"/>
                    </a:xfrm>
                    <a:custGeom>
                      <a:avLst/>
                      <a:gdLst>
                        <a:gd name="T0" fmla="*/ 0 w 107"/>
                        <a:gd name="T1" fmla="*/ 0 h 2"/>
                        <a:gd name="T2" fmla="*/ 105 w 107"/>
                        <a:gd name="T3" fmla="*/ 0 h 2"/>
                        <a:gd name="T4" fmla="*/ 107 w 107"/>
                        <a:gd name="T5" fmla="*/ 2 h 2"/>
                        <a:gd name="T6" fmla="*/ 3 w 107"/>
                        <a:gd name="T7" fmla="*/ 2 h 2"/>
                        <a:gd name="T8" fmla="*/ 0 w 107"/>
                        <a:gd name="T9" fmla="*/ 0 h 2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7"/>
                        <a:gd name="T16" fmla="*/ 0 h 2"/>
                        <a:gd name="T17" fmla="*/ 107 w 107"/>
                        <a:gd name="T18" fmla="*/ 2 h 2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7" h="2">
                          <a:moveTo>
                            <a:pt x="0" y="0"/>
                          </a:moveTo>
                          <a:lnTo>
                            <a:pt x="105" y="0"/>
                          </a:lnTo>
                          <a:lnTo>
                            <a:pt x="107" y="2"/>
                          </a:lnTo>
                          <a:lnTo>
                            <a:pt x="3" y="2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275" name="Freeform 1306">
                      <a:extLst>
                        <a:ext uri="{FF2B5EF4-FFF2-40B4-BE49-F238E27FC236}">
                          <a16:creationId xmlns:a16="http://schemas.microsoft.com/office/drawing/2014/main" id="{E0A0686E-92CA-4C3D-AF78-967EE10532B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8" y="3773"/>
                      <a:ext cx="110" cy="8"/>
                    </a:xfrm>
                    <a:custGeom>
                      <a:avLst/>
                      <a:gdLst>
                        <a:gd name="T0" fmla="*/ 110 w 110"/>
                        <a:gd name="T1" fmla="*/ 8 h 8"/>
                        <a:gd name="T2" fmla="*/ 5 w 110"/>
                        <a:gd name="T3" fmla="*/ 8 h 8"/>
                        <a:gd name="T4" fmla="*/ 0 w 110"/>
                        <a:gd name="T5" fmla="*/ 0 h 8"/>
                        <a:gd name="T6" fmla="*/ 105 w 110"/>
                        <a:gd name="T7" fmla="*/ 0 h 8"/>
                        <a:gd name="T8" fmla="*/ 110 w 110"/>
                        <a:gd name="T9" fmla="*/ 8 h 8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10"/>
                        <a:gd name="T16" fmla="*/ 0 h 8"/>
                        <a:gd name="T17" fmla="*/ 110 w 110"/>
                        <a:gd name="T18" fmla="*/ 8 h 8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10" h="8">
                          <a:moveTo>
                            <a:pt x="110" y="8"/>
                          </a:moveTo>
                          <a:lnTo>
                            <a:pt x="5" y="8"/>
                          </a:lnTo>
                          <a:lnTo>
                            <a:pt x="0" y="0"/>
                          </a:lnTo>
                          <a:lnTo>
                            <a:pt x="105" y="0"/>
                          </a:lnTo>
                          <a:lnTo>
                            <a:pt x="110" y="8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276" name="Freeform 1307">
                      <a:extLst>
                        <a:ext uri="{FF2B5EF4-FFF2-40B4-BE49-F238E27FC236}">
                          <a16:creationId xmlns:a16="http://schemas.microsoft.com/office/drawing/2014/main" id="{0F83F0B7-5971-49A0-9207-61BC7F44379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6" y="3763"/>
                      <a:ext cx="105" cy="3"/>
                    </a:xfrm>
                    <a:custGeom>
                      <a:avLst/>
                      <a:gdLst>
                        <a:gd name="T0" fmla="*/ 105 w 105"/>
                        <a:gd name="T1" fmla="*/ 3 h 3"/>
                        <a:gd name="T2" fmla="*/ 2 w 105"/>
                        <a:gd name="T3" fmla="*/ 3 h 3"/>
                        <a:gd name="T4" fmla="*/ 0 w 105"/>
                        <a:gd name="T5" fmla="*/ 0 h 3"/>
                        <a:gd name="T6" fmla="*/ 102 w 105"/>
                        <a:gd name="T7" fmla="*/ 0 h 3"/>
                        <a:gd name="T8" fmla="*/ 105 w 105"/>
                        <a:gd name="T9" fmla="*/ 3 h 3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5"/>
                        <a:gd name="T16" fmla="*/ 0 h 3"/>
                        <a:gd name="T17" fmla="*/ 105 w 105"/>
                        <a:gd name="T18" fmla="*/ 3 h 3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5" h="3">
                          <a:moveTo>
                            <a:pt x="105" y="3"/>
                          </a:moveTo>
                          <a:lnTo>
                            <a:pt x="2" y="3"/>
                          </a:lnTo>
                          <a:lnTo>
                            <a:pt x="0" y="0"/>
                          </a:lnTo>
                          <a:lnTo>
                            <a:pt x="102" y="0"/>
                          </a:lnTo>
                          <a:lnTo>
                            <a:pt x="105" y="3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</p:grpSp>
              <p:grpSp>
                <p:nvGrpSpPr>
                  <p:cNvPr id="1255" name="Group 1308">
                    <a:extLst>
                      <a:ext uri="{FF2B5EF4-FFF2-40B4-BE49-F238E27FC236}">
                        <a16:creationId xmlns:a16="http://schemas.microsoft.com/office/drawing/2014/main" id="{D8CB226B-D3E3-43EA-9F39-17D6D7FEAA4E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 bwMode="auto">
                  <a:xfrm rot="-4350386">
                    <a:off x="1662" y="1397"/>
                    <a:ext cx="92" cy="56"/>
                    <a:chOff x="1054" y="3406"/>
                    <a:chExt cx="677" cy="565"/>
                  </a:xfrm>
                </p:grpSpPr>
                <p:sp>
                  <p:nvSpPr>
                    <p:cNvPr id="1259" name="Freeform 1309">
                      <a:extLst>
                        <a:ext uri="{FF2B5EF4-FFF2-40B4-BE49-F238E27FC236}">
                          <a16:creationId xmlns:a16="http://schemas.microsoft.com/office/drawing/2014/main" id="{35493644-9FD6-4CF9-91E4-9E2516FFE4D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6" y="3408"/>
                      <a:ext cx="672" cy="561"/>
                    </a:xfrm>
                    <a:custGeom>
                      <a:avLst/>
                      <a:gdLst>
                        <a:gd name="T0" fmla="*/ 269 w 269"/>
                        <a:gd name="T1" fmla="*/ 224 h 224"/>
                        <a:gd name="T2" fmla="*/ 45 w 269"/>
                        <a:gd name="T3" fmla="*/ 0 h 224"/>
                        <a:gd name="T4" fmla="*/ 0 w 269"/>
                        <a:gd name="T5" fmla="*/ 0 h 224"/>
                        <a:gd name="T6" fmla="*/ 225 w 269"/>
                        <a:gd name="T7" fmla="*/ 224 h 224"/>
                        <a:gd name="T8" fmla="*/ 269 w 269"/>
                        <a:gd name="T9" fmla="*/ 224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224"/>
                          </a:moveTo>
                          <a:cubicBezTo>
                            <a:pt x="141" y="224"/>
                            <a:pt x="175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30" y="0"/>
                            <a:pt x="96" y="224"/>
                            <a:pt x="225" y="224"/>
                          </a:cubicBezTo>
                          <a:lnTo>
                            <a:pt x="269" y="224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260" name="Freeform 1310">
                      <a:extLst>
                        <a:ext uri="{FF2B5EF4-FFF2-40B4-BE49-F238E27FC236}">
                          <a16:creationId xmlns:a16="http://schemas.microsoft.com/office/drawing/2014/main" id="{ED350AC6-A286-41DF-9CFF-7AE526A1819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9" y="3408"/>
                      <a:ext cx="329" cy="148"/>
                    </a:xfrm>
                    <a:custGeom>
                      <a:avLst/>
                      <a:gdLst>
                        <a:gd name="T0" fmla="*/ 44 w 132"/>
                        <a:gd name="T1" fmla="*/ 0 h 59"/>
                        <a:gd name="T2" fmla="*/ 0 w 132"/>
                        <a:gd name="T3" fmla="*/ 0 h 59"/>
                        <a:gd name="T4" fmla="*/ 88 w 132"/>
                        <a:gd name="T5" fmla="*/ 59 h 59"/>
                        <a:gd name="T6" fmla="*/ 132 w 132"/>
                        <a:gd name="T7" fmla="*/ 59 h 59"/>
                        <a:gd name="T8" fmla="*/ 44 w 132"/>
                        <a:gd name="T9" fmla="*/ 0 h 59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32"/>
                        <a:gd name="T16" fmla="*/ 0 h 59"/>
                        <a:gd name="T17" fmla="*/ 132 w 132"/>
                        <a:gd name="T18" fmla="*/ 59 h 59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32" h="59">
                          <a:moveTo>
                            <a:pt x="44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43" y="0"/>
                            <a:pt x="69" y="25"/>
                            <a:pt x="88" y="59"/>
                          </a:cubicBezTo>
                          <a:cubicBezTo>
                            <a:pt x="132" y="59"/>
                            <a:pt x="132" y="59"/>
                            <a:pt x="132" y="59"/>
                          </a:cubicBezTo>
                          <a:cubicBezTo>
                            <a:pt x="113" y="25"/>
                            <a:pt x="88" y="0"/>
                            <a:pt x="44" y="0"/>
                          </a:cubicBez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261" name="Freeform 1311">
                      <a:extLst>
                        <a:ext uri="{FF2B5EF4-FFF2-40B4-BE49-F238E27FC236}">
                          <a16:creationId xmlns:a16="http://schemas.microsoft.com/office/drawing/2014/main" id="{31CB4731-24FA-4622-9F19-B11923FCC90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4" y="3406"/>
                      <a:ext cx="332" cy="147"/>
                    </a:xfrm>
                    <a:custGeom>
                      <a:avLst/>
                      <a:gdLst>
                        <a:gd name="T0" fmla="*/ 47 w 133"/>
                        <a:gd name="T1" fmla="*/ 4 h 59"/>
                        <a:gd name="T2" fmla="*/ 133 w 133"/>
                        <a:gd name="T3" fmla="*/ 59 h 59"/>
                        <a:gd name="T4" fmla="*/ 133 w 133"/>
                        <a:gd name="T5" fmla="*/ 59 h 59"/>
                        <a:gd name="T6" fmla="*/ 45 w 133"/>
                        <a:gd name="T7" fmla="*/ 0 h 59"/>
                        <a:gd name="T8" fmla="*/ 0 w 133"/>
                        <a:gd name="T9" fmla="*/ 0 h 59"/>
                        <a:gd name="T10" fmla="*/ 26 w 133"/>
                        <a:gd name="T11" fmla="*/ 4 h 59"/>
                        <a:gd name="T12" fmla="*/ 47 w 133"/>
                        <a:gd name="T13" fmla="*/ 4 h 59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w 133"/>
                        <a:gd name="T22" fmla="*/ 0 h 59"/>
                        <a:gd name="T23" fmla="*/ 133 w 133"/>
                        <a:gd name="T24" fmla="*/ 59 h 59"/>
                      </a:gdLst>
                      <a:ahLst/>
                      <a:cxnLst>
                        <a:cxn ang="T14">
                          <a:pos x="T0" y="T1"/>
                        </a:cxn>
                        <a:cxn ang="T15">
                          <a:pos x="T2" y="T3"/>
                        </a:cxn>
                        <a:cxn ang="T16">
                          <a:pos x="T4" y="T5"/>
                        </a:cxn>
                        <a:cxn ang="T17">
                          <a:pos x="T6" y="T7"/>
                        </a:cxn>
                        <a:cxn ang="T18">
                          <a:pos x="T8" y="T9"/>
                        </a:cxn>
                        <a:cxn ang="T19">
                          <a:pos x="T10" y="T11"/>
                        </a:cxn>
                        <a:cxn ang="T20">
                          <a:pos x="T12" y="T13"/>
                        </a:cxn>
                      </a:cxnLst>
                      <a:rect l="T21" t="T22" r="T23" b="T24"/>
                      <a:pathLst>
                        <a:path w="133" h="59">
                          <a:moveTo>
                            <a:pt x="47" y="4"/>
                          </a:moveTo>
                          <a:cubicBezTo>
                            <a:pt x="89" y="4"/>
                            <a:pt x="114" y="28"/>
                            <a:pt x="133" y="59"/>
                          </a:cubicBezTo>
                          <a:cubicBezTo>
                            <a:pt x="133" y="59"/>
                            <a:pt x="133" y="59"/>
                            <a:pt x="133" y="59"/>
                          </a:cubicBezTo>
                          <a:cubicBezTo>
                            <a:pt x="114" y="26"/>
                            <a:pt x="89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0" y="0"/>
                            <a:pt x="18" y="2"/>
                            <a:pt x="26" y="4"/>
                          </a:cubicBezTo>
                          <a:lnTo>
                            <a:pt x="47" y="4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262" name="Freeform 1312">
                      <a:extLst>
                        <a:ext uri="{FF2B5EF4-FFF2-40B4-BE49-F238E27FC236}">
                          <a16:creationId xmlns:a16="http://schemas.microsoft.com/office/drawing/2014/main" id="{951ED6AC-C7D6-4051-8A87-707311BB76F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83" y="3783"/>
                      <a:ext cx="348" cy="188"/>
                    </a:xfrm>
                    <a:custGeom>
                      <a:avLst/>
                      <a:gdLst>
                        <a:gd name="T0" fmla="*/ 45 w 139"/>
                        <a:gd name="T1" fmla="*/ 0 h 75"/>
                        <a:gd name="T2" fmla="*/ 0 w 139"/>
                        <a:gd name="T3" fmla="*/ 0 h 75"/>
                        <a:gd name="T4" fmla="*/ 95 w 139"/>
                        <a:gd name="T5" fmla="*/ 75 h 75"/>
                        <a:gd name="T6" fmla="*/ 139 w 139"/>
                        <a:gd name="T7" fmla="*/ 75 h 75"/>
                        <a:gd name="T8" fmla="*/ 45 w 139"/>
                        <a:gd name="T9" fmla="*/ 0 h 75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39"/>
                        <a:gd name="T16" fmla="*/ 0 h 75"/>
                        <a:gd name="T17" fmla="*/ 139 w 139"/>
                        <a:gd name="T18" fmla="*/ 75 h 75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39" h="75">
                          <a:moveTo>
                            <a:pt x="45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20" y="42"/>
                            <a:pt x="45" y="75"/>
                            <a:pt x="95" y="75"/>
                          </a:cubicBezTo>
                          <a:cubicBezTo>
                            <a:pt x="139" y="75"/>
                            <a:pt x="139" y="75"/>
                            <a:pt x="139" y="75"/>
                          </a:cubicBezTo>
                          <a:cubicBezTo>
                            <a:pt x="90" y="75"/>
                            <a:pt x="65" y="42"/>
                            <a:pt x="45" y="0"/>
                          </a:cubicBez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263" name="Freeform 1313">
                      <a:extLst>
                        <a:ext uri="{FF2B5EF4-FFF2-40B4-BE49-F238E27FC236}">
                          <a16:creationId xmlns:a16="http://schemas.microsoft.com/office/drawing/2014/main" id="{AAA51FA7-D271-4749-B1A1-183B2DD5AA7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6" y="3408"/>
                      <a:ext cx="672" cy="561"/>
                    </a:xfrm>
                    <a:custGeom>
                      <a:avLst/>
                      <a:gdLst>
                        <a:gd name="T0" fmla="*/ 269 w 269"/>
                        <a:gd name="T1" fmla="*/ 224 h 224"/>
                        <a:gd name="T2" fmla="*/ 45 w 269"/>
                        <a:gd name="T3" fmla="*/ 0 h 224"/>
                        <a:gd name="T4" fmla="*/ 0 w 269"/>
                        <a:gd name="T5" fmla="*/ 0 h 224"/>
                        <a:gd name="T6" fmla="*/ 225 w 269"/>
                        <a:gd name="T7" fmla="*/ 224 h 224"/>
                        <a:gd name="T8" fmla="*/ 269 w 269"/>
                        <a:gd name="T9" fmla="*/ 224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224"/>
                          </a:moveTo>
                          <a:cubicBezTo>
                            <a:pt x="141" y="224"/>
                            <a:pt x="175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30" y="0"/>
                            <a:pt x="96" y="224"/>
                            <a:pt x="225" y="224"/>
                          </a:cubicBezTo>
                          <a:lnTo>
                            <a:pt x="269" y="224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7938" cap="flat">
                      <a:solidFill>
                        <a:srgbClr val="0066FF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264" name="Freeform 1314">
                      <a:extLst>
                        <a:ext uri="{FF2B5EF4-FFF2-40B4-BE49-F238E27FC236}">
                          <a16:creationId xmlns:a16="http://schemas.microsoft.com/office/drawing/2014/main" id="{C9551CD1-6AE4-4C4A-AFB3-2A798491F7D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4" y="3561"/>
                      <a:ext cx="107" cy="7"/>
                    </a:xfrm>
                    <a:custGeom>
                      <a:avLst/>
                      <a:gdLst>
                        <a:gd name="T0" fmla="*/ 0 w 107"/>
                        <a:gd name="T1" fmla="*/ 0 h 7"/>
                        <a:gd name="T2" fmla="*/ 104 w 107"/>
                        <a:gd name="T3" fmla="*/ 0 h 7"/>
                        <a:gd name="T4" fmla="*/ 107 w 107"/>
                        <a:gd name="T5" fmla="*/ 7 h 7"/>
                        <a:gd name="T6" fmla="*/ 5 w 107"/>
                        <a:gd name="T7" fmla="*/ 7 h 7"/>
                        <a:gd name="T8" fmla="*/ 0 w 107"/>
                        <a:gd name="T9" fmla="*/ 0 h 7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7"/>
                        <a:gd name="T16" fmla="*/ 0 h 7"/>
                        <a:gd name="T17" fmla="*/ 107 w 107"/>
                        <a:gd name="T18" fmla="*/ 7 h 7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7" h="7">
                          <a:moveTo>
                            <a:pt x="0" y="0"/>
                          </a:moveTo>
                          <a:lnTo>
                            <a:pt x="104" y="0"/>
                          </a:lnTo>
                          <a:lnTo>
                            <a:pt x="107" y="7"/>
                          </a:lnTo>
                          <a:lnTo>
                            <a:pt x="5" y="7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265" name="Freeform 1315">
                      <a:extLst>
                        <a:ext uri="{FF2B5EF4-FFF2-40B4-BE49-F238E27FC236}">
                          <a16:creationId xmlns:a16="http://schemas.microsoft.com/office/drawing/2014/main" id="{E5054DCE-A57A-4165-90C1-077BAB43C34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91" y="3576"/>
                      <a:ext cx="107" cy="2"/>
                    </a:xfrm>
                    <a:custGeom>
                      <a:avLst/>
                      <a:gdLst>
                        <a:gd name="T0" fmla="*/ 0 w 107"/>
                        <a:gd name="T1" fmla="*/ 0 h 2"/>
                        <a:gd name="T2" fmla="*/ 105 w 107"/>
                        <a:gd name="T3" fmla="*/ 0 h 2"/>
                        <a:gd name="T4" fmla="*/ 107 w 107"/>
                        <a:gd name="T5" fmla="*/ 2 h 2"/>
                        <a:gd name="T6" fmla="*/ 3 w 107"/>
                        <a:gd name="T7" fmla="*/ 2 h 2"/>
                        <a:gd name="T8" fmla="*/ 0 w 107"/>
                        <a:gd name="T9" fmla="*/ 0 h 2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7"/>
                        <a:gd name="T16" fmla="*/ 0 h 2"/>
                        <a:gd name="T17" fmla="*/ 107 w 107"/>
                        <a:gd name="T18" fmla="*/ 2 h 2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7" h="2">
                          <a:moveTo>
                            <a:pt x="0" y="0"/>
                          </a:moveTo>
                          <a:lnTo>
                            <a:pt x="105" y="0"/>
                          </a:lnTo>
                          <a:lnTo>
                            <a:pt x="107" y="2"/>
                          </a:lnTo>
                          <a:lnTo>
                            <a:pt x="3" y="2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266" name="Freeform 1316">
                      <a:extLst>
                        <a:ext uri="{FF2B5EF4-FFF2-40B4-BE49-F238E27FC236}">
                          <a16:creationId xmlns:a16="http://schemas.microsoft.com/office/drawing/2014/main" id="{7C446421-8FEE-4107-9C11-BF5725C22F7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8" y="3773"/>
                      <a:ext cx="110" cy="8"/>
                    </a:xfrm>
                    <a:custGeom>
                      <a:avLst/>
                      <a:gdLst>
                        <a:gd name="T0" fmla="*/ 110 w 110"/>
                        <a:gd name="T1" fmla="*/ 8 h 8"/>
                        <a:gd name="T2" fmla="*/ 5 w 110"/>
                        <a:gd name="T3" fmla="*/ 8 h 8"/>
                        <a:gd name="T4" fmla="*/ 0 w 110"/>
                        <a:gd name="T5" fmla="*/ 0 h 8"/>
                        <a:gd name="T6" fmla="*/ 105 w 110"/>
                        <a:gd name="T7" fmla="*/ 0 h 8"/>
                        <a:gd name="T8" fmla="*/ 110 w 110"/>
                        <a:gd name="T9" fmla="*/ 8 h 8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10"/>
                        <a:gd name="T16" fmla="*/ 0 h 8"/>
                        <a:gd name="T17" fmla="*/ 110 w 110"/>
                        <a:gd name="T18" fmla="*/ 8 h 8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10" h="8">
                          <a:moveTo>
                            <a:pt x="110" y="8"/>
                          </a:moveTo>
                          <a:lnTo>
                            <a:pt x="5" y="8"/>
                          </a:lnTo>
                          <a:lnTo>
                            <a:pt x="0" y="0"/>
                          </a:lnTo>
                          <a:lnTo>
                            <a:pt x="105" y="0"/>
                          </a:lnTo>
                          <a:lnTo>
                            <a:pt x="110" y="8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267" name="Freeform 1317">
                      <a:extLst>
                        <a:ext uri="{FF2B5EF4-FFF2-40B4-BE49-F238E27FC236}">
                          <a16:creationId xmlns:a16="http://schemas.microsoft.com/office/drawing/2014/main" id="{FCAC9F08-0F3D-4F35-BF61-008B2B42F93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6" y="3763"/>
                      <a:ext cx="105" cy="3"/>
                    </a:xfrm>
                    <a:custGeom>
                      <a:avLst/>
                      <a:gdLst>
                        <a:gd name="T0" fmla="*/ 105 w 105"/>
                        <a:gd name="T1" fmla="*/ 3 h 3"/>
                        <a:gd name="T2" fmla="*/ 2 w 105"/>
                        <a:gd name="T3" fmla="*/ 3 h 3"/>
                        <a:gd name="T4" fmla="*/ 0 w 105"/>
                        <a:gd name="T5" fmla="*/ 0 h 3"/>
                        <a:gd name="T6" fmla="*/ 102 w 105"/>
                        <a:gd name="T7" fmla="*/ 0 h 3"/>
                        <a:gd name="T8" fmla="*/ 105 w 105"/>
                        <a:gd name="T9" fmla="*/ 3 h 3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5"/>
                        <a:gd name="T16" fmla="*/ 0 h 3"/>
                        <a:gd name="T17" fmla="*/ 105 w 105"/>
                        <a:gd name="T18" fmla="*/ 3 h 3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5" h="3">
                          <a:moveTo>
                            <a:pt x="105" y="3"/>
                          </a:moveTo>
                          <a:lnTo>
                            <a:pt x="2" y="3"/>
                          </a:lnTo>
                          <a:lnTo>
                            <a:pt x="0" y="0"/>
                          </a:lnTo>
                          <a:lnTo>
                            <a:pt x="102" y="0"/>
                          </a:lnTo>
                          <a:lnTo>
                            <a:pt x="105" y="3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</p:grpSp>
              <p:grpSp>
                <p:nvGrpSpPr>
                  <p:cNvPr id="1256" name="Group 1318">
                    <a:extLst>
                      <a:ext uri="{FF2B5EF4-FFF2-40B4-BE49-F238E27FC236}">
                        <a16:creationId xmlns:a16="http://schemas.microsoft.com/office/drawing/2014/main" id="{F21B9AF6-CFD9-4283-A1F1-0A303A23B609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 bwMode="auto">
                  <a:xfrm rot="-4350386">
                    <a:off x="1638" y="1478"/>
                    <a:ext cx="90" cy="55"/>
                    <a:chOff x="480" y="3413"/>
                    <a:chExt cx="673" cy="560"/>
                  </a:xfrm>
                </p:grpSpPr>
                <p:sp>
                  <p:nvSpPr>
                    <p:cNvPr id="1257" name="Freeform 1319">
                      <a:extLst>
                        <a:ext uri="{FF2B5EF4-FFF2-40B4-BE49-F238E27FC236}">
                          <a16:creationId xmlns:a16="http://schemas.microsoft.com/office/drawing/2014/main" id="{90D7ED61-057C-4CCE-8B8B-1BF4CC55427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80" y="3413"/>
                      <a:ext cx="673" cy="560"/>
                    </a:xfrm>
                    <a:custGeom>
                      <a:avLst/>
                      <a:gdLst>
                        <a:gd name="T0" fmla="*/ 269 w 269"/>
                        <a:gd name="T1" fmla="*/ 0 h 224"/>
                        <a:gd name="T2" fmla="*/ 45 w 269"/>
                        <a:gd name="T3" fmla="*/ 224 h 224"/>
                        <a:gd name="T4" fmla="*/ 0 w 269"/>
                        <a:gd name="T5" fmla="*/ 224 h 224"/>
                        <a:gd name="T6" fmla="*/ 224 w 269"/>
                        <a:gd name="T7" fmla="*/ 0 h 224"/>
                        <a:gd name="T8" fmla="*/ 269 w 269"/>
                        <a:gd name="T9" fmla="*/ 0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0"/>
                          </a:moveTo>
                          <a:cubicBezTo>
                            <a:pt x="141" y="0"/>
                            <a:pt x="175" y="224"/>
                            <a:pt x="45" y="224"/>
                          </a:cubicBezTo>
                          <a:cubicBezTo>
                            <a:pt x="0" y="224"/>
                            <a:pt x="0" y="224"/>
                            <a:pt x="0" y="224"/>
                          </a:cubicBezTo>
                          <a:cubicBezTo>
                            <a:pt x="130" y="224"/>
                            <a:pt x="96" y="0"/>
                            <a:pt x="224" y="0"/>
                          </a:cubicBezTo>
                          <a:lnTo>
                            <a:pt x="269" y="0"/>
                          </a:lnTo>
                          <a:close/>
                        </a:path>
                      </a:pathLst>
                    </a:custGeom>
                    <a:solidFill>
                      <a:schemeClr val="tx1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258" name="Freeform 1320">
                      <a:extLst>
                        <a:ext uri="{FF2B5EF4-FFF2-40B4-BE49-F238E27FC236}">
                          <a16:creationId xmlns:a16="http://schemas.microsoft.com/office/drawing/2014/main" id="{04B136ED-7BF1-43DD-A0FF-0BF8E6A9E8B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80" y="3413"/>
                      <a:ext cx="673" cy="560"/>
                    </a:xfrm>
                    <a:custGeom>
                      <a:avLst/>
                      <a:gdLst>
                        <a:gd name="T0" fmla="*/ 269 w 269"/>
                        <a:gd name="T1" fmla="*/ 0 h 224"/>
                        <a:gd name="T2" fmla="*/ 45 w 269"/>
                        <a:gd name="T3" fmla="*/ 224 h 224"/>
                        <a:gd name="T4" fmla="*/ 0 w 269"/>
                        <a:gd name="T5" fmla="*/ 224 h 224"/>
                        <a:gd name="T6" fmla="*/ 224 w 269"/>
                        <a:gd name="T7" fmla="*/ 0 h 224"/>
                        <a:gd name="T8" fmla="*/ 269 w 269"/>
                        <a:gd name="T9" fmla="*/ 0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0"/>
                          </a:moveTo>
                          <a:cubicBezTo>
                            <a:pt x="141" y="0"/>
                            <a:pt x="175" y="224"/>
                            <a:pt x="45" y="224"/>
                          </a:cubicBezTo>
                          <a:cubicBezTo>
                            <a:pt x="0" y="224"/>
                            <a:pt x="0" y="224"/>
                            <a:pt x="0" y="224"/>
                          </a:cubicBezTo>
                          <a:cubicBezTo>
                            <a:pt x="130" y="224"/>
                            <a:pt x="96" y="0"/>
                            <a:pt x="224" y="0"/>
                          </a:cubicBezTo>
                          <a:lnTo>
                            <a:pt x="269" y="0"/>
                          </a:lnTo>
                          <a:close/>
                        </a:path>
                      </a:pathLst>
                    </a:custGeom>
                    <a:solidFill>
                      <a:schemeClr val="tx1"/>
                    </a:solidFill>
                    <a:ln w="7938" cap="flat">
                      <a:solidFill>
                        <a:srgbClr val="343434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</p:grpSp>
            </p:grpSp>
            <p:grpSp>
              <p:nvGrpSpPr>
                <p:cNvPr id="1185" name="Group 1321">
                  <a:extLst>
                    <a:ext uri="{FF2B5EF4-FFF2-40B4-BE49-F238E27FC236}">
                      <a16:creationId xmlns:a16="http://schemas.microsoft.com/office/drawing/2014/main" id="{55DB995A-5A55-4DAC-8F4D-F8A3DEB22E8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926" y="1298"/>
                  <a:ext cx="108" cy="227"/>
                  <a:chOff x="2926" y="1324"/>
                  <a:chExt cx="108" cy="227"/>
                </a:xfrm>
              </p:grpSpPr>
              <p:grpSp>
                <p:nvGrpSpPr>
                  <p:cNvPr id="1237" name="Group 1322">
                    <a:extLst>
                      <a:ext uri="{FF2B5EF4-FFF2-40B4-BE49-F238E27FC236}">
                        <a16:creationId xmlns:a16="http://schemas.microsoft.com/office/drawing/2014/main" id="{DF768F39-08B9-45BE-ABE6-EF892BF83C2B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 bwMode="auto">
                  <a:xfrm rot="-4304073">
                    <a:off x="2959" y="1337"/>
                    <a:ext cx="87" cy="62"/>
                    <a:chOff x="480" y="3413"/>
                    <a:chExt cx="673" cy="560"/>
                  </a:xfrm>
                </p:grpSpPr>
                <p:sp>
                  <p:nvSpPr>
                    <p:cNvPr id="1251" name="Freeform 1323">
                      <a:extLst>
                        <a:ext uri="{FF2B5EF4-FFF2-40B4-BE49-F238E27FC236}">
                          <a16:creationId xmlns:a16="http://schemas.microsoft.com/office/drawing/2014/main" id="{8DCDBA92-FC04-4141-9BC3-944B14EBA10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80" y="3413"/>
                      <a:ext cx="673" cy="560"/>
                    </a:xfrm>
                    <a:custGeom>
                      <a:avLst/>
                      <a:gdLst>
                        <a:gd name="T0" fmla="*/ 269 w 269"/>
                        <a:gd name="T1" fmla="*/ 0 h 224"/>
                        <a:gd name="T2" fmla="*/ 45 w 269"/>
                        <a:gd name="T3" fmla="*/ 224 h 224"/>
                        <a:gd name="T4" fmla="*/ 0 w 269"/>
                        <a:gd name="T5" fmla="*/ 224 h 224"/>
                        <a:gd name="T6" fmla="*/ 224 w 269"/>
                        <a:gd name="T7" fmla="*/ 0 h 224"/>
                        <a:gd name="T8" fmla="*/ 269 w 269"/>
                        <a:gd name="T9" fmla="*/ 0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0"/>
                          </a:moveTo>
                          <a:cubicBezTo>
                            <a:pt x="141" y="0"/>
                            <a:pt x="175" y="224"/>
                            <a:pt x="45" y="224"/>
                          </a:cubicBezTo>
                          <a:cubicBezTo>
                            <a:pt x="0" y="224"/>
                            <a:pt x="0" y="224"/>
                            <a:pt x="0" y="224"/>
                          </a:cubicBezTo>
                          <a:cubicBezTo>
                            <a:pt x="130" y="224"/>
                            <a:pt x="96" y="0"/>
                            <a:pt x="224" y="0"/>
                          </a:cubicBezTo>
                          <a:lnTo>
                            <a:pt x="269" y="0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252" name="Freeform 1324">
                      <a:extLst>
                        <a:ext uri="{FF2B5EF4-FFF2-40B4-BE49-F238E27FC236}">
                          <a16:creationId xmlns:a16="http://schemas.microsoft.com/office/drawing/2014/main" id="{E8E11F79-B07F-4A18-A001-4F269C908DE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80" y="3413"/>
                      <a:ext cx="673" cy="560"/>
                    </a:xfrm>
                    <a:custGeom>
                      <a:avLst/>
                      <a:gdLst>
                        <a:gd name="T0" fmla="*/ 269 w 269"/>
                        <a:gd name="T1" fmla="*/ 0 h 224"/>
                        <a:gd name="T2" fmla="*/ 45 w 269"/>
                        <a:gd name="T3" fmla="*/ 224 h 224"/>
                        <a:gd name="T4" fmla="*/ 0 w 269"/>
                        <a:gd name="T5" fmla="*/ 224 h 224"/>
                        <a:gd name="T6" fmla="*/ 224 w 269"/>
                        <a:gd name="T7" fmla="*/ 0 h 224"/>
                        <a:gd name="T8" fmla="*/ 269 w 269"/>
                        <a:gd name="T9" fmla="*/ 0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0"/>
                          </a:moveTo>
                          <a:cubicBezTo>
                            <a:pt x="141" y="0"/>
                            <a:pt x="175" y="224"/>
                            <a:pt x="45" y="224"/>
                          </a:cubicBezTo>
                          <a:cubicBezTo>
                            <a:pt x="0" y="224"/>
                            <a:pt x="0" y="224"/>
                            <a:pt x="0" y="224"/>
                          </a:cubicBezTo>
                          <a:cubicBezTo>
                            <a:pt x="130" y="224"/>
                            <a:pt x="96" y="0"/>
                            <a:pt x="224" y="0"/>
                          </a:cubicBezTo>
                          <a:lnTo>
                            <a:pt x="269" y="0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7938" cap="flat">
                      <a:solidFill>
                        <a:srgbClr val="FF0000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</p:grpSp>
              <p:grpSp>
                <p:nvGrpSpPr>
                  <p:cNvPr id="1238" name="Group 1325">
                    <a:extLst>
                      <a:ext uri="{FF2B5EF4-FFF2-40B4-BE49-F238E27FC236}">
                        <a16:creationId xmlns:a16="http://schemas.microsoft.com/office/drawing/2014/main" id="{89B95CA6-66D9-449C-A4EE-497C08538E53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 bwMode="auto">
                  <a:xfrm rot="-4304073">
                    <a:off x="2936" y="1406"/>
                    <a:ext cx="87" cy="62"/>
                    <a:chOff x="1054" y="3406"/>
                    <a:chExt cx="677" cy="565"/>
                  </a:xfrm>
                </p:grpSpPr>
                <p:sp>
                  <p:nvSpPr>
                    <p:cNvPr id="1242" name="Freeform 1326">
                      <a:extLst>
                        <a:ext uri="{FF2B5EF4-FFF2-40B4-BE49-F238E27FC236}">
                          <a16:creationId xmlns:a16="http://schemas.microsoft.com/office/drawing/2014/main" id="{AC8EFCD4-B756-4FEA-B078-5F474E6DBFC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6" y="3408"/>
                      <a:ext cx="672" cy="561"/>
                    </a:xfrm>
                    <a:custGeom>
                      <a:avLst/>
                      <a:gdLst>
                        <a:gd name="T0" fmla="*/ 269 w 269"/>
                        <a:gd name="T1" fmla="*/ 224 h 224"/>
                        <a:gd name="T2" fmla="*/ 45 w 269"/>
                        <a:gd name="T3" fmla="*/ 0 h 224"/>
                        <a:gd name="T4" fmla="*/ 0 w 269"/>
                        <a:gd name="T5" fmla="*/ 0 h 224"/>
                        <a:gd name="T6" fmla="*/ 225 w 269"/>
                        <a:gd name="T7" fmla="*/ 224 h 224"/>
                        <a:gd name="T8" fmla="*/ 269 w 269"/>
                        <a:gd name="T9" fmla="*/ 224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224"/>
                          </a:moveTo>
                          <a:cubicBezTo>
                            <a:pt x="141" y="224"/>
                            <a:pt x="175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30" y="0"/>
                            <a:pt x="96" y="224"/>
                            <a:pt x="225" y="224"/>
                          </a:cubicBezTo>
                          <a:lnTo>
                            <a:pt x="269" y="224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243" name="Freeform 1327">
                      <a:extLst>
                        <a:ext uri="{FF2B5EF4-FFF2-40B4-BE49-F238E27FC236}">
                          <a16:creationId xmlns:a16="http://schemas.microsoft.com/office/drawing/2014/main" id="{885C7AF6-885F-411E-B358-C4A10C46E21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9" y="3408"/>
                      <a:ext cx="329" cy="148"/>
                    </a:xfrm>
                    <a:custGeom>
                      <a:avLst/>
                      <a:gdLst>
                        <a:gd name="T0" fmla="*/ 44 w 132"/>
                        <a:gd name="T1" fmla="*/ 0 h 59"/>
                        <a:gd name="T2" fmla="*/ 0 w 132"/>
                        <a:gd name="T3" fmla="*/ 0 h 59"/>
                        <a:gd name="T4" fmla="*/ 88 w 132"/>
                        <a:gd name="T5" fmla="*/ 59 h 59"/>
                        <a:gd name="T6" fmla="*/ 132 w 132"/>
                        <a:gd name="T7" fmla="*/ 59 h 59"/>
                        <a:gd name="T8" fmla="*/ 44 w 132"/>
                        <a:gd name="T9" fmla="*/ 0 h 59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32"/>
                        <a:gd name="T16" fmla="*/ 0 h 59"/>
                        <a:gd name="T17" fmla="*/ 132 w 132"/>
                        <a:gd name="T18" fmla="*/ 59 h 59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32" h="59">
                          <a:moveTo>
                            <a:pt x="44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43" y="0"/>
                            <a:pt x="69" y="25"/>
                            <a:pt x="88" y="59"/>
                          </a:cubicBezTo>
                          <a:cubicBezTo>
                            <a:pt x="132" y="59"/>
                            <a:pt x="132" y="59"/>
                            <a:pt x="132" y="59"/>
                          </a:cubicBezTo>
                          <a:cubicBezTo>
                            <a:pt x="113" y="25"/>
                            <a:pt x="88" y="0"/>
                            <a:pt x="44" y="0"/>
                          </a:cubicBez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244" name="Freeform 1328">
                      <a:extLst>
                        <a:ext uri="{FF2B5EF4-FFF2-40B4-BE49-F238E27FC236}">
                          <a16:creationId xmlns:a16="http://schemas.microsoft.com/office/drawing/2014/main" id="{78328213-10C3-4CE3-8E38-BCD349F9B40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4" y="3406"/>
                      <a:ext cx="332" cy="147"/>
                    </a:xfrm>
                    <a:custGeom>
                      <a:avLst/>
                      <a:gdLst>
                        <a:gd name="T0" fmla="*/ 47 w 133"/>
                        <a:gd name="T1" fmla="*/ 4 h 59"/>
                        <a:gd name="T2" fmla="*/ 133 w 133"/>
                        <a:gd name="T3" fmla="*/ 59 h 59"/>
                        <a:gd name="T4" fmla="*/ 133 w 133"/>
                        <a:gd name="T5" fmla="*/ 59 h 59"/>
                        <a:gd name="T6" fmla="*/ 45 w 133"/>
                        <a:gd name="T7" fmla="*/ 0 h 59"/>
                        <a:gd name="T8" fmla="*/ 0 w 133"/>
                        <a:gd name="T9" fmla="*/ 0 h 59"/>
                        <a:gd name="T10" fmla="*/ 26 w 133"/>
                        <a:gd name="T11" fmla="*/ 4 h 59"/>
                        <a:gd name="T12" fmla="*/ 47 w 133"/>
                        <a:gd name="T13" fmla="*/ 4 h 59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w 133"/>
                        <a:gd name="T22" fmla="*/ 0 h 59"/>
                        <a:gd name="T23" fmla="*/ 133 w 133"/>
                        <a:gd name="T24" fmla="*/ 59 h 59"/>
                      </a:gdLst>
                      <a:ahLst/>
                      <a:cxnLst>
                        <a:cxn ang="T14">
                          <a:pos x="T0" y="T1"/>
                        </a:cxn>
                        <a:cxn ang="T15">
                          <a:pos x="T2" y="T3"/>
                        </a:cxn>
                        <a:cxn ang="T16">
                          <a:pos x="T4" y="T5"/>
                        </a:cxn>
                        <a:cxn ang="T17">
                          <a:pos x="T6" y="T7"/>
                        </a:cxn>
                        <a:cxn ang="T18">
                          <a:pos x="T8" y="T9"/>
                        </a:cxn>
                        <a:cxn ang="T19">
                          <a:pos x="T10" y="T11"/>
                        </a:cxn>
                        <a:cxn ang="T20">
                          <a:pos x="T12" y="T13"/>
                        </a:cxn>
                      </a:cxnLst>
                      <a:rect l="T21" t="T22" r="T23" b="T24"/>
                      <a:pathLst>
                        <a:path w="133" h="59">
                          <a:moveTo>
                            <a:pt x="47" y="4"/>
                          </a:moveTo>
                          <a:cubicBezTo>
                            <a:pt x="89" y="4"/>
                            <a:pt x="114" y="28"/>
                            <a:pt x="133" y="59"/>
                          </a:cubicBezTo>
                          <a:cubicBezTo>
                            <a:pt x="133" y="59"/>
                            <a:pt x="133" y="59"/>
                            <a:pt x="133" y="59"/>
                          </a:cubicBezTo>
                          <a:cubicBezTo>
                            <a:pt x="114" y="26"/>
                            <a:pt x="89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0" y="0"/>
                            <a:pt x="18" y="2"/>
                            <a:pt x="26" y="4"/>
                          </a:cubicBezTo>
                          <a:lnTo>
                            <a:pt x="47" y="4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245" name="Freeform 1329">
                      <a:extLst>
                        <a:ext uri="{FF2B5EF4-FFF2-40B4-BE49-F238E27FC236}">
                          <a16:creationId xmlns:a16="http://schemas.microsoft.com/office/drawing/2014/main" id="{466D2F54-D4F6-497C-AA4E-3271AA23D59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83" y="3783"/>
                      <a:ext cx="348" cy="188"/>
                    </a:xfrm>
                    <a:custGeom>
                      <a:avLst/>
                      <a:gdLst>
                        <a:gd name="T0" fmla="*/ 45 w 139"/>
                        <a:gd name="T1" fmla="*/ 0 h 75"/>
                        <a:gd name="T2" fmla="*/ 0 w 139"/>
                        <a:gd name="T3" fmla="*/ 0 h 75"/>
                        <a:gd name="T4" fmla="*/ 95 w 139"/>
                        <a:gd name="T5" fmla="*/ 75 h 75"/>
                        <a:gd name="T6" fmla="*/ 139 w 139"/>
                        <a:gd name="T7" fmla="*/ 75 h 75"/>
                        <a:gd name="T8" fmla="*/ 45 w 139"/>
                        <a:gd name="T9" fmla="*/ 0 h 75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39"/>
                        <a:gd name="T16" fmla="*/ 0 h 75"/>
                        <a:gd name="T17" fmla="*/ 139 w 139"/>
                        <a:gd name="T18" fmla="*/ 75 h 75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39" h="75">
                          <a:moveTo>
                            <a:pt x="45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20" y="42"/>
                            <a:pt x="45" y="75"/>
                            <a:pt x="95" y="75"/>
                          </a:cubicBezTo>
                          <a:cubicBezTo>
                            <a:pt x="139" y="75"/>
                            <a:pt x="139" y="75"/>
                            <a:pt x="139" y="75"/>
                          </a:cubicBezTo>
                          <a:cubicBezTo>
                            <a:pt x="90" y="75"/>
                            <a:pt x="65" y="42"/>
                            <a:pt x="45" y="0"/>
                          </a:cubicBez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246" name="Freeform 1330">
                      <a:extLst>
                        <a:ext uri="{FF2B5EF4-FFF2-40B4-BE49-F238E27FC236}">
                          <a16:creationId xmlns:a16="http://schemas.microsoft.com/office/drawing/2014/main" id="{BB7E9F7B-F930-4CF3-BFAE-5FCE36895F1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6" y="3408"/>
                      <a:ext cx="672" cy="561"/>
                    </a:xfrm>
                    <a:custGeom>
                      <a:avLst/>
                      <a:gdLst>
                        <a:gd name="T0" fmla="*/ 269 w 269"/>
                        <a:gd name="T1" fmla="*/ 224 h 224"/>
                        <a:gd name="T2" fmla="*/ 45 w 269"/>
                        <a:gd name="T3" fmla="*/ 0 h 224"/>
                        <a:gd name="T4" fmla="*/ 0 w 269"/>
                        <a:gd name="T5" fmla="*/ 0 h 224"/>
                        <a:gd name="T6" fmla="*/ 225 w 269"/>
                        <a:gd name="T7" fmla="*/ 224 h 224"/>
                        <a:gd name="T8" fmla="*/ 269 w 269"/>
                        <a:gd name="T9" fmla="*/ 224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224"/>
                          </a:moveTo>
                          <a:cubicBezTo>
                            <a:pt x="141" y="224"/>
                            <a:pt x="175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30" y="0"/>
                            <a:pt x="96" y="224"/>
                            <a:pt x="225" y="224"/>
                          </a:cubicBezTo>
                          <a:lnTo>
                            <a:pt x="269" y="224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7938" cap="flat">
                      <a:solidFill>
                        <a:srgbClr val="FF0000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247" name="Freeform 1331">
                      <a:extLst>
                        <a:ext uri="{FF2B5EF4-FFF2-40B4-BE49-F238E27FC236}">
                          <a16:creationId xmlns:a16="http://schemas.microsoft.com/office/drawing/2014/main" id="{45EDACFA-1057-421E-AD29-6B797A0AFDC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4" y="3561"/>
                      <a:ext cx="107" cy="7"/>
                    </a:xfrm>
                    <a:custGeom>
                      <a:avLst/>
                      <a:gdLst>
                        <a:gd name="T0" fmla="*/ 0 w 107"/>
                        <a:gd name="T1" fmla="*/ 0 h 7"/>
                        <a:gd name="T2" fmla="*/ 104 w 107"/>
                        <a:gd name="T3" fmla="*/ 0 h 7"/>
                        <a:gd name="T4" fmla="*/ 107 w 107"/>
                        <a:gd name="T5" fmla="*/ 7 h 7"/>
                        <a:gd name="T6" fmla="*/ 5 w 107"/>
                        <a:gd name="T7" fmla="*/ 7 h 7"/>
                        <a:gd name="T8" fmla="*/ 0 w 107"/>
                        <a:gd name="T9" fmla="*/ 0 h 7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7"/>
                        <a:gd name="T16" fmla="*/ 0 h 7"/>
                        <a:gd name="T17" fmla="*/ 107 w 107"/>
                        <a:gd name="T18" fmla="*/ 7 h 7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7" h="7">
                          <a:moveTo>
                            <a:pt x="0" y="0"/>
                          </a:moveTo>
                          <a:lnTo>
                            <a:pt x="104" y="0"/>
                          </a:lnTo>
                          <a:lnTo>
                            <a:pt x="107" y="7"/>
                          </a:lnTo>
                          <a:lnTo>
                            <a:pt x="5" y="7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248" name="Freeform 1332">
                      <a:extLst>
                        <a:ext uri="{FF2B5EF4-FFF2-40B4-BE49-F238E27FC236}">
                          <a16:creationId xmlns:a16="http://schemas.microsoft.com/office/drawing/2014/main" id="{4559AC85-5866-44CC-96CE-7A89A1EE8C0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91" y="3576"/>
                      <a:ext cx="107" cy="2"/>
                    </a:xfrm>
                    <a:custGeom>
                      <a:avLst/>
                      <a:gdLst>
                        <a:gd name="T0" fmla="*/ 0 w 107"/>
                        <a:gd name="T1" fmla="*/ 0 h 2"/>
                        <a:gd name="T2" fmla="*/ 105 w 107"/>
                        <a:gd name="T3" fmla="*/ 0 h 2"/>
                        <a:gd name="T4" fmla="*/ 107 w 107"/>
                        <a:gd name="T5" fmla="*/ 2 h 2"/>
                        <a:gd name="T6" fmla="*/ 3 w 107"/>
                        <a:gd name="T7" fmla="*/ 2 h 2"/>
                        <a:gd name="T8" fmla="*/ 0 w 107"/>
                        <a:gd name="T9" fmla="*/ 0 h 2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7"/>
                        <a:gd name="T16" fmla="*/ 0 h 2"/>
                        <a:gd name="T17" fmla="*/ 107 w 107"/>
                        <a:gd name="T18" fmla="*/ 2 h 2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7" h="2">
                          <a:moveTo>
                            <a:pt x="0" y="0"/>
                          </a:moveTo>
                          <a:lnTo>
                            <a:pt x="105" y="0"/>
                          </a:lnTo>
                          <a:lnTo>
                            <a:pt x="107" y="2"/>
                          </a:lnTo>
                          <a:lnTo>
                            <a:pt x="3" y="2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249" name="Freeform 1333">
                      <a:extLst>
                        <a:ext uri="{FF2B5EF4-FFF2-40B4-BE49-F238E27FC236}">
                          <a16:creationId xmlns:a16="http://schemas.microsoft.com/office/drawing/2014/main" id="{5FD604D0-88A1-49C2-B467-46CA59A07CE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8" y="3773"/>
                      <a:ext cx="110" cy="8"/>
                    </a:xfrm>
                    <a:custGeom>
                      <a:avLst/>
                      <a:gdLst>
                        <a:gd name="T0" fmla="*/ 110 w 110"/>
                        <a:gd name="T1" fmla="*/ 8 h 8"/>
                        <a:gd name="T2" fmla="*/ 5 w 110"/>
                        <a:gd name="T3" fmla="*/ 8 h 8"/>
                        <a:gd name="T4" fmla="*/ 0 w 110"/>
                        <a:gd name="T5" fmla="*/ 0 h 8"/>
                        <a:gd name="T6" fmla="*/ 105 w 110"/>
                        <a:gd name="T7" fmla="*/ 0 h 8"/>
                        <a:gd name="T8" fmla="*/ 110 w 110"/>
                        <a:gd name="T9" fmla="*/ 8 h 8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10"/>
                        <a:gd name="T16" fmla="*/ 0 h 8"/>
                        <a:gd name="T17" fmla="*/ 110 w 110"/>
                        <a:gd name="T18" fmla="*/ 8 h 8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10" h="8">
                          <a:moveTo>
                            <a:pt x="110" y="8"/>
                          </a:moveTo>
                          <a:lnTo>
                            <a:pt x="5" y="8"/>
                          </a:lnTo>
                          <a:lnTo>
                            <a:pt x="0" y="0"/>
                          </a:lnTo>
                          <a:lnTo>
                            <a:pt x="105" y="0"/>
                          </a:lnTo>
                          <a:lnTo>
                            <a:pt x="110" y="8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250" name="Freeform 1334">
                      <a:extLst>
                        <a:ext uri="{FF2B5EF4-FFF2-40B4-BE49-F238E27FC236}">
                          <a16:creationId xmlns:a16="http://schemas.microsoft.com/office/drawing/2014/main" id="{88D66DA0-7C24-41B9-B2E1-C9373967398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6" y="3763"/>
                      <a:ext cx="105" cy="3"/>
                    </a:xfrm>
                    <a:custGeom>
                      <a:avLst/>
                      <a:gdLst>
                        <a:gd name="T0" fmla="*/ 105 w 105"/>
                        <a:gd name="T1" fmla="*/ 3 h 3"/>
                        <a:gd name="T2" fmla="*/ 2 w 105"/>
                        <a:gd name="T3" fmla="*/ 3 h 3"/>
                        <a:gd name="T4" fmla="*/ 0 w 105"/>
                        <a:gd name="T5" fmla="*/ 0 h 3"/>
                        <a:gd name="T6" fmla="*/ 102 w 105"/>
                        <a:gd name="T7" fmla="*/ 0 h 3"/>
                        <a:gd name="T8" fmla="*/ 105 w 105"/>
                        <a:gd name="T9" fmla="*/ 3 h 3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5"/>
                        <a:gd name="T16" fmla="*/ 0 h 3"/>
                        <a:gd name="T17" fmla="*/ 105 w 105"/>
                        <a:gd name="T18" fmla="*/ 3 h 3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5" h="3">
                          <a:moveTo>
                            <a:pt x="105" y="3"/>
                          </a:moveTo>
                          <a:lnTo>
                            <a:pt x="2" y="3"/>
                          </a:lnTo>
                          <a:lnTo>
                            <a:pt x="0" y="0"/>
                          </a:lnTo>
                          <a:lnTo>
                            <a:pt x="102" y="0"/>
                          </a:lnTo>
                          <a:lnTo>
                            <a:pt x="105" y="3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</p:grpSp>
              <p:grpSp>
                <p:nvGrpSpPr>
                  <p:cNvPr id="1239" name="Group 1335">
                    <a:extLst>
                      <a:ext uri="{FF2B5EF4-FFF2-40B4-BE49-F238E27FC236}">
                        <a16:creationId xmlns:a16="http://schemas.microsoft.com/office/drawing/2014/main" id="{B26FB151-81E4-477E-8B59-DF79FA7B6F2D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 bwMode="auto">
                  <a:xfrm rot="-4304073">
                    <a:off x="2914" y="1477"/>
                    <a:ext cx="86" cy="62"/>
                    <a:chOff x="480" y="3413"/>
                    <a:chExt cx="673" cy="560"/>
                  </a:xfrm>
                </p:grpSpPr>
                <p:sp>
                  <p:nvSpPr>
                    <p:cNvPr id="1240" name="Freeform 1336">
                      <a:extLst>
                        <a:ext uri="{FF2B5EF4-FFF2-40B4-BE49-F238E27FC236}">
                          <a16:creationId xmlns:a16="http://schemas.microsoft.com/office/drawing/2014/main" id="{5AB24874-83BA-41CF-9CFE-D4B30CCF2A2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80" y="3413"/>
                      <a:ext cx="673" cy="560"/>
                    </a:xfrm>
                    <a:custGeom>
                      <a:avLst/>
                      <a:gdLst>
                        <a:gd name="T0" fmla="*/ 269 w 269"/>
                        <a:gd name="T1" fmla="*/ 0 h 224"/>
                        <a:gd name="T2" fmla="*/ 45 w 269"/>
                        <a:gd name="T3" fmla="*/ 224 h 224"/>
                        <a:gd name="T4" fmla="*/ 0 w 269"/>
                        <a:gd name="T5" fmla="*/ 224 h 224"/>
                        <a:gd name="T6" fmla="*/ 224 w 269"/>
                        <a:gd name="T7" fmla="*/ 0 h 224"/>
                        <a:gd name="T8" fmla="*/ 269 w 269"/>
                        <a:gd name="T9" fmla="*/ 0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0"/>
                          </a:moveTo>
                          <a:cubicBezTo>
                            <a:pt x="141" y="0"/>
                            <a:pt x="175" y="224"/>
                            <a:pt x="45" y="224"/>
                          </a:cubicBezTo>
                          <a:cubicBezTo>
                            <a:pt x="0" y="224"/>
                            <a:pt x="0" y="224"/>
                            <a:pt x="0" y="224"/>
                          </a:cubicBezTo>
                          <a:cubicBezTo>
                            <a:pt x="130" y="224"/>
                            <a:pt x="96" y="0"/>
                            <a:pt x="224" y="0"/>
                          </a:cubicBezTo>
                          <a:lnTo>
                            <a:pt x="269" y="0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241" name="Freeform 1337">
                      <a:extLst>
                        <a:ext uri="{FF2B5EF4-FFF2-40B4-BE49-F238E27FC236}">
                          <a16:creationId xmlns:a16="http://schemas.microsoft.com/office/drawing/2014/main" id="{BB0682BD-1506-4932-BD03-394EDD2EB91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80" y="3413"/>
                      <a:ext cx="673" cy="560"/>
                    </a:xfrm>
                    <a:custGeom>
                      <a:avLst/>
                      <a:gdLst>
                        <a:gd name="T0" fmla="*/ 269 w 269"/>
                        <a:gd name="T1" fmla="*/ 0 h 224"/>
                        <a:gd name="T2" fmla="*/ 45 w 269"/>
                        <a:gd name="T3" fmla="*/ 224 h 224"/>
                        <a:gd name="T4" fmla="*/ 0 w 269"/>
                        <a:gd name="T5" fmla="*/ 224 h 224"/>
                        <a:gd name="T6" fmla="*/ 224 w 269"/>
                        <a:gd name="T7" fmla="*/ 0 h 224"/>
                        <a:gd name="T8" fmla="*/ 269 w 269"/>
                        <a:gd name="T9" fmla="*/ 0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0"/>
                          </a:moveTo>
                          <a:cubicBezTo>
                            <a:pt x="141" y="0"/>
                            <a:pt x="175" y="224"/>
                            <a:pt x="45" y="224"/>
                          </a:cubicBezTo>
                          <a:cubicBezTo>
                            <a:pt x="0" y="224"/>
                            <a:pt x="0" y="224"/>
                            <a:pt x="0" y="224"/>
                          </a:cubicBezTo>
                          <a:cubicBezTo>
                            <a:pt x="130" y="224"/>
                            <a:pt x="96" y="0"/>
                            <a:pt x="224" y="0"/>
                          </a:cubicBezTo>
                          <a:lnTo>
                            <a:pt x="269" y="0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7938" cap="flat">
                      <a:solidFill>
                        <a:srgbClr val="FF0000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</p:grpSp>
            </p:grpSp>
            <p:grpSp>
              <p:nvGrpSpPr>
                <p:cNvPr id="1186" name="Group 1338">
                  <a:extLst>
                    <a:ext uri="{FF2B5EF4-FFF2-40B4-BE49-F238E27FC236}">
                      <a16:creationId xmlns:a16="http://schemas.microsoft.com/office/drawing/2014/main" id="{BA7A2DF0-6C7F-4AEE-9ED5-829CB9C1788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006" y="1239"/>
                  <a:ext cx="101" cy="237"/>
                  <a:chOff x="3016" y="1279"/>
                  <a:chExt cx="101" cy="237"/>
                </a:xfrm>
              </p:grpSpPr>
              <p:grpSp>
                <p:nvGrpSpPr>
                  <p:cNvPr id="1214" name="Group 1339">
                    <a:extLst>
                      <a:ext uri="{FF2B5EF4-FFF2-40B4-BE49-F238E27FC236}">
                        <a16:creationId xmlns:a16="http://schemas.microsoft.com/office/drawing/2014/main" id="{FBE266BD-A29B-4510-A6C8-3D150DA1EB23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 bwMode="auto">
                  <a:xfrm rot="-4350386">
                    <a:off x="3021" y="1372"/>
                    <a:ext cx="90" cy="56"/>
                    <a:chOff x="480" y="3413"/>
                    <a:chExt cx="673" cy="560"/>
                  </a:xfrm>
                </p:grpSpPr>
                <p:sp>
                  <p:nvSpPr>
                    <p:cNvPr id="1235" name="Freeform 1340">
                      <a:extLst>
                        <a:ext uri="{FF2B5EF4-FFF2-40B4-BE49-F238E27FC236}">
                          <a16:creationId xmlns:a16="http://schemas.microsoft.com/office/drawing/2014/main" id="{CB59C604-A232-4DFF-88EE-33384F7A80E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80" y="3413"/>
                      <a:ext cx="673" cy="560"/>
                    </a:xfrm>
                    <a:custGeom>
                      <a:avLst/>
                      <a:gdLst>
                        <a:gd name="T0" fmla="*/ 269 w 269"/>
                        <a:gd name="T1" fmla="*/ 0 h 224"/>
                        <a:gd name="T2" fmla="*/ 45 w 269"/>
                        <a:gd name="T3" fmla="*/ 224 h 224"/>
                        <a:gd name="T4" fmla="*/ 0 w 269"/>
                        <a:gd name="T5" fmla="*/ 224 h 224"/>
                        <a:gd name="T6" fmla="*/ 224 w 269"/>
                        <a:gd name="T7" fmla="*/ 0 h 224"/>
                        <a:gd name="T8" fmla="*/ 269 w 269"/>
                        <a:gd name="T9" fmla="*/ 0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0"/>
                          </a:moveTo>
                          <a:cubicBezTo>
                            <a:pt x="141" y="0"/>
                            <a:pt x="175" y="224"/>
                            <a:pt x="45" y="224"/>
                          </a:cubicBezTo>
                          <a:cubicBezTo>
                            <a:pt x="0" y="224"/>
                            <a:pt x="0" y="224"/>
                            <a:pt x="0" y="224"/>
                          </a:cubicBezTo>
                          <a:cubicBezTo>
                            <a:pt x="130" y="224"/>
                            <a:pt x="96" y="0"/>
                            <a:pt x="224" y="0"/>
                          </a:cubicBezTo>
                          <a:lnTo>
                            <a:pt x="269" y="0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236" name="Freeform 1341">
                      <a:extLst>
                        <a:ext uri="{FF2B5EF4-FFF2-40B4-BE49-F238E27FC236}">
                          <a16:creationId xmlns:a16="http://schemas.microsoft.com/office/drawing/2014/main" id="{8F680216-B081-4956-B8B9-6AD2E163F72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80" y="3413"/>
                      <a:ext cx="673" cy="560"/>
                    </a:xfrm>
                    <a:custGeom>
                      <a:avLst/>
                      <a:gdLst>
                        <a:gd name="T0" fmla="*/ 269 w 269"/>
                        <a:gd name="T1" fmla="*/ 0 h 224"/>
                        <a:gd name="T2" fmla="*/ 45 w 269"/>
                        <a:gd name="T3" fmla="*/ 224 h 224"/>
                        <a:gd name="T4" fmla="*/ 0 w 269"/>
                        <a:gd name="T5" fmla="*/ 224 h 224"/>
                        <a:gd name="T6" fmla="*/ 224 w 269"/>
                        <a:gd name="T7" fmla="*/ 0 h 224"/>
                        <a:gd name="T8" fmla="*/ 269 w 269"/>
                        <a:gd name="T9" fmla="*/ 0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0"/>
                          </a:moveTo>
                          <a:cubicBezTo>
                            <a:pt x="141" y="0"/>
                            <a:pt x="175" y="224"/>
                            <a:pt x="45" y="224"/>
                          </a:cubicBezTo>
                          <a:cubicBezTo>
                            <a:pt x="0" y="224"/>
                            <a:pt x="0" y="224"/>
                            <a:pt x="0" y="224"/>
                          </a:cubicBezTo>
                          <a:cubicBezTo>
                            <a:pt x="130" y="224"/>
                            <a:pt x="96" y="0"/>
                            <a:pt x="224" y="0"/>
                          </a:cubicBezTo>
                          <a:lnTo>
                            <a:pt x="269" y="0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7938" cap="flat">
                      <a:solidFill>
                        <a:srgbClr val="0066FF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</p:grpSp>
              <p:grpSp>
                <p:nvGrpSpPr>
                  <p:cNvPr id="1215" name="Group 1342">
                    <a:extLst>
                      <a:ext uri="{FF2B5EF4-FFF2-40B4-BE49-F238E27FC236}">
                        <a16:creationId xmlns:a16="http://schemas.microsoft.com/office/drawing/2014/main" id="{2207992C-FC4B-4B4C-AF11-B531560B7CD4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 bwMode="auto">
                  <a:xfrm rot="-4350386">
                    <a:off x="3044" y="1297"/>
                    <a:ext cx="91" cy="55"/>
                    <a:chOff x="1054" y="3406"/>
                    <a:chExt cx="677" cy="565"/>
                  </a:xfrm>
                </p:grpSpPr>
                <p:sp>
                  <p:nvSpPr>
                    <p:cNvPr id="1226" name="Freeform 1343">
                      <a:extLst>
                        <a:ext uri="{FF2B5EF4-FFF2-40B4-BE49-F238E27FC236}">
                          <a16:creationId xmlns:a16="http://schemas.microsoft.com/office/drawing/2014/main" id="{A7AE3C67-7570-4802-8CFD-85D74F50297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6" y="3408"/>
                      <a:ext cx="672" cy="561"/>
                    </a:xfrm>
                    <a:custGeom>
                      <a:avLst/>
                      <a:gdLst>
                        <a:gd name="T0" fmla="*/ 269 w 269"/>
                        <a:gd name="T1" fmla="*/ 224 h 224"/>
                        <a:gd name="T2" fmla="*/ 45 w 269"/>
                        <a:gd name="T3" fmla="*/ 0 h 224"/>
                        <a:gd name="T4" fmla="*/ 0 w 269"/>
                        <a:gd name="T5" fmla="*/ 0 h 224"/>
                        <a:gd name="T6" fmla="*/ 225 w 269"/>
                        <a:gd name="T7" fmla="*/ 224 h 224"/>
                        <a:gd name="T8" fmla="*/ 269 w 269"/>
                        <a:gd name="T9" fmla="*/ 224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224"/>
                          </a:moveTo>
                          <a:cubicBezTo>
                            <a:pt x="141" y="224"/>
                            <a:pt x="175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30" y="0"/>
                            <a:pt x="96" y="224"/>
                            <a:pt x="225" y="224"/>
                          </a:cubicBezTo>
                          <a:lnTo>
                            <a:pt x="269" y="224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227" name="Freeform 1344">
                      <a:extLst>
                        <a:ext uri="{FF2B5EF4-FFF2-40B4-BE49-F238E27FC236}">
                          <a16:creationId xmlns:a16="http://schemas.microsoft.com/office/drawing/2014/main" id="{84EA2BFB-319C-4AF6-91C6-1C1B1B11DC7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9" y="3408"/>
                      <a:ext cx="329" cy="148"/>
                    </a:xfrm>
                    <a:custGeom>
                      <a:avLst/>
                      <a:gdLst>
                        <a:gd name="T0" fmla="*/ 44 w 132"/>
                        <a:gd name="T1" fmla="*/ 0 h 59"/>
                        <a:gd name="T2" fmla="*/ 0 w 132"/>
                        <a:gd name="T3" fmla="*/ 0 h 59"/>
                        <a:gd name="T4" fmla="*/ 88 w 132"/>
                        <a:gd name="T5" fmla="*/ 59 h 59"/>
                        <a:gd name="T6" fmla="*/ 132 w 132"/>
                        <a:gd name="T7" fmla="*/ 59 h 59"/>
                        <a:gd name="T8" fmla="*/ 44 w 132"/>
                        <a:gd name="T9" fmla="*/ 0 h 59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32"/>
                        <a:gd name="T16" fmla="*/ 0 h 59"/>
                        <a:gd name="T17" fmla="*/ 132 w 132"/>
                        <a:gd name="T18" fmla="*/ 59 h 59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32" h="59">
                          <a:moveTo>
                            <a:pt x="44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43" y="0"/>
                            <a:pt x="69" y="25"/>
                            <a:pt x="88" y="59"/>
                          </a:cubicBezTo>
                          <a:cubicBezTo>
                            <a:pt x="132" y="59"/>
                            <a:pt x="132" y="59"/>
                            <a:pt x="132" y="59"/>
                          </a:cubicBezTo>
                          <a:cubicBezTo>
                            <a:pt x="113" y="25"/>
                            <a:pt x="88" y="0"/>
                            <a:pt x="44" y="0"/>
                          </a:cubicBez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228" name="Freeform 1345">
                      <a:extLst>
                        <a:ext uri="{FF2B5EF4-FFF2-40B4-BE49-F238E27FC236}">
                          <a16:creationId xmlns:a16="http://schemas.microsoft.com/office/drawing/2014/main" id="{219E1F8B-1132-42F8-A808-810EA888F17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4" y="3406"/>
                      <a:ext cx="332" cy="147"/>
                    </a:xfrm>
                    <a:custGeom>
                      <a:avLst/>
                      <a:gdLst>
                        <a:gd name="T0" fmla="*/ 47 w 133"/>
                        <a:gd name="T1" fmla="*/ 4 h 59"/>
                        <a:gd name="T2" fmla="*/ 133 w 133"/>
                        <a:gd name="T3" fmla="*/ 59 h 59"/>
                        <a:gd name="T4" fmla="*/ 133 w 133"/>
                        <a:gd name="T5" fmla="*/ 59 h 59"/>
                        <a:gd name="T6" fmla="*/ 45 w 133"/>
                        <a:gd name="T7" fmla="*/ 0 h 59"/>
                        <a:gd name="T8" fmla="*/ 0 w 133"/>
                        <a:gd name="T9" fmla="*/ 0 h 59"/>
                        <a:gd name="T10" fmla="*/ 26 w 133"/>
                        <a:gd name="T11" fmla="*/ 4 h 59"/>
                        <a:gd name="T12" fmla="*/ 47 w 133"/>
                        <a:gd name="T13" fmla="*/ 4 h 59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w 133"/>
                        <a:gd name="T22" fmla="*/ 0 h 59"/>
                        <a:gd name="T23" fmla="*/ 133 w 133"/>
                        <a:gd name="T24" fmla="*/ 59 h 59"/>
                      </a:gdLst>
                      <a:ahLst/>
                      <a:cxnLst>
                        <a:cxn ang="T14">
                          <a:pos x="T0" y="T1"/>
                        </a:cxn>
                        <a:cxn ang="T15">
                          <a:pos x="T2" y="T3"/>
                        </a:cxn>
                        <a:cxn ang="T16">
                          <a:pos x="T4" y="T5"/>
                        </a:cxn>
                        <a:cxn ang="T17">
                          <a:pos x="T6" y="T7"/>
                        </a:cxn>
                        <a:cxn ang="T18">
                          <a:pos x="T8" y="T9"/>
                        </a:cxn>
                        <a:cxn ang="T19">
                          <a:pos x="T10" y="T11"/>
                        </a:cxn>
                        <a:cxn ang="T20">
                          <a:pos x="T12" y="T13"/>
                        </a:cxn>
                      </a:cxnLst>
                      <a:rect l="T21" t="T22" r="T23" b="T24"/>
                      <a:pathLst>
                        <a:path w="133" h="59">
                          <a:moveTo>
                            <a:pt x="47" y="4"/>
                          </a:moveTo>
                          <a:cubicBezTo>
                            <a:pt x="89" y="4"/>
                            <a:pt x="114" y="28"/>
                            <a:pt x="133" y="59"/>
                          </a:cubicBezTo>
                          <a:cubicBezTo>
                            <a:pt x="133" y="59"/>
                            <a:pt x="133" y="59"/>
                            <a:pt x="133" y="59"/>
                          </a:cubicBezTo>
                          <a:cubicBezTo>
                            <a:pt x="114" y="26"/>
                            <a:pt x="89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0" y="0"/>
                            <a:pt x="18" y="2"/>
                            <a:pt x="26" y="4"/>
                          </a:cubicBezTo>
                          <a:lnTo>
                            <a:pt x="47" y="4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229" name="Freeform 1346">
                      <a:extLst>
                        <a:ext uri="{FF2B5EF4-FFF2-40B4-BE49-F238E27FC236}">
                          <a16:creationId xmlns:a16="http://schemas.microsoft.com/office/drawing/2014/main" id="{07DB7D53-5BF1-4125-86A2-90CFAD632AF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83" y="3783"/>
                      <a:ext cx="348" cy="188"/>
                    </a:xfrm>
                    <a:custGeom>
                      <a:avLst/>
                      <a:gdLst>
                        <a:gd name="T0" fmla="*/ 45 w 139"/>
                        <a:gd name="T1" fmla="*/ 0 h 75"/>
                        <a:gd name="T2" fmla="*/ 0 w 139"/>
                        <a:gd name="T3" fmla="*/ 0 h 75"/>
                        <a:gd name="T4" fmla="*/ 95 w 139"/>
                        <a:gd name="T5" fmla="*/ 75 h 75"/>
                        <a:gd name="T6" fmla="*/ 139 w 139"/>
                        <a:gd name="T7" fmla="*/ 75 h 75"/>
                        <a:gd name="T8" fmla="*/ 45 w 139"/>
                        <a:gd name="T9" fmla="*/ 0 h 75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39"/>
                        <a:gd name="T16" fmla="*/ 0 h 75"/>
                        <a:gd name="T17" fmla="*/ 139 w 139"/>
                        <a:gd name="T18" fmla="*/ 75 h 75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39" h="75">
                          <a:moveTo>
                            <a:pt x="45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20" y="42"/>
                            <a:pt x="45" y="75"/>
                            <a:pt x="95" y="75"/>
                          </a:cubicBezTo>
                          <a:cubicBezTo>
                            <a:pt x="139" y="75"/>
                            <a:pt x="139" y="75"/>
                            <a:pt x="139" y="75"/>
                          </a:cubicBezTo>
                          <a:cubicBezTo>
                            <a:pt x="90" y="75"/>
                            <a:pt x="65" y="42"/>
                            <a:pt x="45" y="0"/>
                          </a:cubicBez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230" name="Freeform 1347">
                      <a:extLst>
                        <a:ext uri="{FF2B5EF4-FFF2-40B4-BE49-F238E27FC236}">
                          <a16:creationId xmlns:a16="http://schemas.microsoft.com/office/drawing/2014/main" id="{8EEDB9D2-448A-4DB7-90CE-F950EF7FCB3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6" y="3408"/>
                      <a:ext cx="672" cy="561"/>
                    </a:xfrm>
                    <a:custGeom>
                      <a:avLst/>
                      <a:gdLst>
                        <a:gd name="T0" fmla="*/ 269 w 269"/>
                        <a:gd name="T1" fmla="*/ 224 h 224"/>
                        <a:gd name="T2" fmla="*/ 45 w 269"/>
                        <a:gd name="T3" fmla="*/ 0 h 224"/>
                        <a:gd name="T4" fmla="*/ 0 w 269"/>
                        <a:gd name="T5" fmla="*/ 0 h 224"/>
                        <a:gd name="T6" fmla="*/ 225 w 269"/>
                        <a:gd name="T7" fmla="*/ 224 h 224"/>
                        <a:gd name="T8" fmla="*/ 269 w 269"/>
                        <a:gd name="T9" fmla="*/ 224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224"/>
                          </a:moveTo>
                          <a:cubicBezTo>
                            <a:pt x="141" y="224"/>
                            <a:pt x="175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30" y="0"/>
                            <a:pt x="96" y="224"/>
                            <a:pt x="225" y="224"/>
                          </a:cubicBezTo>
                          <a:lnTo>
                            <a:pt x="269" y="224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7938" cap="flat">
                      <a:solidFill>
                        <a:srgbClr val="0066FF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231" name="Freeform 1348">
                      <a:extLst>
                        <a:ext uri="{FF2B5EF4-FFF2-40B4-BE49-F238E27FC236}">
                          <a16:creationId xmlns:a16="http://schemas.microsoft.com/office/drawing/2014/main" id="{B5300D37-CB91-4684-8D9D-EB7E308B875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4" y="3561"/>
                      <a:ext cx="107" cy="7"/>
                    </a:xfrm>
                    <a:custGeom>
                      <a:avLst/>
                      <a:gdLst>
                        <a:gd name="T0" fmla="*/ 0 w 107"/>
                        <a:gd name="T1" fmla="*/ 0 h 7"/>
                        <a:gd name="T2" fmla="*/ 104 w 107"/>
                        <a:gd name="T3" fmla="*/ 0 h 7"/>
                        <a:gd name="T4" fmla="*/ 107 w 107"/>
                        <a:gd name="T5" fmla="*/ 7 h 7"/>
                        <a:gd name="T6" fmla="*/ 5 w 107"/>
                        <a:gd name="T7" fmla="*/ 7 h 7"/>
                        <a:gd name="T8" fmla="*/ 0 w 107"/>
                        <a:gd name="T9" fmla="*/ 0 h 7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7"/>
                        <a:gd name="T16" fmla="*/ 0 h 7"/>
                        <a:gd name="T17" fmla="*/ 107 w 107"/>
                        <a:gd name="T18" fmla="*/ 7 h 7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7" h="7">
                          <a:moveTo>
                            <a:pt x="0" y="0"/>
                          </a:moveTo>
                          <a:lnTo>
                            <a:pt x="104" y="0"/>
                          </a:lnTo>
                          <a:lnTo>
                            <a:pt x="107" y="7"/>
                          </a:lnTo>
                          <a:lnTo>
                            <a:pt x="5" y="7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232" name="Freeform 1349">
                      <a:extLst>
                        <a:ext uri="{FF2B5EF4-FFF2-40B4-BE49-F238E27FC236}">
                          <a16:creationId xmlns:a16="http://schemas.microsoft.com/office/drawing/2014/main" id="{820B5341-67B7-4DA8-92DF-FB520DAC4A9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91" y="3576"/>
                      <a:ext cx="107" cy="2"/>
                    </a:xfrm>
                    <a:custGeom>
                      <a:avLst/>
                      <a:gdLst>
                        <a:gd name="T0" fmla="*/ 0 w 107"/>
                        <a:gd name="T1" fmla="*/ 0 h 2"/>
                        <a:gd name="T2" fmla="*/ 105 w 107"/>
                        <a:gd name="T3" fmla="*/ 0 h 2"/>
                        <a:gd name="T4" fmla="*/ 107 w 107"/>
                        <a:gd name="T5" fmla="*/ 2 h 2"/>
                        <a:gd name="T6" fmla="*/ 3 w 107"/>
                        <a:gd name="T7" fmla="*/ 2 h 2"/>
                        <a:gd name="T8" fmla="*/ 0 w 107"/>
                        <a:gd name="T9" fmla="*/ 0 h 2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7"/>
                        <a:gd name="T16" fmla="*/ 0 h 2"/>
                        <a:gd name="T17" fmla="*/ 107 w 107"/>
                        <a:gd name="T18" fmla="*/ 2 h 2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7" h="2">
                          <a:moveTo>
                            <a:pt x="0" y="0"/>
                          </a:moveTo>
                          <a:lnTo>
                            <a:pt x="105" y="0"/>
                          </a:lnTo>
                          <a:lnTo>
                            <a:pt x="107" y="2"/>
                          </a:lnTo>
                          <a:lnTo>
                            <a:pt x="3" y="2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233" name="Freeform 1350">
                      <a:extLst>
                        <a:ext uri="{FF2B5EF4-FFF2-40B4-BE49-F238E27FC236}">
                          <a16:creationId xmlns:a16="http://schemas.microsoft.com/office/drawing/2014/main" id="{2B21F3D0-E4C0-4DEA-9D57-652DA108F66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8" y="3773"/>
                      <a:ext cx="110" cy="8"/>
                    </a:xfrm>
                    <a:custGeom>
                      <a:avLst/>
                      <a:gdLst>
                        <a:gd name="T0" fmla="*/ 110 w 110"/>
                        <a:gd name="T1" fmla="*/ 8 h 8"/>
                        <a:gd name="T2" fmla="*/ 5 w 110"/>
                        <a:gd name="T3" fmla="*/ 8 h 8"/>
                        <a:gd name="T4" fmla="*/ 0 w 110"/>
                        <a:gd name="T5" fmla="*/ 0 h 8"/>
                        <a:gd name="T6" fmla="*/ 105 w 110"/>
                        <a:gd name="T7" fmla="*/ 0 h 8"/>
                        <a:gd name="T8" fmla="*/ 110 w 110"/>
                        <a:gd name="T9" fmla="*/ 8 h 8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10"/>
                        <a:gd name="T16" fmla="*/ 0 h 8"/>
                        <a:gd name="T17" fmla="*/ 110 w 110"/>
                        <a:gd name="T18" fmla="*/ 8 h 8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10" h="8">
                          <a:moveTo>
                            <a:pt x="110" y="8"/>
                          </a:moveTo>
                          <a:lnTo>
                            <a:pt x="5" y="8"/>
                          </a:lnTo>
                          <a:lnTo>
                            <a:pt x="0" y="0"/>
                          </a:lnTo>
                          <a:lnTo>
                            <a:pt x="105" y="0"/>
                          </a:lnTo>
                          <a:lnTo>
                            <a:pt x="110" y="8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234" name="Freeform 1351">
                      <a:extLst>
                        <a:ext uri="{FF2B5EF4-FFF2-40B4-BE49-F238E27FC236}">
                          <a16:creationId xmlns:a16="http://schemas.microsoft.com/office/drawing/2014/main" id="{F7AE7ACF-EADE-4FDE-B989-8824BBB3EEC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6" y="3763"/>
                      <a:ext cx="105" cy="3"/>
                    </a:xfrm>
                    <a:custGeom>
                      <a:avLst/>
                      <a:gdLst>
                        <a:gd name="T0" fmla="*/ 105 w 105"/>
                        <a:gd name="T1" fmla="*/ 3 h 3"/>
                        <a:gd name="T2" fmla="*/ 2 w 105"/>
                        <a:gd name="T3" fmla="*/ 3 h 3"/>
                        <a:gd name="T4" fmla="*/ 0 w 105"/>
                        <a:gd name="T5" fmla="*/ 0 h 3"/>
                        <a:gd name="T6" fmla="*/ 102 w 105"/>
                        <a:gd name="T7" fmla="*/ 0 h 3"/>
                        <a:gd name="T8" fmla="*/ 105 w 105"/>
                        <a:gd name="T9" fmla="*/ 3 h 3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5"/>
                        <a:gd name="T16" fmla="*/ 0 h 3"/>
                        <a:gd name="T17" fmla="*/ 105 w 105"/>
                        <a:gd name="T18" fmla="*/ 3 h 3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5" h="3">
                          <a:moveTo>
                            <a:pt x="105" y="3"/>
                          </a:moveTo>
                          <a:lnTo>
                            <a:pt x="2" y="3"/>
                          </a:lnTo>
                          <a:lnTo>
                            <a:pt x="0" y="0"/>
                          </a:lnTo>
                          <a:lnTo>
                            <a:pt x="102" y="0"/>
                          </a:lnTo>
                          <a:lnTo>
                            <a:pt x="105" y="3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</p:grpSp>
              <p:grpSp>
                <p:nvGrpSpPr>
                  <p:cNvPr id="1216" name="Group 1352">
                    <a:extLst>
                      <a:ext uri="{FF2B5EF4-FFF2-40B4-BE49-F238E27FC236}">
                        <a16:creationId xmlns:a16="http://schemas.microsoft.com/office/drawing/2014/main" id="{C5B9A4F3-A8D9-481D-BE6B-442E516D6C31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 bwMode="auto">
                  <a:xfrm rot="-4350386">
                    <a:off x="2998" y="1442"/>
                    <a:ext cx="92" cy="56"/>
                    <a:chOff x="1054" y="3406"/>
                    <a:chExt cx="677" cy="565"/>
                  </a:xfrm>
                </p:grpSpPr>
                <p:sp>
                  <p:nvSpPr>
                    <p:cNvPr id="1217" name="Freeform 1353">
                      <a:extLst>
                        <a:ext uri="{FF2B5EF4-FFF2-40B4-BE49-F238E27FC236}">
                          <a16:creationId xmlns:a16="http://schemas.microsoft.com/office/drawing/2014/main" id="{CC5799F4-8BCC-41E1-A76D-2F7095896A7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6" y="3408"/>
                      <a:ext cx="672" cy="561"/>
                    </a:xfrm>
                    <a:custGeom>
                      <a:avLst/>
                      <a:gdLst>
                        <a:gd name="T0" fmla="*/ 269 w 269"/>
                        <a:gd name="T1" fmla="*/ 224 h 224"/>
                        <a:gd name="T2" fmla="*/ 45 w 269"/>
                        <a:gd name="T3" fmla="*/ 0 h 224"/>
                        <a:gd name="T4" fmla="*/ 0 w 269"/>
                        <a:gd name="T5" fmla="*/ 0 h 224"/>
                        <a:gd name="T6" fmla="*/ 225 w 269"/>
                        <a:gd name="T7" fmla="*/ 224 h 224"/>
                        <a:gd name="T8" fmla="*/ 269 w 269"/>
                        <a:gd name="T9" fmla="*/ 224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224"/>
                          </a:moveTo>
                          <a:cubicBezTo>
                            <a:pt x="141" y="224"/>
                            <a:pt x="175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30" y="0"/>
                            <a:pt x="96" y="224"/>
                            <a:pt x="225" y="224"/>
                          </a:cubicBezTo>
                          <a:lnTo>
                            <a:pt x="269" y="224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218" name="Freeform 1354">
                      <a:extLst>
                        <a:ext uri="{FF2B5EF4-FFF2-40B4-BE49-F238E27FC236}">
                          <a16:creationId xmlns:a16="http://schemas.microsoft.com/office/drawing/2014/main" id="{787DF93B-7C10-45C2-942F-9721DF2D2D0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9" y="3408"/>
                      <a:ext cx="329" cy="148"/>
                    </a:xfrm>
                    <a:custGeom>
                      <a:avLst/>
                      <a:gdLst>
                        <a:gd name="T0" fmla="*/ 44 w 132"/>
                        <a:gd name="T1" fmla="*/ 0 h 59"/>
                        <a:gd name="T2" fmla="*/ 0 w 132"/>
                        <a:gd name="T3" fmla="*/ 0 h 59"/>
                        <a:gd name="T4" fmla="*/ 88 w 132"/>
                        <a:gd name="T5" fmla="*/ 59 h 59"/>
                        <a:gd name="T6" fmla="*/ 132 w 132"/>
                        <a:gd name="T7" fmla="*/ 59 h 59"/>
                        <a:gd name="T8" fmla="*/ 44 w 132"/>
                        <a:gd name="T9" fmla="*/ 0 h 59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32"/>
                        <a:gd name="T16" fmla="*/ 0 h 59"/>
                        <a:gd name="T17" fmla="*/ 132 w 132"/>
                        <a:gd name="T18" fmla="*/ 59 h 59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32" h="59">
                          <a:moveTo>
                            <a:pt x="44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43" y="0"/>
                            <a:pt x="69" y="25"/>
                            <a:pt x="88" y="59"/>
                          </a:cubicBezTo>
                          <a:cubicBezTo>
                            <a:pt x="132" y="59"/>
                            <a:pt x="132" y="59"/>
                            <a:pt x="132" y="59"/>
                          </a:cubicBezTo>
                          <a:cubicBezTo>
                            <a:pt x="113" y="25"/>
                            <a:pt x="88" y="0"/>
                            <a:pt x="44" y="0"/>
                          </a:cubicBez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219" name="Freeform 1355">
                      <a:extLst>
                        <a:ext uri="{FF2B5EF4-FFF2-40B4-BE49-F238E27FC236}">
                          <a16:creationId xmlns:a16="http://schemas.microsoft.com/office/drawing/2014/main" id="{8EC5F3EB-4482-4D39-8DC7-ACACA7F9344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4" y="3406"/>
                      <a:ext cx="332" cy="147"/>
                    </a:xfrm>
                    <a:custGeom>
                      <a:avLst/>
                      <a:gdLst>
                        <a:gd name="T0" fmla="*/ 47 w 133"/>
                        <a:gd name="T1" fmla="*/ 4 h 59"/>
                        <a:gd name="T2" fmla="*/ 133 w 133"/>
                        <a:gd name="T3" fmla="*/ 59 h 59"/>
                        <a:gd name="T4" fmla="*/ 133 w 133"/>
                        <a:gd name="T5" fmla="*/ 59 h 59"/>
                        <a:gd name="T6" fmla="*/ 45 w 133"/>
                        <a:gd name="T7" fmla="*/ 0 h 59"/>
                        <a:gd name="T8" fmla="*/ 0 w 133"/>
                        <a:gd name="T9" fmla="*/ 0 h 59"/>
                        <a:gd name="T10" fmla="*/ 26 w 133"/>
                        <a:gd name="T11" fmla="*/ 4 h 59"/>
                        <a:gd name="T12" fmla="*/ 47 w 133"/>
                        <a:gd name="T13" fmla="*/ 4 h 59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w 133"/>
                        <a:gd name="T22" fmla="*/ 0 h 59"/>
                        <a:gd name="T23" fmla="*/ 133 w 133"/>
                        <a:gd name="T24" fmla="*/ 59 h 59"/>
                      </a:gdLst>
                      <a:ahLst/>
                      <a:cxnLst>
                        <a:cxn ang="T14">
                          <a:pos x="T0" y="T1"/>
                        </a:cxn>
                        <a:cxn ang="T15">
                          <a:pos x="T2" y="T3"/>
                        </a:cxn>
                        <a:cxn ang="T16">
                          <a:pos x="T4" y="T5"/>
                        </a:cxn>
                        <a:cxn ang="T17">
                          <a:pos x="T6" y="T7"/>
                        </a:cxn>
                        <a:cxn ang="T18">
                          <a:pos x="T8" y="T9"/>
                        </a:cxn>
                        <a:cxn ang="T19">
                          <a:pos x="T10" y="T11"/>
                        </a:cxn>
                        <a:cxn ang="T20">
                          <a:pos x="T12" y="T13"/>
                        </a:cxn>
                      </a:cxnLst>
                      <a:rect l="T21" t="T22" r="T23" b="T24"/>
                      <a:pathLst>
                        <a:path w="133" h="59">
                          <a:moveTo>
                            <a:pt x="47" y="4"/>
                          </a:moveTo>
                          <a:cubicBezTo>
                            <a:pt x="89" y="4"/>
                            <a:pt x="114" y="28"/>
                            <a:pt x="133" y="59"/>
                          </a:cubicBezTo>
                          <a:cubicBezTo>
                            <a:pt x="133" y="59"/>
                            <a:pt x="133" y="59"/>
                            <a:pt x="133" y="59"/>
                          </a:cubicBezTo>
                          <a:cubicBezTo>
                            <a:pt x="114" y="26"/>
                            <a:pt x="89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0" y="0"/>
                            <a:pt x="18" y="2"/>
                            <a:pt x="26" y="4"/>
                          </a:cubicBezTo>
                          <a:lnTo>
                            <a:pt x="47" y="4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220" name="Freeform 1356">
                      <a:extLst>
                        <a:ext uri="{FF2B5EF4-FFF2-40B4-BE49-F238E27FC236}">
                          <a16:creationId xmlns:a16="http://schemas.microsoft.com/office/drawing/2014/main" id="{36EC7611-EEEC-424B-B953-76E218C60AF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83" y="3783"/>
                      <a:ext cx="348" cy="188"/>
                    </a:xfrm>
                    <a:custGeom>
                      <a:avLst/>
                      <a:gdLst>
                        <a:gd name="T0" fmla="*/ 45 w 139"/>
                        <a:gd name="T1" fmla="*/ 0 h 75"/>
                        <a:gd name="T2" fmla="*/ 0 w 139"/>
                        <a:gd name="T3" fmla="*/ 0 h 75"/>
                        <a:gd name="T4" fmla="*/ 95 w 139"/>
                        <a:gd name="T5" fmla="*/ 75 h 75"/>
                        <a:gd name="T6" fmla="*/ 139 w 139"/>
                        <a:gd name="T7" fmla="*/ 75 h 75"/>
                        <a:gd name="T8" fmla="*/ 45 w 139"/>
                        <a:gd name="T9" fmla="*/ 0 h 75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39"/>
                        <a:gd name="T16" fmla="*/ 0 h 75"/>
                        <a:gd name="T17" fmla="*/ 139 w 139"/>
                        <a:gd name="T18" fmla="*/ 75 h 75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39" h="75">
                          <a:moveTo>
                            <a:pt x="45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20" y="42"/>
                            <a:pt x="45" y="75"/>
                            <a:pt x="95" y="75"/>
                          </a:cubicBezTo>
                          <a:cubicBezTo>
                            <a:pt x="139" y="75"/>
                            <a:pt x="139" y="75"/>
                            <a:pt x="139" y="75"/>
                          </a:cubicBezTo>
                          <a:cubicBezTo>
                            <a:pt x="90" y="75"/>
                            <a:pt x="65" y="42"/>
                            <a:pt x="45" y="0"/>
                          </a:cubicBez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221" name="Freeform 1357">
                      <a:extLst>
                        <a:ext uri="{FF2B5EF4-FFF2-40B4-BE49-F238E27FC236}">
                          <a16:creationId xmlns:a16="http://schemas.microsoft.com/office/drawing/2014/main" id="{BA78A5BE-847C-4C3C-852C-3C776E017C2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6" y="3408"/>
                      <a:ext cx="672" cy="561"/>
                    </a:xfrm>
                    <a:custGeom>
                      <a:avLst/>
                      <a:gdLst>
                        <a:gd name="T0" fmla="*/ 269 w 269"/>
                        <a:gd name="T1" fmla="*/ 224 h 224"/>
                        <a:gd name="T2" fmla="*/ 45 w 269"/>
                        <a:gd name="T3" fmla="*/ 0 h 224"/>
                        <a:gd name="T4" fmla="*/ 0 w 269"/>
                        <a:gd name="T5" fmla="*/ 0 h 224"/>
                        <a:gd name="T6" fmla="*/ 225 w 269"/>
                        <a:gd name="T7" fmla="*/ 224 h 224"/>
                        <a:gd name="T8" fmla="*/ 269 w 269"/>
                        <a:gd name="T9" fmla="*/ 224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224"/>
                          </a:moveTo>
                          <a:cubicBezTo>
                            <a:pt x="141" y="224"/>
                            <a:pt x="175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30" y="0"/>
                            <a:pt x="96" y="224"/>
                            <a:pt x="225" y="224"/>
                          </a:cubicBezTo>
                          <a:lnTo>
                            <a:pt x="269" y="224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7938" cap="flat">
                      <a:solidFill>
                        <a:srgbClr val="0066FF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222" name="Freeform 1358">
                      <a:extLst>
                        <a:ext uri="{FF2B5EF4-FFF2-40B4-BE49-F238E27FC236}">
                          <a16:creationId xmlns:a16="http://schemas.microsoft.com/office/drawing/2014/main" id="{8DD79A94-A39C-4B3B-9DC3-E60B8360DB4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4" y="3561"/>
                      <a:ext cx="107" cy="7"/>
                    </a:xfrm>
                    <a:custGeom>
                      <a:avLst/>
                      <a:gdLst>
                        <a:gd name="T0" fmla="*/ 0 w 107"/>
                        <a:gd name="T1" fmla="*/ 0 h 7"/>
                        <a:gd name="T2" fmla="*/ 104 w 107"/>
                        <a:gd name="T3" fmla="*/ 0 h 7"/>
                        <a:gd name="T4" fmla="*/ 107 w 107"/>
                        <a:gd name="T5" fmla="*/ 7 h 7"/>
                        <a:gd name="T6" fmla="*/ 5 w 107"/>
                        <a:gd name="T7" fmla="*/ 7 h 7"/>
                        <a:gd name="T8" fmla="*/ 0 w 107"/>
                        <a:gd name="T9" fmla="*/ 0 h 7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7"/>
                        <a:gd name="T16" fmla="*/ 0 h 7"/>
                        <a:gd name="T17" fmla="*/ 107 w 107"/>
                        <a:gd name="T18" fmla="*/ 7 h 7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7" h="7">
                          <a:moveTo>
                            <a:pt x="0" y="0"/>
                          </a:moveTo>
                          <a:lnTo>
                            <a:pt x="104" y="0"/>
                          </a:lnTo>
                          <a:lnTo>
                            <a:pt x="107" y="7"/>
                          </a:lnTo>
                          <a:lnTo>
                            <a:pt x="5" y="7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223" name="Freeform 1359">
                      <a:extLst>
                        <a:ext uri="{FF2B5EF4-FFF2-40B4-BE49-F238E27FC236}">
                          <a16:creationId xmlns:a16="http://schemas.microsoft.com/office/drawing/2014/main" id="{2C5458B8-87C7-4FE4-949F-77008ED7B46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91" y="3576"/>
                      <a:ext cx="107" cy="2"/>
                    </a:xfrm>
                    <a:custGeom>
                      <a:avLst/>
                      <a:gdLst>
                        <a:gd name="T0" fmla="*/ 0 w 107"/>
                        <a:gd name="T1" fmla="*/ 0 h 2"/>
                        <a:gd name="T2" fmla="*/ 105 w 107"/>
                        <a:gd name="T3" fmla="*/ 0 h 2"/>
                        <a:gd name="T4" fmla="*/ 107 w 107"/>
                        <a:gd name="T5" fmla="*/ 2 h 2"/>
                        <a:gd name="T6" fmla="*/ 3 w 107"/>
                        <a:gd name="T7" fmla="*/ 2 h 2"/>
                        <a:gd name="T8" fmla="*/ 0 w 107"/>
                        <a:gd name="T9" fmla="*/ 0 h 2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7"/>
                        <a:gd name="T16" fmla="*/ 0 h 2"/>
                        <a:gd name="T17" fmla="*/ 107 w 107"/>
                        <a:gd name="T18" fmla="*/ 2 h 2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7" h="2">
                          <a:moveTo>
                            <a:pt x="0" y="0"/>
                          </a:moveTo>
                          <a:lnTo>
                            <a:pt x="105" y="0"/>
                          </a:lnTo>
                          <a:lnTo>
                            <a:pt x="107" y="2"/>
                          </a:lnTo>
                          <a:lnTo>
                            <a:pt x="3" y="2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224" name="Freeform 1360">
                      <a:extLst>
                        <a:ext uri="{FF2B5EF4-FFF2-40B4-BE49-F238E27FC236}">
                          <a16:creationId xmlns:a16="http://schemas.microsoft.com/office/drawing/2014/main" id="{1E03B26D-EEAD-4116-B716-34E73041ED7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8" y="3773"/>
                      <a:ext cx="110" cy="8"/>
                    </a:xfrm>
                    <a:custGeom>
                      <a:avLst/>
                      <a:gdLst>
                        <a:gd name="T0" fmla="*/ 110 w 110"/>
                        <a:gd name="T1" fmla="*/ 8 h 8"/>
                        <a:gd name="T2" fmla="*/ 5 w 110"/>
                        <a:gd name="T3" fmla="*/ 8 h 8"/>
                        <a:gd name="T4" fmla="*/ 0 w 110"/>
                        <a:gd name="T5" fmla="*/ 0 h 8"/>
                        <a:gd name="T6" fmla="*/ 105 w 110"/>
                        <a:gd name="T7" fmla="*/ 0 h 8"/>
                        <a:gd name="T8" fmla="*/ 110 w 110"/>
                        <a:gd name="T9" fmla="*/ 8 h 8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10"/>
                        <a:gd name="T16" fmla="*/ 0 h 8"/>
                        <a:gd name="T17" fmla="*/ 110 w 110"/>
                        <a:gd name="T18" fmla="*/ 8 h 8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10" h="8">
                          <a:moveTo>
                            <a:pt x="110" y="8"/>
                          </a:moveTo>
                          <a:lnTo>
                            <a:pt x="5" y="8"/>
                          </a:lnTo>
                          <a:lnTo>
                            <a:pt x="0" y="0"/>
                          </a:lnTo>
                          <a:lnTo>
                            <a:pt x="105" y="0"/>
                          </a:lnTo>
                          <a:lnTo>
                            <a:pt x="110" y="8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225" name="Freeform 1361">
                      <a:extLst>
                        <a:ext uri="{FF2B5EF4-FFF2-40B4-BE49-F238E27FC236}">
                          <a16:creationId xmlns:a16="http://schemas.microsoft.com/office/drawing/2014/main" id="{4D3BE72E-4B81-494B-A4C4-6CCECE4DE06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6" y="3763"/>
                      <a:ext cx="105" cy="3"/>
                    </a:xfrm>
                    <a:custGeom>
                      <a:avLst/>
                      <a:gdLst>
                        <a:gd name="T0" fmla="*/ 105 w 105"/>
                        <a:gd name="T1" fmla="*/ 3 h 3"/>
                        <a:gd name="T2" fmla="*/ 2 w 105"/>
                        <a:gd name="T3" fmla="*/ 3 h 3"/>
                        <a:gd name="T4" fmla="*/ 0 w 105"/>
                        <a:gd name="T5" fmla="*/ 0 h 3"/>
                        <a:gd name="T6" fmla="*/ 102 w 105"/>
                        <a:gd name="T7" fmla="*/ 0 h 3"/>
                        <a:gd name="T8" fmla="*/ 105 w 105"/>
                        <a:gd name="T9" fmla="*/ 3 h 3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5"/>
                        <a:gd name="T16" fmla="*/ 0 h 3"/>
                        <a:gd name="T17" fmla="*/ 105 w 105"/>
                        <a:gd name="T18" fmla="*/ 3 h 3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5" h="3">
                          <a:moveTo>
                            <a:pt x="105" y="3"/>
                          </a:moveTo>
                          <a:lnTo>
                            <a:pt x="2" y="3"/>
                          </a:lnTo>
                          <a:lnTo>
                            <a:pt x="0" y="0"/>
                          </a:lnTo>
                          <a:lnTo>
                            <a:pt x="102" y="0"/>
                          </a:lnTo>
                          <a:lnTo>
                            <a:pt x="105" y="3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</p:grpSp>
            </p:grpSp>
            <p:grpSp>
              <p:nvGrpSpPr>
                <p:cNvPr id="1187" name="Group 1362">
                  <a:extLst>
                    <a:ext uri="{FF2B5EF4-FFF2-40B4-BE49-F238E27FC236}">
                      <a16:creationId xmlns:a16="http://schemas.microsoft.com/office/drawing/2014/main" id="{1128BB55-2E31-4998-BB13-6A625FB6361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016" y="1314"/>
                  <a:ext cx="132" cy="302"/>
                  <a:chOff x="2109" y="1324"/>
                  <a:chExt cx="132" cy="302"/>
                </a:xfrm>
              </p:grpSpPr>
              <p:grpSp>
                <p:nvGrpSpPr>
                  <p:cNvPr id="1188" name="Group 1363">
                    <a:extLst>
                      <a:ext uri="{FF2B5EF4-FFF2-40B4-BE49-F238E27FC236}">
                        <a16:creationId xmlns:a16="http://schemas.microsoft.com/office/drawing/2014/main" id="{5084F1B4-15E7-4329-A3BA-0B4F62E83AA9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 bwMode="auto">
                  <a:xfrm rot="-4304073">
                    <a:off x="2166" y="1337"/>
                    <a:ext cx="87" cy="62"/>
                    <a:chOff x="480" y="3413"/>
                    <a:chExt cx="673" cy="560"/>
                  </a:xfrm>
                </p:grpSpPr>
                <p:sp>
                  <p:nvSpPr>
                    <p:cNvPr id="1212" name="Freeform 1364">
                      <a:extLst>
                        <a:ext uri="{FF2B5EF4-FFF2-40B4-BE49-F238E27FC236}">
                          <a16:creationId xmlns:a16="http://schemas.microsoft.com/office/drawing/2014/main" id="{205A80F9-AA14-402F-9F02-9D6AEC4BD45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80" y="3413"/>
                      <a:ext cx="673" cy="560"/>
                    </a:xfrm>
                    <a:custGeom>
                      <a:avLst/>
                      <a:gdLst>
                        <a:gd name="T0" fmla="*/ 269 w 269"/>
                        <a:gd name="T1" fmla="*/ 0 h 224"/>
                        <a:gd name="T2" fmla="*/ 45 w 269"/>
                        <a:gd name="T3" fmla="*/ 224 h 224"/>
                        <a:gd name="T4" fmla="*/ 0 w 269"/>
                        <a:gd name="T5" fmla="*/ 224 h 224"/>
                        <a:gd name="T6" fmla="*/ 224 w 269"/>
                        <a:gd name="T7" fmla="*/ 0 h 224"/>
                        <a:gd name="T8" fmla="*/ 269 w 269"/>
                        <a:gd name="T9" fmla="*/ 0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0"/>
                          </a:moveTo>
                          <a:cubicBezTo>
                            <a:pt x="141" y="0"/>
                            <a:pt x="175" y="224"/>
                            <a:pt x="45" y="224"/>
                          </a:cubicBezTo>
                          <a:cubicBezTo>
                            <a:pt x="0" y="224"/>
                            <a:pt x="0" y="224"/>
                            <a:pt x="0" y="224"/>
                          </a:cubicBezTo>
                          <a:cubicBezTo>
                            <a:pt x="130" y="224"/>
                            <a:pt x="96" y="0"/>
                            <a:pt x="224" y="0"/>
                          </a:cubicBezTo>
                          <a:lnTo>
                            <a:pt x="269" y="0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213" name="Freeform 1365">
                      <a:extLst>
                        <a:ext uri="{FF2B5EF4-FFF2-40B4-BE49-F238E27FC236}">
                          <a16:creationId xmlns:a16="http://schemas.microsoft.com/office/drawing/2014/main" id="{5098753B-578E-44DB-B2A3-71375E2F148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80" y="3413"/>
                      <a:ext cx="673" cy="560"/>
                    </a:xfrm>
                    <a:custGeom>
                      <a:avLst/>
                      <a:gdLst>
                        <a:gd name="T0" fmla="*/ 269 w 269"/>
                        <a:gd name="T1" fmla="*/ 0 h 224"/>
                        <a:gd name="T2" fmla="*/ 45 w 269"/>
                        <a:gd name="T3" fmla="*/ 224 h 224"/>
                        <a:gd name="T4" fmla="*/ 0 w 269"/>
                        <a:gd name="T5" fmla="*/ 224 h 224"/>
                        <a:gd name="T6" fmla="*/ 224 w 269"/>
                        <a:gd name="T7" fmla="*/ 0 h 224"/>
                        <a:gd name="T8" fmla="*/ 269 w 269"/>
                        <a:gd name="T9" fmla="*/ 0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0"/>
                          </a:moveTo>
                          <a:cubicBezTo>
                            <a:pt x="141" y="0"/>
                            <a:pt x="175" y="224"/>
                            <a:pt x="45" y="224"/>
                          </a:cubicBezTo>
                          <a:cubicBezTo>
                            <a:pt x="0" y="224"/>
                            <a:pt x="0" y="224"/>
                            <a:pt x="0" y="224"/>
                          </a:cubicBezTo>
                          <a:cubicBezTo>
                            <a:pt x="130" y="224"/>
                            <a:pt x="96" y="0"/>
                            <a:pt x="224" y="0"/>
                          </a:cubicBezTo>
                          <a:lnTo>
                            <a:pt x="269" y="0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7938" cap="flat">
                      <a:solidFill>
                        <a:srgbClr val="FF0000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</p:grpSp>
              <p:grpSp>
                <p:nvGrpSpPr>
                  <p:cNvPr id="1189" name="Group 1366">
                    <a:extLst>
                      <a:ext uri="{FF2B5EF4-FFF2-40B4-BE49-F238E27FC236}">
                        <a16:creationId xmlns:a16="http://schemas.microsoft.com/office/drawing/2014/main" id="{7BC99D23-7F96-4985-A363-0E74FEDAE75F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 bwMode="auto">
                  <a:xfrm rot="-4304073">
                    <a:off x="2143" y="1406"/>
                    <a:ext cx="87" cy="62"/>
                    <a:chOff x="1054" y="3406"/>
                    <a:chExt cx="677" cy="565"/>
                  </a:xfrm>
                </p:grpSpPr>
                <p:sp>
                  <p:nvSpPr>
                    <p:cNvPr id="1203" name="Freeform 1367">
                      <a:extLst>
                        <a:ext uri="{FF2B5EF4-FFF2-40B4-BE49-F238E27FC236}">
                          <a16:creationId xmlns:a16="http://schemas.microsoft.com/office/drawing/2014/main" id="{9C881927-9C71-4CF0-ACAD-49325489E5A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6" y="3408"/>
                      <a:ext cx="672" cy="561"/>
                    </a:xfrm>
                    <a:custGeom>
                      <a:avLst/>
                      <a:gdLst>
                        <a:gd name="T0" fmla="*/ 269 w 269"/>
                        <a:gd name="T1" fmla="*/ 224 h 224"/>
                        <a:gd name="T2" fmla="*/ 45 w 269"/>
                        <a:gd name="T3" fmla="*/ 0 h 224"/>
                        <a:gd name="T4" fmla="*/ 0 w 269"/>
                        <a:gd name="T5" fmla="*/ 0 h 224"/>
                        <a:gd name="T6" fmla="*/ 225 w 269"/>
                        <a:gd name="T7" fmla="*/ 224 h 224"/>
                        <a:gd name="T8" fmla="*/ 269 w 269"/>
                        <a:gd name="T9" fmla="*/ 224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224"/>
                          </a:moveTo>
                          <a:cubicBezTo>
                            <a:pt x="141" y="224"/>
                            <a:pt x="175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30" y="0"/>
                            <a:pt x="96" y="224"/>
                            <a:pt x="225" y="224"/>
                          </a:cubicBezTo>
                          <a:lnTo>
                            <a:pt x="269" y="224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204" name="Freeform 1368">
                      <a:extLst>
                        <a:ext uri="{FF2B5EF4-FFF2-40B4-BE49-F238E27FC236}">
                          <a16:creationId xmlns:a16="http://schemas.microsoft.com/office/drawing/2014/main" id="{CDC39AFD-283B-4D0F-96BA-CEFF16884D5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9" y="3408"/>
                      <a:ext cx="329" cy="148"/>
                    </a:xfrm>
                    <a:custGeom>
                      <a:avLst/>
                      <a:gdLst>
                        <a:gd name="T0" fmla="*/ 44 w 132"/>
                        <a:gd name="T1" fmla="*/ 0 h 59"/>
                        <a:gd name="T2" fmla="*/ 0 w 132"/>
                        <a:gd name="T3" fmla="*/ 0 h 59"/>
                        <a:gd name="T4" fmla="*/ 88 w 132"/>
                        <a:gd name="T5" fmla="*/ 59 h 59"/>
                        <a:gd name="T6" fmla="*/ 132 w 132"/>
                        <a:gd name="T7" fmla="*/ 59 h 59"/>
                        <a:gd name="T8" fmla="*/ 44 w 132"/>
                        <a:gd name="T9" fmla="*/ 0 h 59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32"/>
                        <a:gd name="T16" fmla="*/ 0 h 59"/>
                        <a:gd name="T17" fmla="*/ 132 w 132"/>
                        <a:gd name="T18" fmla="*/ 59 h 59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32" h="59">
                          <a:moveTo>
                            <a:pt x="44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43" y="0"/>
                            <a:pt x="69" y="25"/>
                            <a:pt x="88" y="59"/>
                          </a:cubicBezTo>
                          <a:cubicBezTo>
                            <a:pt x="132" y="59"/>
                            <a:pt x="132" y="59"/>
                            <a:pt x="132" y="59"/>
                          </a:cubicBezTo>
                          <a:cubicBezTo>
                            <a:pt x="113" y="25"/>
                            <a:pt x="88" y="0"/>
                            <a:pt x="44" y="0"/>
                          </a:cubicBez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205" name="Freeform 1369">
                      <a:extLst>
                        <a:ext uri="{FF2B5EF4-FFF2-40B4-BE49-F238E27FC236}">
                          <a16:creationId xmlns:a16="http://schemas.microsoft.com/office/drawing/2014/main" id="{4C750BB4-C886-4814-A29E-2484AC7106C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4" y="3406"/>
                      <a:ext cx="332" cy="147"/>
                    </a:xfrm>
                    <a:custGeom>
                      <a:avLst/>
                      <a:gdLst>
                        <a:gd name="T0" fmla="*/ 47 w 133"/>
                        <a:gd name="T1" fmla="*/ 4 h 59"/>
                        <a:gd name="T2" fmla="*/ 133 w 133"/>
                        <a:gd name="T3" fmla="*/ 59 h 59"/>
                        <a:gd name="T4" fmla="*/ 133 w 133"/>
                        <a:gd name="T5" fmla="*/ 59 h 59"/>
                        <a:gd name="T6" fmla="*/ 45 w 133"/>
                        <a:gd name="T7" fmla="*/ 0 h 59"/>
                        <a:gd name="T8" fmla="*/ 0 w 133"/>
                        <a:gd name="T9" fmla="*/ 0 h 59"/>
                        <a:gd name="T10" fmla="*/ 26 w 133"/>
                        <a:gd name="T11" fmla="*/ 4 h 59"/>
                        <a:gd name="T12" fmla="*/ 47 w 133"/>
                        <a:gd name="T13" fmla="*/ 4 h 59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w 133"/>
                        <a:gd name="T22" fmla="*/ 0 h 59"/>
                        <a:gd name="T23" fmla="*/ 133 w 133"/>
                        <a:gd name="T24" fmla="*/ 59 h 59"/>
                      </a:gdLst>
                      <a:ahLst/>
                      <a:cxnLst>
                        <a:cxn ang="T14">
                          <a:pos x="T0" y="T1"/>
                        </a:cxn>
                        <a:cxn ang="T15">
                          <a:pos x="T2" y="T3"/>
                        </a:cxn>
                        <a:cxn ang="T16">
                          <a:pos x="T4" y="T5"/>
                        </a:cxn>
                        <a:cxn ang="T17">
                          <a:pos x="T6" y="T7"/>
                        </a:cxn>
                        <a:cxn ang="T18">
                          <a:pos x="T8" y="T9"/>
                        </a:cxn>
                        <a:cxn ang="T19">
                          <a:pos x="T10" y="T11"/>
                        </a:cxn>
                        <a:cxn ang="T20">
                          <a:pos x="T12" y="T13"/>
                        </a:cxn>
                      </a:cxnLst>
                      <a:rect l="T21" t="T22" r="T23" b="T24"/>
                      <a:pathLst>
                        <a:path w="133" h="59">
                          <a:moveTo>
                            <a:pt x="47" y="4"/>
                          </a:moveTo>
                          <a:cubicBezTo>
                            <a:pt x="89" y="4"/>
                            <a:pt x="114" y="28"/>
                            <a:pt x="133" y="59"/>
                          </a:cubicBezTo>
                          <a:cubicBezTo>
                            <a:pt x="133" y="59"/>
                            <a:pt x="133" y="59"/>
                            <a:pt x="133" y="59"/>
                          </a:cubicBezTo>
                          <a:cubicBezTo>
                            <a:pt x="114" y="26"/>
                            <a:pt x="89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0" y="0"/>
                            <a:pt x="18" y="2"/>
                            <a:pt x="26" y="4"/>
                          </a:cubicBezTo>
                          <a:lnTo>
                            <a:pt x="47" y="4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206" name="Freeform 1370">
                      <a:extLst>
                        <a:ext uri="{FF2B5EF4-FFF2-40B4-BE49-F238E27FC236}">
                          <a16:creationId xmlns:a16="http://schemas.microsoft.com/office/drawing/2014/main" id="{138047D6-6736-49F2-9209-2DAE30D2D08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83" y="3783"/>
                      <a:ext cx="348" cy="188"/>
                    </a:xfrm>
                    <a:custGeom>
                      <a:avLst/>
                      <a:gdLst>
                        <a:gd name="T0" fmla="*/ 45 w 139"/>
                        <a:gd name="T1" fmla="*/ 0 h 75"/>
                        <a:gd name="T2" fmla="*/ 0 w 139"/>
                        <a:gd name="T3" fmla="*/ 0 h 75"/>
                        <a:gd name="T4" fmla="*/ 95 w 139"/>
                        <a:gd name="T5" fmla="*/ 75 h 75"/>
                        <a:gd name="T6" fmla="*/ 139 w 139"/>
                        <a:gd name="T7" fmla="*/ 75 h 75"/>
                        <a:gd name="T8" fmla="*/ 45 w 139"/>
                        <a:gd name="T9" fmla="*/ 0 h 75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39"/>
                        <a:gd name="T16" fmla="*/ 0 h 75"/>
                        <a:gd name="T17" fmla="*/ 139 w 139"/>
                        <a:gd name="T18" fmla="*/ 75 h 75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39" h="75">
                          <a:moveTo>
                            <a:pt x="45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20" y="42"/>
                            <a:pt x="45" y="75"/>
                            <a:pt x="95" y="75"/>
                          </a:cubicBezTo>
                          <a:cubicBezTo>
                            <a:pt x="139" y="75"/>
                            <a:pt x="139" y="75"/>
                            <a:pt x="139" y="75"/>
                          </a:cubicBezTo>
                          <a:cubicBezTo>
                            <a:pt x="90" y="75"/>
                            <a:pt x="65" y="42"/>
                            <a:pt x="45" y="0"/>
                          </a:cubicBez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207" name="Freeform 1371">
                      <a:extLst>
                        <a:ext uri="{FF2B5EF4-FFF2-40B4-BE49-F238E27FC236}">
                          <a16:creationId xmlns:a16="http://schemas.microsoft.com/office/drawing/2014/main" id="{7D199488-5FBE-4271-8F8F-406F2763364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6" y="3408"/>
                      <a:ext cx="672" cy="561"/>
                    </a:xfrm>
                    <a:custGeom>
                      <a:avLst/>
                      <a:gdLst>
                        <a:gd name="T0" fmla="*/ 269 w 269"/>
                        <a:gd name="T1" fmla="*/ 224 h 224"/>
                        <a:gd name="T2" fmla="*/ 45 w 269"/>
                        <a:gd name="T3" fmla="*/ 0 h 224"/>
                        <a:gd name="T4" fmla="*/ 0 w 269"/>
                        <a:gd name="T5" fmla="*/ 0 h 224"/>
                        <a:gd name="T6" fmla="*/ 225 w 269"/>
                        <a:gd name="T7" fmla="*/ 224 h 224"/>
                        <a:gd name="T8" fmla="*/ 269 w 269"/>
                        <a:gd name="T9" fmla="*/ 224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224"/>
                          </a:moveTo>
                          <a:cubicBezTo>
                            <a:pt x="141" y="224"/>
                            <a:pt x="175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30" y="0"/>
                            <a:pt x="96" y="224"/>
                            <a:pt x="225" y="224"/>
                          </a:cubicBezTo>
                          <a:lnTo>
                            <a:pt x="269" y="224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7938" cap="flat">
                      <a:solidFill>
                        <a:srgbClr val="FF0000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208" name="Freeform 1372">
                      <a:extLst>
                        <a:ext uri="{FF2B5EF4-FFF2-40B4-BE49-F238E27FC236}">
                          <a16:creationId xmlns:a16="http://schemas.microsoft.com/office/drawing/2014/main" id="{C10BBA45-2F90-4879-8860-39B5A2CB646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4" y="3561"/>
                      <a:ext cx="107" cy="7"/>
                    </a:xfrm>
                    <a:custGeom>
                      <a:avLst/>
                      <a:gdLst>
                        <a:gd name="T0" fmla="*/ 0 w 107"/>
                        <a:gd name="T1" fmla="*/ 0 h 7"/>
                        <a:gd name="T2" fmla="*/ 104 w 107"/>
                        <a:gd name="T3" fmla="*/ 0 h 7"/>
                        <a:gd name="T4" fmla="*/ 107 w 107"/>
                        <a:gd name="T5" fmla="*/ 7 h 7"/>
                        <a:gd name="T6" fmla="*/ 5 w 107"/>
                        <a:gd name="T7" fmla="*/ 7 h 7"/>
                        <a:gd name="T8" fmla="*/ 0 w 107"/>
                        <a:gd name="T9" fmla="*/ 0 h 7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7"/>
                        <a:gd name="T16" fmla="*/ 0 h 7"/>
                        <a:gd name="T17" fmla="*/ 107 w 107"/>
                        <a:gd name="T18" fmla="*/ 7 h 7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7" h="7">
                          <a:moveTo>
                            <a:pt x="0" y="0"/>
                          </a:moveTo>
                          <a:lnTo>
                            <a:pt x="104" y="0"/>
                          </a:lnTo>
                          <a:lnTo>
                            <a:pt x="107" y="7"/>
                          </a:lnTo>
                          <a:lnTo>
                            <a:pt x="5" y="7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209" name="Freeform 1373">
                      <a:extLst>
                        <a:ext uri="{FF2B5EF4-FFF2-40B4-BE49-F238E27FC236}">
                          <a16:creationId xmlns:a16="http://schemas.microsoft.com/office/drawing/2014/main" id="{C0486A1E-FB90-450E-9398-DAA013605C2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91" y="3576"/>
                      <a:ext cx="107" cy="2"/>
                    </a:xfrm>
                    <a:custGeom>
                      <a:avLst/>
                      <a:gdLst>
                        <a:gd name="T0" fmla="*/ 0 w 107"/>
                        <a:gd name="T1" fmla="*/ 0 h 2"/>
                        <a:gd name="T2" fmla="*/ 105 w 107"/>
                        <a:gd name="T3" fmla="*/ 0 h 2"/>
                        <a:gd name="T4" fmla="*/ 107 w 107"/>
                        <a:gd name="T5" fmla="*/ 2 h 2"/>
                        <a:gd name="T6" fmla="*/ 3 w 107"/>
                        <a:gd name="T7" fmla="*/ 2 h 2"/>
                        <a:gd name="T8" fmla="*/ 0 w 107"/>
                        <a:gd name="T9" fmla="*/ 0 h 2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7"/>
                        <a:gd name="T16" fmla="*/ 0 h 2"/>
                        <a:gd name="T17" fmla="*/ 107 w 107"/>
                        <a:gd name="T18" fmla="*/ 2 h 2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7" h="2">
                          <a:moveTo>
                            <a:pt x="0" y="0"/>
                          </a:moveTo>
                          <a:lnTo>
                            <a:pt x="105" y="0"/>
                          </a:lnTo>
                          <a:lnTo>
                            <a:pt x="107" y="2"/>
                          </a:lnTo>
                          <a:lnTo>
                            <a:pt x="3" y="2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210" name="Freeform 1374">
                      <a:extLst>
                        <a:ext uri="{FF2B5EF4-FFF2-40B4-BE49-F238E27FC236}">
                          <a16:creationId xmlns:a16="http://schemas.microsoft.com/office/drawing/2014/main" id="{96B55B21-F324-4A2A-A406-86296765488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8" y="3773"/>
                      <a:ext cx="110" cy="8"/>
                    </a:xfrm>
                    <a:custGeom>
                      <a:avLst/>
                      <a:gdLst>
                        <a:gd name="T0" fmla="*/ 110 w 110"/>
                        <a:gd name="T1" fmla="*/ 8 h 8"/>
                        <a:gd name="T2" fmla="*/ 5 w 110"/>
                        <a:gd name="T3" fmla="*/ 8 h 8"/>
                        <a:gd name="T4" fmla="*/ 0 w 110"/>
                        <a:gd name="T5" fmla="*/ 0 h 8"/>
                        <a:gd name="T6" fmla="*/ 105 w 110"/>
                        <a:gd name="T7" fmla="*/ 0 h 8"/>
                        <a:gd name="T8" fmla="*/ 110 w 110"/>
                        <a:gd name="T9" fmla="*/ 8 h 8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10"/>
                        <a:gd name="T16" fmla="*/ 0 h 8"/>
                        <a:gd name="T17" fmla="*/ 110 w 110"/>
                        <a:gd name="T18" fmla="*/ 8 h 8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10" h="8">
                          <a:moveTo>
                            <a:pt x="110" y="8"/>
                          </a:moveTo>
                          <a:lnTo>
                            <a:pt x="5" y="8"/>
                          </a:lnTo>
                          <a:lnTo>
                            <a:pt x="0" y="0"/>
                          </a:lnTo>
                          <a:lnTo>
                            <a:pt x="105" y="0"/>
                          </a:lnTo>
                          <a:lnTo>
                            <a:pt x="110" y="8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211" name="Freeform 1375">
                      <a:extLst>
                        <a:ext uri="{FF2B5EF4-FFF2-40B4-BE49-F238E27FC236}">
                          <a16:creationId xmlns:a16="http://schemas.microsoft.com/office/drawing/2014/main" id="{EBF5E37A-047D-405A-B5A9-03CA75EC92B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6" y="3763"/>
                      <a:ext cx="105" cy="3"/>
                    </a:xfrm>
                    <a:custGeom>
                      <a:avLst/>
                      <a:gdLst>
                        <a:gd name="T0" fmla="*/ 105 w 105"/>
                        <a:gd name="T1" fmla="*/ 3 h 3"/>
                        <a:gd name="T2" fmla="*/ 2 w 105"/>
                        <a:gd name="T3" fmla="*/ 3 h 3"/>
                        <a:gd name="T4" fmla="*/ 0 w 105"/>
                        <a:gd name="T5" fmla="*/ 0 h 3"/>
                        <a:gd name="T6" fmla="*/ 102 w 105"/>
                        <a:gd name="T7" fmla="*/ 0 h 3"/>
                        <a:gd name="T8" fmla="*/ 105 w 105"/>
                        <a:gd name="T9" fmla="*/ 3 h 3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5"/>
                        <a:gd name="T16" fmla="*/ 0 h 3"/>
                        <a:gd name="T17" fmla="*/ 105 w 105"/>
                        <a:gd name="T18" fmla="*/ 3 h 3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5" h="3">
                          <a:moveTo>
                            <a:pt x="105" y="3"/>
                          </a:moveTo>
                          <a:lnTo>
                            <a:pt x="2" y="3"/>
                          </a:lnTo>
                          <a:lnTo>
                            <a:pt x="0" y="0"/>
                          </a:lnTo>
                          <a:lnTo>
                            <a:pt x="102" y="0"/>
                          </a:lnTo>
                          <a:lnTo>
                            <a:pt x="105" y="3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</p:grpSp>
              <p:grpSp>
                <p:nvGrpSpPr>
                  <p:cNvPr id="1190" name="Group 1376">
                    <a:extLst>
                      <a:ext uri="{FF2B5EF4-FFF2-40B4-BE49-F238E27FC236}">
                        <a16:creationId xmlns:a16="http://schemas.microsoft.com/office/drawing/2014/main" id="{ECB53681-C20D-4B3A-92D7-9E285A586D0D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 bwMode="auto">
                  <a:xfrm rot="-4304073">
                    <a:off x="2121" y="1477"/>
                    <a:ext cx="86" cy="62"/>
                    <a:chOff x="480" y="3413"/>
                    <a:chExt cx="673" cy="560"/>
                  </a:xfrm>
                </p:grpSpPr>
                <p:sp>
                  <p:nvSpPr>
                    <p:cNvPr id="1201" name="Freeform 1377">
                      <a:extLst>
                        <a:ext uri="{FF2B5EF4-FFF2-40B4-BE49-F238E27FC236}">
                          <a16:creationId xmlns:a16="http://schemas.microsoft.com/office/drawing/2014/main" id="{63C7E97A-CC4D-4CE3-A653-C2664989899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80" y="3413"/>
                      <a:ext cx="673" cy="560"/>
                    </a:xfrm>
                    <a:custGeom>
                      <a:avLst/>
                      <a:gdLst>
                        <a:gd name="T0" fmla="*/ 269 w 269"/>
                        <a:gd name="T1" fmla="*/ 0 h 224"/>
                        <a:gd name="T2" fmla="*/ 45 w 269"/>
                        <a:gd name="T3" fmla="*/ 224 h 224"/>
                        <a:gd name="T4" fmla="*/ 0 w 269"/>
                        <a:gd name="T5" fmla="*/ 224 h 224"/>
                        <a:gd name="T6" fmla="*/ 224 w 269"/>
                        <a:gd name="T7" fmla="*/ 0 h 224"/>
                        <a:gd name="T8" fmla="*/ 269 w 269"/>
                        <a:gd name="T9" fmla="*/ 0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0"/>
                          </a:moveTo>
                          <a:cubicBezTo>
                            <a:pt x="141" y="0"/>
                            <a:pt x="175" y="224"/>
                            <a:pt x="45" y="224"/>
                          </a:cubicBezTo>
                          <a:cubicBezTo>
                            <a:pt x="0" y="224"/>
                            <a:pt x="0" y="224"/>
                            <a:pt x="0" y="224"/>
                          </a:cubicBezTo>
                          <a:cubicBezTo>
                            <a:pt x="130" y="224"/>
                            <a:pt x="96" y="0"/>
                            <a:pt x="224" y="0"/>
                          </a:cubicBezTo>
                          <a:lnTo>
                            <a:pt x="269" y="0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202" name="Freeform 1378">
                      <a:extLst>
                        <a:ext uri="{FF2B5EF4-FFF2-40B4-BE49-F238E27FC236}">
                          <a16:creationId xmlns:a16="http://schemas.microsoft.com/office/drawing/2014/main" id="{B78B3ED1-0DEB-426F-BD21-34F8F8CB6A3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80" y="3413"/>
                      <a:ext cx="673" cy="560"/>
                    </a:xfrm>
                    <a:custGeom>
                      <a:avLst/>
                      <a:gdLst>
                        <a:gd name="T0" fmla="*/ 269 w 269"/>
                        <a:gd name="T1" fmla="*/ 0 h 224"/>
                        <a:gd name="T2" fmla="*/ 45 w 269"/>
                        <a:gd name="T3" fmla="*/ 224 h 224"/>
                        <a:gd name="T4" fmla="*/ 0 w 269"/>
                        <a:gd name="T5" fmla="*/ 224 h 224"/>
                        <a:gd name="T6" fmla="*/ 224 w 269"/>
                        <a:gd name="T7" fmla="*/ 0 h 224"/>
                        <a:gd name="T8" fmla="*/ 269 w 269"/>
                        <a:gd name="T9" fmla="*/ 0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0"/>
                          </a:moveTo>
                          <a:cubicBezTo>
                            <a:pt x="141" y="0"/>
                            <a:pt x="175" y="224"/>
                            <a:pt x="45" y="224"/>
                          </a:cubicBezTo>
                          <a:cubicBezTo>
                            <a:pt x="0" y="224"/>
                            <a:pt x="0" y="224"/>
                            <a:pt x="0" y="224"/>
                          </a:cubicBezTo>
                          <a:cubicBezTo>
                            <a:pt x="130" y="224"/>
                            <a:pt x="96" y="0"/>
                            <a:pt x="224" y="0"/>
                          </a:cubicBezTo>
                          <a:lnTo>
                            <a:pt x="269" y="0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7938" cap="flat">
                      <a:solidFill>
                        <a:srgbClr val="FF0000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</p:grpSp>
              <p:grpSp>
                <p:nvGrpSpPr>
                  <p:cNvPr id="1191" name="Group 1379">
                    <a:extLst>
                      <a:ext uri="{FF2B5EF4-FFF2-40B4-BE49-F238E27FC236}">
                        <a16:creationId xmlns:a16="http://schemas.microsoft.com/office/drawing/2014/main" id="{82422F8D-CF9F-4966-AD3A-215BA55ADA43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 bwMode="auto">
                  <a:xfrm rot="-4304073">
                    <a:off x="2096" y="1552"/>
                    <a:ext cx="87" cy="62"/>
                    <a:chOff x="1054" y="3406"/>
                    <a:chExt cx="677" cy="565"/>
                  </a:xfrm>
                </p:grpSpPr>
                <p:sp>
                  <p:nvSpPr>
                    <p:cNvPr id="1192" name="Freeform 1380">
                      <a:extLst>
                        <a:ext uri="{FF2B5EF4-FFF2-40B4-BE49-F238E27FC236}">
                          <a16:creationId xmlns:a16="http://schemas.microsoft.com/office/drawing/2014/main" id="{9F4DEEAD-FB8D-4503-A90F-D120723F713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6" y="3408"/>
                      <a:ext cx="672" cy="561"/>
                    </a:xfrm>
                    <a:custGeom>
                      <a:avLst/>
                      <a:gdLst>
                        <a:gd name="T0" fmla="*/ 269 w 269"/>
                        <a:gd name="T1" fmla="*/ 224 h 224"/>
                        <a:gd name="T2" fmla="*/ 45 w 269"/>
                        <a:gd name="T3" fmla="*/ 0 h 224"/>
                        <a:gd name="T4" fmla="*/ 0 w 269"/>
                        <a:gd name="T5" fmla="*/ 0 h 224"/>
                        <a:gd name="T6" fmla="*/ 225 w 269"/>
                        <a:gd name="T7" fmla="*/ 224 h 224"/>
                        <a:gd name="T8" fmla="*/ 269 w 269"/>
                        <a:gd name="T9" fmla="*/ 224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224"/>
                          </a:moveTo>
                          <a:cubicBezTo>
                            <a:pt x="141" y="224"/>
                            <a:pt x="175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30" y="0"/>
                            <a:pt x="96" y="224"/>
                            <a:pt x="225" y="224"/>
                          </a:cubicBezTo>
                          <a:lnTo>
                            <a:pt x="269" y="224"/>
                          </a:lnTo>
                          <a:close/>
                        </a:path>
                      </a:pathLst>
                    </a:custGeom>
                    <a:solidFill>
                      <a:schemeClr val="tx1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193" name="Freeform 1381">
                      <a:extLst>
                        <a:ext uri="{FF2B5EF4-FFF2-40B4-BE49-F238E27FC236}">
                          <a16:creationId xmlns:a16="http://schemas.microsoft.com/office/drawing/2014/main" id="{06B4126E-8AD4-4CBB-A740-48AA4BB3A28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9" y="3408"/>
                      <a:ext cx="329" cy="148"/>
                    </a:xfrm>
                    <a:custGeom>
                      <a:avLst/>
                      <a:gdLst>
                        <a:gd name="T0" fmla="*/ 44 w 132"/>
                        <a:gd name="T1" fmla="*/ 0 h 59"/>
                        <a:gd name="T2" fmla="*/ 0 w 132"/>
                        <a:gd name="T3" fmla="*/ 0 h 59"/>
                        <a:gd name="T4" fmla="*/ 88 w 132"/>
                        <a:gd name="T5" fmla="*/ 59 h 59"/>
                        <a:gd name="T6" fmla="*/ 132 w 132"/>
                        <a:gd name="T7" fmla="*/ 59 h 59"/>
                        <a:gd name="T8" fmla="*/ 44 w 132"/>
                        <a:gd name="T9" fmla="*/ 0 h 59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32"/>
                        <a:gd name="T16" fmla="*/ 0 h 59"/>
                        <a:gd name="T17" fmla="*/ 132 w 132"/>
                        <a:gd name="T18" fmla="*/ 59 h 59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32" h="59">
                          <a:moveTo>
                            <a:pt x="44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43" y="0"/>
                            <a:pt x="69" y="25"/>
                            <a:pt x="88" y="59"/>
                          </a:cubicBezTo>
                          <a:cubicBezTo>
                            <a:pt x="132" y="59"/>
                            <a:pt x="132" y="59"/>
                            <a:pt x="132" y="59"/>
                          </a:cubicBezTo>
                          <a:cubicBezTo>
                            <a:pt x="113" y="25"/>
                            <a:pt x="88" y="0"/>
                            <a:pt x="44" y="0"/>
                          </a:cubicBezTo>
                          <a:close/>
                        </a:path>
                      </a:pathLst>
                    </a:custGeom>
                    <a:solidFill>
                      <a:schemeClr val="tx1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194" name="Freeform 1382">
                      <a:extLst>
                        <a:ext uri="{FF2B5EF4-FFF2-40B4-BE49-F238E27FC236}">
                          <a16:creationId xmlns:a16="http://schemas.microsoft.com/office/drawing/2014/main" id="{CB1BC192-552A-4290-B561-6AA50144AD6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4" y="3406"/>
                      <a:ext cx="332" cy="147"/>
                    </a:xfrm>
                    <a:custGeom>
                      <a:avLst/>
                      <a:gdLst>
                        <a:gd name="T0" fmla="*/ 47 w 133"/>
                        <a:gd name="T1" fmla="*/ 4 h 59"/>
                        <a:gd name="T2" fmla="*/ 133 w 133"/>
                        <a:gd name="T3" fmla="*/ 59 h 59"/>
                        <a:gd name="T4" fmla="*/ 133 w 133"/>
                        <a:gd name="T5" fmla="*/ 59 h 59"/>
                        <a:gd name="T6" fmla="*/ 45 w 133"/>
                        <a:gd name="T7" fmla="*/ 0 h 59"/>
                        <a:gd name="T8" fmla="*/ 0 w 133"/>
                        <a:gd name="T9" fmla="*/ 0 h 59"/>
                        <a:gd name="T10" fmla="*/ 26 w 133"/>
                        <a:gd name="T11" fmla="*/ 4 h 59"/>
                        <a:gd name="T12" fmla="*/ 47 w 133"/>
                        <a:gd name="T13" fmla="*/ 4 h 59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w 133"/>
                        <a:gd name="T22" fmla="*/ 0 h 59"/>
                        <a:gd name="T23" fmla="*/ 133 w 133"/>
                        <a:gd name="T24" fmla="*/ 59 h 59"/>
                      </a:gdLst>
                      <a:ahLst/>
                      <a:cxnLst>
                        <a:cxn ang="T14">
                          <a:pos x="T0" y="T1"/>
                        </a:cxn>
                        <a:cxn ang="T15">
                          <a:pos x="T2" y="T3"/>
                        </a:cxn>
                        <a:cxn ang="T16">
                          <a:pos x="T4" y="T5"/>
                        </a:cxn>
                        <a:cxn ang="T17">
                          <a:pos x="T6" y="T7"/>
                        </a:cxn>
                        <a:cxn ang="T18">
                          <a:pos x="T8" y="T9"/>
                        </a:cxn>
                        <a:cxn ang="T19">
                          <a:pos x="T10" y="T11"/>
                        </a:cxn>
                        <a:cxn ang="T20">
                          <a:pos x="T12" y="T13"/>
                        </a:cxn>
                      </a:cxnLst>
                      <a:rect l="T21" t="T22" r="T23" b="T24"/>
                      <a:pathLst>
                        <a:path w="133" h="59">
                          <a:moveTo>
                            <a:pt x="47" y="4"/>
                          </a:moveTo>
                          <a:cubicBezTo>
                            <a:pt x="89" y="4"/>
                            <a:pt x="114" y="28"/>
                            <a:pt x="133" y="59"/>
                          </a:cubicBezTo>
                          <a:cubicBezTo>
                            <a:pt x="133" y="59"/>
                            <a:pt x="133" y="59"/>
                            <a:pt x="133" y="59"/>
                          </a:cubicBezTo>
                          <a:cubicBezTo>
                            <a:pt x="114" y="26"/>
                            <a:pt x="89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0" y="0"/>
                            <a:pt x="18" y="2"/>
                            <a:pt x="26" y="4"/>
                          </a:cubicBezTo>
                          <a:lnTo>
                            <a:pt x="47" y="4"/>
                          </a:lnTo>
                          <a:close/>
                        </a:path>
                      </a:pathLst>
                    </a:custGeom>
                    <a:solidFill>
                      <a:schemeClr val="tx1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195" name="Freeform 1383">
                      <a:extLst>
                        <a:ext uri="{FF2B5EF4-FFF2-40B4-BE49-F238E27FC236}">
                          <a16:creationId xmlns:a16="http://schemas.microsoft.com/office/drawing/2014/main" id="{CB758194-1EA6-4987-ABDE-DF9196E98E4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83" y="3783"/>
                      <a:ext cx="348" cy="188"/>
                    </a:xfrm>
                    <a:custGeom>
                      <a:avLst/>
                      <a:gdLst>
                        <a:gd name="T0" fmla="*/ 45 w 139"/>
                        <a:gd name="T1" fmla="*/ 0 h 75"/>
                        <a:gd name="T2" fmla="*/ 0 w 139"/>
                        <a:gd name="T3" fmla="*/ 0 h 75"/>
                        <a:gd name="T4" fmla="*/ 95 w 139"/>
                        <a:gd name="T5" fmla="*/ 75 h 75"/>
                        <a:gd name="T6" fmla="*/ 139 w 139"/>
                        <a:gd name="T7" fmla="*/ 75 h 75"/>
                        <a:gd name="T8" fmla="*/ 45 w 139"/>
                        <a:gd name="T9" fmla="*/ 0 h 75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39"/>
                        <a:gd name="T16" fmla="*/ 0 h 75"/>
                        <a:gd name="T17" fmla="*/ 139 w 139"/>
                        <a:gd name="T18" fmla="*/ 75 h 75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39" h="75">
                          <a:moveTo>
                            <a:pt x="45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20" y="42"/>
                            <a:pt x="45" y="75"/>
                            <a:pt x="95" y="75"/>
                          </a:cubicBezTo>
                          <a:cubicBezTo>
                            <a:pt x="139" y="75"/>
                            <a:pt x="139" y="75"/>
                            <a:pt x="139" y="75"/>
                          </a:cubicBezTo>
                          <a:cubicBezTo>
                            <a:pt x="90" y="75"/>
                            <a:pt x="65" y="42"/>
                            <a:pt x="45" y="0"/>
                          </a:cubicBezTo>
                          <a:close/>
                        </a:path>
                      </a:pathLst>
                    </a:custGeom>
                    <a:solidFill>
                      <a:schemeClr val="tx1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196" name="Freeform 1384">
                      <a:extLst>
                        <a:ext uri="{FF2B5EF4-FFF2-40B4-BE49-F238E27FC236}">
                          <a16:creationId xmlns:a16="http://schemas.microsoft.com/office/drawing/2014/main" id="{38160237-1677-494B-A2CB-D8543AEE92A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6" y="3408"/>
                      <a:ext cx="672" cy="561"/>
                    </a:xfrm>
                    <a:custGeom>
                      <a:avLst/>
                      <a:gdLst>
                        <a:gd name="T0" fmla="*/ 269 w 269"/>
                        <a:gd name="T1" fmla="*/ 224 h 224"/>
                        <a:gd name="T2" fmla="*/ 45 w 269"/>
                        <a:gd name="T3" fmla="*/ 0 h 224"/>
                        <a:gd name="T4" fmla="*/ 0 w 269"/>
                        <a:gd name="T5" fmla="*/ 0 h 224"/>
                        <a:gd name="T6" fmla="*/ 225 w 269"/>
                        <a:gd name="T7" fmla="*/ 224 h 224"/>
                        <a:gd name="T8" fmla="*/ 269 w 269"/>
                        <a:gd name="T9" fmla="*/ 224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224"/>
                          </a:moveTo>
                          <a:cubicBezTo>
                            <a:pt x="141" y="224"/>
                            <a:pt x="175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30" y="0"/>
                            <a:pt x="96" y="224"/>
                            <a:pt x="225" y="224"/>
                          </a:cubicBezTo>
                          <a:lnTo>
                            <a:pt x="269" y="224"/>
                          </a:lnTo>
                          <a:close/>
                        </a:path>
                      </a:pathLst>
                    </a:custGeom>
                    <a:solidFill>
                      <a:schemeClr val="tx1"/>
                    </a:solidFill>
                    <a:ln w="7938" cap="flat">
                      <a:solidFill>
                        <a:srgbClr val="343434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197" name="Freeform 1385">
                      <a:extLst>
                        <a:ext uri="{FF2B5EF4-FFF2-40B4-BE49-F238E27FC236}">
                          <a16:creationId xmlns:a16="http://schemas.microsoft.com/office/drawing/2014/main" id="{7FE486A2-CF2A-4DC6-B365-040C6B34084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4" y="3561"/>
                      <a:ext cx="107" cy="7"/>
                    </a:xfrm>
                    <a:custGeom>
                      <a:avLst/>
                      <a:gdLst>
                        <a:gd name="T0" fmla="*/ 0 w 107"/>
                        <a:gd name="T1" fmla="*/ 0 h 7"/>
                        <a:gd name="T2" fmla="*/ 104 w 107"/>
                        <a:gd name="T3" fmla="*/ 0 h 7"/>
                        <a:gd name="T4" fmla="*/ 107 w 107"/>
                        <a:gd name="T5" fmla="*/ 7 h 7"/>
                        <a:gd name="T6" fmla="*/ 5 w 107"/>
                        <a:gd name="T7" fmla="*/ 7 h 7"/>
                        <a:gd name="T8" fmla="*/ 0 w 107"/>
                        <a:gd name="T9" fmla="*/ 0 h 7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7"/>
                        <a:gd name="T16" fmla="*/ 0 h 7"/>
                        <a:gd name="T17" fmla="*/ 107 w 107"/>
                        <a:gd name="T18" fmla="*/ 7 h 7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7" h="7">
                          <a:moveTo>
                            <a:pt x="0" y="0"/>
                          </a:moveTo>
                          <a:lnTo>
                            <a:pt x="104" y="0"/>
                          </a:lnTo>
                          <a:lnTo>
                            <a:pt x="107" y="7"/>
                          </a:lnTo>
                          <a:lnTo>
                            <a:pt x="5" y="7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chemeClr val="tx1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198" name="Freeform 1386">
                      <a:extLst>
                        <a:ext uri="{FF2B5EF4-FFF2-40B4-BE49-F238E27FC236}">
                          <a16:creationId xmlns:a16="http://schemas.microsoft.com/office/drawing/2014/main" id="{EC35AB1D-40AD-4010-A1E8-C7450B74AD4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91" y="3576"/>
                      <a:ext cx="107" cy="2"/>
                    </a:xfrm>
                    <a:custGeom>
                      <a:avLst/>
                      <a:gdLst>
                        <a:gd name="T0" fmla="*/ 0 w 107"/>
                        <a:gd name="T1" fmla="*/ 0 h 2"/>
                        <a:gd name="T2" fmla="*/ 105 w 107"/>
                        <a:gd name="T3" fmla="*/ 0 h 2"/>
                        <a:gd name="T4" fmla="*/ 107 w 107"/>
                        <a:gd name="T5" fmla="*/ 2 h 2"/>
                        <a:gd name="T6" fmla="*/ 3 w 107"/>
                        <a:gd name="T7" fmla="*/ 2 h 2"/>
                        <a:gd name="T8" fmla="*/ 0 w 107"/>
                        <a:gd name="T9" fmla="*/ 0 h 2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7"/>
                        <a:gd name="T16" fmla="*/ 0 h 2"/>
                        <a:gd name="T17" fmla="*/ 107 w 107"/>
                        <a:gd name="T18" fmla="*/ 2 h 2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7" h="2">
                          <a:moveTo>
                            <a:pt x="0" y="0"/>
                          </a:moveTo>
                          <a:lnTo>
                            <a:pt x="105" y="0"/>
                          </a:lnTo>
                          <a:lnTo>
                            <a:pt x="107" y="2"/>
                          </a:lnTo>
                          <a:lnTo>
                            <a:pt x="3" y="2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chemeClr val="tx1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199" name="Freeform 1387">
                      <a:extLst>
                        <a:ext uri="{FF2B5EF4-FFF2-40B4-BE49-F238E27FC236}">
                          <a16:creationId xmlns:a16="http://schemas.microsoft.com/office/drawing/2014/main" id="{99F5D990-7DAC-43E4-8657-B511204DF7E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8" y="3773"/>
                      <a:ext cx="110" cy="8"/>
                    </a:xfrm>
                    <a:custGeom>
                      <a:avLst/>
                      <a:gdLst>
                        <a:gd name="T0" fmla="*/ 110 w 110"/>
                        <a:gd name="T1" fmla="*/ 8 h 8"/>
                        <a:gd name="T2" fmla="*/ 5 w 110"/>
                        <a:gd name="T3" fmla="*/ 8 h 8"/>
                        <a:gd name="T4" fmla="*/ 0 w 110"/>
                        <a:gd name="T5" fmla="*/ 0 h 8"/>
                        <a:gd name="T6" fmla="*/ 105 w 110"/>
                        <a:gd name="T7" fmla="*/ 0 h 8"/>
                        <a:gd name="T8" fmla="*/ 110 w 110"/>
                        <a:gd name="T9" fmla="*/ 8 h 8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10"/>
                        <a:gd name="T16" fmla="*/ 0 h 8"/>
                        <a:gd name="T17" fmla="*/ 110 w 110"/>
                        <a:gd name="T18" fmla="*/ 8 h 8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10" h="8">
                          <a:moveTo>
                            <a:pt x="110" y="8"/>
                          </a:moveTo>
                          <a:lnTo>
                            <a:pt x="5" y="8"/>
                          </a:lnTo>
                          <a:lnTo>
                            <a:pt x="0" y="0"/>
                          </a:lnTo>
                          <a:lnTo>
                            <a:pt x="105" y="0"/>
                          </a:lnTo>
                          <a:lnTo>
                            <a:pt x="110" y="8"/>
                          </a:lnTo>
                          <a:close/>
                        </a:path>
                      </a:pathLst>
                    </a:custGeom>
                    <a:solidFill>
                      <a:schemeClr val="tx1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200" name="Freeform 1388">
                      <a:extLst>
                        <a:ext uri="{FF2B5EF4-FFF2-40B4-BE49-F238E27FC236}">
                          <a16:creationId xmlns:a16="http://schemas.microsoft.com/office/drawing/2014/main" id="{F0EAADBA-A3B4-49DC-BB3F-10CBA43FCCB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6" y="3763"/>
                      <a:ext cx="105" cy="3"/>
                    </a:xfrm>
                    <a:custGeom>
                      <a:avLst/>
                      <a:gdLst>
                        <a:gd name="T0" fmla="*/ 105 w 105"/>
                        <a:gd name="T1" fmla="*/ 3 h 3"/>
                        <a:gd name="T2" fmla="*/ 2 w 105"/>
                        <a:gd name="T3" fmla="*/ 3 h 3"/>
                        <a:gd name="T4" fmla="*/ 0 w 105"/>
                        <a:gd name="T5" fmla="*/ 0 h 3"/>
                        <a:gd name="T6" fmla="*/ 102 w 105"/>
                        <a:gd name="T7" fmla="*/ 0 h 3"/>
                        <a:gd name="T8" fmla="*/ 105 w 105"/>
                        <a:gd name="T9" fmla="*/ 3 h 3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5"/>
                        <a:gd name="T16" fmla="*/ 0 h 3"/>
                        <a:gd name="T17" fmla="*/ 105 w 105"/>
                        <a:gd name="T18" fmla="*/ 3 h 3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5" h="3">
                          <a:moveTo>
                            <a:pt x="105" y="3"/>
                          </a:moveTo>
                          <a:lnTo>
                            <a:pt x="2" y="3"/>
                          </a:lnTo>
                          <a:lnTo>
                            <a:pt x="0" y="0"/>
                          </a:lnTo>
                          <a:lnTo>
                            <a:pt x="102" y="0"/>
                          </a:lnTo>
                          <a:lnTo>
                            <a:pt x="105" y="3"/>
                          </a:lnTo>
                          <a:close/>
                        </a:path>
                      </a:pathLst>
                    </a:custGeom>
                    <a:solidFill>
                      <a:schemeClr val="tx1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</p:grpSp>
            </p:grpSp>
          </p:grpSp>
        </p:grpSp>
        <p:grpSp>
          <p:nvGrpSpPr>
            <p:cNvPr id="44" name="Group 1389">
              <a:extLst>
                <a:ext uri="{FF2B5EF4-FFF2-40B4-BE49-F238E27FC236}">
                  <a16:creationId xmlns:a16="http://schemas.microsoft.com/office/drawing/2014/main" id="{7E1F527D-C5E5-4718-B675-1AC69D9BE26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190" y="2428"/>
              <a:ext cx="268" cy="409"/>
              <a:chOff x="2880" y="1207"/>
              <a:chExt cx="268" cy="409"/>
            </a:xfrm>
          </p:grpSpPr>
          <p:grpSp>
            <p:nvGrpSpPr>
              <p:cNvPr id="1085" name="Group 1390">
                <a:extLst>
                  <a:ext uri="{FF2B5EF4-FFF2-40B4-BE49-F238E27FC236}">
                    <a16:creationId xmlns:a16="http://schemas.microsoft.com/office/drawing/2014/main" id="{B4BB1AA0-5AB2-4F51-B524-B016296AFD0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80" y="1207"/>
                <a:ext cx="126" cy="317"/>
                <a:chOff x="1655" y="1234"/>
                <a:chExt cx="126" cy="317"/>
              </a:xfrm>
            </p:grpSpPr>
            <p:grpSp>
              <p:nvGrpSpPr>
                <p:cNvPr id="1154" name="Group 1391">
                  <a:extLst>
                    <a:ext uri="{FF2B5EF4-FFF2-40B4-BE49-F238E27FC236}">
                      <a16:creationId xmlns:a16="http://schemas.microsoft.com/office/drawing/2014/main" id="{71E8BA8F-CD8E-4A25-B77D-64B6380D0F53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 rot="-4350386">
                  <a:off x="1685" y="1327"/>
                  <a:ext cx="90" cy="56"/>
                  <a:chOff x="480" y="3413"/>
                  <a:chExt cx="673" cy="560"/>
                </a:xfrm>
              </p:grpSpPr>
              <p:sp>
                <p:nvSpPr>
                  <p:cNvPr id="1178" name="Freeform 1392">
                    <a:extLst>
                      <a:ext uri="{FF2B5EF4-FFF2-40B4-BE49-F238E27FC236}">
                        <a16:creationId xmlns:a16="http://schemas.microsoft.com/office/drawing/2014/main" id="{EC183462-8167-47C0-8412-A93B0E9C965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179" name="Freeform 1393">
                    <a:extLst>
                      <a:ext uri="{FF2B5EF4-FFF2-40B4-BE49-F238E27FC236}">
                        <a16:creationId xmlns:a16="http://schemas.microsoft.com/office/drawing/2014/main" id="{772747B8-961B-42EE-8B4F-603831E8FE7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7938" cap="flat">
                    <a:solidFill>
                      <a:srgbClr val="0066FF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1155" name="Group 1394">
                  <a:extLst>
                    <a:ext uri="{FF2B5EF4-FFF2-40B4-BE49-F238E27FC236}">
                      <a16:creationId xmlns:a16="http://schemas.microsoft.com/office/drawing/2014/main" id="{35973C07-5711-431C-931E-540FB44AF4A3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 rot="-4350386">
                  <a:off x="1708" y="1252"/>
                  <a:ext cx="91" cy="55"/>
                  <a:chOff x="1054" y="3406"/>
                  <a:chExt cx="677" cy="565"/>
                </a:xfrm>
              </p:grpSpPr>
              <p:sp>
                <p:nvSpPr>
                  <p:cNvPr id="1169" name="Freeform 1395">
                    <a:extLst>
                      <a:ext uri="{FF2B5EF4-FFF2-40B4-BE49-F238E27FC236}">
                        <a16:creationId xmlns:a16="http://schemas.microsoft.com/office/drawing/2014/main" id="{D3D6E880-A5DC-4C86-8173-40097F7D242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170" name="Freeform 1396">
                    <a:extLst>
                      <a:ext uri="{FF2B5EF4-FFF2-40B4-BE49-F238E27FC236}">
                        <a16:creationId xmlns:a16="http://schemas.microsoft.com/office/drawing/2014/main" id="{BFD86D18-9175-4F31-B1B5-4D0B4FA863E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9" y="3408"/>
                    <a:ext cx="329" cy="148"/>
                  </a:xfrm>
                  <a:custGeom>
                    <a:avLst/>
                    <a:gdLst>
                      <a:gd name="T0" fmla="*/ 44 w 132"/>
                      <a:gd name="T1" fmla="*/ 0 h 59"/>
                      <a:gd name="T2" fmla="*/ 0 w 132"/>
                      <a:gd name="T3" fmla="*/ 0 h 59"/>
                      <a:gd name="T4" fmla="*/ 88 w 132"/>
                      <a:gd name="T5" fmla="*/ 59 h 59"/>
                      <a:gd name="T6" fmla="*/ 132 w 132"/>
                      <a:gd name="T7" fmla="*/ 59 h 59"/>
                      <a:gd name="T8" fmla="*/ 44 w 132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2"/>
                      <a:gd name="T16" fmla="*/ 0 h 59"/>
                      <a:gd name="T17" fmla="*/ 132 w 132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2" h="59">
                        <a:moveTo>
                          <a:pt x="44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43" y="0"/>
                          <a:pt x="69" y="25"/>
                          <a:pt x="88" y="59"/>
                        </a:cubicBezTo>
                        <a:cubicBezTo>
                          <a:pt x="132" y="59"/>
                          <a:pt x="132" y="59"/>
                          <a:pt x="132" y="59"/>
                        </a:cubicBezTo>
                        <a:cubicBezTo>
                          <a:pt x="113" y="25"/>
                          <a:pt x="88" y="0"/>
                          <a:pt x="44" y="0"/>
                        </a:cubicBez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171" name="Freeform 1397">
                    <a:extLst>
                      <a:ext uri="{FF2B5EF4-FFF2-40B4-BE49-F238E27FC236}">
                        <a16:creationId xmlns:a16="http://schemas.microsoft.com/office/drawing/2014/main" id="{DA2A3936-3C3A-42DA-A7F0-05BDAE1DA26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4" y="3406"/>
                    <a:ext cx="332" cy="147"/>
                  </a:xfrm>
                  <a:custGeom>
                    <a:avLst/>
                    <a:gdLst>
                      <a:gd name="T0" fmla="*/ 47 w 133"/>
                      <a:gd name="T1" fmla="*/ 4 h 59"/>
                      <a:gd name="T2" fmla="*/ 133 w 133"/>
                      <a:gd name="T3" fmla="*/ 59 h 59"/>
                      <a:gd name="T4" fmla="*/ 133 w 133"/>
                      <a:gd name="T5" fmla="*/ 59 h 59"/>
                      <a:gd name="T6" fmla="*/ 45 w 133"/>
                      <a:gd name="T7" fmla="*/ 0 h 59"/>
                      <a:gd name="T8" fmla="*/ 0 w 133"/>
                      <a:gd name="T9" fmla="*/ 0 h 59"/>
                      <a:gd name="T10" fmla="*/ 26 w 133"/>
                      <a:gd name="T11" fmla="*/ 4 h 59"/>
                      <a:gd name="T12" fmla="*/ 47 w 133"/>
                      <a:gd name="T13" fmla="*/ 4 h 59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33"/>
                      <a:gd name="T22" fmla="*/ 0 h 59"/>
                      <a:gd name="T23" fmla="*/ 133 w 133"/>
                      <a:gd name="T24" fmla="*/ 59 h 59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33" h="59">
                        <a:moveTo>
                          <a:pt x="47" y="4"/>
                        </a:moveTo>
                        <a:cubicBezTo>
                          <a:pt x="89" y="4"/>
                          <a:pt x="114" y="28"/>
                          <a:pt x="133" y="59"/>
                        </a:cubicBezTo>
                        <a:cubicBezTo>
                          <a:pt x="133" y="59"/>
                          <a:pt x="133" y="59"/>
                          <a:pt x="133" y="59"/>
                        </a:cubicBezTo>
                        <a:cubicBezTo>
                          <a:pt x="114" y="26"/>
                          <a:pt x="89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0" y="0"/>
                          <a:pt x="18" y="2"/>
                          <a:pt x="26" y="4"/>
                        </a:cubicBezTo>
                        <a:lnTo>
                          <a:pt x="47" y="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172" name="Freeform 1398">
                    <a:extLst>
                      <a:ext uri="{FF2B5EF4-FFF2-40B4-BE49-F238E27FC236}">
                        <a16:creationId xmlns:a16="http://schemas.microsoft.com/office/drawing/2014/main" id="{198B5259-6853-40BC-8B0C-40BE67C9C92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83" y="3783"/>
                    <a:ext cx="348" cy="188"/>
                  </a:xfrm>
                  <a:custGeom>
                    <a:avLst/>
                    <a:gdLst>
                      <a:gd name="T0" fmla="*/ 45 w 139"/>
                      <a:gd name="T1" fmla="*/ 0 h 75"/>
                      <a:gd name="T2" fmla="*/ 0 w 139"/>
                      <a:gd name="T3" fmla="*/ 0 h 75"/>
                      <a:gd name="T4" fmla="*/ 95 w 139"/>
                      <a:gd name="T5" fmla="*/ 75 h 75"/>
                      <a:gd name="T6" fmla="*/ 139 w 139"/>
                      <a:gd name="T7" fmla="*/ 75 h 75"/>
                      <a:gd name="T8" fmla="*/ 45 w 139"/>
                      <a:gd name="T9" fmla="*/ 0 h 7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9"/>
                      <a:gd name="T16" fmla="*/ 0 h 75"/>
                      <a:gd name="T17" fmla="*/ 139 w 139"/>
                      <a:gd name="T18" fmla="*/ 75 h 7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9" h="75">
                        <a:moveTo>
                          <a:pt x="45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20" y="42"/>
                          <a:pt x="45" y="75"/>
                          <a:pt x="95" y="75"/>
                        </a:cubicBezTo>
                        <a:cubicBezTo>
                          <a:pt x="139" y="75"/>
                          <a:pt x="139" y="75"/>
                          <a:pt x="139" y="75"/>
                        </a:cubicBezTo>
                        <a:cubicBezTo>
                          <a:pt x="90" y="75"/>
                          <a:pt x="65" y="42"/>
                          <a:pt x="45" y="0"/>
                        </a:cubicBez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173" name="Freeform 1399">
                    <a:extLst>
                      <a:ext uri="{FF2B5EF4-FFF2-40B4-BE49-F238E27FC236}">
                        <a16:creationId xmlns:a16="http://schemas.microsoft.com/office/drawing/2014/main" id="{0F25EE7F-B054-436E-8489-FF400E732FC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7938" cap="flat">
                    <a:solidFill>
                      <a:srgbClr val="0066FF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174" name="Freeform 1400">
                    <a:extLst>
                      <a:ext uri="{FF2B5EF4-FFF2-40B4-BE49-F238E27FC236}">
                        <a16:creationId xmlns:a16="http://schemas.microsoft.com/office/drawing/2014/main" id="{62781B83-A189-4247-B292-D29BA1D03CB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4" y="3561"/>
                    <a:ext cx="107" cy="7"/>
                  </a:xfrm>
                  <a:custGeom>
                    <a:avLst/>
                    <a:gdLst>
                      <a:gd name="T0" fmla="*/ 0 w 107"/>
                      <a:gd name="T1" fmla="*/ 0 h 7"/>
                      <a:gd name="T2" fmla="*/ 104 w 107"/>
                      <a:gd name="T3" fmla="*/ 0 h 7"/>
                      <a:gd name="T4" fmla="*/ 107 w 107"/>
                      <a:gd name="T5" fmla="*/ 7 h 7"/>
                      <a:gd name="T6" fmla="*/ 5 w 107"/>
                      <a:gd name="T7" fmla="*/ 7 h 7"/>
                      <a:gd name="T8" fmla="*/ 0 w 107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7"/>
                      <a:gd name="T17" fmla="*/ 107 w 107"/>
                      <a:gd name="T18" fmla="*/ 7 h 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7">
                        <a:moveTo>
                          <a:pt x="0" y="0"/>
                        </a:moveTo>
                        <a:lnTo>
                          <a:pt x="104" y="0"/>
                        </a:lnTo>
                        <a:lnTo>
                          <a:pt x="107" y="7"/>
                        </a:lnTo>
                        <a:lnTo>
                          <a:pt x="5" y="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175" name="Freeform 1401">
                    <a:extLst>
                      <a:ext uri="{FF2B5EF4-FFF2-40B4-BE49-F238E27FC236}">
                        <a16:creationId xmlns:a16="http://schemas.microsoft.com/office/drawing/2014/main" id="{A4C935E0-39BE-4611-9E10-DB91020FDAE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91" y="3576"/>
                    <a:ext cx="107" cy="2"/>
                  </a:xfrm>
                  <a:custGeom>
                    <a:avLst/>
                    <a:gdLst>
                      <a:gd name="T0" fmla="*/ 0 w 107"/>
                      <a:gd name="T1" fmla="*/ 0 h 2"/>
                      <a:gd name="T2" fmla="*/ 105 w 107"/>
                      <a:gd name="T3" fmla="*/ 0 h 2"/>
                      <a:gd name="T4" fmla="*/ 107 w 107"/>
                      <a:gd name="T5" fmla="*/ 2 h 2"/>
                      <a:gd name="T6" fmla="*/ 3 w 107"/>
                      <a:gd name="T7" fmla="*/ 2 h 2"/>
                      <a:gd name="T8" fmla="*/ 0 w 107"/>
                      <a:gd name="T9" fmla="*/ 0 h 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2"/>
                      <a:gd name="T17" fmla="*/ 107 w 107"/>
                      <a:gd name="T18" fmla="*/ 2 h 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2">
                        <a:moveTo>
                          <a:pt x="0" y="0"/>
                        </a:moveTo>
                        <a:lnTo>
                          <a:pt x="105" y="0"/>
                        </a:lnTo>
                        <a:lnTo>
                          <a:pt x="107" y="2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176" name="Freeform 1402">
                    <a:extLst>
                      <a:ext uri="{FF2B5EF4-FFF2-40B4-BE49-F238E27FC236}">
                        <a16:creationId xmlns:a16="http://schemas.microsoft.com/office/drawing/2014/main" id="{3AF2B3D9-5050-4156-B367-9508447913D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8" y="3773"/>
                    <a:ext cx="110" cy="8"/>
                  </a:xfrm>
                  <a:custGeom>
                    <a:avLst/>
                    <a:gdLst>
                      <a:gd name="T0" fmla="*/ 110 w 110"/>
                      <a:gd name="T1" fmla="*/ 8 h 8"/>
                      <a:gd name="T2" fmla="*/ 5 w 110"/>
                      <a:gd name="T3" fmla="*/ 8 h 8"/>
                      <a:gd name="T4" fmla="*/ 0 w 110"/>
                      <a:gd name="T5" fmla="*/ 0 h 8"/>
                      <a:gd name="T6" fmla="*/ 105 w 110"/>
                      <a:gd name="T7" fmla="*/ 0 h 8"/>
                      <a:gd name="T8" fmla="*/ 110 w 110"/>
                      <a:gd name="T9" fmla="*/ 8 h 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0"/>
                      <a:gd name="T16" fmla="*/ 0 h 8"/>
                      <a:gd name="T17" fmla="*/ 110 w 110"/>
                      <a:gd name="T18" fmla="*/ 8 h 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0" h="8">
                        <a:moveTo>
                          <a:pt x="110" y="8"/>
                        </a:moveTo>
                        <a:lnTo>
                          <a:pt x="5" y="8"/>
                        </a:lnTo>
                        <a:lnTo>
                          <a:pt x="0" y="0"/>
                        </a:lnTo>
                        <a:lnTo>
                          <a:pt x="105" y="0"/>
                        </a:lnTo>
                        <a:lnTo>
                          <a:pt x="110" y="8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177" name="Freeform 1403">
                    <a:extLst>
                      <a:ext uri="{FF2B5EF4-FFF2-40B4-BE49-F238E27FC236}">
                        <a16:creationId xmlns:a16="http://schemas.microsoft.com/office/drawing/2014/main" id="{EA60C270-AA6D-47B9-B83A-AB98ACFAEF0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6" y="3763"/>
                    <a:ext cx="105" cy="3"/>
                  </a:xfrm>
                  <a:custGeom>
                    <a:avLst/>
                    <a:gdLst>
                      <a:gd name="T0" fmla="*/ 105 w 105"/>
                      <a:gd name="T1" fmla="*/ 3 h 3"/>
                      <a:gd name="T2" fmla="*/ 2 w 105"/>
                      <a:gd name="T3" fmla="*/ 3 h 3"/>
                      <a:gd name="T4" fmla="*/ 0 w 105"/>
                      <a:gd name="T5" fmla="*/ 0 h 3"/>
                      <a:gd name="T6" fmla="*/ 102 w 105"/>
                      <a:gd name="T7" fmla="*/ 0 h 3"/>
                      <a:gd name="T8" fmla="*/ 105 w 105"/>
                      <a:gd name="T9" fmla="*/ 3 h 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5"/>
                      <a:gd name="T16" fmla="*/ 0 h 3"/>
                      <a:gd name="T17" fmla="*/ 105 w 105"/>
                      <a:gd name="T18" fmla="*/ 3 h 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5" h="3">
                        <a:moveTo>
                          <a:pt x="105" y="3"/>
                        </a:moveTo>
                        <a:lnTo>
                          <a:pt x="2" y="3"/>
                        </a:lnTo>
                        <a:lnTo>
                          <a:pt x="0" y="0"/>
                        </a:lnTo>
                        <a:lnTo>
                          <a:pt x="102" y="0"/>
                        </a:lnTo>
                        <a:lnTo>
                          <a:pt x="105" y="3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1156" name="Group 1404">
                  <a:extLst>
                    <a:ext uri="{FF2B5EF4-FFF2-40B4-BE49-F238E27FC236}">
                      <a16:creationId xmlns:a16="http://schemas.microsoft.com/office/drawing/2014/main" id="{D5B034EE-2E05-45C8-89ED-687CC5FCEE5F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 rot="-4350386">
                  <a:off x="1662" y="1397"/>
                  <a:ext cx="92" cy="56"/>
                  <a:chOff x="1054" y="3406"/>
                  <a:chExt cx="677" cy="565"/>
                </a:xfrm>
              </p:grpSpPr>
              <p:sp>
                <p:nvSpPr>
                  <p:cNvPr id="1160" name="Freeform 1405">
                    <a:extLst>
                      <a:ext uri="{FF2B5EF4-FFF2-40B4-BE49-F238E27FC236}">
                        <a16:creationId xmlns:a16="http://schemas.microsoft.com/office/drawing/2014/main" id="{EABDA674-9C9B-4929-8C89-DAC878F3538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161" name="Freeform 1406">
                    <a:extLst>
                      <a:ext uri="{FF2B5EF4-FFF2-40B4-BE49-F238E27FC236}">
                        <a16:creationId xmlns:a16="http://schemas.microsoft.com/office/drawing/2014/main" id="{C2AFEC22-CE34-4A5A-850F-393E54C08B1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9" y="3408"/>
                    <a:ext cx="329" cy="148"/>
                  </a:xfrm>
                  <a:custGeom>
                    <a:avLst/>
                    <a:gdLst>
                      <a:gd name="T0" fmla="*/ 44 w 132"/>
                      <a:gd name="T1" fmla="*/ 0 h 59"/>
                      <a:gd name="T2" fmla="*/ 0 w 132"/>
                      <a:gd name="T3" fmla="*/ 0 h 59"/>
                      <a:gd name="T4" fmla="*/ 88 w 132"/>
                      <a:gd name="T5" fmla="*/ 59 h 59"/>
                      <a:gd name="T6" fmla="*/ 132 w 132"/>
                      <a:gd name="T7" fmla="*/ 59 h 59"/>
                      <a:gd name="T8" fmla="*/ 44 w 132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2"/>
                      <a:gd name="T16" fmla="*/ 0 h 59"/>
                      <a:gd name="T17" fmla="*/ 132 w 132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2" h="59">
                        <a:moveTo>
                          <a:pt x="44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43" y="0"/>
                          <a:pt x="69" y="25"/>
                          <a:pt x="88" y="59"/>
                        </a:cubicBezTo>
                        <a:cubicBezTo>
                          <a:pt x="132" y="59"/>
                          <a:pt x="132" y="59"/>
                          <a:pt x="132" y="59"/>
                        </a:cubicBezTo>
                        <a:cubicBezTo>
                          <a:pt x="113" y="25"/>
                          <a:pt x="88" y="0"/>
                          <a:pt x="44" y="0"/>
                        </a:cubicBez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162" name="Freeform 1407">
                    <a:extLst>
                      <a:ext uri="{FF2B5EF4-FFF2-40B4-BE49-F238E27FC236}">
                        <a16:creationId xmlns:a16="http://schemas.microsoft.com/office/drawing/2014/main" id="{2530A25D-690F-4D68-AAF1-13E40092BE3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4" y="3406"/>
                    <a:ext cx="332" cy="147"/>
                  </a:xfrm>
                  <a:custGeom>
                    <a:avLst/>
                    <a:gdLst>
                      <a:gd name="T0" fmla="*/ 47 w 133"/>
                      <a:gd name="T1" fmla="*/ 4 h 59"/>
                      <a:gd name="T2" fmla="*/ 133 w 133"/>
                      <a:gd name="T3" fmla="*/ 59 h 59"/>
                      <a:gd name="T4" fmla="*/ 133 w 133"/>
                      <a:gd name="T5" fmla="*/ 59 h 59"/>
                      <a:gd name="T6" fmla="*/ 45 w 133"/>
                      <a:gd name="T7" fmla="*/ 0 h 59"/>
                      <a:gd name="T8" fmla="*/ 0 w 133"/>
                      <a:gd name="T9" fmla="*/ 0 h 59"/>
                      <a:gd name="T10" fmla="*/ 26 w 133"/>
                      <a:gd name="T11" fmla="*/ 4 h 59"/>
                      <a:gd name="T12" fmla="*/ 47 w 133"/>
                      <a:gd name="T13" fmla="*/ 4 h 59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33"/>
                      <a:gd name="T22" fmla="*/ 0 h 59"/>
                      <a:gd name="T23" fmla="*/ 133 w 133"/>
                      <a:gd name="T24" fmla="*/ 59 h 59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33" h="59">
                        <a:moveTo>
                          <a:pt x="47" y="4"/>
                        </a:moveTo>
                        <a:cubicBezTo>
                          <a:pt x="89" y="4"/>
                          <a:pt x="114" y="28"/>
                          <a:pt x="133" y="59"/>
                        </a:cubicBezTo>
                        <a:cubicBezTo>
                          <a:pt x="133" y="59"/>
                          <a:pt x="133" y="59"/>
                          <a:pt x="133" y="59"/>
                        </a:cubicBezTo>
                        <a:cubicBezTo>
                          <a:pt x="114" y="26"/>
                          <a:pt x="89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0" y="0"/>
                          <a:pt x="18" y="2"/>
                          <a:pt x="26" y="4"/>
                        </a:cubicBezTo>
                        <a:lnTo>
                          <a:pt x="47" y="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163" name="Freeform 1408">
                    <a:extLst>
                      <a:ext uri="{FF2B5EF4-FFF2-40B4-BE49-F238E27FC236}">
                        <a16:creationId xmlns:a16="http://schemas.microsoft.com/office/drawing/2014/main" id="{D8955933-F948-46A3-9F34-F8B7ABF5A46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83" y="3783"/>
                    <a:ext cx="348" cy="188"/>
                  </a:xfrm>
                  <a:custGeom>
                    <a:avLst/>
                    <a:gdLst>
                      <a:gd name="T0" fmla="*/ 45 w 139"/>
                      <a:gd name="T1" fmla="*/ 0 h 75"/>
                      <a:gd name="T2" fmla="*/ 0 w 139"/>
                      <a:gd name="T3" fmla="*/ 0 h 75"/>
                      <a:gd name="T4" fmla="*/ 95 w 139"/>
                      <a:gd name="T5" fmla="*/ 75 h 75"/>
                      <a:gd name="T6" fmla="*/ 139 w 139"/>
                      <a:gd name="T7" fmla="*/ 75 h 75"/>
                      <a:gd name="T8" fmla="*/ 45 w 139"/>
                      <a:gd name="T9" fmla="*/ 0 h 7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9"/>
                      <a:gd name="T16" fmla="*/ 0 h 75"/>
                      <a:gd name="T17" fmla="*/ 139 w 139"/>
                      <a:gd name="T18" fmla="*/ 75 h 7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9" h="75">
                        <a:moveTo>
                          <a:pt x="45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20" y="42"/>
                          <a:pt x="45" y="75"/>
                          <a:pt x="95" y="75"/>
                        </a:cubicBezTo>
                        <a:cubicBezTo>
                          <a:pt x="139" y="75"/>
                          <a:pt x="139" y="75"/>
                          <a:pt x="139" y="75"/>
                        </a:cubicBezTo>
                        <a:cubicBezTo>
                          <a:pt x="90" y="75"/>
                          <a:pt x="65" y="42"/>
                          <a:pt x="45" y="0"/>
                        </a:cubicBez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164" name="Freeform 1409">
                    <a:extLst>
                      <a:ext uri="{FF2B5EF4-FFF2-40B4-BE49-F238E27FC236}">
                        <a16:creationId xmlns:a16="http://schemas.microsoft.com/office/drawing/2014/main" id="{DC38D015-C8FB-49C7-A25C-A650C07D089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7938" cap="flat">
                    <a:solidFill>
                      <a:srgbClr val="0066FF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165" name="Freeform 1410">
                    <a:extLst>
                      <a:ext uri="{FF2B5EF4-FFF2-40B4-BE49-F238E27FC236}">
                        <a16:creationId xmlns:a16="http://schemas.microsoft.com/office/drawing/2014/main" id="{06BB33AF-A598-40DD-9F47-B55EB125939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4" y="3561"/>
                    <a:ext cx="107" cy="7"/>
                  </a:xfrm>
                  <a:custGeom>
                    <a:avLst/>
                    <a:gdLst>
                      <a:gd name="T0" fmla="*/ 0 w 107"/>
                      <a:gd name="T1" fmla="*/ 0 h 7"/>
                      <a:gd name="T2" fmla="*/ 104 w 107"/>
                      <a:gd name="T3" fmla="*/ 0 h 7"/>
                      <a:gd name="T4" fmla="*/ 107 w 107"/>
                      <a:gd name="T5" fmla="*/ 7 h 7"/>
                      <a:gd name="T6" fmla="*/ 5 w 107"/>
                      <a:gd name="T7" fmla="*/ 7 h 7"/>
                      <a:gd name="T8" fmla="*/ 0 w 107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7"/>
                      <a:gd name="T17" fmla="*/ 107 w 107"/>
                      <a:gd name="T18" fmla="*/ 7 h 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7">
                        <a:moveTo>
                          <a:pt x="0" y="0"/>
                        </a:moveTo>
                        <a:lnTo>
                          <a:pt x="104" y="0"/>
                        </a:lnTo>
                        <a:lnTo>
                          <a:pt x="107" y="7"/>
                        </a:lnTo>
                        <a:lnTo>
                          <a:pt x="5" y="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166" name="Freeform 1411">
                    <a:extLst>
                      <a:ext uri="{FF2B5EF4-FFF2-40B4-BE49-F238E27FC236}">
                        <a16:creationId xmlns:a16="http://schemas.microsoft.com/office/drawing/2014/main" id="{C525A706-72AA-4CFD-8812-FBB77675CFE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91" y="3576"/>
                    <a:ext cx="107" cy="2"/>
                  </a:xfrm>
                  <a:custGeom>
                    <a:avLst/>
                    <a:gdLst>
                      <a:gd name="T0" fmla="*/ 0 w 107"/>
                      <a:gd name="T1" fmla="*/ 0 h 2"/>
                      <a:gd name="T2" fmla="*/ 105 w 107"/>
                      <a:gd name="T3" fmla="*/ 0 h 2"/>
                      <a:gd name="T4" fmla="*/ 107 w 107"/>
                      <a:gd name="T5" fmla="*/ 2 h 2"/>
                      <a:gd name="T6" fmla="*/ 3 w 107"/>
                      <a:gd name="T7" fmla="*/ 2 h 2"/>
                      <a:gd name="T8" fmla="*/ 0 w 107"/>
                      <a:gd name="T9" fmla="*/ 0 h 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2"/>
                      <a:gd name="T17" fmla="*/ 107 w 107"/>
                      <a:gd name="T18" fmla="*/ 2 h 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2">
                        <a:moveTo>
                          <a:pt x="0" y="0"/>
                        </a:moveTo>
                        <a:lnTo>
                          <a:pt x="105" y="0"/>
                        </a:lnTo>
                        <a:lnTo>
                          <a:pt x="107" y="2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167" name="Freeform 1412">
                    <a:extLst>
                      <a:ext uri="{FF2B5EF4-FFF2-40B4-BE49-F238E27FC236}">
                        <a16:creationId xmlns:a16="http://schemas.microsoft.com/office/drawing/2014/main" id="{2F17DE55-AC11-4987-8E67-7EB8A47B4C3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8" y="3773"/>
                    <a:ext cx="110" cy="8"/>
                  </a:xfrm>
                  <a:custGeom>
                    <a:avLst/>
                    <a:gdLst>
                      <a:gd name="T0" fmla="*/ 110 w 110"/>
                      <a:gd name="T1" fmla="*/ 8 h 8"/>
                      <a:gd name="T2" fmla="*/ 5 w 110"/>
                      <a:gd name="T3" fmla="*/ 8 h 8"/>
                      <a:gd name="T4" fmla="*/ 0 w 110"/>
                      <a:gd name="T5" fmla="*/ 0 h 8"/>
                      <a:gd name="T6" fmla="*/ 105 w 110"/>
                      <a:gd name="T7" fmla="*/ 0 h 8"/>
                      <a:gd name="T8" fmla="*/ 110 w 110"/>
                      <a:gd name="T9" fmla="*/ 8 h 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0"/>
                      <a:gd name="T16" fmla="*/ 0 h 8"/>
                      <a:gd name="T17" fmla="*/ 110 w 110"/>
                      <a:gd name="T18" fmla="*/ 8 h 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0" h="8">
                        <a:moveTo>
                          <a:pt x="110" y="8"/>
                        </a:moveTo>
                        <a:lnTo>
                          <a:pt x="5" y="8"/>
                        </a:lnTo>
                        <a:lnTo>
                          <a:pt x="0" y="0"/>
                        </a:lnTo>
                        <a:lnTo>
                          <a:pt x="105" y="0"/>
                        </a:lnTo>
                        <a:lnTo>
                          <a:pt x="110" y="8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168" name="Freeform 1413">
                    <a:extLst>
                      <a:ext uri="{FF2B5EF4-FFF2-40B4-BE49-F238E27FC236}">
                        <a16:creationId xmlns:a16="http://schemas.microsoft.com/office/drawing/2014/main" id="{D22BDC67-4928-40A6-8156-EC51AD89D4B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6" y="3763"/>
                    <a:ext cx="105" cy="3"/>
                  </a:xfrm>
                  <a:custGeom>
                    <a:avLst/>
                    <a:gdLst>
                      <a:gd name="T0" fmla="*/ 105 w 105"/>
                      <a:gd name="T1" fmla="*/ 3 h 3"/>
                      <a:gd name="T2" fmla="*/ 2 w 105"/>
                      <a:gd name="T3" fmla="*/ 3 h 3"/>
                      <a:gd name="T4" fmla="*/ 0 w 105"/>
                      <a:gd name="T5" fmla="*/ 0 h 3"/>
                      <a:gd name="T6" fmla="*/ 102 w 105"/>
                      <a:gd name="T7" fmla="*/ 0 h 3"/>
                      <a:gd name="T8" fmla="*/ 105 w 105"/>
                      <a:gd name="T9" fmla="*/ 3 h 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5"/>
                      <a:gd name="T16" fmla="*/ 0 h 3"/>
                      <a:gd name="T17" fmla="*/ 105 w 105"/>
                      <a:gd name="T18" fmla="*/ 3 h 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5" h="3">
                        <a:moveTo>
                          <a:pt x="105" y="3"/>
                        </a:moveTo>
                        <a:lnTo>
                          <a:pt x="2" y="3"/>
                        </a:lnTo>
                        <a:lnTo>
                          <a:pt x="0" y="0"/>
                        </a:lnTo>
                        <a:lnTo>
                          <a:pt x="102" y="0"/>
                        </a:lnTo>
                        <a:lnTo>
                          <a:pt x="105" y="3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1157" name="Group 1414">
                  <a:extLst>
                    <a:ext uri="{FF2B5EF4-FFF2-40B4-BE49-F238E27FC236}">
                      <a16:creationId xmlns:a16="http://schemas.microsoft.com/office/drawing/2014/main" id="{A7E1BF5E-3447-40C6-B2D8-7C7F6CC21CE0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 rot="-4350386">
                  <a:off x="1638" y="1478"/>
                  <a:ext cx="90" cy="55"/>
                  <a:chOff x="480" y="3413"/>
                  <a:chExt cx="673" cy="560"/>
                </a:xfrm>
              </p:grpSpPr>
              <p:sp>
                <p:nvSpPr>
                  <p:cNvPr id="1158" name="Freeform 1415">
                    <a:extLst>
                      <a:ext uri="{FF2B5EF4-FFF2-40B4-BE49-F238E27FC236}">
                        <a16:creationId xmlns:a16="http://schemas.microsoft.com/office/drawing/2014/main" id="{05DC2085-F98D-4A7F-8031-06DE27D14EF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159" name="Freeform 1416">
                    <a:extLst>
                      <a:ext uri="{FF2B5EF4-FFF2-40B4-BE49-F238E27FC236}">
                        <a16:creationId xmlns:a16="http://schemas.microsoft.com/office/drawing/2014/main" id="{32453D62-C7C7-4646-8E96-A8D63C74BF6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7938" cap="flat">
                    <a:solidFill>
                      <a:srgbClr val="343434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</p:grpSp>
          <p:grpSp>
            <p:nvGrpSpPr>
              <p:cNvPr id="1086" name="Group 1417">
                <a:extLst>
                  <a:ext uri="{FF2B5EF4-FFF2-40B4-BE49-F238E27FC236}">
                    <a16:creationId xmlns:a16="http://schemas.microsoft.com/office/drawing/2014/main" id="{4001751F-4ECB-4988-B7F6-0FE03DF8E7D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926" y="1298"/>
                <a:ext cx="108" cy="227"/>
                <a:chOff x="2926" y="1324"/>
                <a:chExt cx="108" cy="227"/>
              </a:xfrm>
            </p:grpSpPr>
            <p:grpSp>
              <p:nvGrpSpPr>
                <p:cNvPr id="1138" name="Group 1418">
                  <a:extLst>
                    <a:ext uri="{FF2B5EF4-FFF2-40B4-BE49-F238E27FC236}">
                      <a16:creationId xmlns:a16="http://schemas.microsoft.com/office/drawing/2014/main" id="{31C43528-06AE-44B1-A3F7-D61B506C465F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2959" y="1337"/>
                  <a:ext cx="87" cy="62"/>
                  <a:chOff x="480" y="3413"/>
                  <a:chExt cx="673" cy="560"/>
                </a:xfrm>
              </p:grpSpPr>
              <p:sp>
                <p:nvSpPr>
                  <p:cNvPr id="1152" name="Freeform 1419">
                    <a:extLst>
                      <a:ext uri="{FF2B5EF4-FFF2-40B4-BE49-F238E27FC236}">
                        <a16:creationId xmlns:a16="http://schemas.microsoft.com/office/drawing/2014/main" id="{57C9924F-E97E-4100-88B8-22785D658DE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153" name="Freeform 1420">
                    <a:extLst>
                      <a:ext uri="{FF2B5EF4-FFF2-40B4-BE49-F238E27FC236}">
                        <a16:creationId xmlns:a16="http://schemas.microsoft.com/office/drawing/2014/main" id="{84FBB7F6-816F-4005-AC1B-1FBBCB9803B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7938" cap="flat">
                    <a:solidFill>
                      <a:srgbClr val="FF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1139" name="Group 1421">
                  <a:extLst>
                    <a:ext uri="{FF2B5EF4-FFF2-40B4-BE49-F238E27FC236}">
                      <a16:creationId xmlns:a16="http://schemas.microsoft.com/office/drawing/2014/main" id="{006D8B81-FFB9-459A-B80D-B9F363125C18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2936" y="1406"/>
                  <a:ext cx="87" cy="62"/>
                  <a:chOff x="1054" y="3406"/>
                  <a:chExt cx="677" cy="565"/>
                </a:xfrm>
              </p:grpSpPr>
              <p:sp>
                <p:nvSpPr>
                  <p:cNvPr id="1143" name="Freeform 1422">
                    <a:extLst>
                      <a:ext uri="{FF2B5EF4-FFF2-40B4-BE49-F238E27FC236}">
                        <a16:creationId xmlns:a16="http://schemas.microsoft.com/office/drawing/2014/main" id="{65569BE4-93A0-4AD0-BF0D-C145A6FF261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144" name="Freeform 1423">
                    <a:extLst>
                      <a:ext uri="{FF2B5EF4-FFF2-40B4-BE49-F238E27FC236}">
                        <a16:creationId xmlns:a16="http://schemas.microsoft.com/office/drawing/2014/main" id="{CD7305FF-E8CD-49D0-963B-BEBF3C6A929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9" y="3408"/>
                    <a:ext cx="329" cy="148"/>
                  </a:xfrm>
                  <a:custGeom>
                    <a:avLst/>
                    <a:gdLst>
                      <a:gd name="T0" fmla="*/ 44 w 132"/>
                      <a:gd name="T1" fmla="*/ 0 h 59"/>
                      <a:gd name="T2" fmla="*/ 0 w 132"/>
                      <a:gd name="T3" fmla="*/ 0 h 59"/>
                      <a:gd name="T4" fmla="*/ 88 w 132"/>
                      <a:gd name="T5" fmla="*/ 59 h 59"/>
                      <a:gd name="T6" fmla="*/ 132 w 132"/>
                      <a:gd name="T7" fmla="*/ 59 h 59"/>
                      <a:gd name="T8" fmla="*/ 44 w 132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2"/>
                      <a:gd name="T16" fmla="*/ 0 h 59"/>
                      <a:gd name="T17" fmla="*/ 132 w 132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2" h="59">
                        <a:moveTo>
                          <a:pt x="44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43" y="0"/>
                          <a:pt x="69" y="25"/>
                          <a:pt x="88" y="59"/>
                        </a:cubicBezTo>
                        <a:cubicBezTo>
                          <a:pt x="132" y="59"/>
                          <a:pt x="132" y="59"/>
                          <a:pt x="132" y="59"/>
                        </a:cubicBezTo>
                        <a:cubicBezTo>
                          <a:pt x="113" y="25"/>
                          <a:pt x="88" y="0"/>
                          <a:pt x="44" y="0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145" name="Freeform 1424">
                    <a:extLst>
                      <a:ext uri="{FF2B5EF4-FFF2-40B4-BE49-F238E27FC236}">
                        <a16:creationId xmlns:a16="http://schemas.microsoft.com/office/drawing/2014/main" id="{C56B1639-4865-4E4C-8DE0-B30205B7C8C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4" y="3406"/>
                    <a:ext cx="332" cy="147"/>
                  </a:xfrm>
                  <a:custGeom>
                    <a:avLst/>
                    <a:gdLst>
                      <a:gd name="T0" fmla="*/ 47 w 133"/>
                      <a:gd name="T1" fmla="*/ 4 h 59"/>
                      <a:gd name="T2" fmla="*/ 133 w 133"/>
                      <a:gd name="T3" fmla="*/ 59 h 59"/>
                      <a:gd name="T4" fmla="*/ 133 w 133"/>
                      <a:gd name="T5" fmla="*/ 59 h 59"/>
                      <a:gd name="T6" fmla="*/ 45 w 133"/>
                      <a:gd name="T7" fmla="*/ 0 h 59"/>
                      <a:gd name="T8" fmla="*/ 0 w 133"/>
                      <a:gd name="T9" fmla="*/ 0 h 59"/>
                      <a:gd name="T10" fmla="*/ 26 w 133"/>
                      <a:gd name="T11" fmla="*/ 4 h 59"/>
                      <a:gd name="T12" fmla="*/ 47 w 133"/>
                      <a:gd name="T13" fmla="*/ 4 h 59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33"/>
                      <a:gd name="T22" fmla="*/ 0 h 59"/>
                      <a:gd name="T23" fmla="*/ 133 w 133"/>
                      <a:gd name="T24" fmla="*/ 59 h 59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33" h="59">
                        <a:moveTo>
                          <a:pt x="47" y="4"/>
                        </a:moveTo>
                        <a:cubicBezTo>
                          <a:pt x="89" y="4"/>
                          <a:pt x="114" y="28"/>
                          <a:pt x="133" y="59"/>
                        </a:cubicBezTo>
                        <a:cubicBezTo>
                          <a:pt x="133" y="59"/>
                          <a:pt x="133" y="59"/>
                          <a:pt x="133" y="59"/>
                        </a:cubicBezTo>
                        <a:cubicBezTo>
                          <a:pt x="114" y="26"/>
                          <a:pt x="89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0" y="0"/>
                          <a:pt x="18" y="2"/>
                          <a:pt x="26" y="4"/>
                        </a:cubicBezTo>
                        <a:lnTo>
                          <a:pt x="47" y="4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146" name="Freeform 1425">
                    <a:extLst>
                      <a:ext uri="{FF2B5EF4-FFF2-40B4-BE49-F238E27FC236}">
                        <a16:creationId xmlns:a16="http://schemas.microsoft.com/office/drawing/2014/main" id="{E082752B-EDA3-4A16-96B5-A7D2AA92327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83" y="3783"/>
                    <a:ext cx="348" cy="188"/>
                  </a:xfrm>
                  <a:custGeom>
                    <a:avLst/>
                    <a:gdLst>
                      <a:gd name="T0" fmla="*/ 45 w 139"/>
                      <a:gd name="T1" fmla="*/ 0 h 75"/>
                      <a:gd name="T2" fmla="*/ 0 w 139"/>
                      <a:gd name="T3" fmla="*/ 0 h 75"/>
                      <a:gd name="T4" fmla="*/ 95 w 139"/>
                      <a:gd name="T5" fmla="*/ 75 h 75"/>
                      <a:gd name="T6" fmla="*/ 139 w 139"/>
                      <a:gd name="T7" fmla="*/ 75 h 75"/>
                      <a:gd name="T8" fmla="*/ 45 w 139"/>
                      <a:gd name="T9" fmla="*/ 0 h 7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9"/>
                      <a:gd name="T16" fmla="*/ 0 h 75"/>
                      <a:gd name="T17" fmla="*/ 139 w 139"/>
                      <a:gd name="T18" fmla="*/ 75 h 7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9" h="75">
                        <a:moveTo>
                          <a:pt x="45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20" y="42"/>
                          <a:pt x="45" y="75"/>
                          <a:pt x="95" y="75"/>
                        </a:cubicBezTo>
                        <a:cubicBezTo>
                          <a:pt x="139" y="75"/>
                          <a:pt x="139" y="75"/>
                          <a:pt x="139" y="75"/>
                        </a:cubicBezTo>
                        <a:cubicBezTo>
                          <a:pt x="90" y="75"/>
                          <a:pt x="65" y="42"/>
                          <a:pt x="45" y="0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147" name="Freeform 1426">
                    <a:extLst>
                      <a:ext uri="{FF2B5EF4-FFF2-40B4-BE49-F238E27FC236}">
                        <a16:creationId xmlns:a16="http://schemas.microsoft.com/office/drawing/2014/main" id="{9A2D5B63-ECC5-42E5-8355-132187EF338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7938" cap="flat">
                    <a:solidFill>
                      <a:srgbClr val="FF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148" name="Freeform 1427">
                    <a:extLst>
                      <a:ext uri="{FF2B5EF4-FFF2-40B4-BE49-F238E27FC236}">
                        <a16:creationId xmlns:a16="http://schemas.microsoft.com/office/drawing/2014/main" id="{894B7ECD-6C91-453A-8D5E-4F734A1AF81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4" y="3561"/>
                    <a:ext cx="107" cy="7"/>
                  </a:xfrm>
                  <a:custGeom>
                    <a:avLst/>
                    <a:gdLst>
                      <a:gd name="T0" fmla="*/ 0 w 107"/>
                      <a:gd name="T1" fmla="*/ 0 h 7"/>
                      <a:gd name="T2" fmla="*/ 104 w 107"/>
                      <a:gd name="T3" fmla="*/ 0 h 7"/>
                      <a:gd name="T4" fmla="*/ 107 w 107"/>
                      <a:gd name="T5" fmla="*/ 7 h 7"/>
                      <a:gd name="T6" fmla="*/ 5 w 107"/>
                      <a:gd name="T7" fmla="*/ 7 h 7"/>
                      <a:gd name="T8" fmla="*/ 0 w 107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7"/>
                      <a:gd name="T17" fmla="*/ 107 w 107"/>
                      <a:gd name="T18" fmla="*/ 7 h 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7">
                        <a:moveTo>
                          <a:pt x="0" y="0"/>
                        </a:moveTo>
                        <a:lnTo>
                          <a:pt x="104" y="0"/>
                        </a:lnTo>
                        <a:lnTo>
                          <a:pt x="107" y="7"/>
                        </a:lnTo>
                        <a:lnTo>
                          <a:pt x="5" y="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149" name="Freeform 1428">
                    <a:extLst>
                      <a:ext uri="{FF2B5EF4-FFF2-40B4-BE49-F238E27FC236}">
                        <a16:creationId xmlns:a16="http://schemas.microsoft.com/office/drawing/2014/main" id="{F34DA4C3-450F-41B2-A16A-8CDDA9DA767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91" y="3576"/>
                    <a:ext cx="107" cy="2"/>
                  </a:xfrm>
                  <a:custGeom>
                    <a:avLst/>
                    <a:gdLst>
                      <a:gd name="T0" fmla="*/ 0 w 107"/>
                      <a:gd name="T1" fmla="*/ 0 h 2"/>
                      <a:gd name="T2" fmla="*/ 105 w 107"/>
                      <a:gd name="T3" fmla="*/ 0 h 2"/>
                      <a:gd name="T4" fmla="*/ 107 w 107"/>
                      <a:gd name="T5" fmla="*/ 2 h 2"/>
                      <a:gd name="T6" fmla="*/ 3 w 107"/>
                      <a:gd name="T7" fmla="*/ 2 h 2"/>
                      <a:gd name="T8" fmla="*/ 0 w 107"/>
                      <a:gd name="T9" fmla="*/ 0 h 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2"/>
                      <a:gd name="T17" fmla="*/ 107 w 107"/>
                      <a:gd name="T18" fmla="*/ 2 h 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2">
                        <a:moveTo>
                          <a:pt x="0" y="0"/>
                        </a:moveTo>
                        <a:lnTo>
                          <a:pt x="105" y="0"/>
                        </a:lnTo>
                        <a:lnTo>
                          <a:pt x="107" y="2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150" name="Freeform 1429">
                    <a:extLst>
                      <a:ext uri="{FF2B5EF4-FFF2-40B4-BE49-F238E27FC236}">
                        <a16:creationId xmlns:a16="http://schemas.microsoft.com/office/drawing/2014/main" id="{E3B85324-840C-4229-939C-856F9EFF9C5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8" y="3773"/>
                    <a:ext cx="110" cy="8"/>
                  </a:xfrm>
                  <a:custGeom>
                    <a:avLst/>
                    <a:gdLst>
                      <a:gd name="T0" fmla="*/ 110 w 110"/>
                      <a:gd name="T1" fmla="*/ 8 h 8"/>
                      <a:gd name="T2" fmla="*/ 5 w 110"/>
                      <a:gd name="T3" fmla="*/ 8 h 8"/>
                      <a:gd name="T4" fmla="*/ 0 w 110"/>
                      <a:gd name="T5" fmla="*/ 0 h 8"/>
                      <a:gd name="T6" fmla="*/ 105 w 110"/>
                      <a:gd name="T7" fmla="*/ 0 h 8"/>
                      <a:gd name="T8" fmla="*/ 110 w 110"/>
                      <a:gd name="T9" fmla="*/ 8 h 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0"/>
                      <a:gd name="T16" fmla="*/ 0 h 8"/>
                      <a:gd name="T17" fmla="*/ 110 w 110"/>
                      <a:gd name="T18" fmla="*/ 8 h 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0" h="8">
                        <a:moveTo>
                          <a:pt x="110" y="8"/>
                        </a:moveTo>
                        <a:lnTo>
                          <a:pt x="5" y="8"/>
                        </a:lnTo>
                        <a:lnTo>
                          <a:pt x="0" y="0"/>
                        </a:lnTo>
                        <a:lnTo>
                          <a:pt x="105" y="0"/>
                        </a:lnTo>
                        <a:lnTo>
                          <a:pt x="110" y="8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151" name="Freeform 1430">
                    <a:extLst>
                      <a:ext uri="{FF2B5EF4-FFF2-40B4-BE49-F238E27FC236}">
                        <a16:creationId xmlns:a16="http://schemas.microsoft.com/office/drawing/2014/main" id="{4EDD932B-6D82-4CAC-AA92-A6B5B58392D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6" y="3763"/>
                    <a:ext cx="105" cy="3"/>
                  </a:xfrm>
                  <a:custGeom>
                    <a:avLst/>
                    <a:gdLst>
                      <a:gd name="T0" fmla="*/ 105 w 105"/>
                      <a:gd name="T1" fmla="*/ 3 h 3"/>
                      <a:gd name="T2" fmla="*/ 2 w 105"/>
                      <a:gd name="T3" fmla="*/ 3 h 3"/>
                      <a:gd name="T4" fmla="*/ 0 w 105"/>
                      <a:gd name="T5" fmla="*/ 0 h 3"/>
                      <a:gd name="T6" fmla="*/ 102 w 105"/>
                      <a:gd name="T7" fmla="*/ 0 h 3"/>
                      <a:gd name="T8" fmla="*/ 105 w 105"/>
                      <a:gd name="T9" fmla="*/ 3 h 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5"/>
                      <a:gd name="T16" fmla="*/ 0 h 3"/>
                      <a:gd name="T17" fmla="*/ 105 w 105"/>
                      <a:gd name="T18" fmla="*/ 3 h 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5" h="3">
                        <a:moveTo>
                          <a:pt x="105" y="3"/>
                        </a:moveTo>
                        <a:lnTo>
                          <a:pt x="2" y="3"/>
                        </a:lnTo>
                        <a:lnTo>
                          <a:pt x="0" y="0"/>
                        </a:lnTo>
                        <a:lnTo>
                          <a:pt x="102" y="0"/>
                        </a:lnTo>
                        <a:lnTo>
                          <a:pt x="105" y="3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1140" name="Group 1431">
                  <a:extLst>
                    <a:ext uri="{FF2B5EF4-FFF2-40B4-BE49-F238E27FC236}">
                      <a16:creationId xmlns:a16="http://schemas.microsoft.com/office/drawing/2014/main" id="{4A52EDC0-9745-4A3D-BC92-0733C23962BE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2914" y="1477"/>
                  <a:ext cx="86" cy="62"/>
                  <a:chOff x="480" y="3413"/>
                  <a:chExt cx="673" cy="560"/>
                </a:xfrm>
              </p:grpSpPr>
              <p:sp>
                <p:nvSpPr>
                  <p:cNvPr id="1141" name="Freeform 1432">
                    <a:extLst>
                      <a:ext uri="{FF2B5EF4-FFF2-40B4-BE49-F238E27FC236}">
                        <a16:creationId xmlns:a16="http://schemas.microsoft.com/office/drawing/2014/main" id="{B4EEF6FD-23B2-4045-A9DA-AE95B259885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142" name="Freeform 1433">
                    <a:extLst>
                      <a:ext uri="{FF2B5EF4-FFF2-40B4-BE49-F238E27FC236}">
                        <a16:creationId xmlns:a16="http://schemas.microsoft.com/office/drawing/2014/main" id="{7AA47F4E-E1C4-4F6B-8EAE-EBBFFF428CE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7938" cap="flat">
                    <a:solidFill>
                      <a:srgbClr val="FF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</p:grpSp>
          <p:grpSp>
            <p:nvGrpSpPr>
              <p:cNvPr id="1087" name="Group 1434">
                <a:extLst>
                  <a:ext uri="{FF2B5EF4-FFF2-40B4-BE49-F238E27FC236}">
                    <a16:creationId xmlns:a16="http://schemas.microsoft.com/office/drawing/2014/main" id="{0E60AE4B-C636-4205-BD27-F572D8294B8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006" y="1239"/>
                <a:ext cx="101" cy="237"/>
                <a:chOff x="3016" y="1279"/>
                <a:chExt cx="101" cy="237"/>
              </a:xfrm>
            </p:grpSpPr>
            <p:grpSp>
              <p:nvGrpSpPr>
                <p:cNvPr id="1115" name="Group 1435">
                  <a:extLst>
                    <a:ext uri="{FF2B5EF4-FFF2-40B4-BE49-F238E27FC236}">
                      <a16:creationId xmlns:a16="http://schemas.microsoft.com/office/drawing/2014/main" id="{A2698106-9C53-456A-9330-681098150FAB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 rot="-4350386">
                  <a:off x="3021" y="1372"/>
                  <a:ext cx="90" cy="56"/>
                  <a:chOff x="480" y="3413"/>
                  <a:chExt cx="673" cy="560"/>
                </a:xfrm>
              </p:grpSpPr>
              <p:sp>
                <p:nvSpPr>
                  <p:cNvPr id="1136" name="Freeform 1436">
                    <a:extLst>
                      <a:ext uri="{FF2B5EF4-FFF2-40B4-BE49-F238E27FC236}">
                        <a16:creationId xmlns:a16="http://schemas.microsoft.com/office/drawing/2014/main" id="{2C889BF8-DD59-4184-BEC6-B70174FE066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137" name="Freeform 1437">
                    <a:extLst>
                      <a:ext uri="{FF2B5EF4-FFF2-40B4-BE49-F238E27FC236}">
                        <a16:creationId xmlns:a16="http://schemas.microsoft.com/office/drawing/2014/main" id="{88ABFDED-F4D0-4019-908B-12B61565F46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7938" cap="flat">
                    <a:solidFill>
                      <a:srgbClr val="0066FF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1116" name="Group 1438">
                  <a:extLst>
                    <a:ext uri="{FF2B5EF4-FFF2-40B4-BE49-F238E27FC236}">
                      <a16:creationId xmlns:a16="http://schemas.microsoft.com/office/drawing/2014/main" id="{58BB2020-EA30-4675-9D9A-B46D5EBCFA16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 rot="-4350386">
                  <a:off x="3044" y="1297"/>
                  <a:ext cx="91" cy="55"/>
                  <a:chOff x="1054" y="3406"/>
                  <a:chExt cx="677" cy="565"/>
                </a:xfrm>
              </p:grpSpPr>
              <p:sp>
                <p:nvSpPr>
                  <p:cNvPr id="1127" name="Freeform 1439">
                    <a:extLst>
                      <a:ext uri="{FF2B5EF4-FFF2-40B4-BE49-F238E27FC236}">
                        <a16:creationId xmlns:a16="http://schemas.microsoft.com/office/drawing/2014/main" id="{715133B5-C271-4A8A-9E00-28EC2DB10E2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128" name="Freeform 1440">
                    <a:extLst>
                      <a:ext uri="{FF2B5EF4-FFF2-40B4-BE49-F238E27FC236}">
                        <a16:creationId xmlns:a16="http://schemas.microsoft.com/office/drawing/2014/main" id="{C84E4E50-434B-45AD-B91A-531E3CCB67C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9" y="3408"/>
                    <a:ext cx="329" cy="148"/>
                  </a:xfrm>
                  <a:custGeom>
                    <a:avLst/>
                    <a:gdLst>
                      <a:gd name="T0" fmla="*/ 44 w 132"/>
                      <a:gd name="T1" fmla="*/ 0 h 59"/>
                      <a:gd name="T2" fmla="*/ 0 w 132"/>
                      <a:gd name="T3" fmla="*/ 0 h 59"/>
                      <a:gd name="T4" fmla="*/ 88 w 132"/>
                      <a:gd name="T5" fmla="*/ 59 h 59"/>
                      <a:gd name="T6" fmla="*/ 132 w 132"/>
                      <a:gd name="T7" fmla="*/ 59 h 59"/>
                      <a:gd name="T8" fmla="*/ 44 w 132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2"/>
                      <a:gd name="T16" fmla="*/ 0 h 59"/>
                      <a:gd name="T17" fmla="*/ 132 w 132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2" h="59">
                        <a:moveTo>
                          <a:pt x="44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43" y="0"/>
                          <a:pt x="69" y="25"/>
                          <a:pt x="88" y="59"/>
                        </a:cubicBezTo>
                        <a:cubicBezTo>
                          <a:pt x="132" y="59"/>
                          <a:pt x="132" y="59"/>
                          <a:pt x="132" y="59"/>
                        </a:cubicBezTo>
                        <a:cubicBezTo>
                          <a:pt x="113" y="25"/>
                          <a:pt x="88" y="0"/>
                          <a:pt x="44" y="0"/>
                        </a:cubicBez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129" name="Freeform 1441">
                    <a:extLst>
                      <a:ext uri="{FF2B5EF4-FFF2-40B4-BE49-F238E27FC236}">
                        <a16:creationId xmlns:a16="http://schemas.microsoft.com/office/drawing/2014/main" id="{6E7E618D-C225-49B1-9AF4-5AB3FC9A844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4" y="3406"/>
                    <a:ext cx="332" cy="147"/>
                  </a:xfrm>
                  <a:custGeom>
                    <a:avLst/>
                    <a:gdLst>
                      <a:gd name="T0" fmla="*/ 47 w 133"/>
                      <a:gd name="T1" fmla="*/ 4 h 59"/>
                      <a:gd name="T2" fmla="*/ 133 w 133"/>
                      <a:gd name="T3" fmla="*/ 59 h 59"/>
                      <a:gd name="T4" fmla="*/ 133 w 133"/>
                      <a:gd name="T5" fmla="*/ 59 h 59"/>
                      <a:gd name="T6" fmla="*/ 45 w 133"/>
                      <a:gd name="T7" fmla="*/ 0 h 59"/>
                      <a:gd name="T8" fmla="*/ 0 w 133"/>
                      <a:gd name="T9" fmla="*/ 0 h 59"/>
                      <a:gd name="T10" fmla="*/ 26 w 133"/>
                      <a:gd name="T11" fmla="*/ 4 h 59"/>
                      <a:gd name="T12" fmla="*/ 47 w 133"/>
                      <a:gd name="T13" fmla="*/ 4 h 59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33"/>
                      <a:gd name="T22" fmla="*/ 0 h 59"/>
                      <a:gd name="T23" fmla="*/ 133 w 133"/>
                      <a:gd name="T24" fmla="*/ 59 h 59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33" h="59">
                        <a:moveTo>
                          <a:pt x="47" y="4"/>
                        </a:moveTo>
                        <a:cubicBezTo>
                          <a:pt x="89" y="4"/>
                          <a:pt x="114" y="28"/>
                          <a:pt x="133" y="59"/>
                        </a:cubicBezTo>
                        <a:cubicBezTo>
                          <a:pt x="133" y="59"/>
                          <a:pt x="133" y="59"/>
                          <a:pt x="133" y="59"/>
                        </a:cubicBezTo>
                        <a:cubicBezTo>
                          <a:pt x="114" y="26"/>
                          <a:pt x="89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0" y="0"/>
                          <a:pt x="18" y="2"/>
                          <a:pt x="26" y="4"/>
                        </a:cubicBezTo>
                        <a:lnTo>
                          <a:pt x="47" y="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130" name="Freeform 1442">
                    <a:extLst>
                      <a:ext uri="{FF2B5EF4-FFF2-40B4-BE49-F238E27FC236}">
                        <a16:creationId xmlns:a16="http://schemas.microsoft.com/office/drawing/2014/main" id="{1F6EAACC-02F9-4259-8B4A-5B1636D1DAB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83" y="3783"/>
                    <a:ext cx="348" cy="188"/>
                  </a:xfrm>
                  <a:custGeom>
                    <a:avLst/>
                    <a:gdLst>
                      <a:gd name="T0" fmla="*/ 45 w 139"/>
                      <a:gd name="T1" fmla="*/ 0 h 75"/>
                      <a:gd name="T2" fmla="*/ 0 w 139"/>
                      <a:gd name="T3" fmla="*/ 0 h 75"/>
                      <a:gd name="T4" fmla="*/ 95 w 139"/>
                      <a:gd name="T5" fmla="*/ 75 h 75"/>
                      <a:gd name="T6" fmla="*/ 139 w 139"/>
                      <a:gd name="T7" fmla="*/ 75 h 75"/>
                      <a:gd name="T8" fmla="*/ 45 w 139"/>
                      <a:gd name="T9" fmla="*/ 0 h 7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9"/>
                      <a:gd name="T16" fmla="*/ 0 h 75"/>
                      <a:gd name="T17" fmla="*/ 139 w 139"/>
                      <a:gd name="T18" fmla="*/ 75 h 7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9" h="75">
                        <a:moveTo>
                          <a:pt x="45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20" y="42"/>
                          <a:pt x="45" y="75"/>
                          <a:pt x="95" y="75"/>
                        </a:cubicBezTo>
                        <a:cubicBezTo>
                          <a:pt x="139" y="75"/>
                          <a:pt x="139" y="75"/>
                          <a:pt x="139" y="75"/>
                        </a:cubicBezTo>
                        <a:cubicBezTo>
                          <a:pt x="90" y="75"/>
                          <a:pt x="65" y="42"/>
                          <a:pt x="45" y="0"/>
                        </a:cubicBez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131" name="Freeform 1443">
                    <a:extLst>
                      <a:ext uri="{FF2B5EF4-FFF2-40B4-BE49-F238E27FC236}">
                        <a16:creationId xmlns:a16="http://schemas.microsoft.com/office/drawing/2014/main" id="{A29ADC5D-D4E0-4AE1-BB8C-CC673FC14A0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7938" cap="flat">
                    <a:solidFill>
                      <a:srgbClr val="0066FF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132" name="Freeform 1444">
                    <a:extLst>
                      <a:ext uri="{FF2B5EF4-FFF2-40B4-BE49-F238E27FC236}">
                        <a16:creationId xmlns:a16="http://schemas.microsoft.com/office/drawing/2014/main" id="{81AEEC18-4779-47D5-AB48-32AC0C317C8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4" y="3561"/>
                    <a:ext cx="107" cy="7"/>
                  </a:xfrm>
                  <a:custGeom>
                    <a:avLst/>
                    <a:gdLst>
                      <a:gd name="T0" fmla="*/ 0 w 107"/>
                      <a:gd name="T1" fmla="*/ 0 h 7"/>
                      <a:gd name="T2" fmla="*/ 104 w 107"/>
                      <a:gd name="T3" fmla="*/ 0 h 7"/>
                      <a:gd name="T4" fmla="*/ 107 w 107"/>
                      <a:gd name="T5" fmla="*/ 7 h 7"/>
                      <a:gd name="T6" fmla="*/ 5 w 107"/>
                      <a:gd name="T7" fmla="*/ 7 h 7"/>
                      <a:gd name="T8" fmla="*/ 0 w 107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7"/>
                      <a:gd name="T17" fmla="*/ 107 w 107"/>
                      <a:gd name="T18" fmla="*/ 7 h 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7">
                        <a:moveTo>
                          <a:pt x="0" y="0"/>
                        </a:moveTo>
                        <a:lnTo>
                          <a:pt x="104" y="0"/>
                        </a:lnTo>
                        <a:lnTo>
                          <a:pt x="107" y="7"/>
                        </a:lnTo>
                        <a:lnTo>
                          <a:pt x="5" y="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133" name="Freeform 1445">
                    <a:extLst>
                      <a:ext uri="{FF2B5EF4-FFF2-40B4-BE49-F238E27FC236}">
                        <a16:creationId xmlns:a16="http://schemas.microsoft.com/office/drawing/2014/main" id="{6538B285-CB1A-4237-A167-10E54E4104C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91" y="3576"/>
                    <a:ext cx="107" cy="2"/>
                  </a:xfrm>
                  <a:custGeom>
                    <a:avLst/>
                    <a:gdLst>
                      <a:gd name="T0" fmla="*/ 0 w 107"/>
                      <a:gd name="T1" fmla="*/ 0 h 2"/>
                      <a:gd name="T2" fmla="*/ 105 w 107"/>
                      <a:gd name="T3" fmla="*/ 0 h 2"/>
                      <a:gd name="T4" fmla="*/ 107 w 107"/>
                      <a:gd name="T5" fmla="*/ 2 h 2"/>
                      <a:gd name="T6" fmla="*/ 3 w 107"/>
                      <a:gd name="T7" fmla="*/ 2 h 2"/>
                      <a:gd name="T8" fmla="*/ 0 w 107"/>
                      <a:gd name="T9" fmla="*/ 0 h 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2"/>
                      <a:gd name="T17" fmla="*/ 107 w 107"/>
                      <a:gd name="T18" fmla="*/ 2 h 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2">
                        <a:moveTo>
                          <a:pt x="0" y="0"/>
                        </a:moveTo>
                        <a:lnTo>
                          <a:pt x="105" y="0"/>
                        </a:lnTo>
                        <a:lnTo>
                          <a:pt x="107" y="2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134" name="Freeform 1446">
                    <a:extLst>
                      <a:ext uri="{FF2B5EF4-FFF2-40B4-BE49-F238E27FC236}">
                        <a16:creationId xmlns:a16="http://schemas.microsoft.com/office/drawing/2014/main" id="{FAD460DC-18D5-4CEC-834B-6818637B515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8" y="3773"/>
                    <a:ext cx="110" cy="8"/>
                  </a:xfrm>
                  <a:custGeom>
                    <a:avLst/>
                    <a:gdLst>
                      <a:gd name="T0" fmla="*/ 110 w 110"/>
                      <a:gd name="T1" fmla="*/ 8 h 8"/>
                      <a:gd name="T2" fmla="*/ 5 w 110"/>
                      <a:gd name="T3" fmla="*/ 8 h 8"/>
                      <a:gd name="T4" fmla="*/ 0 w 110"/>
                      <a:gd name="T5" fmla="*/ 0 h 8"/>
                      <a:gd name="T6" fmla="*/ 105 w 110"/>
                      <a:gd name="T7" fmla="*/ 0 h 8"/>
                      <a:gd name="T8" fmla="*/ 110 w 110"/>
                      <a:gd name="T9" fmla="*/ 8 h 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0"/>
                      <a:gd name="T16" fmla="*/ 0 h 8"/>
                      <a:gd name="T17" fmla="*/ 110 w 110"/>
                      <a:gd name="T18" fmla="*/ 8 h 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0" h="8">
                        <a:moveTo>
                          <a:pt x="110" y="8"/>
                        </a:moveTo>
                        <a:lnTo>
                          <a:pt x="5" y="8"/>
                        </a:lnTo>
                        <a:lnTo>
                          <a:pt x="0" y="0"/>
                        </a:lnTo>
                        <a:lnTo>
                          <a:pt x="105" y="0"/>
                        </a:lnTo>
                        <a:lnTo>
                          <a:pt x="110" y="8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135" name="Freeform 1447">
                    <a:extLst>
                      <a:ext uri="{FF2B5EF4-FFF2-40B4-BE49-F238E27FC236}">
                        <a16:creationId xmlns:a16="http://schemas.microsoft.com/office/drawing/2014/main" id="{FDAB7B99-FB8D-4B93-8450-AE696E343B4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6" y="3763"/>
                    <a:ext cx="105" cy="3"/>
                  </a:xfrm>
                  <a:custGeom>
                    <a:avLst/>
                    <a:gdLst>
                      <a:gd name="T0" fmla="*/ 105 w 105"/>
                      <a:gd name="T1" fmla="*/ 3 h 3"/>
                      <a:gd name="T2" fmla="*/ 2 w 105"/>
                      <a:gd name="T3" fmla="*/ 3 h 3"/>
                      <a:gd name="T4" fmla="*/ 0 w 105"/>
                      <a:gd name="T5" fmla="*/ 0 h 3"/>
                      <a:gd name="T6" fmla="*/ 102 w 105"/>
                      <a:gd name="T7" fmla="*/ 0 h 3"/>
                      <a:gd name="T8" fmla="*/ 105 w 105"/>
                      <a:gd name="T9" fmla="*/ 3 h 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5"/>
                      <a:gd name="T16" fmla="*/ 0 h 3"/>
                      <a:gd name="T17" fmla="*/ 105 w 105"/>
                      <a:gd name="T18" fmla="*/ 3 h 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5" h="3">
                        <a:moveTo>
                          <a:pt x="105" y="3"/>
                        </a:moveTo>
                        <a:lnTo>
                          <a:pt x="2" y="3"/>
                        </a:lnTo>
                        <a:lnTo>
                          <a:pt x="0" y="0"/>
                        </a:lnTo>
                        <a:lnTo>
                          <a:pt x="102" y="0"/>
                        </a:lnTo>
                        <a:lnTo>
                          <a:pt x="105" y="3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1117" name="Group 1448">
                  <a:extLst>
                    <a:ext uri="{FF2B5EF4-FFF2-40B4-BE49-F238E27FC236}">
                      <a16:creationId xmlns:a16="http://schemas.microsoft.com/office/drawing/2014/main" id="{D126F4DA-19DF-4166-81E0-745ACAEECCD3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 rot="-4350386">
                  <a:off x="2998" y="1442"/>
                  <a:ext cx="92" cy="56"/>
                  <a:chOff x="1054" y="3406"/>
                  <a:chExt cx="677" cy="565"/>
                </a:xfrm>
              </p:grpSpPr>
              <p:sp>
                <p:nvSpPr>
                  <p:cNvPr id="1118" name="Freeform 1449">
                    <a:extLst>
                      <a:ext uri="{FF2B5EF4-FFF2-40B4-BE49-F238E27FC236}">
                        <a16:creationId xmlns:a16="http://schemas.microsoft.com/office/drawing/2014/main" id="{8620BF24-DC33-4512-BAFA-E25F54A3A54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119" name="Freeform 1450">
                    <a:extLst>
                      <a:ext uri="{FF2B5EF4-FFF2-40B4-BE49-F238E27FC236}">
                        <a16:creationId xmlns:a16="http://schemas.microsoft.com/office/drawing/2014/main" id="{D8377329-5AC0-4DA7-A954-F1352FAD746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9" y="3408"/>
                    <a:ext cx="329" cy="148"/>
                  </a:xfrm>
                  <a:custGeom>
                    <a:avLst/>
                    <a:gdLst>
                      <a:gd name="T0" fmla="*/ 44 w 132"/>
                      <a:gd name="T1" fmla="*/ 0 h 59"/>
                      <a:gd name="T2" fmla="*/ 0 w 132"/>
                      <a:gd name="T3" fmla="*/ 0 h 59"/>
                      <a:gd name="T4" fmla="*/ 88 w 132"/>
                      <a:gd name="T5" fmla="*/ 59 h 59"/>
                      <a:gd name="T6" fmla="*/ 132 w 132"/>
                      <a:gd name="T7" fmla="*/ 59 h 59"/>
                      <a:gd name="T8" fmla="*/ 44 w 132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2"/>
                      <a:gd name="T16" fmla="*/ 0 h 59"/>
                      <a:gd name="T17" fmla="*/ 132 w 132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2" h="59">
                        <a:moveTo>
                          <a:pt x="44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43" y="0"/>
                          <a:pt x="69" y="25"/>
                          <a:pt x="88" y="59"/>
                        </a:cubicBezTo>
                        <a:cubicBezTo>
                          <a:pt x="132" y="59"/>
                          <a:pt x="132" y="59"/>
                          <a:pt x="132" y="59"/>
                        </a:cubicBezTo>
                        <a:cubicBezTo>
                          <a:pt x="113" y="25"/>
                          <a:pt x="88" y="0"/>
                          <a:pt x="44" y="0"/>
                        </a:cubicBez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120" name="Freeform 1451">
                    <a:extLst>
                      <a:ext uri="{FF2B5EF4-FFF2-40B4-BE49-F238E27FC236}">
                        <a16:creationId xmlns:a16="http://schemas.microsoft.com/office/drawing/2014/main" id="{46DE36EA-A46F-46D3-A095-F60A548F3EB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4" y="3406"/>
                    <a:ext cx="332" cy="147"/>
                  </a:xfrm>
                  <a:custGeom>
                    <a:avLst/>
                    <a:gdLst>
                      <a:gd name="T0" fmla="*/ 47 w 133"/>
                      <a:gd name="T1" fmla="*/ 4 h 59"/>
                      <a:gd name="T2" fmla="*/ 133 w 133"/>
                      <a:gd name="T3" fmla="*/ 59 h 59"/>
                      <a:gd name="T4" fmla="*/ 133 w 133"/>
                      <a:gd name="T5" fmla="*/ 59 h 59"/>
                      <a:gd name="T6" fmla="*/ 45 w 133"/>
                      <a:gd name="T7" fmla="*/ 0 h 59"/>
                      <a:gd name="T8" fmla="*/ 0 w 133"/>
                      <a:gd name="T9" fmla="*/ 0 h 59"/>
                      <a:gd name="T10" fmla="*/ 26 w 133"/>
                      <a:gd name="T11" fmla="*/ 4 h 59"/>
                      <a:gd name="T12" fmla="*/ 47 w 133"/>
                      <a:gd name="T13" fmla="*/ 4 h 59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33"/>
                      <a:gd name="T22" fmla="*/ 0 h 59"/>
                      <a:gd name="T23" fmla="*/ 133 w 133"/>
                      <a:gd name="T24" fmla="*/ 59 h 59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33" h="59">
                        <a:moveTo>
                          <a:pt x="47" y="4"/>
                        </a:moveTo>
                        <a:cubicBezTo>
                          <a:pt x="89" y="4"/>
                          <a:pt x="114" y="28"/>
                          <a:pt x="133" y="59"/>
                        </a:cubicBezTo>
                        <a:cubicBezTo>
                          <a:pt x="133" y="59"/>
                          <a:pt x="133" y="59"/>
                          <a:pt x="133" y="59"/>
                        </a:cubicBezTo>
                        <a:cubicBezTo>
                          <a:pt x="114" y="26"/>
                          <a:pt x="89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0" y="0"/>
                          <a:pt x="18" y="2"/>
                          <a:pt x="26" y="4"/>
                        </a:cubicBezTo>
                        <a:lnTo>
                          <a:pt x="47" y="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121" name="Freeform 1452">
                    <a:extLst>
                      <a:ext uri="{FF2B5EF4-FFF2-40B4-BE49-F238E27FC236}">
                        <a16:creationId xmlns:a16="http://schemas.microsoft.com/office/drawing/2014/main" id="{A046F68D-6C3F-469C-9C32-7E7483705D6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83" y="3783"/>
                    <a:ext cx="348" cy="188"/>
                  </a:xfrm>
                  <a:custGeom>
                    <a:avLst/>
                    <a:gdLst>
                      <a:gd name="T0" fmla="*/ 45 w 139"/>
                      <a:gd name="T1" fmla="*/ 0 h 75"/>
                      <a:gd name="T2" fmla="*/ 0 w 139"/>
                      <a:gd name="T3" fmla="*/ 0 h 75"/>
                      <a:gd name="T4" fmla="*/ 95 w 139"/>
                      <a:gd name="T5" fmla="*/ 75 h 75"/>
                      <a:gd name="T6" fmla="*/ 139 w 139"/>
                      <a:gd name="T7" fmla="*/ 75 h 75"/>
                      <a:gd name="T8" fmla="*/ 45 w 139"/>
                      <a:gd name="T9" fmla="*/ 0 h 7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9"/>
                      <a:gd name="T16" fmla="*/ 0 h 75"/>
                      <a:gd name="T17" fmla="*/ 139 w 139"/>
                      <a:gd name="T18" fmla="*/ 75 h 7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9" h="75">
                        <a:moveTo>
                          <a:pt x="45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20" y="42"/>
                          <a:pt x="45" y="75"/>
                          <a:pt x="95" y="75"/>
                        </a:cubicBezTo>
                        <a:cubicBezTo>
                          <a:pt x="139" y="75"/>
                          <a:pt x="139" y="75"/>
                          <a:pt x="139" y="75"/>
                        </a:cubicBezTo>
                        <a:cubicBezTo>
                          <a:pt x="90" y="75"/>
                          <a:pt x="65" y="42"/>
                          <a:pt x="45" y="0"/>
                        </a:cubicBez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122" name="Freeform 1453">
                    <a:extLst>
                      <a:ext uri="{FF2B5EF4-FFF2-40B4-BE49-F238E27FC236}">
                        <a16:creationId xmlns:a16="http://schemas.microsoft.com/office/drawing/2014/main" id="{AF5765E0-A995-4375-A4FE-29E341A575C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7938" cap="flat">
                    <a:solidFill>
                      <a:srgbClr val="0066FF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123" name="Freeform 1454">
                    <a:extLst>
                      <a:ext uri="{FF2B5EF4-FFF2-40B4-BE49-F238E27FC236}">
                        <a16:creationId xmlns:a16="http://schemas.microsoft.com/office/drawing/2014/main" id="{A5352955-291B-42CD-AD53-F2C5EFB7975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4" y="3561"/>
                    <a:ext cx="107" cy="7"/>
                  </a:xfrm>
                  <a:custGeom>
                    <a:avLst/>
                    <a:gdLst>
                      <a:gd name="T0" fmla="*/ 0 w 107"/>
                      <a:gd name="T1" fmla="*/ 0 h 7"/>
                      <a:gd name="T2" fmla="*/ 104 w 107"/>
                      <a:gd name="T3" fmla="*/ 0 h 7"/>
                      <a:gd name="T4" fmla="*/ 107 w 107"/>
                      <a:gd name="T5" fmla="*/ 7 h 7"/>
                      <a:gd name="T6" fmla="*/ 5 w 107"/>
                      <a:gd name="T7" fmla="*/ 7 h 7"/>
                      <a:gd name="T8" fmla="*/ 0 w 107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7"/>
                      <a:gd name="T17" fmla="*/ 107 w 107"/>
                      <a:gd name="T18" fmla="*/ 7 h 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7">
                        <a:moveTo>
                          <a:pt x="0" y="0"/>
                        </a:moveTo>
                        <a:lnTo>
                          <a:pt x="104" y="0"/>
                        </a:lnTo>
                        <a:lnTo>
                          <a:pt x="107" y="7"/>
                        </a:lnTo>
                        <a:lnTo>
                          <a:pt x="5" y="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124" name="Freeform 1455">
                    <a:extLst>
                      <a:ext uri="{FF2B5EF4-FFF2-40B4-BE49-F238E27FC236}">
                        <a16:creationId xmlns:a16="http://schemas.microsoft.com/office/drawing/2014/main" id="{4B161CD6-A435-4B27-AAFA-884776F9369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91" y="3576"/>
                    <a:ext cx="107" cy="2"/>
                  </a:xfrm>
                  <a:custGeom>
                    <a:avLst/>
                    <a:gdLst>
                      <a:gd name="T0" fmla="*/ 0 w 107"/>
                      <a:gd name="T1" fmla="*/ 0 h 2"/>
                      <a:gd name="T2" fmla="*/ 105 w 107"/>
                      <a:gd name="T3" fmla="*/ 0 h 2"/>
                      <a:gd name="T4" fmla="*/ 107 w 107"/>
                      <a:gd name="T5" fmla="*/ 2 h 2"/>
                      <a:gd name="T6" fmla="*/ 3 w 107"/>
                      <a:gd name="T7" fmla="*/ 2 h 2"/>
                      <a:gd name="T8" fmla="*/ 0 w 107"/>
                      <a:gd name="T9" fmla="*/ 0 h 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2"/>
                      <a:gd name="T17" fmla="*/ 107 w 107"/>
                      <a:gd name="T18" fmla="*/ 2 h 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2">
                        <a:moveTo>
                          <a:pt x="0" y="0"/>
                        </a:moveTo>
                        <a:lnTo>
                          <a:pt x="105" y="0"/>
                        </a:lnTo>
                        <a:lnTo>
                          <a:pt x="107" y="2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125" name="Freeform 1456">
                    <a:extLst>
                      <a:ext uri="{FF2B5EF4-FFF2-40B4-BE49-F238E27FC236}">
                        <a16:creationId xmlns:a16="http://schemas.microsoft.com/office/drawing/2014/main" id="{A05BC073-558F-4BC8-AD30-827C7F197B0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8" y="3773"/>
                    <a:ext cx="110" cy="8"/>
                  </a:xfrm>
                  <a:custGeom>
                    <a:avLst/>
                    <a:gdLst>
                      <a:gd name="T0" fmla="*/ 110 w 110"/>
                      <a:gd name="T1" fmla="*/ 8 h 8"/>
                      <a:gd name="T2" fmla="*/ 5 w 110"/>
                      <a:gd name="T3" fmla="*/ 8 h 8"/>
                      <a:gd name="T4" fmla="*/ 0 w 110"/>
                      <a:gd name="T5" fmla="*/ 0 h 8"/>
                      <a:gd name="T6" fmla="*/ 105 w 110"/>
                      <a:gd name="T7" fmla="*/ 0 h 8"/>
                      <a:gd name="T8" fmla="*/ 110 w 110"/>
                      <a:gd name="T9" fmla="*/ 8 h 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0"/>
                      <a:gd name="T16" fmla="*/ 0 h 8"/>
                      <a:gd name="T17" fmla="*/ 110 w 110"/>
                      <a:gd name="T18" fmla="*/ 8 h 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0" h="8">
                        <a:moveTo>
                          <a:pt x="110" y="8"/>
                        </a:moveTo>
                        <a:lnTo>
                          <a:pt x="5" y="8"/>
                        </a:lnTo>
                        <a:lnTo>
                          <a:pt x="0" y="0"/>
                        </a:lnTo>
                        <a:lnTo>
                          <a:pt x="105" y="0"/>
                        </a:lnTo>
                        <a:lnTo>
                          <a:pt x="110" y="8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126" name="Freeform 1457">
                    <a:extLst>
                      <a:ext uri="{FF2B5EF4-FFF2-40B4-BE49-F238E27FC236}">
                        <a16:creationId xmlns:a16="http://schemas.microsoft.com/office/drawing/2014/main" id="{0A36FBCD-0888-4D15-A033-A8AC8EAFE47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6" y="3763"/>
                    <a:ext cx="105" cy="3"/>
                  </a:xfrm>
                  <a:custGeom>
                    <a:avLst/>
                    <a:gdLst>
                      <a:gd name="T0" fmla="*/ 105 w 105"/>
                      <a:gd name="T1" fmla="*/ 3 h 3"/>
                      <a:gd name="T2" fmla="*/ 2 w 105"/>
                      <a:gd name="T3" fmla="*/ 3 h 3"/>
                      <a:gd name="T4" fmla="*/ 0 w 105"/>
                      <a:gd name="T5" fmla="*/ 0 h 3"/>
                      <a:gd name="T6" fmla="*/ 102 w 105"/>
                      <a:gd name="T7" fmla="*/ 0 h 3"/>
                      <a:gd name="T8" fmla="*/ 105 w 105"/>
                      <a:gd name="T9" fmla="*/ 3 h 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5"/>
                      <a:gd name="T16" fmla="*/ 0 h 3"/>
                      <a:gd name="T17" fmla="*/ 105 w 105"/>
                      <a:gd name="T18" fmla="*/ 3 h 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5" h="3">
                        <a:moveTo>
                          <a:pt x="105" y="3"/>
                        </a:moveTo>
                        <a:lnTo>
                          <a:pt x="2" y="3"/>
                        </a:lnTo>
                        <a:lnTo>
                          <a:pt x="0" y="0"/>
                        </a:lnTo>
                        <a:lnTo>
                          <a:pt x="102" y="0"/>
                        </a:lnTo>
                        <a:lnTo>
                          <a:pt x="105" y="3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</p:grpSp>
          <p:grpSp>
            <p:nvGrpSpPr>
              <p:cNvPr id="1088" name="Group 1458">
                <a:extLst>
                  <a:ext uri="{FF2B5EF4-FFF2-40B4-BE49-F238E27FC236}">
                    <a16:creationId xmlns:a16="http://schemas.microsoft.com/office/drawing/2014/main" id="{F7AFA478-C910-4D73-8B7D-7CA32FF06B9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016" y="1314"/>
                <a:ext cx="132" cy="302"/>
                <a:chOff x="2109" y="1324"/>
                <a:chExt cx="132" cy="302"/>
              </a:xfrm>
            </p:grpSpPr>
            <p:grpSp>
              <p:nvGrpSpPr>
                <p:cNvPr id="1089" name="Group 1459">
                  <a:extLst>
                    <a:ext uri="{FF2B5EF4-FFF2-40B4-BE49-F238E27FC236}">
                      <a16:creationId xmlns:a16="http://schemas.microsoft.com/office/drawing/2014/main" id="{92E1039A-40D7-42B2-AEB2-6922D1712742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2166" y="1337"/>
                  <a:ext cx="87" cy="62"/>
                  <a:chOff x="480" y="3413"/>
                  <a:chExt cx="673" cy="560"/>
                </a:xfrm>
              </p:grpSpPr>
              <p:sp>
                <p:nvSpPr>
                  <p:cNvPr id="1113" name="Freeform 1460">
                    <a:extLst>
                      <a:ext uri="{FF2B5EF4-FFF2-40B4-BE49-F238E27FC236}">
                        <a16:creationId xmlns:a16="http://schemas.microsoft.com/office/drawing/2014/main" id="{D4EDFE55-B2D5-4832-BB90-A2D1C44F203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114" name="Freeform 1461">
                    <a:extLst>
                      <a:ext uri="{FF2B5EF4-FFF2-40B4-BE49-F238E27FC236}">
                        <a16:creationId xmlns:a16="http://schemas.microsoft.com/office/drawing/2014/main" id="{152E6E3D-6E54-43A6-8299-8B713A99743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7938" cap="flat">
                    <a:solidFill>
                      <a:srgbClr val="FF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1090" name="Group 1462">
                  <a:extLst>
                    <a:ext uri="{FF2B5EF4-FFF2-40B4-BE49-F238E27FC236}">
                      <a16:creationId xmlns:a16="http://schemas.microsoft.com/office/drawing/2014/main" id="{B81B679A-D823-450B-A6A4-3824AE0B1696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2143" y="1406"/>
                  <a:ext cx="87" cy="62"/>
                  <a:chOff x="1054" y="3406"/>
                  <a:chExt cx="677" cy="565"/>
                </a:xfrm>
              </p:grpSpPr>
              <p:sp>
                <p:nvSpPr>
                  <p:cNvPr id="1104" name="Freeform 1463">
                    <a:extLst>
                      <a:ext uri="{FF2B5EF4-FFF2-40B4-BE49-F238E27FC236}">
                        <a16:creationId xmlns:a16="http://schemas.microsoft.com/office/drawing/2014/main" id="{22AD8670-A397-475A-8D04-7DEE71AE871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105" name="Freeform 1464">
                    <a:extLst>
                      <a:ext uri="{FF2B5EF4-FFF2-40B4-BE49-F238E27FC236}">
                        <a16:creationId xmlns:a16="http://schemas.microsoft.com/office/drawing/2014/main" id="{634E539A-EC05-4AC0-8B87-5AA37B10CC3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9" y="3408"/>
                    <a:ext cx="329" cy="148"/>
                  </a:xfrm>
                  <a:custGeom>
                    <a:avLst/>
                    <a:gdLst>
                      <a:gd name="T0" fmla="*/ 44 w 132"/>
                      <a:gd name="T1" fmla="*/ 0 h 59"/>
                      <a:gd name="T2" fmla="*/ 0 w 132"/>
                      <a:gd name="T3" fmla="*/ 0 h 59"/>
                      <a:gd name="T4" fmla="*/ 88 w 132"/>
                      <a:gd name="T5" fmla="*/ 59 h 59"/>
                      <a:gd name="T6" fmla="*/ 132 w 132"/>
                      <a:gd name="T7" fmla="*/ 59 h 59"/>
                      <a:gd name="T8" fmla="*/ 44 w 132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2"/>
                      <a:gd name="T16" fmla="*/ 0 h 59"/>
                      <a:gd name="T17" fmla="*/ 132 w 132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2" h="59">
                        <a:moveTo>
                          <a:pt x="44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43" y="0"/>
                          <a:pt x="69" y="25"/>
                          <a:pt x="88" y="59"/>
                        </a:cubicBezTo>
                        <a:cubicBezTo>
                          <a:pt x="132" y="59"/>
                          <a:pt x="132" y="59"/>
                          <a:pt x="132" y="59"/>
                        </a:cubicBezTo>
                        <a:cubicBezTo>
                          <a:pt x="113" y="25"/>
                          <a:pt x="88" y="0"/>
                          <a:pt x="44" y="0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106" name="Freeform 1465">
                    <a:extLst>
                      <a:ext uri="{FF2B5EF4-FFF2-40B4-BE49-F238E27FC236}">
                        <a16:creationId xmlns:a16="http://schemas.microsoft.com/office/drawing/2014/main" id="{361C4759-BB74-4CEF-AF50-679B5DFA1E1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4" y="3406"/>
                    <a:ext cx="332" cy="147"/>
                  </a:xfrm>
                  <a:custGeom>
                    <a:avLst/>
                    <a:gdLst>
                      <a:gd name="T0" fmla="*/ 47 w 133"/>
                      <a:gd name="T1" fmla="*/ 4 h 59"/>
                      <a:gd name="T2" fmla="*/ 133 w 133"/>
                      <a:gd name="T3" fmla="*/ 59 h 59"/>
                      <a:gd name="T4" fmla="*/ 133 w 133"/>
                      <a:gd name="T5" fmla="*/ 59 h 59"/>
                      <a:gd name="T6" fmla="*/ 45 w 133"/>
                      <a:gd name="T7" fmla="*/ 0 h 59"/>
                      <a:gd name="T8" fmla="*/ 0 w 133"/>
                      <a:gd name="T9" fmla="*/ 0 h 59"/>
                      <a:gd name="T10" fmla="*/ 26 w 133"/>
                      <a:gd name="T11" fmla="*/ 4 h 59"/>
                      <a:gd name="T12" fmla="*/ 47 w 133"/>
                      <a:gd name="T13" fmla="*/ 4 h 59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33"/>
                      <a:gd name="T22" fmla="*/ 0 h 59"/>
                      <a:gd name="T23" fmla="*/ 133 w 133"/>
                      <a:gd name="T24" fmla="*/ 59 h 59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33" h="59">
                        <a:moveTo>
                          <a:pt x="47" y="4"/>
                        </a:moveTo>
                        <a:cubicBezTo>
                          <a:pt x="89" y="4"/>
                          <a:pt x="114" y="28"/>
                          <a:pt x="133" y="59"/>
                        </a:cubicBezTo>
                        <a:cubicBezTo>
                          <a:pt x="133" y="59"/>
                          <a:pt x="133" y="59"/>
                          <a:pt x="133" y="59"/>
                        </a:cubicBezTo>
                        <a:cubicBezTo>
                          <a:pt x="114" y="26"/>
                          <a:pt x="89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0" y="0"/>
                          <a:pt x="18" y="2"/>
                          <a:pt x="26" y="4"/>
                        </a:cubicBezTo>
                        <a:lnTo>
                          <a:pt x="47" y="4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107" name="Freeform 1466">
                    <a:extLst>
                      <a:ext uri="{FF2B5EF4-FFF2-40B4-BE49-F238E27FC236}">
                        <a16:creationId xmlns:a16="http://schemas.microsoft.com/office/drawing/2014/main" id="{B8128DC2-4661-499B-8D75-E18A58BCD09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83" y="3783"/>
                    <a:ext cx="348" cy="188"/>
                  </a:xfrm>
                  <a:custGeom>
                    <a:avLst/>
                    <a:gdLst>
                      <a:gd name="T0" fmla="*/ 45 w 139"/>
                      <a:gd name="T1" fmla="*/ 0 h 75"/>
                      <a:gd name="T2" fmla="*/ 0 w 139"/>
                      <a:gd name="T3" fmla="*/ 0 h 75"/>
                      <a:gd name="T4" fmla="*/ 95 w 139"/>
                      <a:gd name="T5" fmla="*/ 75 h 75"/>
                      <a:gd name="T6" fmla="*/ 139 w 139"/>
                      <a:gd name="T7" fmla="*/ 75 h 75"/>
                      <a:gd name="T8" fmla="*/ 45 w 139"/>
                      <a:gd name="T9" fmla="*/ 0 h 7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9"/>
                      <a:gd name="T16" fmla="*/ 0 h 75"/>
                      <a:gd name="T17" fmla="*/ 139 w 139"/>
                      <a:gd name="T18" fmla="*/ 75 h 7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9" h="75">
                        <a:moveTo>
                          <a:pt x="45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20" y="42"/>
                          <a:pt x="45" y="75"/>
                          <a:pt x="95" y="75"/>
                        </a:cubicBezTo>
                        <a:cubicBezTo>
                          <a:pt x="139" y="75"/>
                          <a:pt x="139" y="75"/>
                          <a:pt x="139" y="75"/>
                        </a:cubicBezTo>
                        <a:cubicBezTo>
                          <a:pt x="90" y="75"/>
                          <a:pt x="65" y="42"/>
                          <a:pt x="45" y="0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108" name="Freeform 1467">
                    <a:extLst>
                      <a:ext uri="{FF2B5EF4-FFF2-40B4-BE49-F238E27FC236}">
                        <a16:creationId xmlns:a16="http://schemas.microsoft.com/office/drawing/2014/main" id="{523605F2-9DBD-4A76-B53F-06A323D8839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7938" cap="flat">
                    <a:solidFill>
                      <a:srgbClr val="FF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109" name="Freeform 1468">
                    <a:extLst>
                      <a:ext uri="{FF2B5EF4-FFF2-40B4-BE49-F238E27FC236}">
                        <a16:creationId xmlns:a16="http://schemas.microsoft.com/office/drawing/2014/main" id="{0C29D4F5-F43D-4A43-BC6D-C359A06C67A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4" y="3561"/>
                    <a:ext cx="107" cy="7"/>
                  </a:xfrm>
                  <a:custGeom>
                    <a:avLst/>
                    <a:gdLst>
                      <a:gd name="T0" fmla="*/ 0 w 107"/>
                      <a:gd name="T1" fmla="*/ 0 h 7"/>
                      <a:gd name="T2" fmla="*/ 104 w 107"/>
                      <a:gd name="T3" fmla="*/ 0 h 7"/>
                      <a:gd name="T4" fmla="*/ 107 w 107"/>
                      <a:gd name="T5" fmla="*/ 7 h 7"/>
                      <a:gd name="T6" fmla="*/ 5 w 107"/>
                      <a:gd name="T7" fmla="*/ 7 h 7"/>
                      <a:gd name="T8" fmla="*/ 0 w 107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7"/>
                      <a:gd name="T17" fmla="*/ 107 w 107"/>
                      <a:gd name="T18" fmla="*/ 7 h 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7">
                        <a:moveTo>
                          <a:pt x="0" y="0"/>
                        </a:moveTo>
                        <a:lnTo>
                          <a:pt x="104" y="0"/>
                        </a:lnTo>
                        <a:lnTo>
                          <a:pt x="107" y="7"/>
                        </a:lnTo>
                        <a:lnTo>
                          <a:pt x="5" y="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110" name="Freeform 1469">
                    <a:extLst>
                      <a:ext uri="{FF2B5EF4-FFF2-40B4-BE49-F238E27FC236}">
                        <a16:creationId xmlns:a16="http://schemas.microsoft.com/office/drawing/2014/main" id="{BACD7FB7-82B0-4EE3-9980-106B8B8DEFB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91" y="3576"/>
                    <a:ext cx="107" cy="2"/>
                  </a:xfrm>
                  <a:custGeom>
                    <a:avLst/>
                    <a:gdLst>
                      <a:gd name="T0" fmla="*/ 0 w 107"/>
                      <a:gd name="T1" fmla="*/ 0 h 2"/>
                      <a:gd name="T2" fmla="*/ 105 w 107"/>
                      <a:gd name="T3" fmla="*/ 0 h 2"/>
                      <a:gd name="T4" fmla="*/ 107 w 107"/>
                      <a:gd name="T5" fmla="*/ 2 h 2"/>
                      <a:gd name="T6" fmla="*/ 3 w 107"/>
                      <a:gd name="T7" fmla="*/ 2 h 2"/>
                      <a:gd name="T8" fmla="*/ 0 w 107"/>
                      <a:gd name="T9" fmla="*/ 0 h 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2"/>
                      <a:gd name="T17" fmla="*/ 107 w 107"/>
                      <a:gd name="T18" fmla="*/ 2 h 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2">
                        <a:moveTo>
                          <a:pt x="0" y="0"/>
                        </a:moveTo>
                        <a:lnTo>
                          <a:pt x="105" y="0"/>
                        </a:lnTo>
                        <a:lnTo>
                          <a:pt x="107" y="2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111" name="Freeform 1470">
                    <a:extLst>
                      <a:ext uri="{FF2B5EF4-FFF2-40B4-BE49-F238E27FC236}">
                        <a16:creationId xmlns:a16="http://schemas.microsoft.com/office/drawing/2014/main" id="{3BC9E26F-5718-469C-9A63-2D170FB223B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8" y="3773"/>
                    <a:ext cx="110" cy="8"/>
                  </a:xfrm>
                  <a:custGeom>
                    <a:avLst/>
                    <a:gdLst>
                      <a:gd name="T0" fmla="*/ 110 w 110"/>
                      <a:gd name="T1" fmla="*/ 8 h 8"/>
                      <a:gd name="T2" fmla="*/ 5 w 110"/>
                      <a:gd name="T3" fmla="*/ 8 h 8"/>
                      <a:gd name="T4" fmla="*/ 0 w 110"/>
                      <a:gd name="T5" fmla="*/ 0 h 8"/>
                      <a:gd name="T6" fmla="*/ 105 w 110"/>
                      <a:gd name="T7" fmla="*/ 0 h 8"/>
                      <a:gd name="T8" fmla="*/ 110 w 110"/>
                      <a:gd name="T9" fmla="*/ 8 h 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0"/>
                      <a:gd name="T16" fmla="*/ 0 h 8"/>
                      <a:gd name="T17" fmla="*/ 110 w 110"/>
                      <a:gd name="T18" fmla="*/ 8 h 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0" h="8">
                        <a:moveTo>
                          <a:pt x="110" y="8"/>
                        </a:moveTo>
                        <a:lnTo>
                          <a:pt x="5" y="8"/>
                        </a:lnTo>
                        <a:lnTo>
                          <a:pt x="0" y="0"/>
                        </a:lnTo>
                        <a:lnTo>
                          <a:pt x="105" y="0"/>
                        </a:lnTo>
                        <a:lnTo>
                          <a:pt x="110" y="8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112" name="Freeform 1471">
                    <a:extLst>
                      <a:ext uri="{FF2B5EF4-FFF2-40B4-BE49-F238E27FC236}">
                        <a16:creationId xmlns:a16="http://schemas.microsoft.com/office/drawing/2014/main" id="{2C3544DC-AB92-4B54-B74C-27D94C0F3AE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6" y="3763"/>
                    <a:ext cx="105" cy="3"/>
                  </a:xfrm>
                  <a:custGeom>
                    <a:avLst/>
                    <a:gdLst>
                      <a:gd name="T0" fmla="*/ 105 w 105"/>
                      <a:gd name="T1" fmla="*/ 3 h 3"/>
                      <a:gd name="T2" fmla="*/ 2 w 105"/>
                      <a:gd name="T3" fmla="*/ 3 h 3"/>
                      <a:gd name="T4" fmla="*/ 0 w 105"/>
                      <a:gd name="T5" fmla="*/ 0 h 3"/>
                      <a:gd name="T6" fmla="*/ 102 w 105"/>
                      <a:gd name="T7" fmla="*/ 0 h 3"/>
                      <a:gd name="T8" fmla="*/ 105 w 105"/>
                      <a:gd name="T9" fmla="*/ 3 h 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5"/>
                      <a:gd name="T16" fmla="*/ 0 h 3"/>
                      <a:gd name="T17" fmla="*/ 105 w 105"/>
                      <a:gd name="T18" fmla="*/ 3 h 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5" h="3">
                        <a:moveTo>
                          <a:pt x="105" y="3"/>
                        </a:moveTo>
                        <a:lnTo>
                          <a:pt x="2" y="3"/>
                        </a:lnTo>
                        <a:lnTo>
                          <a:pt x="0" y="0"/>
                        </a:lnTo>
                        <a:lnTo>
                          <a:pt x="102" y="0"/>
                        </a:lnTo>
                        <a:lnTo>
                          <a:pt x="105" y="3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1091" name="Group 1472">
                  <a:extLst>
                    <a:ext uri="{FF2B5EF4-FFF2-40B4-BE49-F238E27FC236}">
                      <a16:creationId xmlns:a16="http://schemas.microsoft.com/office/drawing/2014/main" id="{C89DD56B-79D2-4167-9918-3044F728678F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2121" y="1477"/>
                  <a:ext cx="86" cy="62"/>
                  <a:chOff x="480" y="3413"/>
                  <a:chExt cx="673" cy="560"/>
                </a:xfrm>
              </p:grpSpPr>
              <p:sp>
                <p:nvSpPr>
                  <p:cNvPr id="1102" name="Freeform 1473">
                    <a:extLst>
                      <a:ext uri="{FF2B5EF4-FFF2-40B4-BE49-F238E27FC236}">
                        <a16:creationId xmlns:a16="http://schemas.microsoft.com/office/drawing/2014/main" id="{8B06D440-991D-429F-9BE3-E5BA5B6F5EC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103" name="Freeform 1474">
                    <a:extLst>
                      <a:ext uri="{FF2B5EF4-FFF2-40B4-BE49-F238E27FC236}">
                        <a16:creationId xmlns:a16="http://schemas.microsoft.com/office/drawing/2014/main" id="{645616EE-D4BA-4E60-883C-89487FDC04C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7938" cap="flat">
                    <a:solidFill>
                      <a:srgbClr val="FF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1092" name="Group 1475">
                  <a:extLst>
                    <a:ext uri="{FF2B5EF4-FFF2-40B4-BE49-F238E27FC236}">
                      <a16:creationId xmlns:a16="http://schemas.microsoft.com/office/drawing/2014/main" id="{FC14F3CB-9D7C-4940-AEB7-4820480FCCE6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2096" y="1552"/>
                  <a:ext cx="87" cy="62"/>
                  <a:chOff x="1054" y="3406"/>
                  <a:chExt cx="677" cy="565"/>
                </a:xfrm>
              </p:grpSpPr>
              <p:sp>
                <p:nvSpPr>
                  <p:cNvPr id="1093" name="Freeform 1476">
                    <a:extLst>
                      <a:ext uri="{FF2B5EF4-FFF2-40B4-BE49-F238E27FC236}">
                        <a16:creationId xmlns:a16="http://schemas.microsoft.com/office/drawing/2014/main" id="{BA5E5193-2E65-4256-ABE9-9834439B53E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094" name="Freeform 1477">
                    <a:extLst>
                      <a:ext uri="{FF2B5EF4-FFF2-40B4-BE49-F238E27FC236}">
                        <a16:creationId xmlns:a16="http://schemas.microsoft.com/office/drawing/2014/main" id="{8967894C-567F-4703-AD93-DC6CF35FEDF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9" y="3408"/>
                    <a:ext cx="329" cy="148"/>
                  </a:xfrm>
                  <a:custGeom>
                    <a:avLst/>
                    <a:gdLst>
                      <a:gd name="T0" fmla="*/ 44 w 132"/>
                      <a:gd name="T1" fmla="*/ 0 h 59"/>
                      <a:gd name="T2" fmla="*/ 0 w 132"/>
                      <a:gd name="T3" fmla="*/ 0 h 59"/>
                      <a:gd name="T4" fmla="*/ 88 w 132"/>
                      <a:gd name="T5" fmla="*/ 59 h 59"/>
                      <a:gd name="T6" fmla="*/ 132 w 132"/>
                      <a:gd name="T7" fmla="*/ 59 h 59"/>
                      <a:gd name="T8" fmla="*/ 44 w 132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2"/>
                      <a:gd name="T16" fmla="*/ 0 h 59"/>
                      <a:gd name="T17" fmla="*/ 132 w 132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2" h="59">
                        <a:moveTo>
                          <a:pt x="44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43" y="0"/>
                          <a:pt x="69" y="25"/>
                          <a:pt x="88" y="59"/>
                        </a:cubicBezTo>
                        <a:cubicBezTo>
                          <a:pt x="132" y="59"/>
                          <a:pt x="132" y="59"/>
                          <a:pt x="132" y="59"/>
                        </a:cubicBezTo>
                        <a:cubicBezTo>
                          <a:pt x="113" y="25"/>
                          <a:pt x="88" y="0"/>
                          <a:pt x="44" y="0"/>
                        </a:cubicBez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095" name="Freeform 1478">
                    <a:extLst>
                      <a:ext uri="{FF2B5EF4-FFF2-40B4-BE49-F238E27FC236}">
                        <a16:creationId xmlns:a16="http://schemas.microsoft.com/office/drawing/2014/main" id="{0BEC20FD-4A8E-4170-BB2E-4DCB528D211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4" y="3406"/>
                    <a:ext cx="332" cy="147"/>
                  </a:xfrm>
                  <a:custGeom>
                    <a:avLst/>
                    <a:gdLst>
                      <a:gd name="T0" fmla="*/ 47 w 133"/>
                      <a:gd name="T1" fmla="*/ 4 h 59"/>
                      <a:gd name="T2" fmla="*/ 133 w 133"/>
                      <a:gd name="T3" fmla="*/ 59 h 59"/>
                      <a:gd name="T4" fmla="*/ 133 w 133"/>
                      <a:gd name="T5" fmla="*/ 59 h 59"/>
                      <a:gd name="T6" fmla="*/ 45 w 133"/>
                      <a:gd name="T7" fmla="*/ 0 h 59"/>
                      <a:gd name="T8" fmla="*/ 0 w 133"/>
                      <a:gd name="T9" fmla="*/ 0 h 59"/>
                      <a:gd name="T10" fmla="*/ 26 w 133"/>
                      <a:gd name="T11" fmla="*/ 4 h 59"/>
                      <a:gd name="T12" fmla="*/ 47 w 133"/>
                      <a:gd name="T13" fmla="*/ 4 h 59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33"/>
                      <a:gd name="T22" fmla="*/ 0 h 59"/>
                      <a:gd name="T23" fmla="*/ 133 w 133"/>
                      <a:gd name="T24" fmla="*/ 59 h 59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33" h="59">
                        <a:moveTo>
                          <a:pt x="47" y="4"/>
                        </a:moveTo>
                        <a:cubicBezTo>
                          <a:pt x="89" y="4"/>
                          <a:pt x="114" y="28"/>
                          <a:pt x="133" y="59"/>
                        </a:cubicBezTo>
                        <a:cubicBezTo>
                          <a:pt x="133" y="59"/>
                          <a:pt x="133" y="59"/>
                          <a:pt x="133" y="59"/>
                        </a:cubicBezTo>
                        <a:cubicBezTo>
                          <a:pt x="114" y="26"/>
                          <a:pt x="89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0" y="0"/>
                          <a:pt x="18" y="2"/>
                          <a:pt x="26" y="4"/>
                        </a:cubicBezTo>
                        <a:lnTo>
                          <a:pt x="47" y="4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096" name="Freeform 1479">
                    <a:extLst>
                      <a:ext uri="{FF2B5EF4-FFF2-40B4-BE49-F238E27FC236}">
                        <a16:creationId xmlns:a16="http://schemas.microsoft.com/office/drawing/2014/main" id="{3E7FC5E4-8B0A-480D-AD48-4E88AF6F6BE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83" y="3783"/>
                    <a:ext cx="348" cy="188"/>
                  </a:xfrm>
                  <a:custGeom>
                    <a:avLst/>
                    <a:gdLst>
                      <a:gd name="T0" fmla="*/ 45 w 139"/>
                      <a:gd name="T1" fmla="*/ 0 h 75"/>
                      <a:gd name="T2" fmla="*/ 0 w 139"/>
                      <a:gd name="T3" fmla="*/ 0 h 75"/>
                      <a:gd name="T4" fmla="*/ 95 w 139"/>
                      <a:gd name="T5" fmla="*/ 75 h 75"/>
                      <a:gd name="T6" fmla="*/ 139 w 139"/>
                      <a:gd name="T7" fmla="*/ 75 h 75"/>
                      <a:gd name="T8" fmla="*/ 45 w 139"/>
                      <a:gd name="T9" fmla="*/ 0 h 7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9"/>
                      <a:gd name="T16" fmla="*/ 0 h 75"/>
                      <a:gd name="T17" fmla="*/ 139 w 139"/>
                      <a:gd name="T18" fmla="*/ 75 h 7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9" h="75">
                        <a:moveTo>
                          <a:pt x="45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20" y="42"/>
                          <a:pt x="45" y="75"/>
                          <a:pt x="95" y="75"/>
                        </a:cubicBezTo>
                        <a:cubicBezTo>
                          <a:pt x="139" y="75"/>
                          <a:pt x="139" y="75"/>
                          <a:pt x="139" y="75"/>
                        </a:cubicBezTo>
                        <a:cubicBezTo>
                          <a:pt x="90" y="75"/>
                          <a:pt x="65" y="42"/>
                          <a:pt x="45" y="0"/>
                        </a:cubicBez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097" name="Freeform 1480">
                    <a:extLst>
                      <a:ext uri="{FF2B5EF4-FFF2-40B4-BE49-F238E27FC236}">
                        <a16:creationId xmlns:a16="http://schemas.microsoft.com/office/drawing/2014/main" id="{8366CD6E-14B0-4850-9C2E-7C74B3FDF6E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7938" cap="flat">
                    <a:solidFill>
                      <a:srgbClr val="343434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098" name="Freeform 1481">
                    <a:extLst>
                      <a:ext uri="{FF2B5EF4-FFF2-40B4-BE49-F238E27FC236}">
                        <a16:creationId xmlns:a16="http://schemas.microsoft.com/office/drawing/2014/main" id="{739E9EFF-BC81-49A3-AD38-3FBB9CD6192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4" y="3561"/>
                    <a:ext cx="107" cy="7"/>
                  </a:xfrm>
                  <a:custGeom>
                    <a:avLst/>
                    <a:gdLst>
                      <a:gd name="T0" fmla="*/ 0 w 107"/>
                      <a:gd name="T1" fmla="*/ 0 h 7"/>
                      <a:gd name="T2" fmla="*/ 104 w 107"/>
                      <a:gd name="T3" fmla="*/ 0 h 7"/>
                      <a:gd name="T4" fmla="*/ 107 w 107"/>
                      <a:gd name="T5" fmla="*/ 7 h 7"/>
                      <a:gd name="T6" fmla="*/ 5 w 107"/>
                      <a:gd name="T7" fmla="*/ 7 h 7"/>
                      <a:gd name="T8" fmla="*/ 0 w 107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7"/>
                      <a:gd name="T17" fmla="*/ 107 w 107"/>
                      <a:gd name="T18" fmla="*/ 7 h 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7">
                        <a:moveTo>
                          <a:pt x="0" y="0"/>
                        </a:moveTo>
                        <a:lnTo>
                          <a:pt x="104" y="0"/>
                        </a:lnTo>
                        <a:lnTo>
                          <a:pt x="107" y="7"/>
                        </a:lnTo>
                        <a:lnTo>
                          <a:pt x="5" y="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099" name="Freeform 1482">
                    <a:extLst>
                      <a:ext uri="{FF2B5EF4-FFF2-40B4-BE49-F238E27FC236}">
                        <a16:creationId xmlns:a16="http://schemas.microsoft.com/office/drawing/2014/main" id="{28DEF5A7-3244-4890-B5ED-E7BA61598AF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91" y="3576"/>
                    <a:ext cx="107" cy="2"/>
                  </a:xfrm>
                  <a:custGeom>
                    <a:avLst/>
                    <a:gdLst>
                      <a:gd name="T0" fmla="*/ 0 w 107"/>
                      <a:gd name="T1" fmla="*/ 0 h 2"/>
                      <a:gd name="T2" fmla="*/ 105 w 107"/>
                      <a:gd name="T3" fmla="*/ 0 h 2"/>
                      <a:gd name="T4" fmla="*/ 107 w 107"/>
                      <a:gd name="T5" fmla="*/ 2 h 2"/>
                      <a:gd name="T6" fmla="*/ 3 w 107"/>
                      <a:gd name="T7" fmla="*/ 2 h 2"/>
                      <a:gd name="T8" fmla="*/ 0 w 107"/>
                      <a:gd name="T9" fmla="*/ 0 h 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2"/>
                      <a:gd name="T17" fmla="*/ 107 w 107"/>
                      <a:gd name="T18" fmla="*/ 2 h 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2">
                        <a:moveTo>
                          <a:pt x="0" y="0"/>
                        </a:moveTo>
                        <a:lnTo>
                          <a:pt x="105" y="0"/>
                        </a:lnTo>
                        <a:lnTo>
                          <a:pt x="107" y="2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100" name="Freeform 1483">
                    <a:extLst>
                      <a:ext uri="{FF2B5EF4-FFF2-40B4-BE49-F238E27FC236}">
                        <a16:creationId xmlns:a16="http://schemas.microsoft.com/office/drawing/2014/main" id="{76E016F9-7E73-437A-9E27-540139CF0C2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8" y="3773"/>
                    <a:ext cx="110" cy="8"/>
                  </a:xfrm>
                  <a:custGeom>
                    <a:avLst/>
                    <a:gdLst>
                      <a:gd name="T0" fmla="*/ 110 w 110"/>
                      <a:gd name="T1" fmla="*/ 8 h 8"/>
                      <a:gd name="T2" fmla="*/ 5 w 110"/>
                      <a:gd name="T3" fmla="*/ 8 h 8"/>
                      <a:gd name="T4" fmla="*/ 0 w 110"/>
                      <a:gd name="T5" fmla="*/ 0 h 8"/>
                      <a:gd name="T6" fmla="*/ 105 w 110"/>
                      <a:gd name="T7" fmla="*/ 0 h 8"/>
                      <a:gd name="T8" fmla="*/ 110 w 110"/>
                      <a:gd name="T9" fmla="*/ 8 h 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0"/>
                      <a:gd name="T16" fmla="*/ 0 h 8"/>
                      <a:gd name="T17" fmla="*/ 110 w 110"/>
                      <a:gd name="T18" fmla="*/ 8 h 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0" h="8">
                        <a:moveTo>
                          <a:pt x="110" y="8"/>
                        </a:moveTo>
                        <a:lnTo>
                          <a:pt x="5" y="8"/>
                        </a:lnTo>
                        <a:lnTo>
                          <a:pt x="0" y="0"/>
                        </a:lnTo>
                        <a:lnTo>
                          <a:pt x="105" y="0"/>
                        </a:lnTo>
                        <a:lnTo>
                          <a:pt x="110" y="8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101" name="Freeform 1484">
                    <a:extLst>
                      <a:ext uri="{FF2B5EF4-FFF2-40B4-BE49-F238E27FC236}">
                        <a16:creationId xmlns:a16="http://schemas.microsoft.com/office/drawing/2014/main" id="{AC189D6C-2F69-4472-A749-365DD2A85B1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6" y="3763"/>
                    <a:ext cx="105" cy="3"/>
                  </a:xfrm>
                  <a:custGeom>
                    <a:avLst/>
                    <a:gdLst>
                      <a:gd name="T0" fmla="*/ 105 w 105"/>
                      <a:gd name="T1" fmla="*/ 3 h 3"/>
                      <a:gd name="T2" fmla="*/ 2 w 105"/>
                      <a:gd name="T3" fmla="*/ 3 h 3"/>
                      <a:gd name="T4" fmla="*/ 0 w 105"/>
                      <a:gd name="T5" fmla="*/ 0 h 3"/>
                      <a:gd name="T6" fmla="*/ 102 w 105"/>
                      <a:gd name="T7" fmla="*/ 0 h 3"/>
                      <a:gd name="T8" fmla="*/ 105 w 105"/>
                      <a:gd name="T9" fmla="*/ 3 h 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5"/>
                      <a:gd name="T16" fmla="*/ 0 h 3"/>
                      <a:gd name="T17" fmla="*/ 105 w 105"/>
                      <a:gd name="T18" fmla="*/ 3 h 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5" h="3">
                        <a:moveTo>
                          <a:pt x="105" y="3"/>
                        </a:moveTo>
                        <a:lnTo>
                          <a:pt x="2" y="3"/>
                        </a:lnTo>
                        <a:lnTo>
                          <a:pt x="0" y="0"/>
                        </a:lnTo>
                        <a:lnTo>
                          <a:pt x="102" y="0"/>
                        </a:lnTo>
                        <a:lnTo>
                          <a:pt x="105" y="3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</p:grpSp>
        </p:grpSp>
        <p:grpSp>
          <p:nvGrpSpPr>
            <p:cNvPr id="45" name="Group 1485">
              <a:extLst>
                <a:ext uri="{FF2B5EF4-FFF2-40B4-BE49-F238E27FC236}">
                  <a16:creationId xmlns:a16="http://schemas.microsoft.com/office/drawing/2014/main" id="{BEB57440-7CE2-4713-967E-266ED2810D7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231" y="2473"/>
              <a:ext cx="280" cy="454"/>
              <a:chOff x="2868" y="1661"/>
              <a:chExt cx="280" cy="454"/>
            </a:xfrm>
          </p:grpSpPr>
          <p:grpSp>
            <p:nvGrpSpPr>
              <p:cNvPr id="898" name="Group 1486">
                <a:extLst>
                  <a:ext uri="{FF2B5EF4-FFF2-40B4-BE49-F238E27FC236}">
                    <a16:creationId xmlns:a16="http://schemas.microsoft.com/office/drawing/2014/main" id="{C32834DC-4F18-4582-804B-87635DD1B77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68" y="1707"/>
                <a:ext cx="131" cy="298"/>
                <a:chOff x="1815" y="1253"/>
                <a:chExt cx="131" cy="298"/>
              </a:xfrm>
            </p:grpSpPr>
            <p:grpSp>
              <p:nvGrpSpPr>
                <p:cNvPr id="1059" name="Group 1487">
                  <a:extLst>
                    <a:ext uri="{FF2B5EF4-FFF2-40B4-BE49-F238E27FC236}">
                      <a16:creationId xmlns:a16="http://schemas.microsoft.com/office/drawing/2014/main" id="{E2CBEA67-95C4-433C-9B84-4243F0610763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1872" y="1265"/>
                  <a:ext cx="86" cy="62"/>
                  <a:chOff x="1054" y="3406"/>
                  <a:chExt cx="677" cy="565"/>
                </a:xfrm>
              </p:grpSpPr>
              <p:sp>
                <p:nvSpPr>
                  <p:cNvPr id="1076" name="Freeform 1488">
                    <a:extLst>
                      <a:ext uri="{FF2B5EF4-FFF2-40B4-BE49-F238E27FC236}">
                        <a16:creationId xmlns:a16="http://schemas.microsoft.com/office/drawing/2014/main" id="{7F039736-FA27-4472-9F1D-6B47EE9762A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077" name="Freeform 1489">
                    <a:extLst>
                      <a:ext uri="{FF2B5EF4-FFF2-40B4-BE49-F238E27FC236}">
                        <a16:creationId xmlns:a16="http://schemas.microsoft.com/office/drawing/2014/main" id="{D9AC2510-92ED-4B9E-B5B3-5537EB39E10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9" y="3408"/>
                    <a:ext cx="329" cy="148"/>
                  </a:xfrm>
                  <a:custGeom>
                    <a:avLst/>
                    <a:gdLst>
                      <a:gd name="T0" fmla="*/ 44 w 132"/>
                      <a:gd name="T1" fmla="*/ 0 h 59"/>
                      <a:gd name="T2" fmla="*/ 0 w 132"/>
                      <a:gd name="T3" fmla="*/ 0 h 59"/>
                      <a:gd name="T4" fmla="*/ 88 w 132"/>
                      <a:gd name="T5" fmla="*/ 59 h 59"/>
                      <a:gd name="T6" fmla="*/ 132 w 132"/>
                      <a:gd name="T7" fmla="*/ 59 h 59"/>
                      <a:gd name="T8" fmla="*/ 44 w 132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2"/>
                      <a:gd name="T16" fmla="*/ 0 h 59"/>
                      <a:gd name="T17" fmla="*/ 132 w 132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2" h="59">
                        <a:moveTo>
                          <a:pt x="44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43" y="0"/>
                          <a:pt x="69" y="25"/>
                          <a:pt x="88" y="59"/>
                        </a:cubicBezTo>
                        <a:cubicBezTo>
                          <a:pt x="132" y="59"/>
                          <a:pt x="132" y="59"/>
                          <a:pt x="132" y="59"/>
                        </a:cubicBezTo>
                        <a:cubicBezTo>
                          <a:pt x="113" y="25"/>
                          <a:pt x="88" y="0"/>
                          <a:pt x="44" y="0"/>
                        </a:cubicBez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078" name="Freeform 1490">
                    <a:extLst>
                      <a:ext uri="{FF2B5EF4-FFF2-40B4-BE49-F238E27FC236}">
                        <a16:creationId xmlns:a16="http://schemas.microsoft.com/office/drawing/2014/main" id="{E8ECB04F-B26E-4EF9-831F-A78EE71A05D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4" y="3406"/>
                    <a:ext cx="332" cy="147"/>
                  </a:xfrm>
                  <a:custGeom>
                    <a:avLst/>
                    <a:gdLst>
                      <a:gd name="T0" fmla="*/ 47 w 133"/>
                      <a:gd name="T1" fmla="*/ 4 h 59"/>
                      <a:gd name="T2" fmla="*/ 133 w 133"/>
                      <a:gd name="T3" fmla="*/ 59 h 59"/>
                      <a:gd name="T4" fmla="*/ 133 w 133"/>
                      <a:gd name="T5" fmla="*/ 59 h 59"/>
                      <a:gd name="T6" fmla="*/ 45 w 133"/>
                      <a:gd name="T7" fmla="*/ 0 h 59"/>
                      <a:gd name="T8" fmla="*/ 0 w 133"/>
                      <a:gd name="T9" fmla="*/ 0 h 59"/>
                      <a:gd name="T10" fmla="*/ 26 w 133"/>
                      <a:gd name="T11" fmla="*/ 4 h 59"/>
                      <a:gd name="T12" fmla="*/ 47 w 133"/>
                      <a:gd name="T13" fmla="*/ 4 h 59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33"/>
                      <a:gd name="T22" fmla="*/ 0 h 59"/>
                      <a:gd name="T23" fmla="*/ 133 w 133"/>
                      <a:gd name="T24" fmla="*/ 59 h 59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33" h="59">
                        <a:moveTo>
                          <a:pt x="47" y="4"/>
                        </a:moveTo>
                        <a:cubicBezTo>
                          <a:pt x="89" y="4"/>
                          <a:pt x="114" y="28"/>
                          <a:pt x="133" y="59"/>
                        </a:cubicBezTo>
                        <a:cubicBezTo>
                          <a:pt x="133" y="59"/>
                          <a:pt x="133" y="59"/>
                          <a:pt x="133" y="59"/>
                        </a:cubicBezTo>
                        <a:cubicBezTo>
                          <a:pt x="114" y="26"/>
                          <a:pt x="89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0" y="0"/>
                          <a:pt x="18" y="2"/>
                          <a:pt x="26" y="4"/>
                        </a:cubicBezTo>
                        <a:lnTo>
                          <a:pt x="47" y="4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079" name="Freeform 1491">
                    <a:extLst>
                      <a:ext uri="{FF2B5EF4-FFF2-40B4-BE49-F238E27FC236}">
                        <a16:creationId xmlns:a16="http://schemas.microsoft.com/office/drawing/2014/main" id="{D6F39292-683F-4E39-BDB2-0489C3702E1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83" y="3783"/>
                    <a:ext cx="348" cy="188"/>
                  </a:xfrm>
                  <a:custGeom>
                    <a:avLst/>
                    <a:gdLst>
                      <a:gd name="T0" fmla="*/ 45 w 139"/>
                      <a:gd name="T1" fmla="*/ 0 h 75"/>
                      <a:gd name="T2" fmla="*/ 0 w 139"/>
                      <a:gd name="T3" fmla="*/ 0 h 75"/>
                      <a:gd name="T4" fmla="*/ 95 w 139"/>
                      <a:gd name="T5" fmla="*/ 75 h 75"/>
                      <a:gd name="T6" fmla="*/ 139 w 139"/>
                      <a:gd name="T7" fmla="*/ 75 h 75"/>
                      <a:gd name="T8" fmla="*/ 45 w 139"/>
                      <a:gd name="T9" fmla="*/ 0 h 7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9"/>
                      <a:gd name="T16" fmla="*/ 0 h 75"/>
                      <a:gd name="T17" fmla="*/ 139 w 139"/>
                      <a:gd name="T18" fmla="*/ 75 h 7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9" h="75">
                        <a:moveTo>
                          <a:pt x="45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20" y="42"/>
                          <a:pt x="45" y="75"/>
                          <a:pt x="95" y="75"/>
                        </a:cubicBezTo>
                        <a:cubicBezTo>
                          <a:pt x="139" y="75"/>
                          <a:pt x="139" y="75"/>
                          <a:pt x="139" y="75"/>
                        </a:cubicBezTo>
                        <a:cubicBezTo>
                          <a:pt x="90" y="75"/>
                          <a:pt x="65" y="42"/>
                          <a:pt x="45" y="0"/>
                        </a:cubicBez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080" name="Freeform 1492">
                    <a:extLst>
                      <a:ext uri="{FF2B5EF4-FFF2-40B4-BE49-F238E27FC236}">
                        <a16:creationId xmlns:a16="http://schemas.microsoft.com/office/drawing/2014/main" id="{98EFC4AC-0E33-453D-8D5C-D71CD12B91B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7938" cap="flat">
                    <a:solidFill>
                      <a:srgbClr val="343434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081" name="Freeform 1493">
                    <a:extLst>
                      <a:ext uri="{FF2B5EF4-FFF2-40B4-BE49-F238E27FC236}">
                        <a16:creationId xmlns:a16="http://schemas.microsoft.com/office/drawing/2014/main" id="{5C6DFB1C-3013-40A2-BBA5-B239C7704F7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4" y="3561"/>
                    <a:ext cx="107" cy="7"/>
                  </a:xfrm>
                  <a:custGeom>
                    <a:avLst/>
                    <a:gdLst>
                      <a:gd name="T0" fmla="*/ 0 w 107"/>
                      <a:gd name="T1" fmla="*/ 0 h 7"/>
                      <a:gd name="T2" fmla="*/ 104 w 107"/>
                      <a:gd name="T3" fmla="*/ 0 h 7"/>
                      <a:gd name="T4" fmla="*/ 107 w 107"/>
                      <a:gd name="T5" fmla="*/ 7 h 7"/>
                      <a:gd name="T6" fmla="*/ 5 w 107"/>
                      <a:gd name="T7" fmla="*/ 7 h 7"/>
                      <a:gd name="T8" fmla="*/ 0 w 107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7"/>
                      <a:gd name="T17" fmla="*/ 107 w 107"/>
                      <a:gd name="T18" fmla="*/ 7 h 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7">
                        <a:moveTo>
                          <a:pt x="0" y="0"/>
                        </a:moveTo>
                        <a:lnTo>
                          <a:pt x="104" y="0"/>
                        </a:lnTo>
                        <a:lnTo>
                          <a:pt x="107" y="7"/>
                        </a:lnTo>
                        <a:lnTo>
                          <a:pt x="5" y="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082" name="Freeform 1494">
                    <a:extLst>
                      <a:ext uri="{FF2B5EF4-FFF2-40B4-BE49-F238E27FC236}">
                        <a16:creationId xmlns:a16="http://schemas.microsoft.com/office/drawing/2014/main" id="{589E7455-5543-4497-92E8-C32ABA9E7AD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91" y="3576"/>
                    <a:ext cx="107" cy="2"/>
                  </a:xfrm>
                  <a:custGeom>
                    <a:avLst/>
                    <a:gdLst>
                      <a:gd name="T0" fmla="*/ 0 w 107"/>
                      <a:gd name="T1" fmla="*/ 0 h 2"/>
                      <a:gd name="T2" fmla="*/ 105 w 107"/>
                      <a:gd name="T3" fmla="*/ 0 h 2"/>
                      <a:gd name="T4" fmla="*/ 107 w 107"/>
                      <a:gd name="T5" fmla="*/ 2 h 2"/>
                      <a:gd name="T6" fmla="*/ 3 w 107"/>
                      <a:gd name="T7" fmla="*/ 2 h 2"/>
                      <a:gd name="T8" fmla="*/ 0 w 107"/>
                      <a:gd name="T9" fmla="*/ 0 h 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2"/>
                      <a:gd name="T17" fmla="*/ 107 w 107"/>
                      <a:gd name="T18" fmla="*/ 2 h 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2">
                        <a:moveTo>
                          <a:pt x="0" y="0"/>
                        </a:moveTo>
                        <a:lnTo>
                          <a:pt x="105" y="0"/>
                        </a:lnTo>
                        <a:lnTo>
                          <a:pt x="107" y="2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083" name="Freeform 1495">
                    <a:extLst>
                      <a:ext uri="{FF2B5EF4-FFF2-40B4-BE49-F238E27FC236}">
                        <a16:creationId xmlns:a16="http://schemas.microsoft.com/office/drawing/2014/main" id="{915C3E89-F277-4201-9E04-E725B8AD372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8" y="3773"/>
                    <a:ext cx="110" cy="8"/>
                  </a:xfrm>
                  <a:custGeom>
                    <a:avLst/>
                    <a:gdLst>
                      <a:gd name="T0" fmla="*/ 110 w 110"/>
                      <a:gd name="T1" fmla="*/ 8 h 8"/>
                      <a:gd name="T2" fmla="*/ 5 w 110"/>
                      <a:gd name="T3" fmla="*/ 8 h 8"/>
                      <a:gd name="T4" fmla="*/ 0 w 110"/>
                      <a:gd name="T5" fmla="*/ 0 h 8"/>
                      <a:gd name="T6" fmla="*/ 105 w 110"/>
                      <a:gd name="T7" fmla="*/ 0 h 8"/>
                      <a:gd name="T8" fmla="*/ 110 w 110"/>
                      <a:gd name="T9" fmla="*/ 8 h 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0"/>
                      <a:gd name="T16" fmla="*/ 0 h 8"/>
                      <a:gd name="T17" fmla="*/ 110 w 110"/>
                      <a:gd name="T18" fmla="*/ 8 h 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0" h="8">
                        <a:moveTo>
                          <a:pt x="110" y="8"/>
                        </a:moveTo>
                        <a:lnTo>
                          <a:pt x="5" y="8"/>
                        </a:lnTo>
                        <a:lnTo>
                          <a:pt x="0" y="0"/>
                        </a:lnTo>
                        <a:lnTo>
                          <a:pt x="105" y="0"/>
                        </a:lnTo>
                        <a:lnTo>
                          <a:pt x="110" y="8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084" name="Freeform 1496">
                    <a:extLst>
                      <a:ext uri="{FF2B5EF4-FFF2-40B4-BE49-F238E27FC236}">
                        <a16:creationId xmlns:a16="http://schemas.microsoft.com/office/drawing/2014/main" id="{AE275354-1317-412E-9DFE-B1C8D12048F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6" y="3763"/>
                    <a:ext cx="105" cy="3"/>
                  </a:xfrm>
                  <a:custGeom>
                    <a:avLst/>
                    <a:gdLst>
                      <a:gd name="T0" fmla="*/ 105 w 105"/>
                      <a:gd name="T1" fmla="*/ 3 h 3"/>
                      <a:gd name="T2" fmla="*/ 2 w 105"/>
                      <a:gd name="T3" fmla="*/ 3 h 3"/>
                      <a:gd name="T4" fmla="*/ 0 w 105"/>
                      <a:gd name="T5" fmla="*/ 0 h 3"/>
                      <a:gd name="T6" fmla="*/ 102 w 105"/>
                      <a:gd name="T7" fmla="*/ 0 h 3"/>
                      <a:gd name="T8" fmla="*/ 105 w 105"/>
                      <a:gd name="T9" fmla="*/ 3 h 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5"/>
                      <a:gd name="T16" fmla="*/ 0 h 3"/>
                      <a:gd name="T17" fmla="*/ 105 w 105"/>
                      <a:gd name="T18" fmla="*/ 3 h 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5" h="3">
                        <a:moveTo>
                          <a:pt x="105" y="3"/>
                        </a:moveTo>
                        <a:lnTo>
                          <a:pt x="2" y="3"/>
                        </a:lnTo>
                        <a:lnTo>
                          <a:pt x="0" y="0"/>
                        </a:lnTo>
                        <a:lnTo>
                          <a:pt x="102" y="0"/>
                        </a:lnTo>
                        <a:lnTo>
                          <a:pt x="105" y="3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1060" name="Group 1497">
                  <a:extLst>
                    <a:ext uri="{FF2B5EF4-FFF2-40B4-BE49-F238E27FC236}">
                      <a16:creationId xmlns:a16="http://schemas.microsoft.com/office/drawing/2014/main" id="{779A7203-B861-4C55-A294-CA668BC4E99C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1848" y="1337"/>
                  <a:ext cx="87" cy="62"/>
                  <a:chOff x="480" y="3413"/>
                  <a:chExt cx="673" cy="560"/>
                </a:xfrm>
              </p:grpSpPr>
              <p:sp>
                <p:nvSpPr>
                  <p:cNvPr id="1074" name="Freeform 1498">
                    <a:extLst>
                      <a:ext uri="{FF2B5EF4-FFF2-40B4-BE49-F238E27FC236}">
                        <a16:creationId xmlns:a16="http://schemas.microsoft.com/office/drawing/2014/main" id="{AA09A374-559B-4A34-A4D2-1B3BCBBD746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075" name="Freeform 1499">
                    <a:extLst>
                      <a:ext uri="{FF2B5EF4-FFF2-40B4-BE49-F238E27FC236}">
                        <a16:creationId xmlns:a16="http://schemas.microsoft.com/office/drawing/2014/main" id="{F5E7552D-AB1E-4FC9-A41B-84162D2C9E7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7938" cap="flat">
                    <a:solidFill>
                      <a:srgbClr val="FF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1061" name="Group 1500">
                  <a:extLst>
                    <a:ext uri="{FF2B5EF4-FFF2-40B4-BE49-F238E27FC236}">
                      <a16:creationId xmlns:a16="http://schemas.microsoft.com/office/drawing/2014/main" id="{F79BA03E-E601-46CF-80BE-6E74C95A6694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1825" y="1406"/>
                  <a:ext cx="87" cy="62"/>
                  <a:chOff x="1054" y="3406"/>
                  <a:chExt cx="677" cy="565"/>
                </a:xfrm>
              </p:grpSpPr>
              <p:sp>
                <p:nvSpPr>
                  <p:cNvPr id="1065" name="Freeform 1501">
                    <a:extLst>
                      <a:ext uri="{FF2B5EF4-FFF2-40B4-BE49-F238E27FC236}">
                        <a16:creationId xmlns:a16="http://schemas.microsoft.com/office/drawing/2014/main" id="{AD17C0E5-954E-4441-BB53-13FB0423784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066" name="Freeform 1502">
                    <a:extLst>
                      <a:ext uri="{FF2B5EF4-FFF2-40B4-BE49-F238E27FC236}">
                        <a16:creationId xmlns:a16="http://schemas.microsoft.com/office/drawing/2014/main" id="{BB8F5590-9FF0-446E-B56B-1D3AED8566B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9" y="3408"/>
                    <a:ext cx="329" cy="148"/>
                  </a:xfrm>
                  <a:custGeom>
                    <a:avLst/>
                    <a:gdLst>
                      <a:gd name="T0" fmla="*/ 44 w 132"/>
                      <a:gd name="T1" fmla="*/ 0 h 59"/>
                      <a:gd name="T2" fmla="*/ 0 w 132"/>
                      <a:gd name="T3" fmla="*/ 0 h 59"/>
                      <a:gd name="T4" fmla="*/ 88 w 132"/>
                      <a:gd name="T5" fmla="*/ 59 h 59"/>
                      <a:gd name="T6" fmla="*/ 132 w 132"/>
                      <a:gd name="T7" fmla="*/ 59 h 59"/>
                      <a:gd name="T8" fmla="*/ 44 w 132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2"/>
                      <a:gd name="T16" fmla="*/ 0 h 59"/>
                      <a:gd name="T17" fmla="*/ 132 w 132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2" h="59">
                        <a:moveTo>
                          <a:pt x="44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43" y="0"/>
                          <a:pt x="69" y="25"/>
                          <a:pt x="88" y="59"/>
                        </a:cubicBezTo>
                        <a:cubicBezTo>
                          <a:pt x="132" y="59"/>
                          <a:pt x="132" y="59"/>
                          <a:pt x="132" y="59"/>
                        </a:cubicBezTo>
                        <a:cubicBezTo>
                          <a:pt x="113" y="25"/>
                          <a:pt x="88" y="0"/>
                          <a:pt x="44" y="0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067" name="Freeform 1503">
                    <a:extLst>
                      <a:ext uri="{FF2B5EF4-FFF2-40B4-BE49-F238E27FC236}">
                        <a16:creationId xmlns:a16="http://schemas.microsoft.com/office/drawing/2014/main" id="{F61C0CA3-7762-418D-8076-2B16FD24CEC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4" y="3406"/>
                    <a:ext cx="332" cy="147"/>
                  </a:xfrm>
                  <a:custGeom>
                    <a:avLst/>
                    <a:gdLst>
                      <a:gd name="T0" fmla="*/ 47 w 133"/>
                      <a:gd name="T1" fmla="*/ 4 h 59"/>
                      <a:gd name="T2" fmla="*/ 133 w 133"/>
                      <a:gd name="T3" fmla="*/ 59 h 59"/>
                      <a:gd name="T4" fmla="*/ 133 w 133"/>
                      <a:gd name="T5" fmla="*/ 59 h 59"/>
                      <a:gd name="T6" fmla="*/ 45 w 133"/>
                      <a:gd name="T7" fmla="*/ 0 h 59"/>
                      <a:gd name="T8" fmla="*/ 0 w 133"/>
                      <a:gd name="T9" fmla="*/ 0 h 59"/>
                      <a:gd name="T10" fmla="*/ 26 w 133"/>
                      <a:gd name="T11" fmla="*/ 4 h 59"/>
                      <a:gd name="T12" fmla="*/ 47 w 133"/>
                      <a:gd name="T13" fmla="*/ 4 h 59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33"/>
                      <a:gd name="T22" fmla="*/ 0 h 59"/>
                      <a:gd name="T23" fmla="*/ 133 w 133"/>
                      <a:gd name="T24" fmla="*/ 59 h 59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33" h="59">
                        <a:moveTo>
                          <a:pt x="47" y="4"/>
                        </a:moveTo>
                        <a:cubicBezTo>
                          <a:pt x="89" y="4"/>
                          <a:pt x="114" y="28"/>
                          <a:pt x="133" y="59"/>
                        </a:cubicBezTo>
                        <a:cubicBezTo>
                          <a:pt x="133" y="59"/>
                          <a:pt x="133" y="59"/>
                          <a:pt x="133" y="59"/>
                        </a:cubicBezTo>
                        <a:cubicBezTo>
                          <a:pt x="114" y="26"/>
                          <a:pt x="89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0" y="0"/>
                          <a:pt x="18" y="2"/>
                          <a:pt x="26" y="4"/>
                        </a:cubicBezTo>
                        <a:lnTo>
                          <a:pt x="47" y="4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068" name="Freeform 1504">
                    <a:extLst>
                      <a:ext uri="{FF2B5EF4-FFF2-40B4-BE49-F238E27FC236}">
                        <a16:creationId xmlns:a16="http://schemas.microsoft.com/office/drawing/2014/main" id="{7EFC6043-8A5B-4D5D-97FA-5B50EFDFAD4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83" y="3783"/>
                    <a:ext cx="348" cy="188"/>
                  </a:xfrm>
                  <a:custGeom>
                    <a:avLst/>
                    <a:gdLst>
                      <a:gd name="T0" fmla="*/ 45 w 139"/>
                      <a:gd name="T1" fmla="*/ 0 h 75"/>
                      <a:gd name="T2" fmla="*/ 0 w 139"/>
                      <a:gd name="T3" fmla="*/ 0 h 75"/>
                      <a:gd name="T4" fmla="*/ 95 w 139"/>
                      <a:gd name="T5" fmla="*/ 75 h 75"/>
                      <a:gd name="T6" fmla="*/ 139 w 139"/>
                      <a:gd name="T7" fmla="*/ 75 h 75"/>
                      <a:gd name="T8" fmla="*/ 45 w 139"/>
                      <a:gd name="T9" fmla="*/ 0 h 7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9"/>
                      <a:gd name="T16" fmla="*/ 0 h 75"/>
                      <a:gd name="T17" fmla="*/ 139 w 139"/>
                      <a:gd name="T18" fmla="*/ 75 h 7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9" h="75">
                        <a:moveTo>
                          <a:pt x="45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20" y="42"/>
                          <a:pt x="45" y="75"/>
                          <a:pt x="95" y="75"/>
                        </a:cubicBezTo>
                        <a:cubicBezTo>
                          <a:pt x="139" y="75"/>
                          <a:pt x="139" y="75"/>
                          <a:pt x="139" y="75"/>
                        </a:cubicBezTo>
                        <a:cubicBezTo>
                          <a:pt x="90" y="75"/>
                          <a:pt x="65" y="42"/>
                          <a:pt x="45" y="0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069" name="Freeform 1505">
                    <a:extLst>
                      <a:ext uri="{FF2B5EF4-FFF2-40B4-BE49-F238E27FC236}">
                        <a16:creationId xmlns:a16="http://schemas.microsoft.com/office/drawing/2014/main" id="{B7862460-6214-4322-871A-85AB7AF3495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7938" cap="flat">
                    <a:solidFill>
                      <a:srgbClr val="FF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070" name="Freeform 1506">
                    <a:extLst>
                      <a:ext uri="{FF2B5EF4-FFF2-40B4-BE49-F238E27FC236}">
                        <a16:creationId xmlns:a16="http://schemas.microsoft.com/office/drawing/2014/main" id="{27C7E0B1-F162-459B-A3AB-1C864261B1D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4" y="3561"/>
                    <a:ext cx="107" cy="7"/>
                  </a:xfrm>
                  <a:custGeom>
                    <a:avLst/>
                    <a:gdLst>
                      <a:gd name="T0" fmla="*/ 0 w 107"/>
                      <a:gd name="T1" fmla="*/ 0 h 7"/>
                      <a:gd name="T2" fmla="*/ 104 w 107"/>
                      <a:gd name="T3" fmla="*/ 0 h 7"/>
                      <a:gd name="T4" fmla="*/ 107 w 107"/>
                      <a:gd name="T5" fmla="*/ 7 h 7"/>
                      <a:gd name="T6" fmla="*/ 5 w 107"/>
                      <a:gd name="T7" fmla="*/ 7 h 7"/>
                      <a:gd name="T8" fmla="*/ 0 w 107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7"/>
                      <a:gd name="T17" fmla="*/ 107 w 107"/>
                      <a:gd name="T18" fmla="*/ 7 h 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7">
                        <a:moveTo>
                          <a:pt x="0" y="0"/>
                        </a:moveTo>
                        <a:lnTo>
                          <a:pt x="104" y="0"/>
                        </a:lnTo>
                        <a:lnTo>
                          <a:pt x="107" y="7"/>
                        </a:lnTo>
                        <a:lnTo>
                          <a:pt x="5" y="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071" name="Freeform 1507">
                    <a:extLst>
                      <a:ext uri="{FF2B5EF4-FFF2-40B4-BE49-F238E27FC236}">
                        <a16:creationId xmlns:a16="http://schemas.microsoft.com/office/drawing/2014/main" id="{D7E9DBDB-4593-450F-8EA4-8DDD551B53F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91" y="3576"/>
                    <a:ext cx="107" cy="2"/>
                  </a:xfrm>
                  <a:custGeom>
                    <a:avLst/>
                    <a:gdLst>
                      <a:gd name="T0" fmla="*/ 0 w 107"/>
                      <a:gd name="T1" fmla="*/ 0 h 2"/>
                      <a:gd name="T2" fmla="*/ 105 w 107"/>
                      <a:gd name="T3" fmla="*/ 0 h 2"/>
                      <a:gd name="T4" fmla="*/ 107 w 107"/>
                      <a:gd name="T5" fmla="*/ 2 h 2"/>
                      <a:gd name="T6" fmla="*/ 3 w 107"/>
                      <a:gd name="T7" fmla="*/ 2 h 2"/>
                      <a:gd name="T8" fmla="*/ 0 w 107"/>
                      <a:gd name="T9" fmla="*/ 0 h 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2"/>
                      <a:gd name="T17" fmla="*/ 107 w 107"/>
                      <a:gd name="T18" fmla="*/ 2 h 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2">
                        <a:moveTo>
                          <a:pt x="0" y="0"/>
                        </a:moveTo>
                        <a:lnTo>
                          <a:pt x="105" y="0"/>
                        </a:lnTo>
                        <a:lnTo>
                          <a:pt x="107" y="2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072" name="Freeform 1508">
                    <a:extLst>
                      <a:ext uri="{FF2B5EF4-FFF2-40B4-BE49-F238E27FC236}">
                        <a16:creationId xmlns:a16="http://schemas.microsoft.com/office/drawing/2014/main" id="{DF50AD5C-D905-448A-8C7A-542C6265B3F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8" y="3773"/>
                    <a:ext cx="110" cy="8"/>
                  </a:xfrm>
                  <a:custGeom>
                    <a:avLst/>
                    <a:gdLst>
                      <a:gd name="T0" fmla="*/ 110 w 110"/>
                      <a:gd name="T1" fmla="*/ 8 h 8"/>
                      <a:gd name="T2" fmla="*/ 5 w 110"/>
                      <a:gd name="T3" fmla="*/ 8 h 8"/>
                      <a:gd name="T4" fmla="*/ 0 w 110"/>
                      <a:gd name="T5" fmla="*/ 0 h 8"/>
                      <a:gd name="T6" fmla="*/ 105 w 110"/>
                      <a:gd name="T7" fmla="*/ 0 h 8"/>
                      <a:gd name="T8" fmla="*/ 110 w 110"/>
                      <a:gd name="T9" fmla="*/ 8 h 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0"/>
                      <a:gd name="T16" fmla="*/ 0 h 8"/>
                      <a:gd name="T17" fmla="*/ 110 w 110"/>
                      <a:gd name="T18" fmla="*/ 8 h 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0" h="8">
                        <a:moveTo>
                          <a:pt x="110" y="8"/>
                        </a:moveTo>
                        <a:lnTo>
                          <a:pt x="5" y="8"/>
                        </a:lnTo>
                        <a:lnTo>
                          <a:pt x="0" y="0"/>
                        </a:lnTo>
                        <a:lnTo>
                          <a:pt x="105" y="0"/>
                        </a:lnTo>
                        <a:lnTo>
                          <a:pt x="110" y="8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073" name="Freeform 1509">
                    <a:extLst>
                      <a:ext uri="{FF2B5EF4-FFF2-40B4-BE49-F238E27FC236}">
                        <a16:creationId xmlns:a16="http://schemas.microsoft.com/office/drawing/2014/main" id="{E536BA95-9D6E-4CD2-A1F1-42165FB53C6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6" y="3763"/>
                    <a:ext cx="105" cy="3"/>
                  </a:xfrm>
                  <a:custGeom>
                    <a:avLst/>
                    <a:gdLst>
                      <a:gd name="T0" fmla="*/ 105 w 105"/>
                      <a:gd name="T1" fmla="*/ 3 h 3"/>
                      <a:gd name="T2" fmla="*/ 2 w 105"/>
                      <a:gd name="T3" fmla="*/ 3 h 3"/>
                      <a:gd name="T4" fmla="*/ 0 w 105"/>
                      <a:gd name="T5" fmla="*/ 0 h 3"/>
                      <a:gd name="T6" fmla="*/ 102 w 105"/>
                      <a:gd name="T7" fmla="*/ 0 h 3"/>
                      <a:gd name="T8" fmla="*/ 105 w 105"/>
                      <a:gd name="T9" fmla="*/ 3 h 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5"/>
                      <a:gd name="T16" fmla="*/ 0 h 3"/>
                      <a:gd name="T17" fmla="*/ 105 w 105"/>
                      <a:gd name="T18" fmla="*/ 3 h 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5" h="3">
                        <a:moveTo>
                          <a:pt x="105" y="3"/>
                        </a:moveTo>
                        <a:lnTo>
                          <a:pt x="2" y="3"/>
                        </a:lnTo>
                        <a:lnTo>
                          <a:pt x="0" y="0"/>
                        </a:lnTo>
                        <a:lnTo>
                          <a:pt x="102" y="0"/>
                        </a:lnTo>
                        <a:lnTo>
                          <a:pt x="105" y="3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1062" name="Group 1510">
                  <a:extLst>
                    <a:ext uri="{FF2B5EF4-FFF2-40B4-BE49-F238E27FC236}">
                      <a16:creationId xmlns:a16="http://schemas.microsoft.com/office/drawing/2014/main" id="{E17440E1-A005-44B4-ABA8-8DF732915B26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1803" y="1477"/>
                  <a:ext cx="86" cy="62"/>
                  <a:chOff x="480" y="3413"/>
                  <a:chExt cx="673" cy="560"/>
                </a:xfrm>
              </p:grpSpPr>
              <p:sp>
                <p:nvSpPr>
                  <p:cNvPr id="1063" name="Freeform 1511">
                    <a:extLst>
                      <a:ext uri="{FF2B5EF4-FFF2-40B4-BE49-F238E27FC236}">
                        <a16:creationId xmlns:a16="http://schemas.microsoft.com/office/drawing/2014/main" id="{4329B08A-AB29-4391-909C-B7DCF4CB7F9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064" name="Freeform 1512">
                    <a:extLst>
                      <a:ext uri="{FF2B5EF4-FFF2-40B4-BE49-F238E27FC236}">
                        <a16:creationId xmlns:a16="http://schemas.microsoft.com/office/drawing/2014/main" id="{51400C81-6114-4549-A14A-4DA4812AC3F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7938" cap="flat">
                    <a:solidFill>
                      <a:srgbClr val="FF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</p:grpSp>
          <p:grpSp>
            <p:nvGrpSpPr>
              <p:cNvPr id="899" name="Group 1513">
                <a:extLst>
                  <a:ext uri="{FF2B5EF4-FFF2-40B4-BE49-F238E27FC236}">
                    <a16:creationId xmlns:a16="http://schemas.microsoft.com/office/drawing/2014/main" id="{5A343D77-8BF1-4ED4-A602-8D916C3FA28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945" y="1661"/>
                <a:ext cx="124" cy="309"/>
                <a:chOff x="1998" y="1253"/>
                <a:chExt cx="124" cy="309"/>
              </a:xfrm>
            </p:grpSpPr>
            <p:grpSp>
              <p:nvGrpSpPr>
                <p:cNvPr id="1033" name="Group 1514">
                  <a:extLst>
                    <a:ext uri="{FF2B5EF4-FFF2-40B4-BE49-F238E27FC236}">
                      <a16:creationId xmlns:a16="http://schemas.microsoft.com/office/drawing/2014/main" id="{94A375AE-1A63-4F6E-9A21-080F4DB2AB38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 rot="-4350386">
                  <a:off x="2003" y="1418"/>
                  <a:ext cx="90" cy="56"/>
                  <a:chOff x="480" y="3413"/>
                  <a:chExt cx="673" cy="560"/>
                </a:xfrm>
              </p:grpSpPr>
              <p:sp>
                <p:nvSpPr>
                  <p:cNvPr id="1057" name="Freeform 1515">
                    <a:extLst>
                      <a:ext uri="{FF2B5EF4-FFF2-40B4-BE49-F238E27FC236}">
                        <a16:creationId xmlns:a16="http://schemas.microsoft.com/office/drawing/2014/main" id="{D21CEFE9-98F8-4B88-BB5D-53C515D9A30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058" name="Freeform 1516">
                    <a:extLst>
                      <a:ext uri="{FF2B5EF4-FFF2-40B4-BE49-F238E27FC236}">
                        <a16:creationId xmlns:a16="http://schemas.microsoft.com/office/drawing/2014/main" id="{12E03B27-B3FC-4694-BF55-7B305CAAA5F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7938" cap="flat">
                    <a:solidFill>
                      <a:srgbClr val="0066FF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1034" name="Group 1517">
                  <a:extLst>
                    <a:ext uri="{FF2B5EF4-FFF2-40B4-BE49-F238E27FC236}">
                      <a16:creationId xmlns:a16="http://schemas.microsoft.com/office/drawing/2014/main" id="{7BD1DD33-F962-4681-AE7B-E5A66AC303B2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 rot="-4350386">
                  <a:off x="2026" y="1343"/>
                  <a:ext cx="91" cy="55"/>
                  <a:chOff x="1054" y="3406"/>
                  <a:chExt cx="677" cy="565"/>
                </a:xfrm>
              </p:grpSpPr>
              <p:sp>
                <p:nvSpPr>
                  <p:cNvPr id="1048" name="Freeform 1518">
                    <a:extLst>
                      <a:ext uri="{FF2B5EF4-FFF2-40B4-BE49-F238E27FC236}">
                        <a16:creationId xmlns:a16="http://schemas.microsoft.com/office/drawing/2014/main" id="{B8464F95-1065-4C8C-B94C-9ED70A9B31D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049" name="Freeform 1519">
                    <a:extLst>
                      <a:ext uri="{FF2B5EF4-FFF2-40B4-BE49-F238E27FC236}">
                        <a16:creationId xmlns:a16="http://schemas.microsoft.com/office/drawing/2014/main" id="{2C27FD7C-74BD-463A-A44B-B11FD0321F3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9" y="3408"/>
                    <a:ext cx="329" cy="148"/>
                  </a:xfrm>
                  <a:custGeom>
                    <a:avLst/>
                    <a:gdLst>
                      <a:gd name="T0" fmla="*/ 44 w 132"/>
                      <a:gd name="T1" fmla="*/ 0 h 59"/>
                      <a:gd name="T2" fmla="*/ 0 w 132"/>
                      <a:gd name="T3" fmla="*/ 0 h 59"/>
                      <a:gd name="T4" fmla="*/ 88 w 132"/>
                      <a:gd name="T5" fmla="*/ 59 h 59"/>
                      <a:gd name="T6" fmla="*/ 132 w 132"/>
                      <a:gd name="T7" fmla="*/ 59 h 59"/>
                      <a:gd name="T8" fmla="*/ 44 w 132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2"/>
                      <a:gd name="T16" fmla="*/ 0 h 59"/>
                      <a:gd name="T17" fmla="*/ 132 w 132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2" h="59">
                        <a:moveTo>
                          <a:pt x="44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43" y="0"/>
                          <a:pt x="69" y="25"/>
                          <a:pt x="88" y="59"/>
                        </a:cubicBezTo>
                        <a:cubicBezTo>
                          <a:pt x="132" y="59"/>
                          <a:pt x="132" y="59"/>
                          <a:pt x="132" y="59"/>
                        </a:cubicBezTo>
                        <a:cubicBezTo>
                          <a:pt x="113" y="25"/>
                          <a:pt x="88" y="0"/>
                          <a:pt x="44" y="0"/>
                        </a:cubicBez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050" name="Freeform 1520">
                    <a:extLst>
                      <a:ext uri="{FF2B5EF4-FFF2-40B4-BE49-F238E27FC236}">
                        <a16:creationId xmlns:a16="http://schemas.microsoft.com/office/drawing/2014/main" id="{F9AFCCF4-D44B-4EFB-A83B-F9C20AC9584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4" y="3406"/>
                    <a:ext cx="332" cy="147"/>
                  </a:xfrm>
                  <a:custGeom>
                    <a:avLst/>
                    <a:gdLst>
                      <a:gd name="T0" fmla="*/ 47 w 133"/>
                      <a:gd name="T1" fmla="*/ 4 h 59"/>
                      <a:gd name="T2" fmla="*/ 133 w 133"/>
                      <a:gd name="T3" fmla="*/ 59 h 59"/>
                      <a:gd name="T4" fmla="*/ 133 w 133"/>
                      <a:gd name="T5" fmla="*/ 59 h 59"/>
                      <a:gd name="T6" fmla="*/ 45 w 133"/>
                      <a:gd name="T7" fmla="*/ 0 h 59"/>
                      <a:gd name="T8" fmla="*/ 0 w 133"/>
                      <a:gd name="T9" fmla="*/ 0 h 59"/>
                      <a:gd name="T10" fmla="*/ 26 w 133"/>
                      <a:gd name="T11" fmla="*/ 4 h 59"/>
                      <a:gd name="T12" fmla="*/ 47 w 133"/>
                      <a:gd name="T13" fmla="*/ 4 h 59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33"/>
                      <a:gd name="T22" fmla="*/ 0 h 59"/>
                      <a:gd name="T23" fmla="*/ 133 w 133"/>
                      <a:gd name="T24" fmla="*/ 59 h 59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33" h="59">
                        <a:moveTo>
                          <a:pt x="47" y="4"/>
                        </a:moveTo>
                        <a:cubicBezTo>
                          <a:pt x="89" y="4"/>
                          <a:pt x="114" y="28"/>
                          <a:pt x="133" y="59"/>
                        </a:cubicBezTo>
                        <a:cubicBezTo>
                          <a:pt x="133" y="59"/>
                          <a:pt x="133" y="59"/>
                          <a:pt x="133" y="59"/>
                        </a:cubicBezTo>
                        <a:cubicBezTo>
                          <a:pt x="114" y="26"/>
                          <a:pt x="89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0" y="0"/>
                          <a:pt x="18" y="2"/>
                          <a:pt x="26" y="4"/>
                        </a:cubicBezTo>
                        <a:lnTo>
                          <a:pt x="47" y="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051" name="Freeform 1521">
                    <a:extLst>
                      <a:ext uri="{FF2B5EF4-FFF2-40B4-BE49-F238E27FC236}">
                        <a16:creationId xmlns:a16="http://schemas.microsoft.com/office/drawing/2014/main" id="{41C1BED4-74E2-4B4E-9F81-F26B3FB05D7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83" y="3783"/>
                    <a:ext cx="348" cy="188"/>
                  </a:xfrm>
                  <a:custGeom>
                    <a:avLst/>
                    <a:gdLst>
                      <a:gd name="T0" fmla="*/ 45 w 139"/>
                      <a:gd name="T1" fmla="*/ 0 h 75"/>
                      <a:gd name="T2" fmla="*/ 0 w 139"/>
                      <a:gd name="T3" fmla="*/ 0 h 75"/>
                      <a:gd name="T4" fmla="*/ 95 w 139"/>
                      <a:gd name="T5" fmla="*/ 75 h 75"/>
                      <a:gd name="T6" fmla="*/ 139 w 139"/>
                      <a:gd name="T7" fmla="*/ 75 h 75"/>
                      <a:gd name="T8" fmla="*/ 45 w 139"/>
                      <a:gd name="T9" fmla="*/ 0 h 7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9"/>
                      <a:gd name="T16" fmla="*/ 0 h 75"/>
                      <a:gd name="T17" fmla="*/ 139 w 139"/>
                      <a:gd name="T18" fmla="*/ 75 h 7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9" h="75">
                        <a:moveTo>
                          <a:pt x="45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20" y="42"/>
                          <a:pt x="45" y="75"/>
                          <a:pt x="95" y="75"/>
                        </a:cubicBezTo>
                        <a:cubicBezTo>
                          <a:pt x="139" y="75"/>
                          <a:pt x="139" y="75"/>
                          <a:pt x="139" y="75"/>
                        </a:cubicBezTo>
                        <a:cubicBezTo>
                          <a:pt x="90" y="75"/>
                          <a:pt x="65" y="42"/>
                          <a:pt x="45" y="0"/>
                        </a:cubicBez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052" name="Freeform 1522">
                    <a:extLst>
                      <a:ext uri="{FF2B5EF4-FFF2-40B4-BE49-F238E27FC236}">
                        <a16:creationId xmlns:a16="http://schemas.microsoft.com/office/drawing/2014/main" id="{FAEB3A1E-14C6-4A3D-8071-209A88B1460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7938" cap="flat">
                    <a:solidFill>
                      <a:srgbClr val="0066FF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053" name="Freeform 1523">
                    <a:extLst>
                      <a:ext uri="{FF2B5EF4-FFF2-40B4-BE49-F238E27FC236}">
                        <a16:creationId xmlns:a16="http://schemas.microsoft.com/office/drawing/2014/main" id="{89CF05A4-EBAA-4076-B1AF-6554E813D5E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4" y="3561"/>
                    <a:ext cx="107" cy="7"/>
                  </a:xfrm>
                  <a:custGeom>
                    <a:avLst/>
                    <a:gdLst>
                      <a:gd name="T0" fmla="*/ 0 w 107"/>
                      <a:gd name="T1" fmla="*/ 0 h 7"/>
                      <a:gd name="T2" fmla="*/ 104 w 107"/>
                      <a:gd name="T3" fmla="*/ 0 h 7"/>
                      <a:gd name="T4" fmla="*/ 107 w 107"/>
                      <a:gd name="T5" fmla="*/ 7 h 7"/>
                      <a:gd name="T6" fmla="*/ 5 w 107"/>
                      <a:gd name="T7" fmla="*/ 7 h 7"/>
                      <a:gd name="T8" fmla="*/ 0 w 107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7"/>
                      <a:gd name="T17" fmla="*/ 107 w 107"/>
                      <a:gd name="T18" fmla="*/ 7 h 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7">
                        <a:moveTo>
                          <a:pt x="0" y="0"/>
                        </a:moveTo>
                        <a:lnTo>
                          <a:pt x="104" y="0"/>
                        </a:lnTo>
                        <a:lnTo>
                          <a:pt x="107" y="7"/>
                        </a:lnTo>
                        <a:lnTo>
                          <a:pt x="5" y="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054" name="Freeform 1524">
                    <a:extLst>
                      <a:ext uri="{FF2B5EF4-FFF2-40B4-BE49-F238E27FC236}">
                        <a16:creationId xmlns:a16="http://schemas.microsoft.com/office/drawing/2014/main" id="{C1DFE819-C4C9-4CD8-BE40-83F72D98FE4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91" y="3576"/>
                    <a:ext cx="107" cy="2"/>
                  </a:xfrm>
                  <a:custGeom>
                    <a:avLst/>
                    <a:gdLst>
                      <a:gd name="T0" fmla="*/ 0 w 107"/>
                      <a:gd name="T1" fmla="*/ 0 h 2"/>
                      <a:gd name="T2" fmla="*/ 105 w 107"/>
                      <a:gd name="T3" fmla="*/ 0 h 2"/>
                      <a:gd name="T4" fmla="*/ 107 w 107"/>
                      <a:gd name="T5" fmla="*/ 2 h 2"/>
                      <a:gd name="T6" fmla="*/ 3 w 107"/>
                      <a:gd name="T7" fmla="*/ 2 h 2"/>
                      <a:gd name="T8" fmla="*/ 0 w 107"/>
                      <a:gd name="T9" fmla="*/ 0 h 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2"/>
                      <a:gd name="T17" fmla="*/ 107 w 107"/>
                      <a:gd name="T18" fmla="*/ 2 h 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2">
                        <a:moveTo>
                          <a:pt x="0" y="0"/>
                        </a:moveTo>
                        <a:lnTo>
                          <a:pt x="105" y="0"/>
                        </a:lnTo>
                        <a:lnTo>
                          <a:pt x="107" y="2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055" name="Freeform 1525">
                    <a:extLst>
                      <a:ext uri="{FF2B5EF4-FFF2-40B4-BE49-F238E27FC236}">
                        <a16:creationId xmlns:a16="http://schemas.microsoft.com/office/drawing/2014/main" id="{2697E7FD-E739-4346-B725-703BB1808D8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8" y="3773"/>
                    <a:ext cx="110" cy="8"/>
                  </a:xfrm>
                  <a:custGeom>
                    <a:avLst/>
                    <a:gdLst>
                      <a:gd name="T0" fmla="*/ 110 w 110"/>
                      <a:gd name="T1" fmla="*/ 8 h 8"/>
                      <a:gd name="T2" fmla="*/ 5 w 110"/>
                      <a:gd name="T3" fmla="*/ 8 h 8"/>
                      <a:gd name="T4" fmla="*/ 0 w 110"/>
                      <a:gd name="T5" fmla="*/ 0 h 8"/>
                      <a:gd name="T6" fmla="*/ 105 w 110"/>
                      <a:gd name="T7" fmla="*/ 0 h 8"/>
                      <a:gd name="T8" fmla="*/ 110 w 110"/>
                      <a:gd name="T9" fmla="*/ 8 h 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0"/>
                      <a:gd name="T16" fmla="*/ 0 h 8"/>
                      <a:gd name="T17" fmla="*/ 110 w 110"/>
                      <a:gd name="T18" fmla="*/ 8 h 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0" h="8">
                        <a:moveTo>
                          <a:pt x="110" y="8"/>
                        </a:moveTo>
                        <a:lnTo>
                          <a:pt x="5" y="8"/>
                        </a:lnTo>
                        <a:lnTo>
                          <a:pt x="0" y="0"/>
                        </a:lnTo>
                        <a:lnTo>
                          <a:pt x="105" y="0"/>
                        </a:lnTo>
                        <a:lnTo>
                          <a:pt x="110" y="8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056" name="Freeform 1526">
                    <a:extLst>
                      <a:ext uri="{FF2B5EF4-FFF2-40B4-BE49-F238E27FC236}">
                        <a16:creationId xmlns:a16="http://schemas.microsoft.com/office/drawing/2014/main" id="{458214C2-9515-452A-8F57-E45D6988CA2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6" y="3763"/>
                    <a:ext cx="105" cy="3"/>
                  </a:xfrm>
                  <a:custGeom>
                    <a:avLst/>
                    <a:gdLst>
                      <a:gd name="T0" fmla="*/ 105 w 105"/>
                      <a:gd name="T1" fmla="*/ 3 h 3"/>
                      <a:gd name="T2" fmla="*/ 2 w 105"/>
                      <a:gd name="T3" fmla="*/ 3 h 3"/>
                      <a:gd name="T4" fmla="*/ 0 w 105"/>
                      <a:gd name="T5" fmla="*/ 0 h 3"/>
                      <a:gd name="T6" fmla="*/ 102 w 105"/>
                      <a:gd name="T7" fmla="*/ 0 h 3"/>
                      <a:gd name="T8" fmla="*/ 105 w 105"/>
                      <a:gd name="T9" fmla="*/ 3 h 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5"/>
                      <a:gd name="T16" fmla="*/ 0 h 3"/>
                      <a:gd name="T17" fmla="*/ 105 w 105"/>
                      <a:gd name="T18" fmla="*/ 3 h 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5" h="3">
                        <a:moveTo>
                          <a:pt x="105" y="3"/>
                        </a:moveTo>
                        <a:lnTo>
                          <a:pt x="2" y="3"/>
                        </a:lnTo>
                        <a:lnTo>
                          <a:pt x="0" y="0"/>
                        </a:lnTo>
                        <a:lnTo>
                          <a:pt x="102" y="0"/>
                        </a:lnTo>
                        <a:lnTo>
                          <a:pt x="105" y="3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1035" name="Group 1527">
                  <a:extLst>
                    <a:ext uri="{FF2B5EF4-FFF2-40B4-BE49-F238E27FC236}">
                      <a16:creationId xmlns:a16="http://schemas.microsoft.com/office/drawing/2014/main" id="{2F0779CC-4D51-4F55-9DBD-C7F02646398E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 rot="-4350386">
                  <a:off x="1980" y="1488"/>
                  <a:ext cx="92" cy="56"/>
                  <a:chOff x="1054" y="3406"/>
                  <a:chExt cx="677" cy="565"/>
                </a:xfrm>
              </p:grpSpPr>
              <p:sp>
                <p:nvSpPr>
                  <p:cNvPr id="1039" name="Freeform 1528">
                    <a:extLst>
                      <a:ext uri="{FF2B5EF4-FFF2-40B4-BE49-F238E27FC236}">
                        <a16:creationId xmlns:a16="http://schemas.microsoft.com/office/drawing/2014/main" id="{F2464E1E-CC2A-430E-8598-1472F30AD39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040" name="Freeform 1529">
                    <a:extLst>
                      <a:ext uri="{FF2B5EF4-FFF2-40B4-BE49-F238E27FC236}">
                        <a16:creationId xmlns:a16="http://schemas.microsoft.com/office/drawing/2014/main" id="{14FD1D80-0BF6-49E5-AC09-FEA39DCA01B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9" y="3408"/>
                    <a:ext cx="329" cy="148"/>
                  </a:xfrm>
                  <a:custGeom>
                    <a:avLst/>
                    <a:gdLst>
                      <a:gd name="T0" fmla="*/ 44 w 132"/>
                      <a:gd name="T1" fmla="*/ 0 h 59"/>
                      <a:gd name="T2" fmla="*/ 0 w 132"/>
                      <a:gd name="T3" fmla="*/ 0 h 59"/>
                      <a:gd name="T4" fmla="*/ 88 w 132"/>
                      <a:gd name="T5" fmla="*/ 59 h 59"/>
                      <a:gd name="T6" fmla="*/ 132 w 132"/>
                      <a:gd name="T7" fmla="*/ 59 h 59"/>
                      <a:gd name="T8" fmla="*/ 44 w 132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2"/>
                      <a:gd name="T16" fmla="*/ 0 h 59"/>
                      <a:gd name="T17" fmla="*/ 132 w 132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2" h="59">
                        <a:moveTo>
                          <a:pt x="44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43" y="0"/>
                          <a:pt x="69" y="25"/>
                          <a:pt x="88" y="59"/>
                        </a:cubicBezTo>
                        <a:cubicBezTo>
                          <a:pt x="132" y="59"/>
                          <a:pt x="132" y="59"/>
                          <a:pt x="132" y="59"/>
                        </a:cubicBezTo>
                        <a:cubicBezTo>
                          <a:pt x="113" y="25"/>
                          <a:pt x="88" y="0"/>
                          <a:pt x="44" y="0"/>
                        </a:cubicBez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041" name="Freeform 1530">
                    <a:extLst>
                      <a:ext uri="{FF2B5EF4-FFF2-40B4-BE49-F238E27FC236}">
                        <a16:creationId xmlns:a16="http://schemas.microsoft.com/office/drawing/2014/main" id="{05BB9123-09EC-4EDA-9E50-2865593A809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4" y="3406"/>
                    <a:ext cx="332" cy="147"/>
                  </a:xfrm>
                  <a:custGeom>
                    <a:avLst/>
                    <a:gdLst>
                      <a:gd name="T0" fmla="*/ 47 w 133"/>
                      <a:gd name="T1" fmla="*/ 4 h 59"/>
                      <a:gd name="T2" fmla="*/ 133 w 133"/>
                      <a:gd name="T3" fmla="*/ 59 h 59"/>
                      <a:gd name="T4" fmla="*/ 133 w 133"/>
                      <a:gd name="T5" fmla="*/ 59 h 59"/>
                      <a:gd name="T6" fmla="*/ 45 w 133"/>
                      <a:gd name="T7" fmla="*/ 0 h 59"/>
                      <a:gd name="T8" fmla="*/ 0 w 133"/>
                      <a:gd name="T9" fmla="*/ 0 h 59"/>
                      <a:gd name="T10" fmla="*/ 26 w 133"/>
                      <a:gd name="T11" fmla="*/ 4 h 59"/>
                      <a:gd name="T12" fmla="*/ 47 w 133"/>
                      <a:gd name="T13" fmla="*/ 4 h 59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33"/>
                      <a:gd name="T22" fmla="*/ 0 h 59"/>
                      <a:gd name="T23" fmla="*/ 133 w 133"/>
                      <a:gd name="T24" fmla="*/ 59 h 59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33" h="59">
                        <a:moveTo>
                          <a:pt x="47" y="4"/>
                        </a:moveTo>
                        <a:cubicBezTo>
                          <a:pt x="89" y="4"/>
                          <a:pt x="114" y="28"/>
                          <a:pt x="133" y="59"/>
                        </a:cubicBezTo>
                        <a:cubicBezTo>
                          <a:pt x="133" y="59"/>
                          <a:pt x="133" y="59"/>
                          <a:pt x="133" y="59"/>
                        </a:cubicBezTo>
                        <a:cubicBezTo>
                          <a:pt x="114" y="26"/>
                          <a:pt x="89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0" y="0"/>
                          <a:pt x="18" y="2"/>
                          <a:pt x="26" y="4"/>
                        </a:cubicBezTo>
                        <a:lnTo>
                          <a:pt x="47" y="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042" name="Freeform 1531">
                    <a:extLst>
                      <a:ext uri="{FF2B5EF4-FFF2-40B4-BE49-F238E27FC236}">
                        <a16:creationId xmlns:a16="http://schemas.microsoft.com/office/drawing/2014/main" id="{4E65AEFE-3B8C-4EC6-A1F5-61268A1B52E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83" y="3783"/>
                    <a:ext cx="348" cy="188"/>
                  </a:xfrm>
                  <a:custGeom>
                    <a:avLst/>
                    <a:gdLst>
                      <a:gd name="T0" fmla="*/ 45 w 139"/>
                      <a:gd name="T1" fmla="*/ 0 h 75"/>
                      <a:gd name="T2" fmla="*/ 0 w 139"/>
                      <a:gd name="T3" fmla="*/ 0 h 75"/>
                      <a:gd name="T4" fmla="*/ 95 w 139"/>
                      <a:gd name="T5" fmla="*/ 75 h 75"/>
                      <a:gd name="T6" fmla="*/ 139 w 139"/>
                      <a:gd name="T7" fmla="*/ 75 h 75"/>
                      <a:gd name="T8" fmla="*/ 45 w 139"/>
                      <a:gd name="T9" fmla="*/ 0 h 7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9"/>
                      <a:gd name="T16" fmla="*/ 0 h 75"/>
                      <a:gd name="T17" fmla="*/ 139 w 139"/>
                      <a:gd name="T18" fmla="*/ 75 h 7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9" h="75">
                        <a:moveTo>
                          <a:pt x="45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20" y="42"/>
                          <a:pt x="45" y="75"/>
                          <a:pt x="95" y="75"/>
                        </a:cubicBezTo>
                        <a:cubicBezTo>
                          <a:pt x="139" y="75"/>
                          <a:pt x="139" y="75"/>
                          <a:pt x="139" y="75"/>
                        </a:cubicBezTo>
                        <a:cubicBezTo>
                          <a:pt x="90" y="75"/>
                          <a:pt x="65" y="42"/>
                          <a:pt x="45" y="0"/>
                        </a:cubicBez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043" name="Freeform 1532">
                    <a:extLst>
                      <a:ext uri="{FF2B5EF4-FFF2-40B4-BE49-F238E27FC236}">
                        <a16:creationId xmlns:a16="http://schemas.microsoft.com/office/drawing/2014/main" id="{DF6D90B4-9A1F-4C95-870E-1BD3BF6E13F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7938" cap="flat">
                    <a:solidFill>
                      <a:srgbClr val="0066FF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044" name="Freeform 1533">
                    <a:extLst>
                      <a:ext uri="{FF2B5EF4-FFF2-40B4-BE49-F238E27FC236}">
                        <a16:creationId xmlns:a16="http://schemas.microsoft.com/office/drawing/2014/main" id="{A5FA72F0-1F16-4ACD-BF64-F09F0A41E60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4" y="3561"/>
                    <a:ext cx="107" cy="7"/>
                  </a:xfrm>
                  <a:custGeom>
                    <a:avLst/>
                    <a:gdLst>
                      <a:gd name="T0" fmla="*/ 0 w 107"/>
                      <a:gd name="T1" fmla="*/ 0 h 7"/>
                      <a:gd name="T2" fmla="*/ 104 w 107"/>
                      <a:gd name="T3" fmla="*/ 0 h 7"/>
                      <a:gd name="T4" fmla="*/ 107 w 107"/>
                      <a:gd name="T5" fmla="*/ 7 h 7"/>
                      <a:gd name="T6" fmla="*/ 5 w 107"/>
                      <a:gd name="T7" fmla="*/ 7 h 7"/>
                      <a:gd name="T8" fmla="*/ 0 w 107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7"/>
                      <a:gd name="T17" fmla="*/ 107 w 107"/>
                      <a:gd name="T18" fmla="*/ 7 h 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7">
                        <a:moveTo>
                          <a:pt x="0" y="0"/>
                        </a:moveTo>
                        <a:lnTo>
                          <a:pt x="104" y="0"/>
                        </a:lnTo>
                        <a:lnTo>
                          <a:pt x="107" y="7"/>
                        </a:lnTo>
                        <a:lnTo>
                          <a:pt x="5" y="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045" name="Freeform 1534">
                    <a:extLst>
                      <a:ext uri="{FF2B5EF4-FFF2-40B4-BE49-F238E27FC236}">
                        <a16:creationId xmlns:a16="http://schemas.microsoft.com/office/drawing/2014/main" id="{F2901BF4-3AAE-4C5A-A13E-6984492CE5B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91" y="3576"/>
                    <a:ext cx="107" cy="2"/>
                  </a:xfrm>
                  <a:custGeom>
                    <a:avLst/>
                    <a:gdLst>
                      <a:gd name="T0" fmla="*/ 0 w 107"/>
                      <a:gd name="T1" fmla="*/ 0 h 2"/>
                      <a:gd name="T2" fmla="*/ 105 w 107"/>
                      <a:gd name="T3" fmla="*/ 0 h 2"/>
                      <a:gd name="T4" fmla="*/ 107 w 107"/>
                      <a:gd name="T5" fmla="*/ 2 h 2"/>
                      <a:gd name="T6" fmla="*/ 3 w 107"/>
                      <a:gd name="T7" fmla="*/ 2 h 2"/>
                      <a:gd name="T8" fmla="*/ 0 w 107"/>
                      <a:gd name="T9" fmla="*/ 0 h 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2"/>
                      <a:gd name="T17" fmla="*/ 107 w 107"/>
                      <a:gd name="T18" fmla="*/ 2 h 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2">
                        <a:moveTo>
                          <a:pt x="0" y="0"/>
                        </a:moveTo>
                        <a:lnTo>
                          <a:pt x="105" y="0"/>
                        </a:lnTo>
                        <a:lnTo>
                          <a:pt x="107" y="2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046" name="Freeform 1535">
                    <a:extLst>
                      <a:ext uri="{FF2B5EF4-FFF2-40B4-BE49-F238E27FC236}">
                        <a16:creationId xmlns:a16="http://schemas.microsoft.com/office/drawing/2014/main" id="{C6772F31-A826-4A0B-9820-C19D91CE1F5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8" y="3773"/>
                    <a:ext cx="110" cy="8"/>
                  </a:xfrm>
                  <a:custGeom>
                    <a:avLst/>
                    <a:gdLst>
                      <a:gd name="T0" fmla="*/ 110 w 110"/>
                      <a:gd name="T1" fmla="*/ 8 h 8"/>
                      <a:gd name="T2" fmla="*/ 5 w 110"/>
                      <a:gd name="T3" fmla="*/ 8 h 8"/>
                      <a:gd name="T4" fmla="*/ 0 w 110"/>
                      <a:gd name="T5" fmla="*/ 0 h 8"/>
                      <a:gd name="T6" fmla="*/ 105 w 110"/>
                      <a:gd name="T7" fmla="*/ 0 h 8"/>
                      <a:gd name="T8" fmla="*/ 110 w 110"/>
                      <a:gd name="T9" fmla="*/ 8 h 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0"/>
                      <a:gd name="T16" fmla="*/ 0 h 8"/>
                      <a:gd name="T17" fmla="*/ 110 w 110"/>
                      <a:gd name="T18" fmla="*/ 8 h 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0" h="8">
                        <a:moveTo>
                          <a:pt x="110" y="8"/>
                        </a:moveTo>
                        <a:lnTo>
                          <a:pt x="5" y="8"/>
                        </a:lnTo>
                        <a:lnTo>
                          <a:pt x="0" y="0"/>
                        </a:lnTo>
                        <a:lnTo>
                          <a:pt x="105" y="0"/>
                        </a:lnTo>
                        <a:lnTo>
                          <a:pt x="110" y="8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047" name="Freeform 1536">
                    <a:extLst>
                      <a:ext uri="{FF2B5EF4-FFF2-40B4-BE49-F238E27FC236}">
                        <a16:creationId xmlns:a16="http://schemas.microsoft.com/office/drawing/2014/main" id="{419ECFC4-1C78-4B45-B4A1-1F9EC670B4D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6" y="3763"/>
                    <a:ext cx="105" cy="3"/>
                  </a:xfrm>
                  <a:custGeom>
                    <a:avLst/>
                    <a:gdLst>
                      <a:gd name="T0" fmla="*/ 105 w 105"/>
                      <a:gd name="T1" fmla="*/ 3 h 3"/>
                      <a:gd name="T2" fmla="*/ 2 w 105"/>
                      <a:gd name="T3" fmla="*/ 3 h 3"/>
                      <a:gd name="T4" fmla="*/ 0 w 105"/>
                      <a:gd name="T5" fmla="*/ 0 h 3"/>
                      <a:gd name="T6" fmla="*/ 102 w 105"/>
                      <a:gd name="T7" fmla="*/ 0 h 3"/>
                      <a:gd name="T8" fmla="*/ 105 w 105"/>
                      <a:gd name="T9" fmla="*/ 3 h 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5"/>
                      <a:gd name="T16" fmla="*/ 0 h 3"/>
                      <a:gd name="T17" fmla="*/ 105 w 105"/>
                      <a:gd name="T18" fmla="*/ 3 h 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5" h="3">
                        <a:moveTo>
                          <a:pt x="105" y="3"/>
                        </a:moveTo>
                        <a:lnTo>
                          <a:pt x="2" y="3"/>
                        </a:lnTo>
                        <a:lnTo>
                          <a:pt x="0" y="0"/>
                        </a:lnTo>
                        <a:lnTo>
                          <a:pt x="102" y="0"/>
                        </a:lnTo>
                        <a:lnTo>
                          <a:pt x="105" y="3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1036" name="Group 1537">
                  <a:extLst>
                    <a:ext uri="{FF2B5EF4-FFF2-40B4-BE49-F238E27FC236}">
                      <a16:creationId xmlns:a16="http://schemas.microsoft.com/office/drawing/2014/main" id="{25A5ABDB-6C89-4E50-9490-21C39DD50065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 rot="-4350386">
                  <a:off x="2050" y="1270"/>
                  <a:ext cx="90" cy="55"/>
                  <a:chOff x="480" y="3413"/>
                  <a:chExt cx="673" cy="560"/>
                </a:xfrm>
              </p:grpSpPr>
              <p:sp>
                <p:nvSpPr>
                  <p:cNvPr id="1037" name="Freeform 1538">
                    <a:extLst>
                      <a:ext uri="{FF2B5EF4-FFF2-40B4-BE49-F238E27FC236}">
                        <a16:creationId xmlns:a16="http://schemas.microsoft.com/office/drawing/2014/main" id="{25BEFC2F-00D7-4F7D-A4D8-47497121776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038" name="Freeform 1539">
                    <a:extLst>
                      <a:ext uri="{FF2B5EF4-FFF2-40B4-BE49-F238E27FC236}">
                        <a16:creationId xmlns:a16="http://schemas.microsoft.com/office/drawing/2014/main" id="{ED608F64-F2F6-4AA1-B9B8-D70C2ADC181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7938" cap="flat">
                    <a:solidFill>
                      <a:srgbClr val="343434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</p:grpSp>
          <p:grpSp>
            <p:nvGrpSpPr>
              <p:cNvPr id="900" name="Group 1540">
                <a:extLst>
                  <a:ext uri="{FF2B5EF4-FFF2-40B4-BE49-F238E27FC236}">
                    <a16:creationId xmlns:a16="http://schemas.microsoft.com/office/drawing/2014/main" id="{C2B6AF5D-0A31-4BCA-A8F5-B6985B2CFBB6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2971" y="1707"/>
                <a:ext cx="155" cy="373"/>
                <a:chOff x="932" y="1304"/>
                <a:chExt cx="141" cy="338"/>
              </a:xfrm>
            </p:grpSpPr>
            <p:grpSp>
              <p:nvGrpSpPr>
                <p:cNvPr id="997" name="Group 1541">
                  <a:extLst>
                    <a:ext uri="{FF2B5EF4-FFF2-40B4-BE49-F238E27FC236}">
                      <a16:creationId xmlns:a16="http://schemas.microsoft.com/office/drawing/2014/main" id="{99447345-817B-4A1E-80F6-03D35BEDBC44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1006" y="1315"/>
                  <a:ext cx="78" cy="56"/>
                  <a:chOff x="1054" y="3406"/>
                  <a:chExt cx="677" cy="565"/>
                </a:xfrm>
              </p:grpSpPr>
              <p:sp>
                <p:nvSpPr>
                  <p:cNvPr id="1024" name="Freeform 1542">
                    <a:extLst>
                      <a:ext uri="{FF2B5EF4-FFF2-40B4-BE49-F238E27FC236}">
                        <a16:creationId xmlns:a16="http://schemas.microsoft.com/office/drawing/2014/main" id="{CDB7E15A-AC6B-4221-A4B6-F80B0362DF1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025" name="Freeform 1543">
                    <a:extLst>
                      <a:ext uri="{FF2B5EF4-FFF2-40B4-BE49-F238E27FC236}">
                        <a16:creationId xmlns:a16="http://schemas.microsoft.com/office/drawing/2014/main" id="{AB1A664F-6E04-41F4-9654-8AD4FD10A1C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9" y="3408"/>
                    <a:ext cx="329" cy="148"/>
                  </a:xfrm>
                  <a:custGeom>
                    <a:avLst/>
                    <a:gdLst>
                      <a:gd name="T0" fmla="*/ 44 w 132"/>
                      <a:gd name="T1" fmla="*/ 0 h 59"/>
                      <a:gd name="T2" fmla="*/ 0 w 132"/>
                      <a:gd name="T3" fmla="*/ 0 h 59"/>
                      <a:gd name="T4" fmla="*/ 88 w 132"/>
                      <a:gd name="T5" fmla="*/ 59 h 59"/>
                      <a:gd name="T6" fmla="*/ 132 w 132"/>
                      <a:gd name="T7" fmla="*/ 59 h 59"/>
                      <a:gd name="T8" fmla="*/ 44 w 132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2"/>
                      <a:gd name="T16" fmla="*/ 0 h 59"/>
                      <a:gd name="T17" fmla="*/ 132 w 132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2" h="59">
                        <a:moveTo>
                          <a:pt x="44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43" y="0"/>
                          <a:pt x="69" y="25"/>
                          <a:pt x="88" y="59"/>
                        </a:cubicBezTo>
                        <a:cubicBezTo>
                          <a:pt x="132" y="59"/>
                          <a:pt x="132" y="59"/>
                          <a:pt x="132" y="59"/>
                        </a:cubicBezTo>
                        <a:cubicBezTo>
                          <a:pt x="113" y="25"/>
                          <a:pt x="88" y="0"/>
                          <a:pt x="44" y="0"/>
                        </a:cubicBez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026" name="Freeform 1544">
                    <a:extLst>
                      <a:ext uri="{FF2B5EF4-FFF2-40B4-BE49-F238E27FC236}">
                        <a16:creationId xmlns:a16="http://schemas.microsoft.com/office/drawing/2014/main" id="{4CCBD4A5-2A7C-4DF1-9625-41193CA5731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4" y="3406"/>
                    <a:ext cx="332" cy="147"/>
                  </a:xfrm>
                  <a:custGeom>
                    <a:avLst/>
                    <a:gdLst>
                      <a:gd name="T0" fmla="*/ 47 w 133"/>
                      <a:gd name="T1" fmla="*/ 4 h 59"/>
                      <a:gd name="T2" fmla="*/ 133 w 133"/>
                      <a:gd name="T3" fmla="*/ 59 h 59"/>
                      <a:gd name="T4" fmla="*/ 133 w 133"/>
                      <a:gd name="T5" fmla="*/ 59 h 59"/>
                      <a:gd name="T6" fmla="*/ 45 w 133"/>
                      <a:gd name="T7" fmla="*/ 0 h 59"/>
                      <a:gd name="T8" fmla="*/ 0 w 133"/>
                      <a:gd name="T9" fmla="*/ 0 h 59"/>
                      <a:gd name="T10" fmla="*/ 26 w 133"/>
                      <a:gd name="T11" fmla="*/ 4 h 59"/>
                      <a:gd name="T12" fmla="*/ 47 w 133"/>
                      <a:gd name="T13" fmla="*/ 4 h 59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33"/>
                      <a:gd name="T22" fmla="*/ 0 h 59"/>
                      <a:gd name="T23" fmla="*/ 133 w 133"/>
                      <a:gd name="T24" fmla="*/ 59 h 59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33" h="59">
                        <a:moveTo>
                          <a:pt x="47" y="4"/>
                        </a:moveTo>
                        <a:cubicBezTo>
                          <a:pt x="89" y="4"/>
                          <a:pt x="114" y="28"/>
                          <a:pt x="133" y="59"/>
                        </a:cubicBezTo>
                        <a:cubicBezTo>
                          <a:pt x="133" y="59"/>
                          <a:pt x="133" y="59"/>
                          <a:pt x="133" y="59"/>
                        </a:cubicBezTo>
                        <a:cubicBezTo>
                          <a:pt x="114" y="26"/>
                          <a:pt x="89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0" y="0"/>
                          <a:pt x="18" y="2"/>
                          <a:pt x="26" y="4"/>
                        </a:cubicBezTo>
                        <a:lnTo>
                          <a:pt x="47" y="4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027" name="Freeform 1545">
                    <a:extLst>
                      <a:ext uri="{FF2B5EF4-FFF2-40B4-BE49-F238E27FC236}">
                        <a16:creationId xmlns:a16="http://schemas.microsoft.com/office/drawing/2014/main" id="{4570F269-4311-451D-95C6-6A10061B1FD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83" y="3783"/>
                    <a:ext cx="348" cy="188"/>
                  </a:xfrm>
                  <a:custGeom>
                    <a:avLst/>
                    <a:gdLst>
                      <a:gd name="T0" fmla="*/ 45 w 139"/>
                      <a:gd name="T1" fmla="*/ 0 h 75"/>
                      <a:gd name="T2" fmla="*/ 0 w 139"/>
                      <a:gd name="T3" fmla="*/ 0 h 75"/>
                      <a:gd name="T4" fmla="*/ 95 w 139"/>
                      <a:gd name="T5" fmla="*/ 75 h 75"/>
                      <a:gd name="T6" fmla="*/ 139 w 139"/>
                      <a:gd name="T7" fmla="*/ 75 h 75"/>
                      <a:gd name="T8" fmla="*/ 45 w 139"/>
                      <a:gd name="T9" fmla="*/ 0 h 7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9"/>
                      <a:gd name="T16" fmla="*/ 0 h 75"/>
                      <a:gd name="T17" fmla="*/ 139 w 139"/>
                      <a:gd name="T18" fmla="*/ 75 h 7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9" h="75">
                        <a:moveTo>
                          <a:pt x="45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20" y="42"/>
                          <a:pt x="45" y="75"/>
                          <a:pt x="95" y="75"/>
                        </a:cubicBezTo>
                        <a:cubicBezTo>
                          <a:pt x="139" y="75"/>
                          <a:pt x="139" y="75"/>
                          <a:pt x="139" y="75"/>
                        </a:cubicBezTo>
                        <a:cubicBezTo>
                          <a:pt x="90" y="75"/>
                          <a:pt x="65" y="42"/>
                          <a:pt x="45" y="0"/>
                        </a:cubicBez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028" name="Freeform 1546">
                    <a:extLst>
                      <a:ext uri="{FF2B5EF4-FFF2-40B4-BE49-F238E27FC236}">
                        <a16:creationId xmlns:a16="http://schemas.microsoft.com/office/drawing/2014/main" id="{1C71988B-4995-445E-8BB4-9D7750F609C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7938" cap="flat">
                    <a:solidFill>
                      <a:srgbClr val="343434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029" name="Freeform 1547">
                    <a:extLst>
                      <a:ext uri="{FF2B5EF4-FFF2-40B4-BE49-F238E27FC236}">
                        <a16:creationId xmlns:a16="http://schemas.microsoft.com/office/drawing/2014/main" id="{5F2630E3-7E03-446C-BC09-D3BDDD05C41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4" y="3561"/>
                    <a:ext cx="107" cy="7"/>
                  </a:xfrm>
                  <a:custGeom>
                    <a:avLst/>
                    <a:gdLst>
                      <a:gd name="T0" fmla="*/ 0 w 107"/>
                      <a:gd name="T1" fmla="*/ 0 h 7"/>
                      <a:gd name="T2" fmla="*/ 104 w 107"/>
                      <a:gd name="T3" fmla="*/ 0 h 7"/>
                      <a:gd name="T4" fmla="*/ 107 w 107"/>
                      <a:gd name="T5" fmla="*/ 7 h 7"/>
                      <a:gd name="T6" fmla="*/ 5 w 107"/>
                      <a:gd name="T7" fmla="*/ 7 h 7"/>
                      <a:gd name="T8" fmla="*/ 0 w 107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7"/>
                      <a:gd name="T17" fmla="*/ 107 w 107"/>
                      <a:gd name="T18" fmla="*/ 7 h 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7">
                        <a:moveTo>
                          <a:pt x="0" y="0"/>
                        </a:moveTo>
                        <a:lnTo>
                          <a:pt x="104" y="0"/>
                        </a:lnTo>
                        <a:lnTo>
                          <a:pt x="107" y="7"/>
                        </a:lnTo>
                        <a:lnTo>
                          <a:pt x="5" y="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030" name="Freeform 1548">
                    <a:extLst>
                      <a:ext uri="{FF2B5EF4-FFF2-40B4-BE49-F238E27FC236}">
                        <a16:creationId xmlns:a16="http://schemas.microsoft.com/office/drawing/2014/main" id="{A6DDC5C1-3EB3-4C09-9013-CC1E67A3C1F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91" y="3576"/>
                    <a:ext cx="107" cy="2"/>
                  </a:xfrm>
                  <a:custGeom>
                    <a:avLst/>
                    <a:gdLst>
                      <a:gd name="T0" fmla="*/ 0 w 107"/>
                      <a:gd name="T1" fmla="*/ 0 h 2"/>
                      <a:gd name="T2" fmla="*/ 105 w 107"/>
                      <a:gd name="T3" fmla="*/ 0 h 2"/>
                      <a:gd name="T4" fmla="*/ 107 w 107"/>
                      <a:gd name="T5" fmla="*/ 2 h 2"/>
                      <a:gd name="T6" fmla="*/ 3 w 107"/>
                      <a:gd name="T7" fmla="*/ 2 h 2"/>
                      <a:gd name="T8" fmla="*/ 0 w 107"/>
                      <a:gd name="T9" fmla="*/ 0 h 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2"/>
                      <a:gd name="T17" fmla="*/ 107 w 107"/>
                      <a:gd name="T18" fmla="*/ 2 h 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2">
                        <a:moveTo>
                          <a:pt x="0" y="0"/>
                        </a:moveTo>
                        <a:lnTo>
                          <a:pt x="105" y="0"/>
                        </a:lnTo>
                        <a:lnTo>
                          <a:pt x="107" y="2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031" name="Freeform 1549">
                    <a:extLst>
                      <a:ext uri="{FF2B5EF4-FFF2-40B4-BE49-F238E27FC236}">
                        <a16:creationId xmlns:a16="http://schemas.microsoft.com/office/drawing/2014/main" id="{F539C074-86EA-4F22-A515-BA06C3736D1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8" y="3773"/>
                    <a:ext cx="110" cy="8"/>
                  </a:xfrm>
                  <a:custGeom>
                    <a:avLst/>
                    <a:gdLst>
                      <a:gd name="T0" fmla="*/ 110 w 110"/>
                      <a:gd name="T1" fmla="*/ 8 h 8"/>
                      <a:gd name="T2" fmla="*/ 5 w 110"/>
                      <a:gd name="T3" fmla="*/ 8 h 8"/>
                      <a:gd name="T4" fmla="*/ 0 w 110"/>
                      <a:gd name="T5" fmla="*/ 0 h 8"/>
                      <a:gd name="T6" fmla="*/ 105 w 110"/>
                      <a:gd name="T7" fmla="*/ 0 h 8"/>
                      <a:gd name="T8" fmla="*/ 110 w 110"/>
                      <a:gd name="T9" fmla="*/ 8 h 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0"/>
                      <a:gd name="T16" fmla="*/ 0 h 8"/>
                      <a:gd name="T17" fmla="*/ 110 w 110"/>
                      <a:gd name="T18" fmla="*/ 8 h 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0" h="8">
                        <a:moveTo>
                          <a:pt x="110" y="8"/>
                        </a:moveTo>
                        <a:lnTo>
                          <a:pt x="5" y="8"/>
                        </a:lnTo>
                        <a:lnTo>
                          <a:pt x="0" y="0"/>
                        </a:lnTo>
                        <a:lnTo>
                          <a:pt x="105" y="0"/>
                        </a:lnTo>
                        <a:lnTo>
                          <a:pt x="110" y="8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032" name="Freeform 1550">
                    <a:extLst>
                      <a:ext uri="{FF2B5EF4-FFF2-40B4-BE49-F238E27FC236}">
                        <a16:creationId xmlns:a16="http://schemas.microsoft.com/office/drawing/2014/main" id="{B2DEC8CD-A4FE-46CA-B08C-6D09A962948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6" y="3763"/>
                    <a:ext cx="105" cy="3"/>
                  </a:xfrm>
                  <a:custGeom>
                    <a:avLst/>
                    <a:gdLst>
                      <a:gd name="T0" fmla="*/ 105 w 105"/>
                      <a:gd name="T1" fmla="*/ 3 h 3"/>
                      <a:gd name="T2" fmla="*/ 2 w 105"/>
                      <a:gd name="T3" fmla="*/ 3 h 3"/>
                      <a:gd name="T4" fmla="*/ 0 w 105"/>
                      <a:gd name="T5" fmla="*/ 0 h 3"/>
                      <a:gd name="T6" fmla="*/ 102 w 105"/>
                      <a:gd name="T7" fmla="*/ 0 h 3"/>
                      <a:gd name="T8" fmla="*/ 105 w 105"/>
                      <a:gd name="T9" fmla="*/ 3 h 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5"/>
                      <a:gd name="T16" fmla="*/ 0 h 3"/>
                      <a:gd name="T17" fmla="*/ 105 w 105"/>
                      <a:gd name="T18" fmla="*/ 3 h 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5" h="3">
                        <a:moveTo>
                          <a:pt x="105" y="3"/>
                        </a:moveTo>
                        <a:lnTo>
                          <a:pt x="2" y="3"/>
                        </a:lnTo>
                        <a:lnTo>
                          <a:pt x="0" y="0"/>
                        </a:lnTo>
                        <a:lnTo>
                          <a:pt x="102" y="0"/>
                        </a:lnTo>
                        <a:lnTo>
                          <a:pt x="105" y="3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998" name="Group 1551">
                  <a:extLst>
                    <a:ext uri="{FF2B5EF4-FFF2-40B4-BE49-F238E27FC236}">
                      <a16:creationId xmlns:a16="http://schemas.microsoft.com/office/drawing/2014/main" id="{13BFC4AB-F1BB-43C9-8267-3B67EB3622E8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984" y="1380"/>
                  <a:ext cx="79" cy="56"/>
                  <a:chOff x="480" y="3413"/>
                  <a:chExt cx="673" cy="560"/>
                </a:xfrm>
              </p:grpSpPr>
              <p:sp>
                <p:nvSpPr>
                  <p:cNvPr id="1022" name="Freeform 1552">
                    <a:extLst>
                      <a:ext uri="{FF2B5EF4-FFF2-40B4-BE49-F238E27FC236}">
                        <a16:creationId xmlns:a16="http://schemas.microsoft.com/office/drawing/2014/main" id="{5314ECB9-80DB-4FF7-AAAA-5D71F93B34C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023" name="Freeform 1553">
                    <a:extLst>
                      <a:ext uri="{FF2B5EF4-FFF2-40B4-BE49-F238E27FC236}">
                        <a16:creationId xmlns:a16="http://schemas.microsoft.com/office/drawing/2014/main" id="{B1033CFA-ACA5-4F23-9ED8-82F41C4B409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7938" cap="flat">
                    <a:solidFill>
                      <a:srgbClr val="FF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999" name="Group 1554">
                  <a:extLst>
                    <a:ext uri="{FF2B5EF4-FFF2-40B4-BE49-F238E27FC236}">
                      <a16:creationId xmlns:a16="http://schemas.microsoft.com/office/drawing/2014/main" id="{76D70860-99C8-4CF1-B626-B874976E323C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963" y="1443"/>
                  <a:ext cx="79" cy="56"/>
                  <a:chOff x="1054" y="3406"/>
                  <a:chExt cx="677" cy="565"/>
                </a:xfrm>
              </p:grpSpPr>
              <p:sp>
                <p:nvSpPr>
                  <p:cNvPr id="1013" name="Freeform 1555">
                    <a:extLst>
                      <a:ext uri="{FF2B5EF4-FFF2-40B4-BE49-F238E27FC236}">
                        <a16:creationId xmlns:a16="http://schemas.microsoft.com/office/drawing/2014/main" id="{83A23892-7E59-477F-B801-6A8D67FD305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014" name="Freeform 1556">
                    <a:extLst>
                      <a:ext uri="{FF2B5EF4-FFF2-40B4-BE49-F238E27FC236}">
                        <a16:creationId xmlns:a16="http://schemas.microsoft.com/office/drawing/2014/main" id="{590931F6-F3B1-46A4-982C-BD90C091B66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9" y="3408"/>
                    <a:ext cx="329" cy="148"/>
                  </a:xfrm>
                  <a:custGeom>
                    <a:avLst/>
                    <a:gdLst>
                      <a:gd name="T0" fmla="*/ 44 w 132"/>
                      <a:gd name="T1" fmla="*/ 0 h 59"/>
                      <a:gd name="T2" fmla="*/ 0 w 132"/>
                      <a:gd name="T3" fmla="*/ 0 h 59"/>
                      <a:gd name="T4" fmla="*/ 88 w 132"/>
                      <a:gd name="T5" fmla="*/ 59 h 59"/>
                      <a:gd name="T6" fmla="*/ 132 w 132"/>
                      <a:gd name="T7" fmla="*/ 59 h 59"/>
                      <a:gd name="T8" fmla="*/ 44 w 132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2"/>
                      <a:gd name="T16" fmla="*/ 0 h 59"/>
                      <a:gd name="T17" fmla="*/ 132 w 132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2" h="59">
                        <a:moveTo>
                          <a:pt x="44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43" y="0"/>
                          <a:pt x="69" y="25"/>
                          <a:pt x="88" y="59"/>
                        </a:cubicBezTo>
                        <a:cubicBezTo>
                          <a:pt x="132" y="59"/>
                          <a:pt x="132" y="59"/>
                          <a:pt x="132" y="59"/>
                        </a:cubicBezTo>
                        <a:cubicBezTo>
                          <a:pt x="113" y="25"/>
                          <a:pt x="88" y="0"/>
                          <a:pt x="44" y="0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015" name="Freeform 1557">
                    <a:extLst>
                      <a:ext uri="{FF2B5EF4-FFF2-40B4-BE49-F238E27FC236}">
                        <a16:creationId xmlns:a16="http://schemas.microsoft.com/office/drawing/2014/main" id="{4E40A363-3114-4F09-A3C5-6CBCDC4F1CE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4" y="3406"/>
                    <a:ext cx="332" cy="147"/>
                  </a:xfrm>
                  <a:custGeom>
                    <a:avLst/>
                    <a:gdLst>
                      <a:gd name="T0" fmla="*/ 47 w 133"/>
                      <a:gd name="T1" fmla="*/ 4 h 59"/>
                      <a:gd name="T2" fmla="*/ 133 w 133"/>
                      <a:gd name="T3" fmla="*/ 59 h 59"/>
                      <a:gd name="T4" fmla="*/ 133 w 133"/>
                      <a:gd name="T5" fmla="*/ 59 h 59"/>
                      <a:gd name="T6" fmla="*/ 45 w 133"/>
                      <a:gd name="T7" fmla="*/ 0 h 59"/>
                      <a:gd name="T8" fmla="*/ 0 w 133"/>
                      <a:gd name="T9" fmla="*/ 0 h 59"/>
                      <a:gd name="T10" fmla="*/ 26 w 133"/>
                      <a:gd name="T11" fmla="*/ 4 h 59"/>
                      <a:gd name="T12" fmla="*/ 47 w 133"/>
                      <a:gd name="T13" fmla="*/ 4 h 59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33"/>
                      <a:gd name="T22" fmla="*/ 0 h 59"/>
                      <a:gd name="T23" fmla="*/ 133 w 133"/>
                      <a:gd name="T24" fmla="*/ 59 h 59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33" h="59">
                        <a:moveTo>
                          <a:pt x="47" y="4"/>
                        </a:moveTo>
                        <a:cubicBezTo>
                          <a:pt x="89" y="4"/>
                          <a:pt x="114" y="28"/>
                          <a:pt x="133" y="59"/>
                        </a:cubicBezTo>
                        <a:cubicBezTo>
                          <a:pt x="133" y="59"/>
                          <a:pt x="133" y="59"/>
                          <a:pt x="133" y="59"/>
                        </a:cubicBezTo>
                        <a:cubicBezTo>
                          <a:pt x="114" y="26"/>
                          <a:pt x="89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0" y="0"/>
                          <a:pt x="18" y="2"/>
                          <a:pt x="26" y="4"/>
                        </a:cubicBezTo>
                        <a:lnTo>
                          <a:pt x="47" y="4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016" name="Freeform 1558">
                    <a:extLst>
                      <a:ext uri="{FF2B5EF4-FFF2-40B4-BE49-F238E27FC236}">
                        <a16:creationId xmlns:a16="http://schemas.microsoft.com/office/drawing/2014/main" id="{ED2240E3-F407-4820-8339-33AAA889165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83" y="3783"/>
                    <a:ext cx="348" cy="188"/>
                  </a:xfrm>
                  <a:custGeom>
                    <a:avLst/>
                    <a:gdLst>
                      <a:gd name="T0" fmla="*/ 45 w 139"/>
                      <a:gd name="T1" fmla="*/ 0 h 75"/>
                      <a:gd name="T2" fmla="*/ 0 w 139"/>
                      <a:gd name="T3" fmla="*/ 0 h 75"/>
                      <a:gd name="T4" fmla="*/ 95 w 139"/>
                      <a:gd name="T5" fmla="*/ 75 h 75"/>
                      <a:gd name="T6" fmla="*/ 139 w 139"/>
                      <a:gd name="T7" fmla="*/ 75 h 75"/>
                      <a:gd name="T8" fmla="*/ 45 w 139"/>
                      <a:gd name="T9" fmla="*/ 0 h 7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9"/>
                      <a:gd name="T16" fmla="*/ 0 h 75"/>
                      <a:gd name="T17" fmla="*/ 139 w 139"/>
                      <a:gd name="T18" fmla="*/ 75 h 7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9" h="75">
                        <a:moveTo>
                          <a:pt x="45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20" y="42"/>
                          <a:pt x="45" y="75"/>
                          <a:pt x="95" y="75"/>
                        </a:cubicBezTo>
                        <a:cubicBezTo>
                          <a:pt x="139" y="75"/>
                          <a:pt x="139" y="75"/>
                          <a:pt x="139" y="75"/>
                        </a:cubicBezTo>
                        <a:cubicBezTo>
                          <a:pt x="90" y="75"/>
                          <a:pt x="65" y="42"/>
                          <a:pt x="45" y="0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017" name="Freeform 1559">
                    <a:extLst>
                      <a:ext uri="{FF2B5EF4-FFF2-40B4-BE49-F238E27FC236}">
                        <a16:creationId xmlns:a16="http://schemas.microsoft.com/office/drawing/2014/main" id="{A229698F-D486-4945-B061-1882533ABCF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7938" cap="flat">
                    <a:solidFill>
                      <a:srgbClr val="FF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018" name="Freeform 1560">
                    <a:extLst>
                      <a:ext uri="{FF2B5EF4-FFF2-40B4-BE49-F238E27FC236}">
                        <a16:creationId xmlns:a16="http://schemas.microsoft.com/office/drawing/2014/main" id="{09388C2D-14BC-46CC-9F49-AEC297D3FA3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4" y="3561"/>
                    <a:ext cx="107" cy="7"/>
                  </a:xfrm>
                  <a:custGeom>
                    <a:avLst/>
                    <a:gdLst>
                      <a:gd name="T0" fmla="*/ 0 w 107"/>
                      <a:gd name="T1" fmla="*/ 0 h 7"/>
                      <a:gd name="T2" fmla="*/ 104 w 107"/>
                      <a:gd name="T3" fmla="*/ 0 h 7"/>
                      <a:gd name="T4" fmla="*/ 107 w 107"/>
                      <a:gd name="T5" fmla="*/ 7 h 7"/>
                      <a:gd name="T6" fmla="*/ 5 w 107"/>
                      <a:gd name="T7" fmla="*/ 7 h 7"/>
                      <a:gd name="T8" fmla="*/ 0 w 107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7"/>
                      <a:gd name="T17" fmla="*/ 107 w 107"/>
                      <a:gd name="T18" fmla="*/ 7 h 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7">
                        <a:moveTo>
                          <a:pt x="0" y="0"/>
                        </a:moveTo>
                        <a:lnTo>
                          <a:pt x="104" y="0"/>
                        </a:lnTo>
                        <a:lnTo>
                          <a:pt x="107" y="7"/>
                        </a:lnTo>
                        <a:lnTo>
                          <a:pt x="5" y="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019" name="Freeform 1561">
                    <a:extLst>
                      <a:ext uri="{FF2B5EF4-FFF2-40B4-BE49-F238E27FC236}">
                        <a16:creationId xmlns:a16="http://schemas.microsoft.com/office/drawing/2014/main" id="{9C04FE40-5432-4B88-B306-088DE9CBA7B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91" y="3576"/>
                    <a:ext cx="107" cy="2"/>
                  </a:xfrm>
                  <a:custGeom>
                    <a:avLst/>
                    <a:gdLst>
                      <a:gd name="T0" fmla="*/ 0 w 107"/>
                      <a:gd name="T1" fmla="*/ 0 h 2"/>
                      <a:gd name="T2" fmla="*/ 105 w 107"/>
                      <a:gd name="T3" fmla="*/ 0 h 2"/>
                      <a:gd name="T4" fmla="*/ 107 w 107"/>
                      <a:gd name="T5" fmla="*/ 2 h 2"/>
                      <a:gd name="T6" fmla="*/ 3 w 107"/>
                      <a:gd name="T7" fmla="*/ 2 h 2"/>
                      <a:gd name="T8" fmla="*/ 0 w 107"/>
                      <a:gd name="T9" fmla="*/ 0 h 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2"/>
                      <a:gd name="T17" fmla="*/ 107 w 107"/>
                      <a:gd name="T18" fmla="*/ 2 h 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2">
                        <a:moveTo>
                          <a:pt x="0" y="0"/>
                        </a:moveTo>
                        <a:lnTo>
                          <a:pt x="105" y="0"/>
                        </a:lnTo>
                        <a:lnTo>
                          <a:pt x="107" y="2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020" name="Freeform 1562">
                    <a:extLst>
                      <a:ext uri="{FF2B5EF4-FFF2-40B4-BE49-F238E27FC236}">
                        <a16:creationId xmlns:a16="http://schemas.microsoft.com/office/drawing/2014/main" id="{28496FB1-4FAD-4B81-9855-C2FC89A7B3E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8" y="3773"/>
                    <a:ext cx="110" cy="8"/>
                  </a:xfrm>
                  <a:custGeom>
                    <a:avLst/>
                    <a:gdLst>
                      <a:gd name="T0" fmla="*/ 110 w 110"/>
                      <a:gd name="T1" fmla="*/ 8 h 8"/>
                      <a:gd name="T2" fmla="*/ 5 w 110"/>
                      <a:gd name="T3" fmla="*/ 8 h 8"/>
                      <a:gd name="T4" fmla="*/ 0 w 110"/>
                      <a:gd name="T5" fmla="*/ 0 h 8"/>
                      <a:gd name="T6" fmla="*/ 105 w 110"/>
                      <a:gd name="T7" fmla="*/ 0 h 8"/>
                      <a:gd name="T8" fmla="*/ 110 w 110"/>
                      <a:gd name="T9" fmla="*/ 8 h 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0"/>
                      <a:gd name="T16" fmla="*/ 0 h 8"/>
                      <a:gd name="T17" fmla="*/ 110 w 110"/>
                      <a:gd name="T18" fmla="*/ 8 h 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0" h="8">
                        <a:moveTo>
                          <a:pt x="110" y="8"/>
                        </a:moveTo>
                        <a:lnTo>
                          <a:pt x="5" y="8"/>
                        </a:lnTo>
                        <a:lnTo>
                          <a:pt x="0" y="0"/>
                        </a:lnTo>
                        <a:lnTo>
                          <a:pt x="105" y="0"/>
                        </a:lnTo>
                        <a:lnTo>
                          <a:pt x="110" y="8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021" name="Freeform 1563">
                    <a:extLst>
                      <a:ext uri="{FF2B5EF4-FFF2-40B4-BE49-F238E27FC236}">
                        <a16:creationId xmlns:a16="http://schemas.microsoft.com/office/drawing/2014/main" id="{CC0F317B-2FE8-49E5-B09E-AD0A7C64D5F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6" y="3763"/>
                    <a:ext cx="105" cy="3"/>
                  </a:xfrm>
                  <a:custGeom>
                    <a:avLst/>
                    <a:gdLst>
                      <a:gd name="T0" fmla="*/ 105 w 105"/>
                      <a:gd name="T1" fmla="*/ 3 h 3"/>
                      <a:gd name="T2" fmla="*/ 2 w 105"/>
                      <a:gd name="T3" fmla="*/ 3 h 3"/>
                      <a:gd name="T4" fmla="*/ 0 w 105"/>
                      <a:gd name="T5" fmla="*/ 0 h 3"/>
                      <a:gd name="T6" fmla="*/ 102 w 105"/>
                      <a:gd name="T7" fmla="*/ 0 h 3"/>
                      <a:gd name="T8" fmla="*/ 105 w 105"/>
                      <a:gd name="T9" fmla="*/ 3 h 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5"/>
                      <a:gd name="T16" fmla="*/ 0 h 3"/>
                      <a:gd name="T17" fmla="*/ 105 w 105"/>
                      <a:gd name="T18" fmla="*/ 3 h 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5" h="3">
                        <a:moveTo>
                          <a:pt x="105" y="3"/>
                        </a:moveTo>
                        <a:lnTo>
                          <a:pt x="2" y="3"/>
                        </a:lnTo>
                        <a:lnTo>
                          <a:pt x="0" y="0"/>
                        </a:lnTo>
                        <a:lnTo>
                          <a:pt x="102" y="0"/>
                        </a:lnTo>
                        <a:lnTo>
                          <a:pt x="105" y="3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1000" name="Group 1564">
                  <a:extLst>
                    <a:ext uri="{FF2B5EF4-FFF2-40B4-BE49-F238E27FC236}">
                      <a16:creationId xmlns:a16="http://schemas.microsoft.com/office/drawing/2014/main" id="{E545F952-144F-4FEB-9678-0D60851ABA4D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943" y="1507"/>
                  <a:ext cx="78" cy="56"/>
                  <a:chOff x="480" y="3413"/>
                  <a:chExt cx="673" cy="560"/>
                </a:xfrm>
              </p:grpSpPr>
              <p:sp>
                <p:nvSpPr>
                  <p:cNvPr id="1011" name="Freeform 1565">
                    <a:extLst>
                      <a:ext uri="{FF2B5EF4-FFF2-40B4-BE49-F238E27FC236}">
                        <a16:creationId xmlns:a16="http://schemas.microsoft.com/office/drawing/2014/main" id="{001C4C1A-4F3E-4CF1-B289-3C91E2DC668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012" name="Freeform 1566">
                    <a:extLst>
                      <a:ext uri="{FF2B5EF4-FFF2-40B4-BE49-F238E27FC236}">
                        <a16:creationId xmlns:a16="http://schemas.microsoft.com/office/drawing/2014/main" id="{1435DB0F-5A13-4058-B828-5466703034A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7938" cap="flat">
                    <a:solidFill>
                      <a:srgbClr val="FF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1001" name="Group 1567">
                  <a:extLst>
                    <a:ext uri="{FF2B5EF4-FFF2-40B4-BE49-F238E27FC236}">
                      <a16:creationId xmlns:a16="http://schemas.microsoft.com/office/drawing/2014/main" id="{9375940B-0D67-46C9-B757-D5DF6E8E12CA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920" y="1575"/>
                  <a:ext cx="79" cy="56"/>
                  <a:chOff x="1054" y="3406"/>
                  <a:chExt cx="677" cy="565"/>
                </a:xfrm>
              </p:grpSpPr>
              <p:sp>
                <p:nvSpPr>
                  <p:cNvPr id="1002" name="Freeform 1568">
                    <a:extLst>
                      <a:ext uri="{FF2B5EF4-FFF2-40B4-BE49-F238E27FC236}">
                        <a16:creationId xmlns:a16="http://schemas.microsoft.com/office/drawing/2014/main" id="{0AB86BA4-CFC8-42B3-B5EF-AA43E8A9643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003" name="Freeform 1569">
                    <a:extLst>
                      <a:ext uri="{FF2B5EF4-FFF2-40B4-BE49-F238E27FC236}">
                        <a16:creationId xmlns:a16="http://schemas.microsoft.com/office/drawing/2014/main" id="{58A267B4-F235-46BC-946B-7696133E74A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9" y="3408"/>
                    <a:ext cx="329" cy="148"/>
                  </a:xfrm>
                  <a:custGeom>
                    <a:avLst/>
                    <a:gdLst>
                      <a:gd name="T0" fmla="*/ 44 w 132"/>
                      <a:gd name="T1" fmla="*/ 0 h 59"/>
                      <a:gd name="T2" fmla="*/ 0 w 132"/>
                      <a:gd name="T3" fmla="*/ 0 h 59"/>
                      <a:gd name="T4" fmla="*/ 88 w 132"/>
                      <a:gd name="T5" fmla="*/ 59 h 59"/>
                      <a:gd name="T6" fmla="*/ 132 w 132"/>
                      <a:gd name="T7" fmla="*/ 59 h 59"/>
                      <a:gd name="T8" fmla="*/ 44 w 132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2"/>
                      <a:gd name="T16" fmla="*/ 0 h 59"/>
                      <a:gd name="T17" fmla="*/ 132 w 132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2" h="59">
                        <a:moveTo>
                          <a:pt x="44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43" y="0"/>
                          <a:pt x="69" y="25"/>
                          <a:pt x="88" y="59"/>
                        </a:cubicBezTo>
                        <a:cubicBezTo>
                          <a:pt x="132" y="59"/>
                          <a:pt x="132" y="59"/>
                          <a:pt x="132" y="59"/>
                        </a:cubicBezTo>
                        <a:cubicBezTo>
                          <a:pt x="113" y="25"/>
                          <a:pt x="88" y="0"/>
                          <a:pt x="44" y="0"/>
                        </a:cubicBez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004" name="Freeform 1570">
                    <a:extLst>
                      <a:ext uri="{FF2B5EF4-FFF2-40B4-BE49-F238E27FC236}">
                        <a16:creationId xmlns:a16="http://schemas.microsoft.com/office/drawing/2014/main" id="{CCF19649-300B-4862-933B-3C836A9A5C4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4" y="3406"/>
                    <a:ext cx="332" cy="147"/>
                  </a:xfrm>
                  <a:custGeom>
                    <a:avLst/>
                    <a:gdLst>
                      <a:gd name="T0" fmla="*/ 47 w 133"/>
                      <a:gd name="T1" fmla="*/ 4 h 59"/>
                      <a:gd name="T2" fmla="*/ 133 w 133"/>
                      <a:gd name="T3" fmla="*/ 59 h 59"/>
                      <a:gd name="T4" fmla="*/ 133 w 133"/>
                      <a:gd name="T5" fmla="*/ 59 h 59"/>
                      <a:gd name="T6" fmla="*/ 45 w 133"/>
                      <a:gd name="T7" fmla="*/ 0 h 59"/>
                      <a:gd name="T8" fmla="*/ 0 w 133"/>
                      <a:gd name="T9" fmla="*/ 0 h 59"/>
                      <a:gd name="T10" fmla="*/ 26 w 133"/>
                      <a:gd name="T11" fmla="*/ 4 h 59"/>
                      <a:gd name="T12" fmla="*/ 47 w 133"/>
                      <a:gd name="T13" fmla="*/ 4 h 59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33"/>
                      <a:gd name="T22" fmla="*/ 0 h 59"/>
                      <a:gd name="T23" fmla="*/ 133 w 133"/>
                      <a:gd name="T24" fmla="*/ 59 h 59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33" h="59">
                        <a:moveTo>
                          <a:pt x="47" y="4"/>
                        </a:moveTo>
                        <a:cubicBezTo>
                          <a:pt x="89" y="4"/>
                          <a:pt x="114" y="28"/>
                          <a:pt x="133" y="59"/>
                        </a:cubicBezTo>
                        <a:cubicBezTo>
                          <a:pt x="133" y="59"/>
                          <a:pt x="133" y="59"/>
                          <a:pt x="133" y="59"/>
                        </a:cubicBezTo>
                        <a:cubicBezTo>
                          <a:pt x="114" y="26"/>
                          <a:pt x="89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0" y="0"/>
                          <a:pt x="18" y="2"/>
                          <a:pt x="26" y="4"/>
                        </a:cubicBezTo>
                        <a:lnTo>
                          <a:pt x="47" y="4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005" name="Freeform 1571">
                    <a:extLst>
                      <a:ext uri="{FF2B5EF4-FFF2-40B4-BE49-F238E27FC236}">
                        <a16:creationId xmlns:a16="http://schemas.microsoft.com/office/drawing/2014/main" id="{66197745-ABD7-4780-96CE-1E1BEA7E5F6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83" y="3783"/>
                    <a:ext cx="348" cy="188"/>
                  </a:xfrm>
                  <a:custGeom>
                    <a:avLst/>
                    <a:gdLst>
                      <a:gd name="T0" fmla="*/ 45 w 139"/>
                      <a:gd name="T1" fmla="*/ 0 h 75"/>
                      <a:gd name="T2" fmla="*/ 0 w 139"/>
                      <a:gd name="T3" fmla="*/ 0 h 75"/>
                      <a:gd name="T4" fmla="*/ 95 w 139"/>
                      <a:gd name="T5" fmla="*/ 75 h 75"/>
                      <a:gd name="T6" fmla="*/ 139 w 139"/>
                      <a:gd name="T7" fmla="*/ 75 h 75"/>
                      <a:gd name="T8" fmla="*/ 45 w 139"/>
                      <a:gd name="T9" fmla="*/ 0 h 7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9"/>
                      <a:gd name="T16" fmla="*/ 0 h 75"/>
                      <a:gd name="T17" fmla="*/ 139 w 139"/>
                      <a:gd name="T18" fmla="*/ 75 h 7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9" h="75">
                        <a:moveTo>
                          <a:pt x="45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20" y="42"/>
                          <a:pt x="45" y="75"/>
                          <a:pt x="95" y="75"/>
                        </a:cubicBezTo>
                        <a:cubicBezTo>
                          <a:pt x="139" y="75"/>
                          <a:pt x="139" y="75"/>
                          <a:pt x="139" y="75"/>
                        </a:cubicBezTo>
                        <a:cubicBezTo>
                          <a:pt x="90" y="75"/>
                          <a:pt x="65" y="42"/>
                          <a:pt x="45" y="0"/>
                        </a:cubicBez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006" name="Freeform 1572">
                    <a:extLst>
                      <a:ext uri="{FF2B5EF4-FFF2-40B4-BE49-F238E27FC236}">
                        <a16:creationId xmlns:a16="http://schemas.microsoft.com/office/drawing/2014/main" id="{3DF6277B-2579-4BB9-A5A4-805E829FFCA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7938" cap="flat">
                    <a:solidFill>
                      <a:srgbClr val="343434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007" name="Freeform 1573">
                    <a:extLst>
                      <a:ext uri="{FF2B5EF4-FFF2-40B4-BE49-F238E27FC236}">
                        <a16:creationId xmlns:a16="http://schemas.microsoft.com/office/drawing/2014/main" id="{4C9FE1E1-6F58-49EA-8B0B-FE2BB629F10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4" y="3561"/>
                    <a:ext cx="107" cy="7"/>
                  </a:xfrm>
                  <a:custGeom>
                    <a:avLst/>
                    <a:gdLst>
                      <a:gd name="T0" fmla="*/ 0 w 107"/>
                      <a:gd name="T1" fmla="*/ 0 h 7"/>
                      <a:gd name="T2" fmla="*/ 104 w 107"/>
                      <a:gd name="T3" fmla="*/ 0 h 7"/>
                      <a:gd name="T4" fmla="*/ 107 w 107"/>
                      <a:gd name="T5" fmla="*/ 7 h 7"/>
                      <a:gd name="T6" fmla="*/ 5 w 107"/>
                      <a:gd name="T7" fmla="*/ 7 h 7"/>
                      <a:gd name="T8" fmla="*/ 0 w 107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7"/>
                      <a:gd name="T17" fmla="*/ 107 w 107"/>
                      <a:gd name="T18" fmla="*/ 7 h 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7">
                        <a:moveTo>
                          <a:pt x="0" y="0"/>
                        </a:moveTo>
                        <a:lnTo>
                          <a:pt x="104" y="0"/>
                        </a:lnTo>
                        <a:lnTo>
                          <a:pt x="107" y="7"/>
                        </a:lnTo>
                        <a:lnTo>
                          <a:pt x="5" y="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008" name="Freeform 1574">
                    <a:extLst>
                      <a:ext uri="{FF2B5EF4-FFF2-40B4-BE49-F238E27FC236}">
                        <a16:creationId xmlns:a16="http://schemas.microsoft.com/office/drawing/2014/main" id="{445D9F7C-084D-4F3B-988D-463D9DFD4BE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91" y="3576"/>
                    <a:ext cx="107" cy="2"/>
                  </a:xfrm>
                  <a:custGeom>
                    <a:avLst/>
                    <a:gdLst>
                      <a:gd name="T0" fmla="*/ 0 w 107"/>
                      <a:gd name="T1" fmla="*/ 0 h 2"/>
                      <a:gd name="T2" fmla="*/ 105 w 107"/>
                      <a:gd name="T3" fmla="*/ 0 h 2"/>
                      <a:gd name="T4" fmla="*/ 107 w 107"/>
                      <a:gd name="T5" fmla="*/ 2 h 2"/>
                      <a:gd name="T6" fmla="*/ 3 w 107"/>
                      <a:gd name="T7" fmla="*/ 2 h 2"/>
                      <a:gd name="T8" fmla="*/ 0 w 107"/>
                      <a:gd name="T9" fmla="*/ 0 h 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2"/>
                      <a:gd name="T17" fmla="*/ 107 w 107"/>
                      <a:gd name="T18" fmla="*/ 2 h 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2">
                        <a:moveTo>
                          <a:pt x="0" y="0"/>
                        </a:moveTo>
                        <a:lnTo>
                          <a:pt x="105" y="0"/>
                        </a:lnTo>
                        <a:lnTo>
                          <a:pt x="107" y="2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009" name="Freeform 1575">
                    <a:extLst>
                      <a:ext uri="{FF2B5EF4-FFF2-40B4-BE49-F238E27FC236}">
                        <a16:creationId xmlns:a16="http://schemas.microsoft.com/office/drawing/2014/main" id="{1F519CEA-C27D-4D09-928C-7B10F01D5B0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8" y="3773"/>
                    <a:ext cx="110" cy="8"/>
                  </a:xfrm>
                  <a:custGeom>
                    <a:avLst/>
                    <a:gdLst>
                      <a:gd name="T0" fmla="*/ 110 w 110"/>
                      <a:gd name="T1" fmla="*/ 8 h 8"/>
                      <a:gd name="T2" fmla="*/ 5 w 110"/>
                      <a:gd name="T3" fmla="*/ 8 h 8"/>
                      <a:gd name="T4" fmla="*/ 0 w 110"/>
                      <a:gd name="T5" fmla="*/ 0 h 8"/>
                      <a:gd name="T6" fmla="*/ 105 w 110"/>
                      <a:gd name="T7" fmla="*/ 0 h 8"/>
                      <a:gd name="T8" fmla="*/ 110 w 110"/>
                      <a:gd name="T9" fmla="*/ 8 h 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0"/>
                      <a:gd name="T16" fmla="*/ 0 h 8"/>
                      <a:gd name="T17" fmla="*/ 110 w 110"/>
                      <a:gd name="T18" fmla="*/ 8 h 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0" h="8">
                        <a:moveTo>
                          <a:pt x="110" y="8"/>
                        </a:moveTo>
                        <a:lnTo>
                          <a:pt x="5" y="8"/>
                        </a:lnTo>
                        <a:lnTo>
                          <a:pt x="0" y="0"/>
                        </a:lnTo>
                        <a:lnTo>
                          <a:pt x="105" y="0"/>
                        </a:lnTo>
                        <a:lnTo>
                          <a:pt x="110" y="8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010" name="Freeform 1576">
                    <a:extLst>
                      <a:ext uri="{FF2B5EF4-FFF2-40B4-BE49-F238E27FC236}">
                        <a16:creationId xmlns:a16="http://schemas.microsoft.com/office/drawing/2014/main" id="{AEA44DFD-C10E-4766-A28A-2A708EEE830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6" y="3763"/>
                    <a:ext cx="105" cy="3"/>
                  </a:xfrm>
                  <a:custGeom>
                    <a:avLst/>
                    <a:gdLst>
                      <a:gd name="T0" fmla="*/ 105 w 105"/>
                      <a:gd name="T1" fmla="*/ 3 h 3"/>
                      <a:gd name="T2" fmla="*/ 2 w 105"/>
                      <a:gd name="T3" fmla="*/ 3 h 3"/>
                      <a:gd name="T4" fmla="*/ 0 w 105"/>
                      <a:gd name="T5" fmla="*/ 0 h 3"/>
                      <a:gd name="T6" fmla="*/ 102 w 105"/>
                      <a:gd name="T7" fmla="*/ 0 h 3"/>
                      <a:gd name="T8" fmla="*/ 105 w 105"/>
                      <a:gd name="T9" fmla="*/ 3 h 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5"/>
                      <a:gd name="T16" fmla="*/ 0 h 3"/>
                      <a:gd name="T17" fmla="*/ 105 w 105"/>
                      <a:gd name="T18" fmla="*/ 3 h 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5" h="3">
                        <a:moveTo>
                          <a:pt x="105" y="3"/>
                        </a:moveTo>
                        <a:lnTo>
                          <a:pt x="2" y="3"/>
                        </a:lnTo>
                        <a:lnTo>
                          <a:pt x="0" y="0"/>
                        </a:lnTo>
                        <a:lnTo>
                          <a:pt x="102" y="0"/>
                        </a:lnTo>
                        <a:lnTo>
                          <a:pt x="105" y="3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</p:grpSp>
          <p:grpSp>
            <p:nvGrpSpPr>
              <p:cNvPr id="901" name="Group 1577">
                <a:extLst>
                  <a:ext uri="{FF2B5EF4-FFF2-40B4-BE49-F238E27FC236}">
                    <a16:creationId xmlns:a16="http://schemas.microsoft.com/office/drawing/2014/main" id="{E6A050FE-9D4C-4CA1-BAA7-B8B085437AF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80" y="1706"/>
                <a:ext cx="268" cy="409"/>
                <a:chOff x="2880" y="1207"/>
                <a:chExt cx="268" cy="409"/>
              </a:xfrm>
            </p:grpSpPr>
            <p:grpSp>
              <p:nvGrpSpPr>
                <p:cNvPr id="902" name="Group 1578">
                  <a:extLst>
                    <a:ext uri="{FF2B5EF4-FFF2-40B4-BE49-F238E27FC236}">
                      <a16:creationId xmlns:a16="http://schemas.microsoft.com/office/drawing/2014/main" id="{8C7DC2F7-61DC-470B-90AE-F656C503DDB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880" y="1207"/>
                  <a:ext cx="126" cy="317"/>
                  <a:chOff x="1655" y="1234"/>
                  <a:chExt cx="126" cy="317"/>
                </a:xfrm>
              </p:grpSpPr>
              <p:grpSp>
                <p:nvGrpSpPr>
                  <p:cNvPr id="971" name="Group 1579">
                    <a:extLst>
                      <a:ext uri="{FF2B5EF4-FFF2-40B4-BE49-F238E27FC236}">
                        <a16:creationId xmlns:a16="http://schemas.microsoft.com/office/drawing/2014/main" id="{82BDE8BD-C3E4-4C81-B604-56C606F02A40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 bwMode="auto">
                  <a:xfrm rot="-4350386">
                    <a:off x="1685" y="1327"/>
                    <a:ext cx="90" cy="56"/>
                    <a:chOff x="480" y="3413"/>
                    <a:chExt cx="673" cy="560"/>
                  </a:xfrm>
                </p:grpSpPr>
                <p:sp>
                  <p:nvSpPr>
                    <p:cNvPr id="995" name="Freeform 1580">
                      <a:extLst>
                        <a:ext uri="{FF2B5EF4-FFF2-40B4-BE49-F238E27FC236}">
                          <a16:creationId xmlns:a16="http://schemas.microsoft.com/office/drawing/2014/main" id="{A42B4EC4-1A07-41AD-8427-B88B7A8AC3A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80" y="3413"/>
                      <a:ext cx="673" cy="560"/>
                    </a:xfrm>
                    <a:custGeom>
                      <a:avLst/>
                      <a:gdLst>
                        <a:gd name="T0" fmla="*/ 269 w 269"/>
                        <a:gd name="T1" fmla="*/ 0 h 224"/>
                        <a:gd name="T2" fmla="*/ 45 w 269"/>
                        <a:gd name="T3" fmla="*/ 224 h 224"/>
                        <a:gd name="T4" fmla="*/ 0 w 269"/>
                        <a:gd name="T5" fmla="*/ 224 h 224"/>
                        <a:gd name="T6" fmla="*/ 224 w 269"/>
                        <a:gd name="T7" fmla="*/ 0 h 224"/>
                        <a:gd name="T8" fmla="*/ 269 w 269"/>
                        <a:gd name="T9" fmla="*/ 0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0"/>
                          </a:moveTo>
                          <a:cubicBezTo>
                            <a:pt x="141" y="0"/>
                            <a:pt x="175" y="224"/>
                            <a:pt x="45" y="224"/>
                          </a:cubicBezTo>
                          <a:cubicBezTo>
                            <a:pt x="0" y="224"/>
                            <a:pt x="0" y="224"/>
                            <a:pt x="0" y="224"/>
                          </a:cubicBezTo>
                          <a:cubicBezTo>
                            <a:pt x="130" y="224"/>
                            <a:pt x="96" y="0"/>
                            <a:pt x="224" y="0"/>
                          </a:cubicBezTo>
                          <a:lnTo>
                            <a:pt x="269" y="0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996" name="Freeform 1581">
                      <a:extLst>
                        <a:ext uri="{FF2B5EF4-FFF2-40B4-BE49-F238E27FC236}">
                          <a16:creationId xmlns:a16="http://schemas.microsoft.com/office/drawing/2014/main" id="{F364FA5A-162E-411A-ADF5-A36268B3C90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80" y="3413"/>
                      <a:ext cx="673" cy="560"/>
                    </a:xfrm>
                    <a:custGeom>
                      <a:avLst/>
                      <a:gdLst>
                        <a:gd name="T0" fmla="*/ 269 w 269"/>
                        <a:gd name="T1" fmla="*/ 0 h 224"/>
                        <a:gd name="T2" fmla="*/ 45 w 269"/>
                        <a:gd name="T3" fmla="*/ 224 h 224"/>
                        <a:gd name="T4" fmla="*/ 0 w 269"/>
                        <a:gd name="T5" fmla="*/ 224 h 224"/>
                        <a:gd name="T6" fmla="*/ 224 w 269"/>
                        <a:gd name="T7" fmla="*/ 0 h 224"/>
                        <a:gd name="T8" fmla="*/ 269 w 269"/>
                        <a:gd name="T9" fmla="*/ 0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0"/>
                          </a:moveTo>
                          <a:cubicBezTo>
                            <a:pt x="141" y="0"/>
                            <a:pt x="175" y="224"/>
                            <a:pt x="45" y="224"/>
                          </a:cubicBezTo>
                          <a:cubicBezTo>
                            <a:pt x="0" y="224"/>
                            <a:pt x="0" y="224"/>
                            <a:pt x="0" y="224"/>
                          </a:cubicBezTo>
                          <a:cubicBezTo>
                            <a:pt x="130" y="224"/>
                            <a:pt x="96" y="0"/>
                            <a:pt x="224" y="0"/>
                          </a:cubicBezTo>
                          <a:lnTo>
                            <a:pt x="269" y="0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7938" cap="flat">
                      <a:solidFill>
                        <a:srgbClr val="0066FF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</p:grpSp>
              <p:grpSp>
                <p:nvGrpSpPr>
                  <p:cNvPr id="972" name="Group 1582">
                    <a:extLst>
                      <a:ext uri="{FF2B5EF4-FFF2-40B4-BE49-F238E27FC236}">
                        <a16:creationId xmlns:a16="http://schemas.microsoft.com/office/drawing/2014/main" id="{E1CEF92A-AC46-44C9-A2B4-A64F20D48880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 bwMode="auto">
                  <a:xfrm rot="-4350386">
                    <a:off x="1708" y="1252"/>
                    <a:ext cx="91" cy="55"/>
                    <a:chOff x="1054" y="3406"/>
                    <a:chExt cx="677" cy="565"/>
                  </a:xfrm>
                </p:grpSpPr>
                <p:sp>
                  <p:nvSpPr>
                    <p:cNvPr id="986" name="Freeform 1583">
                      <a:extLst>
                        <a:ext uri="{FF2B5EF4-FFF2-40B4-BE49-F238E27FC236}">
                          <a16:creationId xmlns:a16="http://schemas.microsoft.com/office/drawing/2014/main" id="{EFDF3857-6B61-4FAA-87E7-82B827024CF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6" y="3408"/>
                      <a:ext cx="672" cy="561"/>
                    </a:xfrm>
                    <a:custGeom>
                      <a:avLst/>
                      <a:gdLst>
                        <a:gd name="T0" fmla="*/ 269 w 269"/>
                        <a:gd name="T1" fmla="*/ 224 h 224"/>
                        <a:gd name="T2" fmla="*/ 45 w 269"/>
                        <a:gd name="T3" fmla="*/ 0 h 224"/>
                        <a:gd name="T4" fmla="*/ 0 w 269"/>
                        <a:gd name="T5" fmla="*/ 0 h 224"/>
                        <a:gd name="T6" fmla="*/ 225 w 269"/>
                        <a:gd name="T7" fmla="*/ 224 h 224"/>
                        <a:gd name="T8" fmla="*/ 269 w 269"/>
                        <a:gd name="T9" fmla="*/ 224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224"/>
                          </a:moveTo>
                          <a:cubicBezTo>
                            <a:pt x="141" y="224"/>
                            <a:pt x="175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30" y="0"/>
                            <a:pt x="96" y="224"/>
                            <a:pt x="225" y="224"/>
                          </a:cubicBezTo>
                          <a:lnTo>
                            <a:pt x="269" y="224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987" name="Freeform 1584">
                      <a:extLst>
                        <a:ext uri="{FF2B5EF4-FFF2-40B4-BE49-F238E27FC236}">
                          <a16:creationId xmlns:a16="http://schemas.microsoft.com/office/drawing/2014/main" id="{8D628489-10F9-49B0-91BD-0CF5F4025AA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9" y="3408"/>
                      <a:ext cx="329" cy="148"/>
                    </a:xfrm>
                    <a:custGeom>
                      <a:avLst/>
                      <a:gdLst>
                        <a:gd name="T0" fmla="*/ 44 w 132"/>
                        <a:gd name="T1" fmla="*/ 0 h 59"/>
                        <a:gd name="T2" fmla="*/ 0 w 132"/>
                        <a:gd name="T3" fmla="*/ 0 h 59"/>
                        <a:gd name="T4" fmla="*/ 88 w 132"/>
                        <a:gd name="T5" fmla="*/ 59 h 59"/>
                        <a:gd name="T6" fmla="*/ 132 w 132"/>
                        <a:gd name="T7" fmla="*/ 59 h 59"/>
                        <a:gd name="T8" fmla="*/ 44 w 132"/>
                        <a:gd name="T9" fmla="*/ 0 h 59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32"/>
                        <a:gd name="T16" fmla="*/ 0 h 59"/>
                        <a:gd name="T17" fmla="*/ 132 w 132"/>
                        <a:gd name="T18" fmla="*/ 59 h 59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32" h="59">
                          <a:moveTo>
                            <a:pt x="44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43" y="0"/>
                            <a:pt x="69" y="25"/>
                            <a:pt x="88" y="59"/>
                          </a:cubicBezTo>
                          <a:cubicBezTo>
                            <a:pt x="132" y="59"/>
                            <a:pt x="132" y="59"/>
                            <a:pt x="132" y="59"/>
                          </a:cubicBezTo>
                          <a:cubicBezTo>
                            <a:pt x="113" y="25"/>
                            <a:pt x="88" y="0"/>
                            <a:pt x="44" y="0"/>
                          </a:cubicBez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988" name="Freeform 1585">
                      <a:extLst>
                        <a:ext uri="{FF2B5EF4-FFF2-40B4-BE49-F238E27FC236}">
                          <a16:creationId xmlns:a16="http://schemas.microsoft.com/office/drawing/2014/main" id="{9EFADA08-0363-48B3-BF58-C82E08C4FAA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4" y="3406"/>
                      <a:ext cx="332" cy="147"/>
                    </a:xfrm>
                    <a:custGeom>
                      <a:avLst/>
                      <a:gdLst>
                        <a:gd name="T0" fmla="*/ 47 w 133"/>
                        <a:gd name="T1" fmla="*/ 4 h 59"/>
                        <a:gd name="T2" fmla="*/ 133 w 133"/>
                        <a:gd name="T3" fmla="*/ 59 h 59"/>
                        <a:gd name="T4" fmla="*/ 133 w 133"/>
                        <a:gd name="T5" fmla="*/ 59 h 59"/>
                        <a:gd name="T6" fmla="*/ 45 w 133"/>
                        <a:gd name="T7" fmla="*/ 0 h 59"/>
                        <a:gd name="T8" fmla="*/ 0 w 133"/>
                        <a:gd name="T9" fmla="*/ 0 h 59"/>
                        <a:gd name="T10" fmla="*/ 26 w 133"/>
                        <a:gd name="T11" fmla="*/ 4 h 59"/>
                        <a:gd name="T12" fmla="*/ 47 w 133"/>
                        <a:gd name="T13" fmla="*/ 4 h 59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w 133"/>
                        <a:gd name="T22" fmla="*/ 0 h 59"/>
                        <a:gd name="T23" fmla="*/ 133 w 133"/>
                        <a:gd name="T24" fmla="*/ 59 h 59"/>
                      </a:gdLst>
                      <a:ahLst/>
                      <a:cxnLst>
                        <a:cxn ang="T14">
                          <a:pos x="T0" y="T1"/>
                        </a:cxn>
                        <a:cxn ang="T15">
                          <a:pos x="T2" y="T3"/>
                        </a:cxn>
                        <a:cxn ang="T16">
                          <a:pos x="T4" y="T5"/>
                        </a:cxn>
                        <a:cxn ang="T17">
                          <a:pos x="T6" y="T7"/>
                        </a:cxn>
                        <a:cxn ang="T18">
                          <a:pos x="T8" y="T9"/>
                        </a:cxn>
                        <a:cxn ang="T19">
                          <a:pos x="T10" y="T11"/>
                        </a:cxn>
                        <a:cxn ang="T20">
                          <a:pos x="T12" y="T13"/>
                        </a:cxn>
                      </a:cxnLst>
                      <a:rect l="T21" t="T22" r="T23" b="T24"/>
                      <a:pathLst>
                        <a:path w="133" h="59">
                          <a:moveTo>
                            <a:pt x="47" y="4"/>
                          </a:moveTo>
                          <a:cubicBezTo>
                            <a:pt x="89" y="4"/>
                            <a:pt x="114" y="28"/>
                            <a:pt x="133" y="59"/>
                          </a:cubicBezTo>
                          <a:cubicBezTo>
                            <a:pt x="133" y="59"/>
                            <a:pt x="133" y="59"/>
                            <a:pt x="133" y="59"/>
                          </a:cubicBezTo>
                          <a:cubicBezTo>
                            <a:pt x="114" y="26"/>
                            <a:pt x="89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0" y="0"/>
                            <a:pt x="18" y="2"/>
                            <a:pt x="26" y="4"/>
                          </a:cubicBezTo>
                          <a:lnTo>
                            <a:pt x="47" y="4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989" name="Freeform 1586">
                      <a:extLst>
                        <a:ext uri="{FF2B5EF4-FFF2-40B4-BE49-F238E27FC236}">
                          <a16:creationId xmlns:a16="http://schemas.microsoft.com/office/drawing/2014/main" id="{660FAFE9-92D2-4BE8-A94D-5DB05DFE383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83" y="3783"/>
                      <a:ext cx="348" cy="188"/>
                    </a:xfrm>
                    <a:custGeom>
                      <a:avLst/>
                      <a:gdLst>
                        <a:gd name="T0" fmla="*/ 45 w 139"/>
                        <a:gd name="T1" fmla="*/ 0 h 75"/>
                        <a:gd name="T2" fmla="*/ 0 w 139"/>
                        <a:gd name="T3" fmla="*/ 0 h 75"/>
                        <a:gd name="T4" fmla="*/ 95 w 139"/>
                        <a:gd name="T5" fmla="*/ 75 h 75"/>
                        <a:gd name="T6" fmla="*/ 139 w 139"/>
                        <a:gd name="T7" fmla="*/ 75 h 75"/>
                        <a:gd name="T8" fmla="*/ 45 w 139"/>
                        <a:gd name="T9" fmla="*/ 0 h 75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39"/>
                        <a:gd name="T16" fmla="*/ 0 h 75"/>
                        <a:gd name="T17" fmla="*/ 139 w 139"/>
                        <a:gd name="T18" fmla="*/ 75 h 75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39" h="75">
                          <a:moveTo>
                            <a:pt x="45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20" y="42"/>
                            <a:pt x="45" y="75"/>
                            <a:pt x="95" y="75"/>
                          </a:cubicBezTo>
                          <a:cubicBezTo>
                            <a:pt x="139" y="75"/>
                            <a:pt x="139" y="75"/>
                            <a:pt x="139" y="75"/>
                          </a:cubicBezTo>
                          <a:cubicBezTo>
                            <a:pt x="90" y="75"/>
                            <a:pt x="65" y="42"/>
                            <a:pt x="45" y="0"/>
                          </a:cubicBez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990" name="Freeform 1587">
                      <a:extLst>
                        <a:ext uri="{FF2B5EF4-FFF2-40B4-BE49-F238E27FC236}">
                          <a16:creationId xmlns:a16="http://schemas.microsoft.com/office/drawing/2014/main" id="{2B5A2201-FE22-4B43-97AC-BDFB8F07282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6" y="3408"/>
                      <a:ext cx="672" cy="561"/>
                    </a:xfrm>
                    <a:custGeom>
                      <a:avLst/>
                      <a:gdLst>
                        <a:gd name="T0" fmla="*/ 269 w 269"/>
                        <a:gd name="T1" fmla="*/ 224 h 224"/>
                        <a:gd name="T2" fmla="*/ 45 w 269"/>
                        <a:gd name="T3" fmla="*/ 0 h 224"/>
                        <a:gd name="T4" fmla="*/ 0 w 269"/>
                        <a:gd name="T5" fmla="*/ 0 h 224"/>
                        <a:gd name="T6" fmla="*/ 225 w 269"/>
                        <a:gd name="T7" fmla="*/ 224 h 224"/>
                        <a:gd name="T8" fmla="*/ 269 w 269"/>
                        <a:gd name="T9" fmla="*/ 224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224"/>
                          </a:moveTo>
                          <a:cubicBezTo>
                            <a:pt x="141" y="224"/>
                            <a:pt x="175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30" y="0"/>
                            <a:pt x="96" y="224"/>
                            <a:pt x="225" y="224"/>
                          </a:cubicBezTo>
                          <a:lnTo>
                            <a:pt x="269" y="224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7938" cap="flat">
                      <a:solidFill>
                        <a:srgbClr val="0066FF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991" name="Freeform 1588">
                      <a:extLst>
                        <a:ext uri="{FF2B5EF4-FFF2-40B4-BE49-F238E27FC236}">
                          <a16:creationId xmlns:a16="http://schemas.microsoft.com/office/drawing/2014/main" id="{7ECF78D9-F138-4F95-9887-D49E4FD02EB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4" y="3561"/>
                      <a:ext cx="107" cy="7"/>
                    </a:xfrm>
                    <a:custGeom>
                      <a:avLst/>
                      <a:gdLst>
                        <a:gd name="T0" fmla="*/ 0 w 107"/>
                        <a:gd name="T1" fmla="*/ 0 h 7"/>
                        <a:gd name="T2" fmla="*/ 104 w 107"/>
                        <a:gd name="T3" fmla="*/ 0 h 7"/>
                        <a:gd name="T4" fmla="*/ 107 w 107"/>
                        <a:gd name="T5" fmla="*/ 7 h 7"/>
                        <a:gd name="T6" fmla="*/ 5 w 107"/>
                        <a:gd name="T7" fmla="*/ 7 h 7"/>
                        <a:gd name="T8" fmla="*/ 0 w 107"/>
                        <a:gd name="T9" fmla="*/ 0 h 7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7"/>
                        <a:gd name="T16" fmla="*/ 0 h 7"/>
                        <a:gd name="T17" fmla="*/ 107 w 107"/>
                        <a:gd name="T18" fmla="*/ 7 h 7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7" h="7">
                          <a:moveTo>
                            <a:pt x="0" y="0"/>
                          </a:moveTo>
                          <a:lnTo>
                            <a:pt x="104" y="0"/>
                          </a:lnTo>
                          <a:lnTo>
                            <a:pt x="107" y="7"/>
                          </a:lnTo>
                          <a:lnTo>
                            <a:pt x="5" y="7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992" name="Freeform 1589">
                      <a:extLst>
                        <a:ext uri="{FF2B5EF4-FFF2-40B4-BE49-F238E27FC236}">
                          <a16:creationId xmlns:a16="http://schemas.microsoft.com/office/drawing/2014/main" id="{62937AF9-9D87-4F81-AFD7-CFF1EC29A54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91" y="3576"/>
                      <a:ext cx="107" cy="2"/>
                    </a:xfrm>
                    <a:custGeom>
                      <a:avLst/>
                      <a:gdLst>
                        <a:gd name="T0" fmla="*/ 0 w 107"/>
                        <a:gd name="T1" fmla="*/ 0 h 2"/>
                        <a:gd name="T2" fmla="*/ 105 w 107"/>
                        <a:gd name="T3" fmla="*/ 0 h 2"/>
                        <a:gd name="T4" fmla="*/ 107 w 107"/>
                        <a:gd name="T5" fmla="*/ 2 h 2"/>
                        <a:gd name="T6" fmla="*/ 3 w 107"/>
                        <a:gd name="T7" fmla="*/ 2 h 2"/>
                        <a:gd name="T8" fmla="*/ 0 w 107"/>
                        <a:gd name="T9" fmla="*/ 0 h 2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7"/>
                        <a:gd name="T16" fmla="*/ 0 h 2"/>
                        <a:gd name="T17" fmla="*/ 107 w 107"/>
                        <a:gd name="T18" fmla="*/ 2 h 2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7" h="2">
                          <a:moveTo>
                            <a:pt x="0" y="0"/>
                          </a:moveTo>
                          <a:lnTo>
                            <a:pt x="105" y="0"/>
                          </a:lnTo>
                          <a:lnTo>
                            <a:pt x="107" y="2"/>
                          </a:lnTo>
                          <a:lnTo>
                            <a:pt x="3" y="2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993" name="Freeform 1590">
                      <a:extLst>
                        <a:ext uri="{FF2B5EF4-FFF2-40B4-BE49-F238E27FC236}">
                          <a16:creationId xmlns:a16="http://schemas.microsoft.com/office/drawing/2014/main" id="{99C55CC6-2B22-4B51-B005-5CD8AA0B392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8" y="3773"/>
                      <a:ext cx="110" cy="8"/>
                    </a:xfrm>
                    <a:custGeom>
                      <a:avLst/>
                      <a:gdLst>
                        <a:gd name="T0" fmla="*/ 110 w 110"/>
                        <a:gd name="T1" fmla="*/ 8 h 8"/>
                        <a:gd name="T2" fmla="*/ 5 w 110"/>
                        <a:gd name="T3" fmla="*/ 8 h 8"/>
                        <a:gd name="T4" fmla="*/ 0 w 110"/>
                        <a:gd name="T5" fmla="*/ 0 h 8"/>
                        <a:gd name="T6" fmla="*/ 105 w 110"/>
                        <a:gd name="T7" fmla="*/ 0 h 8"/>
                        <a:gd name="T8" fmla="*/ 110 w 110"/>
                        <a:gd name="T9" fmla="*/ 8 h 8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10"/>
                        <a:gd name="T16" fmla="*/ 0 h 8"/>
                        <a:gd name="T17" fmla="*/ 110 w 110"/>
                        <a:gd name="T18" fmla="*/ 8 h 8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10" h="8">
                          <a:moveTo>
                            <a:pt x="110" y="8"/>
                          </a:moveTo>
                          <a:lnTo>
                            <a:pt x="5" y="8"/>
                          </a:lnTo>
                          <a:lnTo>
                            <a:pt x="0" y="0"/>
                          </a:lnTo>
                          <a:lnTo>
                            <a:pt x="105" y="0"/>
                          </a:lnTo>
                          <a:lnTo>
                            <a:pt x="110" y="8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994" name="Freeform 1591">
                      <a:extLst>
                        <a:ext uri="{FF2B5EF4-FFF2-40B4-BE49-F238E27FC236}">
                          <a16:creationId xmlns:a16="http://schemas.microsoft.com/office/drawing/2014/main" id="{DE27B44E-E731-4227-A708-2305AB7B686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6" y="3763"/>
                      <a:ext cx="105" cy="3"/>
                    </a:xfrm>
                    <a:custGeom>
                      <a:avLst/>
                      <a:gdLst>
                        <a:gd name="T0" fmla="*/ 105 w 105"/>
                        <a:gd name="T1" fmla="*/ 3 h 3"/>
                        <a:gd name="T2" fmla="*/ 2 w 105"/>
                        <a:gd name="T3" fmla="*/ 3 h 3"/>
                        <a:gd name="T4" fmla="*/ 0 w 105"/>
                        <a:gd name="T5" fmla="*/ 0 h 3"/>
                        <a:gd name="T6" fmla="*/ 102 w 105"/>
                        <a:gd name="T7" fmla="*/ 0 h 3"/>
                        <a:gd name="T8" fmla="*/ 105 w 105"/>
                        <a:gd name="T9" fmla="*/ 3 h 3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5"/>
                        <a:gd name="T16" fmla="*/ 0 h 3"/>
                        <a:gd name="T17" fmla="*/ 105 w 105"/>
                        <a:gd name="T18" fmla="*/ 3 h 3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5" h="3">
                          <a:moveTo>
                            <a:pt x="105" y="3"/>
                          </a:moveTo>
                          <a:lnTo>
                            <a:pt x="2" y="3"/>
                          </a:lnTo>
                          <a:lnTo>
                            <a:pt x="0" y="0"/>
                          </a:lnTo>
                          <a:lnTo>
                            <a:pt x="102" y="0"/>
                          </a:lnTo>
                          <a:lnTo>
                            <a:pt x="105" y="3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</p:grpSp>
              <p:grpSp>
                <p:nvGrpSpPr>
                  <p:cNvPr id="973" name="Group 1592">
                    <a:extLst>
                      <a:ext uri="{FF2B5EF4-FFF2-40B4-BE49-F238E27FC236}">
                        <a16:creationId xmlns:a16="http://schemas.microsoft.com/office/drawing/2014/main" id="{20A8A126-AE29-4E0C-AA39-2E8BF55E40F5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 bwMode="auto">
                  <a:xfrm rot="-4350386">
                    <a:off x="1662" y="1397"/>
                    <a:ext cx="92" cy="56"/>
                    <a:chOff x="1054" y="3406"/>
                    <a:chExt cx="677" cy="565"/>
                  </a:xfrm>
                </p:grpSpPr>
                <p:sp>
                  <p:nvSpPr>
                    <p:cNvPr id="977" name="Freeform 1593">
                      <a:extLst>
                        <a:ext uri="{FF2B5EF4-FFF2-40B4-BE49-F238E27FC236}">
                          <a16:creationId xmlns:a16="http://schemas.microsoft.com/office/drawing/2014/main" id="{652525C5-7457-4ABA-BA92-C43489C4B96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6" y="3408"/>
                      <a:ext cx="672" cy="561"/>
                    </a:xfrm>
                    <a:custGeom>
                      <a:avLst/>
                      <a:gdLst>
                        <a:gd name="T0" fmla="*/ 269 w 269"/>
                        <a:gd name="T1" fmla="*/ 224 h 224"/>
                        <a:gd name="T2" fmla="*/ 45 w 269"/>
                        <a:gd name="T3" fmla="*/ 0 h 224"/>
                        <a:gd name="T4" fmla="*/ 0 w 269"/>
                        <a:gd name="T5" fmla="*/ 0 h 224"/>
                        <a:gd name="T6" fmla="*/ 225 w 269"/>
                        <a:gd name="T7" fmla="*/ 224 h 224"/>
                        <a:gd name="T8" fmla="*/ 269 w 269"/>
                        <a:gd name="T9" fmla="*/ 224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224"/>
                          </a:moveTo>
                          <a:cubicBezTo>
                            <a:pt x="141" y="224"/>
                            <a:pt x="175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30" y="0"/>
                            <a:pt x="96" y="224"/>
                            <a:pt x="225" y="224"/>
                          </a:cubicBezTo>
                          <a:lnTo>
                            <a:pt x="269" y="224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978" name="Freeform 1594">
                      <a:extLst>
                        <a:ext uri="{FF2B5EF4-FFF2-40B4-BE49-F238E27FC236}">
                          <a16:creationId xmlns:a16="http://schemas.microsoft.com/office/drawing/2014/main" id="{52CECE43-A693-4D26-80A8-41889070732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9" y="3408"/>
                      <a:ext cx="329" cy="148"/>
                    </a:xfrm>
                    <a:custGeom>
                      <a:avLst/>
                      <a:gdLst>
                        <a:gd name="T0" fmla="*/ 44 w 132"/>
                        <a:gd name="T1" fmla="*/ 0 h 59"/>
                        <a:gd name="T2" fmla="*/ 0 w 132"/>
                        <a:gd name="T3" fmla="*/ 0 h 59"/>
                        <a:gd name="T4" fmla="*/ 88 w 132"/>
                        <a:gd name="T5" fmla="*/ 59 h 59"/>
                        <a:gd name="T6" fmla="*/ 132 w 132"/>
                        <a:gd name="T7" fmla="*/ 59 h 59"/>
                        <a:gd name="T8" fmla="*/ 44 w 132"/>
                        <a:gd name="T9" fmla="*/ 0 h 59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32"/>
                        <a:gd name="T16" fmla="*/ 0 h 59"/>
                        <a:gd name="T17" fmla="*/ 132 w 132"/>
                        <a:gd name="T18" fmla="*/ 59 h 59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32" h="59">
                          <a:moveTo>
                            <a:pt x="44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43" y="0"/>
                            <a:pt x="69" y="25"/>
                            <a:pt x="88" y="59"/>
                          </a:cubicBezTo>
                          <a:cubicBezTo>
                            <a:pt x="132" y="59"/>
                            <a:pt x="132" y="59"/>
                            <a:pt x="132" y="59"/>
                          </a:cubicBezTo>
                          <a:cubicBezTo>
                            <a:pt x="113" y="25"/>
                            <a:pt x="88" y="0"/>
                            <a:pt x="44" y="0"/>
                          </a:cubicBez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979" name="Freeform 1595">
                      <a:extLst>
                        <a:ext uri="{FF2B5EF4-FFF2-40B4-BE49-F238E27FC236}">
                          <a16:creationId xmlns:a16="http://schemas.microsoft.com/office/drawing/2014/main" id="{C992D906-6FDF-4321-95EE-D1CBE41CFA8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4" y="3406"/>
                      <a:ext cx="332" cy="147"/>
                    </a:xfrm>
                    <a:custGeom>
                      <a:avLst/>
                      <a:gdLst>
                        <a:gd name="T0" fmla="*/ 47 w 133"/>
                        <a:gd name="T1" fmla="*/ 4 h 59"/>
                        <a:gd name="T2" fmla="*/ 133 w 133"/>
                        <a:gd name="T3" fmla="*/ 59 h 59"/>
                        <a:gd name="T4" fmla="*/ 133 w 133"/>
                        <a:gd name="T5" fmla="*/ 59 h 59"/>
                        <a:gd name="T6" fmla="*/ 45 w 133"/>
                        <a:gd name="T7" fmla="*/ 0 h 59"/>
                        <a:gd name="T8" fmla="*/ 0 w 133"/>
                        <a:gd name="T9" fmla="*/ 0 h 59"/>
                        <a:gd name="T10" fmla="*/ 26 w 133"/>
                        <a:gd name="T11" fmla="*/ 4 h 59"/>
                        <a:gd name="T12" fmla="*/ 47 w 133"/>
                        <a:gd name="T13" fmla="*/ 4 h 59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w 133"/>
                        <a:gd name="T22" fmla="*/ 0 h 59"/>
                        <a:gd name="T23" fmla="*/ 133 w 133"/>
                        <a:gd name="T24" fmla="*/ 59 h 59"/>
                      </a:gdLst>
                      <a:ahLst/>
                      <a:cxnLst>
                        <a:cxn ang="T14">
                          <a:pos x="T0" y="T1"/>
                        </a:cxn>
                        <a:cxn ang="T15">
                          <a:pos x="T2" y="T3"/>
                        </a:cxn>
                        <a:cxn ang="T16">
                          <a:pos x="T4" y="T5"/>
                        </a:cxn>
                        <a:cxn ang="T17">
                          <a:pos x="T6" y="T7"/>
                        </a:cxn>
                        <a:cxn ang="T18">
                          <a:pos x="T8" y="T9"/>
                        </a:cxn>
                        <a:cxn ang="T19">
                          <a:pos x="T10" y="T11"/>
                        </a:cxn>
                        <a:cxn ang="T20">
                          <a:pos x="T12" y="T13"/>
                        </a:cxn>
                      </a:cxnLst>
                      <a:rect l="T21" t="T22" r="T23" b="T24"/>
                      <a:pathLst>
                        <a:path w="133" h="59">
                          <a:moveTo>
                            <a:pt x="47" y="4"/>
                          </a:moveTo>
                          <a:cubicBezTo>
                            <a:pt x="89" y="4"/>
                            <a:pt x="114" y="28"/>
                            <a:pt x="133" y="59"/>
                          </a:cubicBezTo>
                          <a:cubicBezTo>
                            <a:pt x="133" y="59"/>
                            <a:pt x="133" y="59"/>
                            <a:pt x="133" y="59"/>
                          </a:cubicBezTo>
                          <a:cubicBezTo>
                            <a:pt x="114" y="26"/>
                            <a:pt x="89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0" y="0"/>
                            <a:pt x="18" y="2"/>
                            <a:pt x="26" y="4"/>
                          </a:cubicBezTo>
                          <a:lnTo>
                            <a:pt x="47" y="4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980" name="Freeform 1596">
                      <a:extLst>
                        <a:ext uri="{FF2B5EF4-FFF2-40B4-BE49-F238E27FC236}">
                          <a16:creationId xmlns:a16="http://schemas.microsoft.com/office/drawing/2014/main" id="{D702B639-B3A2-4334-A062-7163FD6B75D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83" y="3783"/>
                      <a:ext cx="348" cy="188"/>
                    </a:xfrm>
                    <a:custGeom>
                      <a:avLst/>
                      <a:gdLst>
                        <a:gd name="T0" fmla="*/ 45 w 139"/>
                        <a:gd name="T1" fmla="*/ 0 h 75"/>
                        <a:gd name="T2" fmla="*/ 0 w 139"/>
                        <a:gd name="T3" fmla="*/ 0 h 75"/>
                        <a:gd name="T4" fmla="*/ 95 w 139"/>
                        <a:gd name="T5" fmla="*/ 75 h 75"/>
                        <a:gd name="T6" fmla="*/ 139 w 139"/>
                        <a:gd name="T7" fmla="*/ 75 h 75"/>
                        <a:gd name="T8" fmla="*/ 45 w 139"/>
                        <a:gd name="T9" fmla="*/ 0 h 75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39"/>
                        <a:gd name="T16" fmla="*/ 0 h 75"/>
                        <a:gd name="T17" fmla="*/ 139 w 139"/>
                        <a:gd name="T18" fmla="*/ 75 h 75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39" h="75">
                          <a:moveTo>
                            <a:pt x="45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20" y="42"/>
                            <a:pt x="45" y="75"/>
                            <a:pt x="95" y="75"/>
                          </a:cubicBezTo>
                          <a:cubicBezTo>
                            <a:pt x="139" y="75"/>
                            <a:pt x="139" y="75"/>
                            <a:pt x="139" y="75"/>
                          </a:cubicBezTo>
                          <a:cubicBezTo>
                            <a:pt x="90" y="75"/>
                            <a:pt x="65" y="42"/>
                            <a:pt x="45" y="0"/>
                          </a:cubicBez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981" name="Freeform 1597">
                      <a:extLst>
                        <a:ext uri="{FF2B5EF4-FFF2-40B4-BE49-F238E27FC236}">
                          <a16:creationId xmlns:a16="http://schemas.microsoft.com/office/drawing/2014/main" id="{330EF2E9-F488-4641-B228-B597FCDE8B3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6" y="3408"/>
                      <a:ext cx="672" cy="561"/>
                    </a:xfrm>
                    <a:custGeom>
                      <a:avLst/>
                      <a:gdLst>
                        <a:gd name="T0" fmla="*/ 269 w 269"/>
                        <a:gd name="T1" fmla="*/ 224 h 224"/>
                        <a:gd name="T2" fmla="*/ 45 w 269"/>
                        <a:gd name="T3" fmla="*/ 0 h 224"/>
                        <a:gd name="T4" fmla="*/ 0 w 269"/>
                        <a:gd name="T5" fmla="*/ 0 h 224"/>
                        <a:gd name="T6" fmla="*/ 225 w 269"/>
                        <a:gd name="T7" fmla="*/ 224 h 224"/>
                        <a:gd name="T8" fmla="*/ 269 w 269"/>
                        <a:gd name="T9" fmla="*/ 224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224"/>
                          </a:moveTo>
                          <a:cubicBezTo>
                            <a:pt x="141" y="224"/>
                            <a:pt x="175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30" y="0"/>
                            <a:pt x="96" y="224"/>
                            <a:pt x="225" y="224"/>
                          </a:cubicBezTo>
                          <a:lnTo>
                            <a:pt x="269" y="224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7938" cap="flat">
                      <a:solidFill>
                        <a:srgbClr val="0066FF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982" name="Freeform 1598">
                      <a:extLst>
                        <a:ext uri="{FF2B5EF4-FFF2-40B4-BE49-F238E27FC236}">
                          <a16:creationId xmlns:a16="http://schemas.microsoft.com/office/drawing/2014/main" id="{F9FC1E5F-24D9-4051-8546-A7DCB8085F9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4" y="3561"/>
                      <a:ext cx="107" cy="7"/>
                    </a:xfrm>
                    <a:custGeom>
                      <a:avLst/>
                      <a:gdLst>
                        <a:gd name="T0" fmla="*/ 0 w 107"/>
                        <a:gd name="T1" fmla="*/ 0 h 7"/>
                        <a:gd name="T2" fmla="*/ 104 w 107"/>
                        <a:gd name="T3" fmla="*/ 0 h 7"/>
                        <a:gd name="T4" fmla="*/ 107 w 107"/>
                        <a:gd name="T5" fmla="*/ 7 h 7"/>
                        <a:gd name="T6" fmla="*/ 5 w 107"/>
                        <a:gd name="T7" fmla="*/ 7 h 7"/>
                        <a:gd name="T8" fmla="*/ 0 w 107"/>
                        <a:gd name="T9" fmla="*/ 0 h 7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7"/>
                        <a:gd name="T16" fmla="*/ 0 h 7"/>
                        <a:gd name="T17" fmla="*/ 107 w 107"/>
                        <a:gd name="T18" fmla="*/ 7 h 7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7" h="7">
                          <a:moveTo>
                            <a:pt x="0" y="0"/>
                          </a:moveTo>
                          <a:lnTo>
                            <a:pt x="104" y="0"/>
                          </a:lnTo>
                          <a:lnTo>
                            <a:pt x="107" y="7"/>
                          </a:lnTo>
                          <a:lnTo>
                            <a:pt x="5" y="7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983" name="Freeform 1599">
                      <a:extLst>
                        <a:ext uri="{FF2B5EF4-FFF2-40B4-BE49-F238E27FC236}">
                          <a16:creationId xmlns:a16="http://schemas.microsoft.com/office/drawing/2014/main" id="{394ECA2A-E128-4A25-BE87-AA94AF14177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91" y="3576"/>
                      <a:ext cx="107" cy="2"/>
                    </a:xfrm>
                    <a:custGeom>
                      <a:avLst/>
                      <a:gdLst>
                        <a:gd name="T0" fmla="*/ 0 w 107"/>
                        <a:gd name="T1" fmla="*/ 0 h 2"/>
                        <a:gd name="T2" fmla="*/ 105 w 107"/>
                        <a:gd name="T3" fmla="*/ 0 h 2"/>
                        <a:gd name="T4" fmla="*/ 107 w 107"/>
                        <a:gd name="T5" fmla="*/ 2 h 2"/>
                        <a:gd name="T6" fmla="*/ 3 w 107"/>
                        <a:gd name="T7" fmla="*/ 2 h 2"/>
                        <a:gd name="T8" fmla="*/ 0 w 107"/>
                        <a:gd name="T9" fmla="*/ 0 h 2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7"/>
                        <a:gd name="T16" fmla="*/ 0 h 2"/>
                        <a:gd name="T17" fmla="*/ 107 w 107"/>
                        <a:gd name="T18" fmla="*/ 2 h 2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7" h="2">
                          <a:moveTo>
                            <a:pt x="0" y="0"/>
                          </a:moveTo>
                          <a:lnTo>
                            <a:pt x="105" y="0"/>
                          </a:lnTo>
                          <a:lnTo>
                            <a:pt x="107" y="2"/>
                          </a:lnTo>
                          <a:lnTo>
                            <a:pt x="3" y="2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984" name="Freeform 1600">
                      <a:extLst>
                        <a:ext uri="{FF2B5EF4-FFF2-40B4-BE49-F238E27FC236}">
                          <a16:creationId xmlns:a16="http://schemas.microsoft.com/office/drawing/2014/main" id="{9ADEAD91-A1BD-480F-BEDD-EA6EF50B9F4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8" y="3773"/>
                      <a:ext cx="110" cy="8"/>
                    </a:xfrm>
                    <a:custGeom>
                      <a:avLst/>
                      <a:gdLst>
                        <a:gd name="T0" fmla="*/ 110 w 110"/>
                        <a:gd name="T1" fmla="*/ 8 h 8"/>
                        <a:gd name="T2" fmla="*/ 5 w 110"/>
                        <a:gd name="T3" fmla="*/ 8 h 8"/>
                        <a:gd name="T4" fmla="*/ 0 w 110"/>
                        <a:gd name="T5" fmla="*/ 0 h 8"/>
                        <a:gd name="T6" fmla="*/ 105 w 110"/>
                        <a:gd name="T7" fmla="*/ 0 h 8"/>
                        <a:gd name="T8" fmla="*/ 110 w 110"/>
                        <a:gd name="T9" fmla="*/ 8 h 8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10"/>
                        <a:gd name="T16" fmla="*/ 0 h 8"/>
                        <a:gd name="T17" fmla="*/ 110 w 110"/>
                        <a:gd name="T18" fmla="*/ 8 h 8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10" h="8">
                          <a:moveTo>
                            <a:pt x="110" y="8"/>
                          </a:moveTo>
                          <a:lnTo>
                            <a:pt x="5" y="8"/>
                          </a:lnTo>
                          <a:lnTo>
                            <a:pt x="0" y="0"/>
                          </a:lnTo>
                          <a:lnTo>
                            <a:pt x="105" y="0"/>
                          </a:lnTo>
                          <a:lnTo>
                            <a:pt x="110" y="8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985" name="Freeform 1601">
                      <a:extLst>
                        <a:ext uri="{FF2B5EF4-FFF2-40B4-BE49-F238E27FC236}">
                          <a16:creationId xmlns:a16="http://schemas.microsoft.com/office/drawing/2014/main" id="{60C8A96F-2886-451F-BF32-7AB5AE73317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6" y="3763"/>
                      <a:ext cx="105" cy="3"/>
                    </a:xfrm>
                    <a:custGeom>
                      <a:avLst/>
                      <a:gdLst>
                        <a:gd name="T0" fmla="*/ 105 w 105"/>
                        <a:gd name="T1" fmla="*/ 3 h 3"/>
                        <a:gd name="T2" fmla="*/ 2 w 105"/>
                        <a:gd name="T3" fmla="*/ 3 h 3"/>
                        <a:gd name="T4" fmla="*/ 0 w 105"/>
                        <a:gd name="T5" fmla="*/ 0 h 3"/>
                        <a:gd name="T6" fmla="*/ 102 w 105"/>
                        <a:gd name="T7" fmla="*/ 0 h 3"/>
                        <a:gd name="T8" fmla="*/ 105 w 105"/>
                        <a:gd name="T9" fmla="*/ 3 h 3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5"/>
                        <a:gd name="T16" fmla="*/ 0 h 3"/>
                        <a:gd name="T17" fmla="*/ 105 w 105"/>
                        <a:gd name="T18" fmla="*/ 3 h 3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5" h="3">
                          <a:moveTo>
                            <a:pt x="105" y="3"/>
                          </a:moveTo>
                          <a:lnTo>
                            <a:pt x="2" y="3"/>
                          </a:lnTo>
                          <a:lnTo>
                            <a:pt x="0" y="0"/>
                          </a:lnTo>
                          <a:lnTo>
                            <a:pt x="102" y="0"/>
                          </a:lnTo>
                          <a:lnTo>
                            <a:pt x="105" y="3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</p:grpSp>
              <p:grpSp>
                <p:nvGrpSpPr>
                  <p:cNvPr id="974" name="Group 1602">
                    <a:extLst>
                      <a:ext uri="{FF2B5EF4-FFF2-40B4-BE49-F238E27FC236}">
                        <a16:creationId xmlns:a16="http://schemas.microsoft.com/office/drawing/2014/main" id="{EF7E77E2-976E-48DF-8733-B47CED4D1AAA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 bwMode="auto">
                  <a:xfrm rot="-4350386">
                    <a:off x="1638" y="1478"/>
                    <a:ext cx="90" cy="55"/>
                    <a:chOff x="480" y="3413"/>
                    <a:chExt cx="673" cy="560"/>
                  </a:xfrm>
                </p:grpSpPr>
                <p:sp>
                  <p:nvSpPr>
                    <p:cNvPr id="975" name="Freeform 1603">
                      <a:extLst>
                        <a:ext uri="{FF2B5EF4-FFF2-40B4-BE49-F238E27FC236}">
                          <a16:creationId xmlns:a16="http://schemas.microsoft.com/office/drawing/2014/main" id="{6D9E0C6D-5816-4911-8E4D-EB1BBA8C27B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80" y="3413"/>
                      <a:ext cx="673" cy="560"/>
                    </a:xfrm>
                    <a:custGeom>
                      <a:avLst/>
                      <a:gdLst>
                        <a:gd name="T0" fmla="*/ 269 w 269"/>
                        <a:gd name="T1" fmla="*/ 0 h 224"/>
                        <a:gd name="T2" fmla="*/ 45 w 269"/>
                        <a:gd name="T3" fmla="*/ 224 h 224"/>
                        <a:gd name="T4" fmla="*/ 0 w 269"/>
                        <a:gd name="T5" fmla="*/ 224 h 224"/>
                        <a:gd name="T6" fmla="*/ 224 w 269"/>
                        <a:gd name="T7" fmla="*/ 0 h 224"/>
                        <a:gd name="T8" fmla="*/ 269 w 269"/>
                        <a:gd name="T9" fmla="*/ 0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0"/>
                          </a:moveTo>
                          <a:cubicBezTo>
                            <a:pt x="141" y="0"/>
                            <a:pt x="175" y="224"/>
                            <a:pt x="45" y="224"/>
                          </a:cubicBezTo>
                          <a:cubicBezTo>
                            <a:pt x="0" y="224"/>
                            <a:pt x="0" y="224"/>
                            <a:pt x="0" y="224"/>
                          </a:cubicBezTo>
                          <a:cubicBezTo>
                            <a:pt x="130" y="224"/>
                            <a:pt x="96" y="0"/>
                            <a:pt x="224" y="0"/>
                          </a:cubicBezTo>
                          <a:lnTo>
                            <a:pt x="269" y="0"/>
                          </a:lnTo>
                          <a:close/>
                        </a:path>
                      </a:pathLst>
                    </a:custGeom>
                    <a:solidFill>
                      <a:schemeClr val="tx1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976" name="Freeform 1604">
                      <a:extLst>
                        <a:ext uri="{FF2B5EF4-FFF2-40B4-BE49-F238E27FC236}">
                          <a16:creationId xmlns:a16="http://schemas.microsoft.com/office/drawing/2014/main" id="{B76881BA-8728-4822-89C6-CC53F832024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80" y="3413"/>
                      <a:ext cx="673" cy="560"/>
                    </a:xfrm>
                    <a:custGeom>
                      <a:avLst/>
                      <a:gdLst>
                        <a:gd name="T0" fmla="*/ 269 w 269"/>
                        <a:gd name="T1" fmla="*/ 0 h 224"/>
                        <a:gd name="T2" fmla="*/ 45 w 269"/>
                        <a:gd name="T3" fmla="*/ 224 h 224"/>
                        <a:gd name="T4" fmla="*/ 0 w 269"/>
                        <a:gd name="T5" fmla="*/ 224 h 224"/>
                        <a:gd name="T6" fmla="*/ 224 w 269"/>
                        <a:gd name="T7" fmla="*/ 0 h 224"/>
                        <a:gd name="T8" fmla="*/ 269 w 269"/>
                        <a:gd name="T9" fmla="*/ 0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0"/>
                          </a:moveTo>
                          <a:cubicBezTo>
                            <a:pt x="141" y="0"/>
                            <a:pt x="175" y="224"/>
                            <a:pt x="45" y="224"/>
                          </a:cubicBezTo>
                          <a:cubicBezTo>
                            <a:pt x="0" y="224"/>
                            <a:pt x="0" y="224"/>
                            <a:pt x="0" y="224"/>
                          </a:cubicBezTo>
                          <a:cubicBezTo>
                            <a:pt x="130" y="224"/>
                            <a:pt x="96" y="0"/>
                            <a:pt x="224" y="0"/>
                          </a:cubicBezTo>
                          <a:lnTo>
                            <a:pt x="269" y="0"/>
                          </a:lnTo>
                          <a:close/>
                        </a:path>
                      </a:pathLst>
                    </a:custGeom>
                    <a:solidFill>
                      <a:schemeClr val="tx1"/>
                    </a:solidFill>
                    <a:ln w="7938" cap="flat">
                      <a:solidFill>
                        <a:srgbClr val="343434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</p:grpSp>
            </p:grpSp>
            <p:grpSp>
              <p:nvGrpSpPr>
                <p:cNvPr id="903" name="Group 1605">
                  <a:extLst>
                    <a:ext uri="{FF2B5EF4-FFF2-40B4-BE49-F238E27FC236}">
                      <a16:creationId xmlns:a16="http://schemas.microsoft.com/office/drawing/2014/main" id="{475A69CA-2F66-4B6B-BD05-5A108F416D2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926" y="1298"/>
                  <a:ext cx="108" cy="227"/>
                  <a:chOff x="2926" y="1324"/>
                  <a:chExt cx="108" cy="227"/>
                </a:xfrm>
              </p:grpSpPr>
              <p:grpSp>
                <p:nvGrpSpPr>
                  <p:cNvPr id="955" name="Group 1606">
                    <a:extLst>
                      <a:ext uri="{FF2B5EF4-FFF2-40B4-BE49-F238E27FC236}">
                        <a16:creationId xmlns:a16="http://schemas.microsoft.com/office/drawing/2014/main" id="{FD01CF26-3FFA-4701-A8EF-7AE912E6FCCD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 bwMode="auto">
                  <a:xfrm rot="-4304073">
                    <a:off x="2959" y="1337"/>
                    <a:ext cx="87" cy="62"/>
                    <a:chOff x="480" y="3413"/>
                    <a:chExt cx="673" cy="560"/>
                  </a:xfrm>
                </p:grpSpPr>
                <p:sp>
                  <p:nvSpPr>
                    <p:cNvPr id="969" name="Freeform 1607">
                      <a:extLst>
                        <a:ext uri="{FF2B5EF4-FFF2-40B4-BE49-F238E27FC236}">
                          <a16:creationId xmlns:a16="http://schemas.microsoft.com/office/drawing/2014/main" id="{E17AD62F-F372-46BE-9027-1E0DBE42586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80" y="3413"/>
                      <a:ext cx="673" cy="560"/>
                    </a:xfrm>
                    <a:custGeom>
                      <a:avLst/>
                      <a:gdLst>
                        <a:gd name="T0" fmla="*/ 269 w 269"/>
                        <a:gd name="T1" fmla="*/ 0 h 224"/>
                        <a:gd name="T2" fmla="*/ 45 w 269"/>
                        <a:gd name="T3" fmla="*/ 224 h 224"/>
                        <a:gd name="T4" fmla="*/ 0 w 269"/>
                        <a:gd name="T5" fmla="*/ 224 h 224"/>
                        <a:gd name="T6" fmla="*/ 224 w 269"/>
                        <a:gd name="T7" fmla="*/ 0 h 224"/>
                        <a:gd name="T8" fmla="*/ 269 w 269"/>
                        <a:gd name="T9" fmla="*/ 0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0"/>
                          </a:moveTo>
                          <a:cubicBezTo>
                            <a:pt x="141" y="0"/>
                            <a:pt x="175" y="224"/>
                            <a:pt x="45" y="224"/>
                          </a:cubicBezTo>
                          <a:cubicBezTo>
                            <a:pt x="0" y="224"/>
                            <a:pt x="0" y="224"/>
                            <a:pt x="0" y="224"/>
                          </a:cubicBezTo>
                          <a:cubicBezTo>
                            <a:pt x="130" y="224"/>
                            <a:pt x="96" y="0"/>
                            <a:pt x="224" y="0"/>
                          </a:cubicBezTo>
                          <a:lnTo>
                            <a:pt x="269" y="0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970" name="Freeform 1608">
                      <a:extLst>
                        <a:ext uri="{FF2B5EF4-FFF2-40B4-BE49-F238E27FC236}">
                          <a16:creationId xmlns:a16="http://schemas.microsoft.com/office/drawing/2014/main" id="{B7279A0B-13A1-4A4F-A946-CF1A4C4DABC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80" y="3413"/>
                      <a:ext cx="673" cy="560"/>
                    </a:xfrm>
                    <a:custGeom>
                      <a:avLst/>
                      <a:gdLst>
                        <a:gd name="T0" fmla="*/ 269 w 269"/>
                        <a:gd name="T1" fmla="*/ 0 h 224"/>
                        <a:gd name="T2" fmla="*/ 45 w 269"/>
                        <a:gd name="T3" fmla="*/ 224 h 224"/>
                        <a:gd name="T4" fmla="*/ 0 w 269"/>
                        <a:gd name="T5" fmla="*/ 224 h 224"/>
                        <a:gd name="T6" fmla="*/ 224 w 269"/>
                        <a:gd name="T7" fmla="*/ 0 h 224"/>
                        <a:gd name="T8" fmla="*/ 269 w 269"/>
                        <a:gd name="T9" fmla="*/ 0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0"/>
                          </a:moveTo>
                          <a:cubicBezTo>
                            <a:pt x="141" y="0"/>
                            <a:pt x="175" y="224"/>
                            <a:pt x="45" y="224"/>
                          </a:cubicBezTo>
                          <a:cubicBezTo>
                            <a:pt x="0" y="224"/>
                            <a:pt x="0" y="224"/>
                            <a:pt x="0" y="224"/>
                          </a:cubicBezTo>
                          <a:cubicBezTo>
                            <a:pt x="130" y="224"/>
                            <a:pt x="96" y="0"/>
                            <a:pt x="224" y="0"/>
                          </a:cubicBezTo>
                          <a:lnTo>
                            <a:pt x="269" y="0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7938" cap="flat">
                      <a:solidFill>
                        <a:srgbClr val="FF0000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</p:grpSp>
              <p:grpSp>
                <p:nvGrpSpPr>
                  <p:cNvPr id="956" name="Group 1609">
                    <a:extLst>
                      <a:ext uri="{FF2B5EF4-FFF2-40B4-BE49-F238E27FC236}">
                        <a16:creationId xmlns:a16="http://schemas.microsoft.com/office/drawing/2014/main" id="{E745A2E5-2D3A-485B-A544-676BCC156111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 bwMode="auto">
                  <a:xfrm rot="-4304073">
                    <a:off x="2936" y="1406"/>
                    <a:ext cx="87" cy="62"/>
                    <a:chOff x="1054" y="3406"/>
                    <a:chExt cx="677" cy="565"/>
                  </a:xfrm>
                </p:grpSpPr>
                <p:sp>
                  <p:nvSpPr>
                    <p:cNvPr id="960" name="Freeform 1610">
                      <a:extLst>
                        <a:ext uri="{FF2B5EF4-FFF2-40B4-BE49-F238E27FC236}">
                          <a16:creationId xmlns:a16="http://schemas.microsoft.com/office/drawing/2014/main" id="{4E5F4F88-310A-4498-A614-EA515F72A97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6" y="3408"/>
                      <a:ext cx="672" cy="561"/>
                    </a:xfrm>
                    <a:custGeom>
                      <a:avLst/>
                      <a:gdLst>
                        <a:gd name="T0" fmla="*/ 269 w 269"/>
                        <a:gd name="T1" fmla="*/ 224 h 224"/>
                        <a:gd name="T2" fmla="*/ 45 w 269"/>
                        <a:gd name="T3" fmla="*/ 0 h 224"/>
                        <a:gd name="T4" fmla="*/ 0 w 269"/>
                        <a:gd name="T5" fmla="*/ 0 h 224"/>
                        <a:gd name="T6" fmla="*/ 225 w 269"/>
                        <a:gd name="T7" fmla="*/ 224 h 224"/>
                        <a:gd name="T8" fmla="*/ 269 w 269"/>
                        <a:gd name="T9" fmla="*/ 224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224"/>
                          </a:moveTo>
                          <a:cubicBezTo>
                            <a:pt x="141" y="224"/>
                            <a:pt x="175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30" y="0"/>
                            <a:pt x="96" y="224"/>
                            <a:pt x="225" y="224"/>
                          </a:cubicBezTo>
                          <a:lnTo>
                            <a:pt x="269" y="224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961" name="Freeform 1611">
                      <a:extLst>
                        <a:ext uri="{FF2B5EF4-FFF2-40B4-BE49-F238E27FC236}">
                          <a16:creationId xmlns:a16="http://schemas.microsoft.com/office/drawing/2014/main" id="{CEB7E989-112B-449A-844C-2E1773BF818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9" y="3408"/>
                      <a:ext cx="329" cy="148"/>
                    </a:xfrm>
                    <a:custGeom>
                      <a:avLst/>
                      <a:gdLst>
                        <a:gd name="T0" fmla="*/ 44 w 132"/>
                        <a:gd name="T1" fmla="*/ 0 h 59"/>
                        <a:gd name="T2" fmla="*/ 0 w 132"/>
                        <a:gd name="T3" fmla="*/ 0 h 59"/>
                        <a:gd name="T4" fmla="*/ 88 w 132"/>
                        <a:gd name="T5" fmla="*/ 59 h 59"/>
                        <a:gd name="T6" fmla="*/ 132 w 132"/>
                        <a:gd name="T7" fmla="*/ 59 h 59"/>
                        <a:gd name="T8" fmla="*/ 44 w 132"/>
                        <a:gd name="T9" fmla="*/ 0 h 59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32"/>
                        <a:gd name="T16" fmla="*/ 0 h 59"/>
                        <a:gd name="T17" fmla="*/ 132 w 132"/>
                        <a:gd name="T18" fmla="*/ 59 h 59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32" h="59">
                          <a:moveTo>
                            <a:pt x="44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43" y="0"/>
                            <a:pt x="69" y="25"/>
                            <a:pt x="88" y="59"/>
                          </a:cubicBezTo>
                          <a:cubicBezTo>
                            <a:pt x="132" y="59"/>
                            <a:pt x="132" y="59"/>
                            <a:pt x="132" y="59"/>
                          </a:cubicBezTo>
                          <a:cubicBezTo>
                            <a:pt x="113" y="25"/>
                            <a:pt x="88" y="0"/>
                            <a:pt x="44" y="0"/>
                          </a:cubicBez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962" name="Freeform 1612">
                      <a:extLst>
                        <a:ext uri="{FF2B5EF4-FFF2-40B4-BE49-F238E27FC236}">
                          <a16:creationId xmlns:a16="http://schemas.microsoft.com/office/drawing/2014/main" id="{91D59D28-B11C-405F-9241-F4C5C15EB81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4" y="3406"/>
                      <a:ext cx="332" cy="147"/>
                    </a:xfrm>
                    <a:custGeom>
                      <a:avLst/>
                      <a:gdLst>
                        <a:gd name="T0" fmla="*/ 47 w 133"/>
                        <a:gd name="T1" fmla="*/ 4 h 59"/>
                        <a:gd name="T2" fmla="*/ 133 w 133"/>
                        <a:gd name="T3" fmla="*/ 59 h 59"/>
                        <a:gd name="T4" fmla="*/ 133 w 133"/>
                        <a:gd name="T5" fmla="*/ 59 h 59"/>
                        <a:gd name="T6" fmla="*/ 45 w 133"/>
                        <a:gd name="T7" fmla="*/ 0 h 59"/>
                        <a:gd name="T8" fmla="*/ 0 w 133"/>
                        <a:gd name="T9" fmla="*/ 0 h 59"/>
                        <a:gd name="T10" fmla="*/ 26 w 133"/>
                        <a:gd name="T11" fmla="*/ 4 h 59"/>
                        <a:gd name="T12" fmla="*/ 47 w 133"/>
                        <a:gd name="T13" fmla="*/ 4 h 59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w 133"/>
                        <a:gd name="T22" fmla="*/ 0 h 59"/>
                        <a:gd name="T23" fmla="*/ 133 w 133"/>
                        <a:gd name="T24" fmla="*/ 59 h 59"/>
                      </a:gdLst>
                      <a:ahLst/>
                      <a:cxnLst>
                        <a:cxn ang="T14">
                          <a:pos x="T0" y="T1"/>
                        </a:cxn>
                        <a:cxn ang="T15">
                          <a:pos x="T2" y="T3"/>
                        </a:cxn>
                        <a:cxn ang="T16">
                          <a:pos x="T4" y="T5"/>
                        </a:cxn>
                        <a:cxn ang="T17">
                          <a:pos x="T6" y="T7"/>
                        </a:cxn>
                        <a:cxn ang="T18">
                          <a:pos x="T8" y="T9"/>
                        </a:cxn>
                        <a:cxn ang="T19">
                          <a:pos x="T10" y="T11"/>
                        </a:cxn>
                        <a:cxn ang="T20">
                          <a:pos x="T12" y="T13"/>
                        </a:cxn>
                      </a:cxnLst>
                      <a:rect l="T21" t="T22" r="T23" b="T24"/>
                      <a:pathLst>
                        <a:path w="133" h="59">
                          <a:moveTo>
                            <a:pt x="47" y="4"/>
                          </a:moveTo>
                          <a:cubicBezTo>
                            <a:pt x="89" y="4"/>
                            <a:pt x="114" y="28"/>
                            <a:pt x="133" y="59"/>
                          </a:cubicBezTo>
                          <a:cubicBezTo>
                            <a:pt x="133" y="59"/>
                            <a:pt x="133" y="59"/>
                            <a:pt x="133" y="59"/>
                          </a:cubicBezTo>
                          <a:cubicBezTo>
                            <a:pt x="114" y="26"/>
                            <a:pt x="89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0" y="0"/>
                            <a:pt x="18" y="2"/>
                            <a:pt x="26" y="4"/>
                          </a:cubicBezTo>
                          <a:lnTo>
                            <a:pt x="47" y="4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963" name="Freeform 1613">
                      <a:extLst>
                        <a:ext uri="{FF2B5EF4-FFF2-40B4-BE49-F238E27FC236}">
                          <a16:creationId xmlns:a16="http://schemas.microsoft.com/office/drawing/2014/main" id="{CCCFCD08-032C-4FED-95B4-0D4F7709821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83" y="3783"/>
                      <a:ext cx="348" cy="188"/>
                    </a:xfrm>
                    <a:custGeom>
                      <a:avLst/>
                      <a:gdLst>
                        <a:gd name="T0" fmla="*/ 45 w 139"/>
                        <a:gd name="T1" fmla="*/ 0 h 75"/>
                        <a:gd name="T2" fmla="*/ 0 w 139"/>
                        <a:gd name="T3" fmla="*/ 0 h 75"/>
                        <a:gd name="T4" fmla="*/ 95 w 139"/>
                        <a:gd name="T5" fmla="*/ 75 h 75"/>
                        <a:gd name="T6" fmla="*/ 139 w 139"/>
                        <a:gd name="T7" fmla="*/ 75 h 75"/>
                        <a:gd name="T8" fmla="*/ 45 w 139"/>
                        <a:gd name="T9" fmla="*/ 0 h 75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39"/>
                        <a:gd name="T16" fmla="*/ 0 h 75"/>
                        <a:gd name="T17" fmla="*/ 139 w 139"/>
                        <a:gd name="T18" fmla="*/ 75 h 75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39" h="75">
                          <a:moveTo>
                            <a:pt x="45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20" y="42"/>
                            <a:pt x="45" y="75"/>
                            <a:pt x="95" y="75"/>
                          </a:cubicBezTo>
                          <a:cubicBezTo>
                            <a:pt x="139" y="75"/>
                            <a:pt x="139" y="75"/>
                            <a:pt x="139" y="75"/>
                          </a:cubicBezTo>
                          <a:cubicBezTo>
                            <a:pt x="90" y="75"/>
                            <a:pt x="65" y="42"/>
                            <a:pt x="45" y="0"/>
                          </a:cubicBez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964" name="Freeform 1614">
                      <a:extLst>
                        <a:ext uri="{FF2B5EF4-FFF2-40B4-BE49-F238E27FC236}">
                          <a16:creationId xmlns:a16="http://schemas.microsoft.com/office/drawing/2014/main" id="{B0A3067A-A909-4A7D-9058-B4FAD52AFC7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6" y="3408"/>
                      <a:ext cx="672" cy="561"/>
                    </a:xfrm>
                    <a:custGeom>
                      <a:avLst/>
                      <a:gdLst>
                        <a:gd name="T0" fmla="*/ 269 w 269"/>
                        <a:gd name="T1" fmla="*/ 224 h 224"/>
                        <a:gd name="T2" fmla="*/ 45 w 269"/>
                        <a:gd name="T3" fmla="*/ 0 h 224"/>
                        <a:gd name="T4" fmla="*/ 0 w 269"/>
                        <a:gd name="T5" fmla="*/ 0 h 224"/>
                        <a:gd name="T6" fmla="*/ 225 w 269"/>
                        <a:gd name="T7" fmla="*/ 224 h 224"/>
                        <a:gd name="T8" fmla="*/ 269 w 269"/>
                        <a:gd name="T9" fmla="*/ 224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224"/>
                          </a:moveTo>
                          <a:cubicBezTo>
                            <a:pt x="141" y="224"/>
                            <a:pt x="175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30" y="0"/>
                            <a:pt x="96" y="224"/>
                            <a:pt x="225" y="224"/>
                          </a:cubicBezTo>
                          <a:lnTo>
                            <a:pt x="269" y="224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7938" cap="flat">
                      <a:solidFill>
                        <a:srgbClr val="FF0000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965" name="Freeform 1615">
                      <a:extLst>
                        <a:ext uri="{FF2B5EF4-FFF2-40B4-BE49-F238E27FC236}">
                          <a16:creationId xmlns:a16="http://schemas.microsoft.com/office/drawing/2014/main" id="{0D7286E5-3B24-429B-87CE-12BA32CCCB0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4" y="3561"/>
                      <a:ext cx="107" cy="7"/>
                    </a:xfrm>
                    <a:custGeom>
                      <a:avLst/>
                      <a:gdLst>
                        <a:gd name="T0" fmla="*/ 0 w 107"/>
                        <a:gd name="T1" fmla="*/ 0 h 7"/>
                        <a:gd name="T2" fmla="*/ 104 w 107"/>
                        <a:gd name="T3" fmla="*/ 0 h 7"/>
                        <a:gd name="T4" fmla="*/ 107 w 107"/>
                        <a:gd name="T5" fmla="*/ 7 h 7"/>
                        <a:gd name="T6" fmla="*/ 5 w 107"/>
                        <a:gd name="T7" fmla="*/ 7 h 7"/>
                        <a:gd name="T8" fmla="*/ 0 w 107"/>
                        <a:gd name="T9" fmla="*/ 0 h 7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7"/>
                        <a:gd name="T16" fmla="*/ 0 h 7"/>
                        <a:gd name="T17" fmla="*/ 107 w 107"/>
                        <a:gd name="T18" fmla="*/ 7 h 7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7" h="7">
                          <a:moveTo>
                            <a:pt x="0" y="0"/>
                          </a:moveTo>
                          <a:lnTo>
                            <a:pt x="104" y="0"/>
                          </a:lnTo>
                          <a:lnTo>
                            <a:pt x="107" y="7"/>
                          </a:lnTo>
                          <a:lnTo>
                            <a:pt x="5" y="7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966" name="Freeform 1616">
                      <a:extLst>
                        <a:ext uri="{FF2B5EF4-FFF2-40B4-BE49-F238E27FC236}">
                          <a16:creationId xmlns:a16="http://schemas.microsoft.com/office/drawing/2014/main" id="{5BDFCD02-D243-4F77-8A07-BE2AE9179F0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91" y="3576"/>
                      <a:ext cx="107" cy="2"/>
                    </a:xfrm>
                    <a:custGeom>
                      <a:avLst/>
                      <a:gdLst>
                        <a:gd name="T0" fmla="*/ 0 w 107"/>
                        <a:gd name="T1" fmla="*/ 0 h 2"/>
                        <a:gd name="T2" fmla="*/ 105 w 107"/>
                        <a:gd name="T3" fmla="*/ 0 h 2"/>
                        <a:gd name="T4" fmla="*/ 107 w 107"/>
                        <a:gd name="T5" fmla="*/ 2 h 2"/>
                        <a:gd name="T6" fmla="*/ 3 w 107"/>
                        <a:gd name="T7" fmla="*/ 2 h 2"/>
                        <a:gd name="T8" fmla="*/ 0 w 107"/>
                        <a:gd name="T9" fmla="*/ 0 h 2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7"/>
                        <a:gd name="T16" fmla="*/ 0 h 2"/>
                        <a:gd name="T17" fmla="*/ 107 w 107"/>
                        <a:gd name="T18" fmla="*/ 2 h 2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7" h="2">
                          <a:moveTo>
                            <a:pt x="0" y="0"/>
                          </a:moveTo>
                          <a:lnTo>
                            <a:pt x="105" y="0"/>
                          </a:lnTo>
                          <a:lnTo>
                            <a:pt x="107" y="2"/>
                          </a:lnTo>
                          <a:lnTo>
                            <a:pt x="3" y="2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967" name="Freeform 1617">
                      <a:extLst>
                        <a:ext uri="{FF2B5EF4-FFF2-40B4-BE49-F238E27FC236}">
                          <a16:creationId xmlns:a16="http://schemas.microsoft.com/office/drawing/2014/main" id="{451DD217-85C1-4E76-9064-CAECBC392DF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8" y="3773"/>
                      <a:ext cx="110" cy="8"/>
                    </a:xfrm>
                    <a:custGeom>
                      <a:avLst/>
                      <a:gdLst>
                        <a:gd name="T0" fmla="*/ 110 w 110"/>
                        <a:gd name="T1" fmla="*/ 8 h 8"/>
                        <a:gd name="T2" fmla="*/ 5 w 110"/>
                        <a:gd name="T3" fmla="*/ 8 h 8"/>
                        <a:gd name="T4" fmla="*/ 0 w 110"/>
                        <a:gd name="T5" fmla="*/ 0 h 8"/>
                        <a:gd name="T6" fmla="*/ 105 w 110"/>
                        <a:gd name="T7" fmla="*/ 0 h 8"/>
                        <a:gd name="T8" fmla="*/ 110 w 110"/>
                        <a:gd name="T9" fmla="*/ 8 h 8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10"/>
                        <a:gd name="T16" fmla="*/ 0 h 8"/>
                        <a:gd name="T17" fmla="*/ 110 w 110"/>
                        <a:gd name="T18" fmla="*/ 8 h 8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10" h="8">
                          <a:moveTo>
                            <a:pt x="110" y="8"/>
                          </a:moveTo>
                          <a:lnTo>
                            <a:pt x="5" y="8"/>
                          </a:lnTo>
                          <a:lnTo>
                            <a:pt x="0" y="0"/>
                          </a:lnTo>
                          <a:lnTo>
                            <a:pt x="105" y="0"/>
                          </a:lnTo>
                          <a:lnTo>
                            <a:pt x="110" y="8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968" name="Freeform 1618">
                      <a:extLst>
                        <a:ext uri="{FF2B5EF4-FFF2-40B4-BE49-F238E27FC236}">
                          <a16:creationId xmlns:a16="http://schemas.microsoft.com/office/drawing/2014/main" id="{07455065-32C7-4C3D-9D75-30114D22E5B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6" y="3763"/>
                      <a:ext cx="105" cy="3"/>
                    </a:xfrm>
                    <a:custGeom>
                      <a:avLst/>
                      <a:gdLst>
                        <a:gd name="T0" fmla="*/ 105 w 105"/>
                        <a:gd name="T1" fmla="*/ 3 h 3"/>
                        <a:gd name="T2" fmla="*/ 2 w 105"/>
                        <a:gd name="T3" fmla="*/ 3 h 3"/>
                        <a:gd name="T4" fmla="*/ 0 w 105"/>
                        <a:gd name="T5" fmla="*/ 0 h 3"/>
                        <a:gd name="T6" fmla="*/ 102 w 105"/>
                        <a:gd name="T7" fmla="*/ 0 h 3"/>
                        <a:gd name="T8" fmla="*/ 105 w 105"/>
                        <a:gd name="T9" fmla="*/ 3 h 3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5"/>
                        <a:gd name="T16" fmla="*/ 0 h 3"/>
                        <a:gd name="T17" fmla="*/ 105 w 105"/>
                        <a:gd name="T18" fmla="*/ 3 h 3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5" h="3">
                          <a:moveTo>
                            <a:pt x="105" y="3"/>
                          </a:moveTo>
                          <a:lnTo>
                            <a:pt x="2" y="3"/>
                          </a:lnTo>
                          <a:lnTo>
                            <a:pt x="0" y="0"/>
                          </a:lnTo>
                          <a:lnTo>
                            <a:pt x="102" y="0"/>
                          </a:lnTo>
                          <a:lnTo>
                            <a:pt x="105" y="3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</p:grpSp>
              <p:grpSp>
                <p:nvGrpSpPr>
                  <p:cNvPr id="957" name="Group 1619">
                    <a:extLst>
                      <a:ext uri="{FF2B5EF4-FFF2-40B4-BE49-F238E27FC236}">
                        <a16:creationId xmlns:a16="http://schemas.microsoft.com/office/drawing/2014/main" id="{545AFBAF-01EA-4730-88B6-458C03953F2F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 bwMode="auto">
                  <a:xfrm rot="-4304073">
                    <a:off x="2914" y="1477"/>
                    <a:ext cx="86" cy="62"/>
                    <a:chOff x="480" y="3413"/>
                    <a:chExt cx="673" cy="560"/>
                  </a:xfrm>
                </p:grpSpPr>
                <p:sp>
                  <p:nvSpPr>
                    <p:cNvPr id="958" name="Freeform 1620">
                      <a:extLst>
                        <a:ext uri="{FF2B5EF4-FFF2-40B4-BE49-F238E27FC236}">
                          <a16:creationId xmlns:a16="http://schemas.microsoft.com/office/drawing/2014/main" id="{7A5AFFC5-E138-45B0-ACBA-D1408415CA0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80" y="3413"/>
                      <a:ext cx="673" cy="560"/>
                    </a:xfrm>
                    <a:custGeom>
                      <a:avLst/>
                      <a:gdLst>
                        <a:gd name="T0" fmla="*/ 269 w 269"/>
                        <a:gd name="T1" fmla="*/ 0 h 224"/>
                        <a:gd name="T2" fmla="*/ 45 w 269"/>
                        <a:gd name="T3" fmla="*/ 224 h 224"/>
                        <a:gd name="T4" fmla="*/ 0 w 269"/>
                        <a:gd name="T5" fmla="*/ 224 h 224"/>
                        <a:gd name="T6" fmla="*/ 224 w 269"/>
                        <a:gd name="T7" fmla="*/ 0 h 224"/>
                        <a:gd name="T8" fmla="*/ 269 w 269"/>
                        <a:gd name="T9" fmla="*/ 0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0"/>
                          </a:moveTo>
                          <a:cubicBezTo>
                            <a:pt x="141" y="0"/>
                            <a:pt x="175" y="224"/>
                            <a:pt x="45" y="224"/>
                          </a:cubicBezTo>
                          <a:cubicBezTo>
                            <a:pt x="0" y="224"/>
                            <a:pt x="0" y="224"/>
                            <a:pt x="0" y="224"/>
                          </a:cubicBezTo>
                          <a:cubicBezTo>
                            <a:pt x="130" y="224"/>
                            <a:pt x="96" y="0"/>
                            <a:pt x="224" y="0"/>
                          </a:cubicBezTo>
                          <a:lnTo>
                            <a:pt x="269" y="0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959" name="Freeform 1621">
                      <a:extLst>
                        <a:ext uri="{FF2B5EF4-FFF2-40B4-BE49-F238E27FC236}">
                          <a16:creationId xmlns:a16="http://schemas.microsoft.com/office/drawing/2014/main" id="{9C40A125-E953-411B-8151-B167E14494B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80" y="3413"/>
                      <a:ext cx="673" cy="560"/>
                    </a:xfrm>
                    <a:custGeom>
                      <a:avLst/>
                      <a:gdLst>
                        <a:gd name="T0" fmla="*/ 269 w 269"/>
                        <a:gd name="T1" fmla="*/ 0 h 224"/>
                        <a:gd name="T2" fmla="*/ 45 w 269"/>
                        <a:gd name="T3" fmla="*/ 224 h 224"/>
                        <a:gd name="T4" fmla="*/ 0 w 269"/>
                        <a:gd name="T5" fmla="*/ 224 h 224"/>
                        <a:gd name="T6" fmla="*/ 224 w 269"/>
                        <a:gd name="T7" fmla="*/ 0 h 224"/>
                        <a:gd name="T8" fmla="*/ 269 w 269"/>
                        <a:gd name="T9" fmla="*/ 0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0"/>
                          </a:moveTo>
                          <a:cubicBezTo>
                            <a:pt x="141" y="0"/>
                            <a:pt x="175" y="224"/>
                            <a:pt x="45" y="224"/>
                          </a:cubicBezTo>
                          <a:cubicBezTo>
                            <a:pt x="0" y="224"/>
                            <a:pt x="0" y="224"/>
                            <a:pt x="0" y="224"/>
                          </a:cubicBezTo>
                          <a:cubicBezTo>
                            <a:pt x="130" y="224"/>
                            <a:pt x="96" y="0"/>
                            <a:pt x="224" y="0"/>
                          </a:cubicBezTo>
                          <a:lnTo>
                            <a:pt x="269" y="0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7938" cap="flat">
                      <a:solidFill>
                        <a:srgbClr val="FF0000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</p:grpSp>
            </p:grpSp>
            <p:grpSp>
              <p:nvGrpSpPr>
                <p:cNvPr id="904" name="Group 1622">
                  <a:extLst>
                    <a:ext uri="{FF2B5EF4-FFF2-40B4-BE49-F238E27FC236}">
                      <a16:creationId xmlns:a16="http://schemas.microsoft.com/office/drawing/2014/main" id="{8A206D42-A383-41A5-98A6-AF8299098B7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006" y="1239"/>
                  <a:ext cx="101" cy="237"/>
                  <a:chOff x="3016" y="1279"/>
                  <a:chExt cx="101" cy="237"/>
                </a:xfrm>
              </p:grpSpPr>
              <p:grpSp>
                <p:nvGrpSpPr>
                  <p:cNvPr id="932" name="Group 1623">
                    <a:extLst>
                      <a:ext uri="{FF2B5EF4-FFF2-40B4-BE49-F238E27FC236}">
                        <a16:creationId xmlns:a16="http://schemas.microsoft.com/office/drawing/2014/main" id="{618AB334-8F94-42ED-B99B-711B5046B0E1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 bwMode="auto">
                  <a:xfrm rot="-4350386">
                    <a:off x="3021" y="1372"/>
                    <a:ext cx="90" cy="56"/>
                    <a:chOff x="480" y="3413"/>
                    <a:chExt cx="673" cy="560"/>
                  </a:xfrm>
                </p:grpSpPr>
                <p:sp>
                  <p:nvSpPr>
                    <p:cNvPr id="953" name="Freeform 1624">
                      <a:extLst>
                        <a:ext uri="{FF2B5EF4-FFF2-40B4-BE49-F238E27FC236}">
                          <a16:creationId xmlns:a16="http://schemas.microsoft.com/office/drawing/2014/main" id="{1388FF6B-7231-4E93-B5D9-28162F33852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80" y="3413"/>
                      <a:ext cx="673" cy="560"/>
                    </a:xfrm>
                    <a:custGeom>
                      <a:avLst/>
                      <a:gdLst>
                        <a:gd name="T0" fmla="*/ 269 w 269"/>
                        <a:gd name="T1" fmla="*/ 0 h 224"/>
                        <a:gd name="T2" fmla="*/ 45 w 269"/>
                        <a:gd name="T3" fmla="*/ 224 h 224"/>
                        <a:gd name="T4" fmla="*/ 0 w 269"/>
                        <a:gd name="T5" fmla="*/ 224 h 224"/>
                        <a:gd name="T6" fmla="*/ 224 w 269"/>
                        <a:gd name="T7" fmla="*/ 0 h 224"/>
                        <a:gd name="T8" fmla="*/ 269 w 269"/>
                        <a:gd name="T9" fmla="*/ 0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0"/>
                          </a:moveTo>
                          <a:cubicBezTo>
                            <a:pt x="141" y="0"/>
                            <a:pt x="175" y="224"/>
                            <a:pt x="45" y="224"/>
                          </a:cubicBezTo>
                          <a:cubicBezTo>
                            <a:pt x="0" y="224"/>
                            <a:pt x="0" y="224"/>
                            <a:pt x="0" y="224"/>
                          </a:cubicBezTo>
                          <a:cubicBezTo>
                            <a:pt x="130" y="224"/>
                            <a:pt x="96" y="0"/>
                            <a:pt x="224" y="0"/>
                          </a:cubicBezTo>
                          <a:lnTo>
                            <a:pt x="269" y="0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954" name="Freeform 1625">
                      <a:extLst>
                        <a:ext uri="{FF2B5EF4-FFF2-40B4-BE49-F238E27FC236}">
                          <a16:creationId xmlns:a16="http://schemas.microsoft.com/office/drawing/2014/main" id="{99DF9489-9DE4-4C3C-AA10-AF6ECB7AAFF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80" y="3413"/>
                      <a:ext cx="673" cy="560"/>
                    </a:xfrm>
                    <a:custGeom>
                      <a:avLst/>
                      <a:gdLst>
                        <a:gd name="T0" fmla="*/ 269 w 269"/>
                        <a:gd name="T1" fmla="*/ 0 h 224"/>
                        <a:gd name="T2" fmla="*/ 45 w 269"/>
                        <a:gd name="T3" fmla="*/ 224 h 224"/>
                        <a:gd name="T4" fmla="*/ 0 w 269"/>
                        <a:gd name="T5" fmla="*/ 224 h 224"/>
                        <a:gd name="T6" fmla="*/ 224 w 269"/>
                        <a:gd name="T7" fmla="*/ 0 h 224"/>
                        <a:gd name="T8" fmla="*/ 269 w 269"/>
                        <a:gd name="T9" fmla="*/ 0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0"/>
                          </a:moveTo>
                          <a:cubicBezTo>
                            <a:pt x="141" y="0"/>
                            <a:pt x="175" y="224"/>
                            <a:pt x="45" y="224"/>
                          </a:cubicBezTo>
                          <a:cubicBezTo>
                            <a:pt x="0" y="224"/>
                            <a:pt x="0" y="224"/>
                            <a:pt x="0" y="224"/>
                          </a:cubicBezTo>
                          <a:cubicBezTo>
                            <a:pt x="130" y="224"/>
                            <a:pt x="96" y="0"/>
                            <a:pt x="224" y="0"/>
                          </a:cubicBezTo>
                          <a:lnTo>
                            <a:pt x="269" y="0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7938" cap="flat">
                      <a:solidFill>
                        <a:srgbClr val="0066FF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</p:grpSp>
              <p:grpSp>
                <p:nvGrpSpPr>
                  <p:cNvPr id="933" name="Group 1626">
                    <a:extLst>
                      <a:ext uri="{FF2B5EF4-FFF2-40B4-BE49-F238E27FC236}">
                        <a16:creationId xmlns:a16="http://schemas.microsoft.com/office/drawing/2014/main" id="{901F2654-D0C2-47CD-ACD4-76EDAB677E03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 bwMode="auto">
                  <a:xfrm rot="-4350386">
                    <a:off x="3044" y="1297"/>
                    <a:ext cx="91" cy="55"/>
                    <a:chOff x="1054" y="3406"/>
                    <a:chExt cx="677" cy="565"/>
                  </a:xfrm>
                </p:grpSpPr>
                <p:sp>
                  <p:nvSpPr>
                    <p:cNvPr id="944" name="Freeform 1627">
                      <a:extLst>
                        <a:ext uri="{FF2B5EF4-FFF2-40B4-BE49-F238E27FC236}">
                          <a16:creationId xmlns:a16="http://schemas.microsoft.com/office/drawing/2014/main" id="{759FBA54-E83D-4737-B71C-A6F2F93775E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6" y="3408"/>
                      <a:ext cx="672" cy="561"/>
                    </a:xfrm>
                    <a:custGeom>
                      <a:avLst/>
                      <a:gdLst>
                        <a:gd name="T0" fmla="*/ 269 w 269"/>
                        <a:gd name="T1" fmla="*/ 224 h 224"/>
                        <a:gd name="T2" fmla="*/ 45 w 269"/>
                        <a:gd name="T3" fmla="*/ 0 h 224"/>
                        <a:gd name="T4" fmla="*/ 0 w 269"/>
                        <a:gd name="T5" fmla="*/ 0 h 224"/>
                        <a:gd name="T6" fmla="*/ 225 w 269"/>
                        <a:gd name="T7" fmla="*/ 224 h 224"/>
                        <a:gd name="T8" fmla="*/ 269 w 269"/>
                        <a:gd name="T9" fmla="*/ 224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224"/>
                          </a:moveTo>
                          <a:cubicBezTo>
                            <a:pt x="141" y="224"/>
                            <a:pt x="175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30" y="0"/>
                            <a:pt x="96" y="224"/>
                            <a:pt x="225" y="224"/>
                          </a:cubicBezTo>
                          <a:lnTo>
                            <a:pt x="269" y="224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945" name="Freeform 1628">
                      <a:extLst>
                        <a:ext uri="{FF2B5EF4-FFF2-40B4-BE49-F238E27FC236}">
                          <a16:creationId xmlns:a16="http://schemas.microsoft.com/office/drawing/2014/main" id="{B6904C58-3BCF-4C64-A342-9C5032C2D84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9" y="3408"/>
                      <a:ext cx="329" cy="148"/>
                    </a:xfrm>
                    <a:custGeom>
                      <a:avLst/>
                      <a:gdLst>
                        <a:gd name="T0" fmla="*/ 44 w 132"/>
                        <a:gd name="T1" fmla="*/ 0 h 59"/>
                        <a:gd name="T2" fmla="*/ 0 w 132"/>
                        <a:gd name="T3" fmla="*/ 0 h 59"/>
                        <a:gd name="T4" fmla="*/ 88 w 132"/>
                        <a:gd name="T5" fmla="*/ 59 h 59"/>
                        <a:gd name="T6" fmla="*/ 132 w 132"/>
                        <a:gd name="T7" fmla="*/ 59 h 59"/>
                        <a:gd name="T8" fmla="*/ 44 w 132"/>
                        <a:gd name="T9" fmla="*/ 0 h 59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32"/>
                        <a:gd name="T16" fmla="*/ 0 h 59"/>
                        <a:gd name="T17" fmla="*/ 132 w 132"/>
                        <a:gd name="T18" fmla="*/ 59 h 59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32" h="59">
                          <a:moveTo>
                            <a:pt x="44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43" y="0"/>
                            <a:pt x="69" y="25"/>
                            <a:pt x="88" y="59"/>
                          </a:cubicBezTo>
                          <a:cubicBezTo>
                            <a:pt x="132" y="59"/>
                            <a:pt x="132" y="59"/>
                            <a:pt x="132" y="59"/>
                          </a:cubicBezTo>
                          <a:cubicBezTo>
                            <a:pt x="113" y="25"/>
                            <a:pt x="88" y="0"/>
                            <a:pt x="44" y="0"/>
                          </a:cubicBez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946" name="Freeform 1629">
                      <a:extLst>
                        <a:ext uri="{FF2B5EF4-FFF2-40B4-BE49-F238E27FC236}">
                          <a16:creationId xmlns:a16="http://schemas.microsoft.com/office/drawing/2014/main" id="{95691405-A89D-4BBD-B2E3-652889A6412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4" y="3406"/>
                      <a:ext cx="332" cy="147"/>
                    </a:xfrm>
                    <a:custGeom>
                      <a:avLst/>
                      <a:gdLst>
                        <a:gd name="T0" fmla="*/ 47 w 133"/>
                        <a:gd name="T1" fmla="*/ 4 h 59"/>
                        <a:gd name="T2" fmla="*/ 133 w 133"/>
                        <a:gd name="T3" fmla="*/ 59 h 59"/>
                        <a:gd name="T4" fmla="*/ 133 w 133"/>
                        <a:gd name="T5" fmla="*/ 59 h 59"/>
                        <a:gd name="T6" fmla="*/ 45 w 133"/>
                        <a:gd name="T7" fmla="*/ 0 h 59"/>
                        <a:gd name="T8" fmla="*/ 0 w 133"/>
                        <a:gd name="T9" fmla="*/ 0 h 59"/>
                        <a:gd name="T10" fmla="*/ 26 w 133"/>
                        <a:gd name="T11" fmla="*/ 4 h 59"/>
                        <a:gd name="T12" fmla="*/ 47 w 133"/>
                        <a:gd name="T13" fmla="*/ 4 h 59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w 133"/>
                        <a:gd name="T22" fmla="*/ 0 h 59"/>
                        <a:gd name="T23" fmla="*/ 133 w 133"/>
                        <a:gd name="T24" fmla="*/ 59 h 59"/>
                      </a:gdLst>
                      <a:ahLst/>
                      <a:cxnLst>
                        <a:cxn ang="T14">
                          <a:pos x="T0" y="T1"/>
                        </a:cxn>
                        <a:cxn ang="T15">
                          <a:pos x="T2" y="T3"/>
                        </a:cxn>
                        <a:cxn ang="T16">
                          <a:pos x="T4" y="T5"/>
                        </a:cxn>
                        <a:cxn ang="T17">
                          <a:pos x="T6" y="T7"/>
                        </a:cxn>
                        <a:cxn ang="T18">
                          <a:pos x="T8" y="T9"/>
                        </a:cxn>
                        <a:cxn ang="T19">
                          <a:pos x="T10" y="T11"/>
                        </a:cxn>
                        <a:cxn ang="T20">
                          <a:pos x="T12" y="T13"/>
                        </a:cxn>
                      </a:cxnLst>
                      <a:rect l="T21" t="T22" r="T23" b="T24"/>
                      <a:pathLst>
                        <a:path w="133" h="59">
                          <a:moveTo>
                            <a:pt x="47" y="4"/>
                          </a:moveTo>
                          <a:cubicBezTo>
                            <a:pt x="89" y="4"/>
                            <a:pt x="114" y="28"/>
                            <a:pt x="133" y="59"/>
                          </a:cubicBezTo>
                          <a:cubicBezTo>
                            <a:pt x="133" y="59"/>
                            <a:pt x="133" y="59"/>
                            <a:pt x="133" y="59"/>
                          </a:cubicBezTo>
                          <a:cubicBezTo>
                            <a:pt x="114" y="26"/>
                            <a:pt x="89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0" y="0"/>
                            <a:pt x="18" y="2"/>
                            <a:pt x="26" y="4"/>
                          </a:cubicBezTo>
                          <a:lnTo>
                            <a:pt x="47" y="4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947" name="Freeform 1630">
                      <a:extLst>
                        <a:ext uri="{FF2B5EF4-FFF2-40B4-BE49-F238E27FC236}">
                          <a16:creationId xmlns:a16="http://schemas.microsoft.com/office/drawing/2014/main" id="{F88616BF-7BA7-4258-BBA2-00408C8E3ED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83" y="3783"/>
                      <a:ext cx="348" cy="188"/>
                    </a:xfrm>
                    <a:custGeom>
                      <a:avLst/>
                      <a:gdLst>
                        <a:gd name="T0" fmla="*/ 45 w 139"/>
                        <a:gd name="T1" fmla="*/ 0 h 75"/>
                        <a:gd name="T2" fmla="*/ 0 w 139"/>
                        <a:gd name="T3" fmla="*/ 0 h 75"/>
                        <a:gd name="T4" fmla="*/ 95 w 139"/>
                        <a:gd name="T5" fmla="*/ 75 h 75"/>
                        <a:gd name="T6" fmla="*/ 139 w 139"/>
                        <a:gd name="T7" fmla="*/ 75 h 75"/>
                        <a:gd name="T8" fmla="*/ 45 w 139"/>
                        <a:gd name="T9" fmla="*/ 0 h 75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39"/>
                        <a:gd name="T16" fmla="*/ 0 h 75"/>
                        <a:gd name="T17" fmla="*/ 139 w 139"/>
                        <a:gd name="T18" fmla="*/ 75 h 75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39" h="75">
                          <a:moveTo>
                            <a:pt x="45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20" y="42"/>
                            <a:pt x="45" y="75"/>
                            <a:pt x="95" y="75"/>
                          </a:cubicBezTo>
                          <a:cubicBezTo>
                            <a:pt x="139" y="75"/>
                            <a:pt x="139" y="75"/>
                            <a:pt x="139" y="75"/>
                          </a:cubicBezTo>
                          <a:cubicBezTo>
                            <a:pt x="90" y="75"/>
                            <a:pt x="65" y="42"/>
                            <a:pt x="45" y="0"/>
                          </a:cubicBez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948" name="Freeform 1631">
                      <a:extLst>
                        <a:ext uri="{FF2B5EF4-FFF2-40B4-BE49-F238E27FC236}">
                          <a16:creationId xmlns:a16="http://schemas.microsoft.com/office/drawing/2014/main" id="{51407D80-1360-4040-A659-FA709E21036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6" y="3408"/>
                      <a:ext cx="672" cy="561"/>
                    </a:xfrm>
                    <a:custGeom>
                      <a:avLst/>
                      <a:gdLst>
                        <a:gd name="T0" fmla="*/ 269 w 269"/>
                        <a:gd name="T1" fmla="*/ 224 h 224"/>
                        <a:gd name="T2" fmla="*/ 45 w 269"/>
                        <a:gd name="T3" fmla="*/ 0 h 224"/>
                        <a:gd name="T4" fmla="*/ 0 w 269"/>
                        <a:gd name="T5" fmla="*/ 0 h 224"/>
                        <a:gd name="T6" fmla="*/ 225 w 269"/>
                        <a:gd name="T7" fmla="*/ 224 h 224"/>
                        <a:gd name="T8" fmla="*/ 269 w 269"/>
                        <a:gd name="T9" fmla="*/ 224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224"/>
                          </a:moveTo>
                          <a:cubicBezTo>
                            <a:pt x="141" y="224"/>
                            <a:pt x="175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30" y="0"/>
                            <a:pt x="96" y="224"/>
                            <a:pt x="225" y="224"/>
                          </a:cubicBezTo>
                          <a:lnTo>
                            <a:pt x="269" y="224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7938" cap="flat">
                      <a:solidFill>
                        <a:srgbClr val="0066FF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949" name="Freeform 1632">
                      <a:extLst>
                        <a:ext uri="{FF2B5EF4-FFF2-40B4-BE49-F238E27FC236}">
                          <a16:creationId xmlns:a16="http://schemas.microsoft.com/office/drawing/2014/main" id="{7430179C-2C5D-440F-BF11-28591169C84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4" y="3561"/>
                      <a:ext cx="107" cy="7"/>
                    </a:xfrm>
                    <a:custGeom>
                      <a:avLst/>
                      <a:gdLst>
                        <a:gd name="T0" fmla="*/ 0 w 107"/>
                        <a:gd name="T1" fmla="*/ 0 h 7"/>
                        <a:gd name="T2" fmla="*/ 104 w 107"/>
                        <a:gd name="T3" fmla="*/ 0 h 7"/>
                        <a:gd name="T4" fmla="*/ 107 w 107"/>
                        <a:gd name="T5" fmla="*/ 7 h 7"/>
                        <a:gd name="T6" fmla="*/ 5 w 107"/>
                        <a:gd name="T7" fmla="*/ 7 h 7"/>
                        <a:gd name="T8" fmla="*/ 0 w 107"/>
                        <a:gd name="T9" fmla="*/ 0 h 7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7"/>
                        <a:gd name="T16" fmla="*/ 0 h 7"/>
                        <a:gd name="T17" fmla="*/ 107 w 107"/>
                        <a:gd name="T18" fmla="*/ 7 h 7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7" h="7">
                          <a:moveTo>
                            <a:pt x="0" y="0"/>
                          </a:moveTo>
                          <a:lnTo>
                            <a:pt x="104" y="0"/>
                          </a:lnTo>
                          <a:lnTo>
                            <a:pt x="107" y="7"/>
                          </a:lnTo>
                          <a:lnTo>
                            <a:pt x="5" y="7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950" name="Freeform 1633">
                      <a:extLst>
                        <a:ext uri="{FF2B5EF4-FFF2-40B4-BE49-F238E27FC236}">
                          <a16:creationId xmlns:a16="http://schemas.microsoft.com/office/drawing/2014/main" id="{F46B4F2B-397A-45D1-BB3F-027DDB015AA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91" y="3576"/>
                      <a:ext cx="107" cy="2"/>
                    </a:xfrm>
                    <a:custGeom>
                      <a:avLst/>
                      <a:gdLst>
                        <a:gd name="T0" fmla="*/ 0 w 107"/>
                        <a:gd name="T1" fmla="*/ 0 h 2"/>
                        <a:gd name="T2" fmla="*/ 105 w 107"/>
                        <a:gd name="T3" fmla="*/ 0 h 2"/>
                        <a:gd name="T4" fmla="*/ 107 w 107"/>
                        <a:gd name="T5" fmla="*/ 2 h 2"/>
                        <a:gd name="T6" fmla="*/ 3 w 107"/>
                        <a:gd name="T7" fmla="*/ 2 h 2"/>
                        <a:gd name="T8" fmla="*/ 0 w 107"/>
                        <a:gd name="T9" fmla="*/ 0 h 2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7"/>
                        <a:gd name="T16" fmla="*/ 0 h 2"/>
                        <a:gd name="T17" fmla="*/ 107 w 107"/>
                        <a:gd name="T18" fmla="*/ 2 h 2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7" h="2">
                          <a:moveTo>
                            <a:pt x="0" y="0"/>
                          </a:moveTo>
                          <a:lnTo>
                            <a:pt x="105" y="0"/>
                          </a:lnTo>
                          <a:lnTo>
                            <a:pt x="107" y="2"/>
                          </a:lnTo>
                          <a:lnTo>
                            <a:pt x="3" y="2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951" name="Freeform 1634">
                      <a:extLst>
                        <a:ext uri="{FF2B5EF4-FFF2-40B4-BE49-F238E27FC236}">
                          <a16:creationId xmlns:a16="http://schemas.microsoft.com/office/drawing/2014/main" id="{CA39528F-3824-4AE4-A5D9-04F3220F160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8" y="3773"/>
                      <a:ext cx="110" cy="8"/>
                    </a:xfrm>
                    <a:custGeom>
                      <a:avLst/>
                      <a:gdLst>
                        <a:gd name="T0" fmla="*/ 110 w 110"/>
                        <a:gd name="T1" fmla="*/ 8 h 8"/>
                        <a:gd name="T2" fmla="*/ 5 w 110"/>
                        <a:gd name="T3" fmla="*/ 8 h 8"/>
                        <a:gd name="T4" fmla="*/ 0 w 110"/>
                        <a:gd name="T5" fmla="*/ 0 h 8"/>
                        <a:gd name="T6" fmla="*/ 105 w 110"/>
                        <a:gd name="T7" fmla="*/ 0 h 8"/>
                        <a:gd name="T8" fmla="*/ 110 w 110"/>
                        <a:gd name="T9" fmla="*/ 8 h 8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10"/>
                        <a:gd name="T16" fmla="*/ 0 h 8"/>
                        <a:gd name="T17" fmla="*/ 110 w 110"/>
                        <a:gd name="T18" fmla="*/ 8 h 8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10" h="8">
                          <a:moveTo>
                            <a:pt x="110" y="8"/>
                          </a:moveTo>
                          <a:lnTo>
                            <a:pt x="5" y="8"/>
                          </a:lnTo>
                          <a:lnTo>
                            <a:pt x="0" y="0"/>
                          </a:lnTo>
                          <a:lnTo>
                            <a:pt x="105" y="0"/>
                          </a:lnTo>
                          <a:lnTo>
                            <a:pt x="110" y="8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952" name="Freeform 1635">
                      <a:extLst>
                        <a:ext uri="{FF2B5EF4-FFF2-40B4-BE49-F238E27FC236}">
                          <a16:creationId xmlns:a16="http://schemas.microsoft.com/office/drawing/2014/main" id="{816A7699-5003-4856-897A-2B42D174918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6" y="3763"/>
                      <a:ext cx="105" cy="3"/>
                    </a:xfrm>
                    <a:custGeom>
                      <a:avLst/>
                      <a:gdLst>
                        <a:gd name="T0" fmla="*/ 105 w 105"/>
                        <a:gd name="T1" fmla="*/ 3 h 3"/>
                        <a:gd name="T2" fmla="*/ 2 w 105"/>
                        <a:gd name="T3" fmla="*/ 3 h 3"/>
                        <a:gd name="T4" fmla="*/ 0 w 105"/>
                        <a:gd name="T5" fmla="*/ 0 h 3"/>
                        <a:gd name="T6" fmla="*/ 102 w 105"/>
                        <a:gd name="T7" fmla="*/ 0 h 3"/>
                        <a:gd name="T8" fmla="*/ 105 w 105"/>
                        <a:gd name="T9" fmla="*/ 3 h 3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5"/>
                        <a:gd name="T16" fmla="*/ 0 h 3"/>
                        <a:gd name="T17" fmla="*/ 105 w 105"/>
                        <a:gd name="T18" fmla="*/ 3 h 3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5" h="3">
                          <a:moveTo>
                            <a:pt x="105" y="3"/>
                          </a:moveTo>
                          <a:lnTo>
                            <a:pt x="2" y="3"/>
                          </a:lnTo>
                          <a:lnTo>
                            <a:pt x="0" y="0"/>
                          </a:lnTo>
                          <a:lnTo>
                            <a:pt x="102" y="0"/>
                          </a:lnTo>
                          <a:lnTo>
                            <a:pt x="105" y="3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</p:grpSp>
              <p:grpSp>
                <p:nvGrpSpPr>
                  <p:cNvPr id="934" name="Group 1636">
                    <a:extLst>
                      <a:ext uri="{FF2B5EF4-FFF2-40B4-BE49-F238E27FC236}">
                        <a16:creationId xmlns:a16="http://schemas.microsoft.com/office/drawing/2014/main" id="{36EED0FE-22D1-4011-9FCF-31B4A4116A70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 bwMode="auto">
                  <a:xfrm rot="-4350386">
                    <a:off x="2998" y="1442"/>
                    <a:ext cx="92" cy="56"/>
                    <a:chOff x="1054" y="3406"/>
                    <a:chExt cx="677" cy="565"/>
                  </a:xfrm>
                </p:grpSpPr>
                <p:sp>
                  <p:nvSpPr>
                    <p:cNvPr id="935" name="Freeform 1637">
                      <a:extLst>
                        <a:ext uri="{FF2B5EF4-FFF2-40B4-BE49-F238E27FC236}">
                          <a16:creationId xmlns:a16="http://schemas.microsoft.com/office/drawing/2014/main" id="{B89D7223-2285-4C68-8A5C-602A0A10216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6" y="3408"/>
                      <a:ext cx="672" cy="561"/>
                    </a:xfrm>
                    <a:custGeom>
                      <a:avLst/>
                      <a:gdLst>
                        <a:gd name="T0" fmla="*/ 269 w 269"/>
                        <a:gd name="T1" fmla="*/ 224 h 224"/>
                        <a:gd name="T2" fmla="*/ 45 w 269"/>
                        <a:gd name="T3" fmla="*/ 0 h 224"/>
                        <a:gd name="T4" fmla="*/ 0 w 269"/>
                        <a:gd name="T5" fmla="*/ 0 h 224"/>
                        <a:gd name="T6" fmla="*/ 225 w 269"/>
                        <a:gd name="T7" fmla="*/ 224 h 224"/>
                        <a:gd name="T8" fmla="*/ 269 w 269"/>
                        <a:gd name="T9" fmla="*/ 224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224"/>
                          </a:moveTo>
                          <a:cubicBezTo>
                            <a:pt x="141" y="224"/>
                            <a:pt x="175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30" y="0"/>
                            <a:pt x="96" y="224"/>
                            <a:pt x="225" y="224"/>
                          </a:cubicBezTo>
                          <a:lnTo>
                            <a:pt x="269" y="224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936" name="Freeform 1638">
                      <a:extLst>
                        <a:ext uri="{FF2B5EF4-FFF2-40B4-BE49-F238E27FC236}">
                          <a16:creationId xmlns:a16="http://schemas.microsoft.com/office/drawing/2014/main" id="{4EE12401-CFFB-4A3C-AD83-035A1C2A271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9" y="3408"/>
                      <a:ext cx="329" cy="148"/>
                    </a:xfrm>
                    <a:custGeom>
                      <a:avLst/>
                      <a:gdLst>
                        <a:gd name="T0" fmla="*/ 44 w 132"/>
                        <a:gd name="T1" fmla="*/ 0 h 59"/>
                        <a:gd name="T2" fmla="*/ 0 w 132"/>
                        <a:gd name="T3" fmla="*/ 0 h 59"/>
                        <a:gd name="T4" fmla="*/ 88 w 132"/>
                        <a:gd name="T5" fmla="*/ 59 h 59"/>
                        <a:gd name="T6" fmla="*/ 132 w 132"/>
                        <a:gd name="T7" fmla="*/ 59 h 59"/>
                        <a:gd name="T8" fmla="*/ 44 w 132"/>
                        <a:gd name="T9" fmla="*/ 0 h 59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32"/>
                        <a:gd name="T16" fmla="*/ 0 h 59"/>
                        <a:gd name="T17" fmla="*/ 132 w 132"/>
                        <a:gd name="T18" fmla="*/ 59 h 59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32" h="59">
                          <a:moveTo>
                            <a:pt x="44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43" y="0"/>
                            <a:pt x="69" y="25"/>
                            <a:pt x="88" y="59"/>
                          </a:cubicBezTo>
                          <a:cubicBezTo>
                            <a:pt x="132" y="59"/>
                            <a:pt x="132" y="59"/>
                            <a:pt x="132" y="59"/>
                          </a:cubicBezTo>
                          <a:cubicBezTo>
                            <a:pt x="113" y="25"/>
                            <a:pt x="88" y="0"/>
                            <a:pt x="44" y="0"/>
                          </a:cubicBez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937" name="Freeform 1639">
                      <a:extLst>
                        <a:ext uri="{FF2B5EF4-FFF2-40B4-BE49-F238E27FC236}">
                          <a16:creationId xmlns:a16="http://schemas.microsoft.com/office/drawing/2014/main" id="{3608AEFC-ECCF-42EF-A976-7E3410A5EFC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4" y="3406"/>
                      <a:ext cx="332" cy="147"/>
                    </a:xfrm>
                    <a:custGeom>
                      <a:avLst/>
                      <a:gdLst>
                        <a:gd name="T0" fmla="*/ 47 w 133"/>
                        <a:gd name="T1" fmla="*/ 4 h 59"/>
                        <a:gd name="T2" fmla="*/ 133 w 133"/>
                        <a:gd name="T3" fmla="*/ 59 h 59"/>
                        <a:gd name="T4" fmla="*/ 133 w 133"/>
                        <a:gd name="T5" fmla="*/ 59 h 59"/>
                        <a:gd name="T6" fmla="*/ 45 w 133"/>
                        <a:gd name="T7" fmla="*/ 0 h 59"/>
                        <a:gd name="T8" fmla="*/ 0 w 133"/>
                        <a:gd name="T9" fmla="*/ 0 h 59"/>
                        <a:gd name="T10" fmla="*/ 26 w 133"/>
                        <a:gd name="T11" fmla="*/ 4 h 59"/>
                        <a:gd name="T12" fmla="*/ 47 w 133"/>
                        <a:gd name="T13" fmla="*/ 4 h 59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w 133"/>
                        <a:gd name="T22" fmla="*/ 0 h 59"/>
                        <a:gd name="T23" fmla="*/ 133 w 133"/>
                        <a:gd name="T24" fmla="*/ 59 h 59"/>
                      </a:gdLst>
                      <a:ahLst/>
                      <a:cxnLst>
                        <a:cxn ang="T14">
                          <a:pos x="T0" y="T1"/>
                        </a:cxn>
                        <a:cxn ang="T15">
                          <a:pos x="T2" y="T3"/>
                        </a:cxn>
                        <a:cxn ang="T16">
                          <a:pos x="T4" y="T5"/>
                        </a:cxn>
                        <a:cxn ang="T17">
                          <a:pos x="T6" y="T7"/>
                        </a:cxn>
                        <a:cxn ang="T18">
                          <a:pos x="T8" y="T9"/>
                        </a:cxn>
                        <a:cxn ang="T19">
                          <a:pos x="T10" y="T11"/>
                        </a:cxn>
                        <a:cxn ang="T20">
                          <a:pos x="T12" y="T13"/>
                        </a:cxn>
                      </a:cxnLst>
                      <a:rect l="T21" t="T22" r="T23" b="T24"/>
                      <a:pathLst>
                        <a:path w="133" h="59">
                          <a:moveTo>
                            <a:pt x="47" y="4"/>
                          </a:moveTo>
                          <a:cubicBezTo>
                            <a:pt x="89" y="4"/>
                            <a:pt x="114" y="28"/>
                            <a:pt x="133" y="59"/>
                          </a:cubicBezTo>
                          <a:cubicBezTo>
                            <a:pt x="133" y="59"/>
                            <a:pt x="133" y="59"/>
                            <a:pt x="133" y="59"/>
                          </a:cubicBezTo>
                          <a:cubicBezTo>
                            <a:pt x="114" y="26"/>
                            <a:pt x="89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0" y="0"/>
                            <a:pt x="18" y="2"/>
                            <a:pt x="26" y="4"/>
                          </a:cubicBezTo>
                          <a:lnTo>
                            <a:pt x="47" y="4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938" name="Freeform 1640">
                      <a:extLst>
                        <a:ext uri="{FF2B5EF4-FFF2-40B4-BE49-F238E27FC236}">
                          <a16:creationId xmlns:a16="http://schemas.microsoft.com/office/drawing/2014/main" id="{B43783D4-EBA2-44E8-A028-80ACC5FA118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83" y="3783"/>
                      <a:ext cx="348" cy="188"/>
                    </a:xfrm>
                    <a:custGeom>
                      <a:avLst/>
                      <a:gdLst>
                        <a:gd name="T0" fmla="*/ 45 w 139"/>
                        <a:gd name="T1" fmla="*/ 0 h 75"/>
                        <a:gd name="T2" fmla="*/ 0 w 139"/>
                        <a:gd name="T3" fmla="*/ 0 h 75"/>
                        <a:gd name="T4" fmla="*/ 95 w 139"/>
                        <a:gd name="T5" fmla="*/ 75 h 75"/>
                        <a:gd name="T6" fmla="*/ 139 w 139"/>
                        <a:gd name="T7" fmla="*/ 75 h 75"/>
                        <a:gd name="T8" fmla="*/ 45 w 139"/>
                        <a:gd name="T9" fmla="*/ 0 h 75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39"/>
                        <a:gd name="T16" fmla="*/ 0 h 75"/>
                        <a:gd name="T17" fmla="*/ 139 w 139"/>
                        <a:gd name="T18" fmla="*/ 75 h 75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39" h="75">
                          <a:moveTo>
                            <a:pt x="45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20" y="42"/>
                            <a:pt x="45" y="75"/>
                            <a:pt x="95" y="75"/>
                          </a:cubicBezTo>
                          <a:cubicBezTo>
                            <a:pt x="139" y="75"/>
                            <a:pt x="139" y="75"/>
                            <a:pt x="139" y="75"/>
                          </a:cubicBezTo>
                          <a:cubicBezTo>
                            <a:pt x="90" y="75"/>
                            <a:pt x="65" y="42"/>
                            <a:pt x="45" y="0"/>
                          </a:cubicBez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939" name="Freeform 1641">
                      <a:extLst>
                        <a:ext uri="{FF2B5EF4-FFF2-40B4-BE49-F238E27FC236}">
                          <a16:creationId xmlns:a16="http://schemas.microsoft.com/office/drawing/2014/main" id="{98AAA2D9-F726-4DD4-8D9D-205BFA34F39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6" y="3408"/>
                      <a:ext cx="672" cy="561"/>
                    </a:xfrm>
                    <a:custGeom>
                      <a:avLst/>
                      <a:gdLst>
                        <a:gd name="T0" fmla="*/ 269 w 269"/>
                        <a:gd name="T1" fmla="*/ 224 h 224"/>
                        <a:gd name="T2" fmla="*/ 45 w 269"/>
                        <a:gd name="T3" fmla="*/ 0 h 224"/>
                        <a:gd name="T4" fmla="*/ 0 w 269"/>
                        <a:gd name="T5" fmla="*/ 0 h 224"/>
                        <a:gd name="T6" fmla="*/ 225 w 269"/>
                        <a:gd name="T7" fmla="*/ 224 h 224"/>
                        <a:gd name="T8" fmla="*/ 269 w 269"/>
                        <a:gd name="T9" fmla="*/ 224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224"/>
                          </a:moveTo>
                          <a:cubicBezTo>
                            <a:pt x="141" y="224"/>
                            <a:pt x="175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30" y="0"/>
                            <a:pt x="96" y="224"/>
                            <a:pt x="225" y="224"/>
                          </a:cubicBezTo>
                          <a:lnTo>
                            <a:pt x="269" y="224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7938" cap="flat">
                      <a:solidFill>
                        <a:srgbClr val="0066FF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940" name="Freeform 1642">
                      <a:extLst>
                        <a:ext uri="{FF2B5EF4-FFF2-40B4-BE49-F238E27FC236}">
                          <a16:creationId xmlns:a16="http://schemas.microsoft.com/office/drawing/2014/main" id="{B42EACFD-7938-4542-93E6-7BB94EC3094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4" y="3561"/>
                      <a:ext cx="107" cy="7"/>
                    </a:xfrm>
                    <a:custGeom>
                      <a:avLst/>
                      <a:gdLst>
                        <a:gd name="T0" fmla="*/ 0 w 107"/>
                        <a:gd name="T1" fmla="*/ 0 h 7"/>
                        <a:gd name="T2" fmla="*/ 104 w 107"/>
                        <a:gd name="T3" fmla="*/ 0 h 7"/>
                        <a:gd name="T4" fmla="*/ 107 w 107"/>
                        <a:gd name="T5" fmla="*/ 7 h 7"/>
                        <a:gd name="T6" fmla="*/ 5 w 107"/>
                        <a:gd name="T7" fmla="*/ 7 h 7"/>
                        <a:gd name="T8" fmla="*/ 0 w 107"/>
                        <a:gd name="T9" fmla="*/ 0 h 7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7"/>
                        <a:gd name="T16" fmla="*/ 0 h 7"/>
                        <a:gd name="T17" fmla="*/ 107 w 107"/>
                        <a:gd name="T18" fmla="*/ 7 h 7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7" h="7">
                          <a:moveTo>
                            <a:pt x="0" y="0"/>
                          </a:moveTo>
                          <a:lnTo>
                            <a:pt x="104" y="0"/>
                          </a:lnTo>
                          <a:lnTo>
                            <a:pt x="107" y="7"/>
                          </a:lnTo>
                          <a:lnTo>
                            <a:pt x="5" y="7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941" name="Freeform 1643">
                      <a:extLst>
                        <a:ext uri="{FF2B5EF4-FFF2-40B4-BE49-F238E27FC236}">
                          <a16:creationId xmlns:a16="http://schemas.microsoft.com/office/drawing/2014/main" id="{2033FE79-E68C-4000-827B-6B6987EE9AF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91" y="3576"/>
                      <a:ext cx="107" cy="2"/>
                    </a:xfrm>
                    <a:custGeom>
                      <a:avLst/>
                      <a:gdLst>
                        <a:gd name="T0" fmla="*/ 0 w 107"/>
                        <a:gd name="T1" fmla="*/ 0 h 2"/>
                        <a:gd name="T2" fmla="*/ 105 w 107"/>
                        <a:gd name="T3" fmla="*/ 0 h 2"/>
                        <a:gd name="T4" fmla="*/ 107 w 107"/>
                        <a:gd name="T5" fmla="*/ 2 h 2"/>
                        <a:gd name="T6" fmla="*/ 3 w 107"/>
                        <a:gd name="T7" fmla="*/ 2 h 2"/>
                        <a:gd name="T8" fmla="*/ 0 w 107"/>
                        <a:gd name="T9" fmla="*/ 0 h 2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7"/>
                        <a:gd name="T16" fmla="*/ 0 h 2"/>
                        <a:gd name="T17" fmla="*/ 107 w 107"/>
                        <a:gd name="T18" fmla="*/ 2 h 2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7" h="2">
                          <a:moveTo>
                            <a:pt x="0" y="0"/>
                          </a:moveTo>
                          <a:lnTo>
                            <a:pt x="105" y="0"/>
                          </a:lnTo>
                          <a:lnTo>
                            <a:pt x="107" y="2"/>
                          </a:lnTo>
                          <a:lnTo>
                            <a:pt x="3" y="2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942" name="Freeform 1644">
                      <a:extLst>
                        <a:ext uri="{FF2B5EF4-FFF2-40B4-BE49-F238E27FC236}">
                          <a16:creationId xmlns:a16="http://schemas.microsoft.com/office/drawing/2014/main" id="{2127708E-7297-4B51-B3CA-CF0C53B97FC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8" y="3773"/>
                      <a:ext cx="110" cy="8"/>
                    </a:xfrm>
                    <a:custGeom>
                      <a:avLst/>
                      <a:gdLst>
                        <a:gd name="T0" fmla="*/ 110 w 110"/>
                        <a:gd name="T1" fmla="*/ 8 h 8"/>
                        <a:gd name="T2" fmla="*/ 5 w 110"/>
                        <a:gd name="T3" fmla="*/ 8 h 8"/>
                        <a:gd name="T4" fmla="*/ 0 w 110"/>
                        <a:gd name="T5" fmla="*/ 0 h 8"/>
                        <a:gd name="T6" fmla="*/ 105 w 110"/>
                        <a:gd name="T7" fmla="*/ 0 h 8"/>
                        <a:gd name="T8" fmla="*/ 110 w 110"/>
                        <a:gd name="T9" fmla="*/ 8 h 8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10"/>
                        <a:gd name="T16" fmla="*/ 0 h 8"/>
                        <a:gd name="T17" fmla="*/ 110 w 110"/>
                        <a:gd name="T18" fmla="*/ 8 h 8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10" h="8">
                          <a:moveTo>
                            <a:pt x="110" y="8"/>
                          </a:moveTo>
                          <a:lnTo>
                            <a:pt x="5" y="8"/>
                          </a:lnTo>
                          <a:lnTo>
                            <a:pt x="0" y="0"/>
                          </a:lnTo>
                          <a:lnTo>
                            <a:pt x="105" y="0"/>
                          </a:lnTo>
                          <a:lnTo>
                            <a:pt x="110" y="8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943" name="Freeform 1645">
                      <a:extLst>
                        <a:ext uri="{FF2B5EF4-FFF2-40B4-BE49-F238E27FC236}">
                          <a16:creationId xmlns:a16="http://schemas.microsoft.com/office/drawing/2014/main" id="{C042733C-72A7-4B50-AAB6-0CDEBC0FE10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6" y="3763"/>
                      <a:ext cx="105" cy="3"/>
                    </a:xfrm>
                    <a:custGeom>
                      <a:avLst/>
                      <a:gdLst>
                        <a:gd name="T0" fmla="*/ 105 w 105"/>
                        <a:gd name="T1" fmla="*/ 3 h 3"/>
                        <a:gd name="T2" fmla="*/ 2 w 105"/>
                        <a:gd name="T3" fmla="*/ 3 h 3"/>
                        <a:gd name="T4" fmla="*/ 0 w 105"/>
                        <a:gd name="T5" fmla="*/ 0 h 3"/>
                        <a:gd name="T6" fmla="*/ 102 w 105"/>
                        <a:gd name="T7" fmla="*/ 0 h 3"/>
                        <a:gd name="T8" fmla="*/ 105 w 105"/>
                        <a:gd name="T9" fmla="*/ 3 h 3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5"/>
                        <a:gd name="T16" fmla="*/ 0 h 3"/>
                        <a:gd name="T17" fmla="*/ 105 w 105"/>
                        <a:gd name="T18" fmla="*/ 3 h 3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5" h="3">
                          <a:moveTo>
                            <a:pt x="105" y="3"/>
                          </a:moveTo>
                          <a:lnTo>
                            <a:pt x="2" y="3"/>
                          </a:lnTo>
                          <a:lnTo>
                            <a:pt x="0" y="0"/>
                          </a:lnTo>
                          <a:lnTo>
                            <a:pt x="102" y="0"/>
                          </a:lnTo>
                          <a:lnTo>
                            <a:pt x="105" y="3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</p:grpSp>
            </p:grpSp>
            <p:grpSp>
              <p:nvGrpSpPr>
                <p:cNvPr id="905" name="Group 1646">
                  <a:extLst>
                    <a:ext uri="{FF2B5EF4-FFF2-40B4-BE49-F238E27FC236}">
                      <a16:creationId xmlns:a16="http://schemas.microsoft.com/office/drawing/2014/main" id="{71F0D134-F2E4-4694-9E30-202AEF54847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016" y="1314"/>
                  <a:ext cx="132" cy="302"/>
                  <a:chOff x="2109" y="1324"/>
                  <a:chExt cx="132" cy="302"/>
                </a:xfrm>
              </p:grpSpPr>
              <p:grpSp>
                <p:nvGrpSpPr>
                  <p:cNvPr id="906" name="Group 1647">
                    <a:extLst>
                      <a:ext uri="{FF2B5EF4-FFF2-40B4-BE49-F238E27FC236}">
                        <a16:creationId xmlns:a16="http://schemas.microsoft.com/office/drawing/2014/main" id="{C6A26900-4AB7-40DE-BCD9-A21688262757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 bwMode="auto">
                  <a:xfrm rot="-4304073">
                    <a:off x="2166" y="1337"/>
                    <a:ext cx="87" cy="62"/>
                    <a:chOff x="480" y="3413"/>
                    <a:chExt cx="673" cy="560"/>
                  </a:xfrm>
                </p:grpSpPr>
                <p:sp>
                  <p:nvSpPr>
                    <p:cNvPr id="930" name="Freeform 1648">
                      <a:extLst>
                        <a:ext uri="{FF2B5EF4-FFF2-40B4-BE49-F238E27FC236}">
                          <a16:creationId xmlns:a16="http://schemas.microsoft.com/office/drawing/2014/main" id="{054948B7-7560-4142-B420-121106D4EFA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80" y="3413"/>
                      <a:ext cx="673" cy="560"/>
                    </a:xfrm>
                    <a:custGeom>
                      <a:avLst/>
                      <a:gdLst>
                        <a:gd name="T0" fmla="*/ 269 w 269"/>
                        <a:gd name="T1" fmla="*/ 0 h 224"/>
                        <a:gd name="T2" fmla="*/ 45 w 269"/>
                        <a:gd name="T3" fmla="*/ 224 h 224"/>
                        <a:gd name="T4" fmla="*/ 0 w 269"/>
                        <a:gd name="T5" fmla="*/ 224 h 224"/>
                        <a:gd name="T6" fmla="*/ 224 w 269"/>
                        <a:gd name="T7" fmla="*/ 0 h 224"/>
                        <a:gd name="T8" fmla="*/ 269 w 269"/>
                        <a:gd name="T9" fmla="*/ 0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0"/>
                          </a:moveTo>
                          <a:cubicBezTo>
                            <a:pt x="141" y="0"/>
                            <a:pt x="175" y="224"/>
                            <a:pt x="45" y="224"/>
                          </a:cubicBezTo>
                          <a:cubicBezTo>
                            <a:pt x="0" y="224"/>
                            <a:pt x="0" y="224"/>
                            <a:pt x="0" y="224"/>
                          </a:cubicBezTo>
                          <a:cubicBezTo>
                            <a:pt x="130" y="224"/>
                            <a:pt x="96" y="0"/>
                            <a:pt x="224" y="0"/>
                          </a:cubicBezTo>
                          <a:lnTo>
                            <a:pt x="269" y="0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931" name="Freeform 1649">
                      <a:extLst>
                        <a:ext uri="{FF2B5EF4-FFF2-40B4-BE49-F238E27FC236}">
                          <a16:creationId xmlns:a16="http://schemas.microsoft.com/office/drawing/2014/main" id="{7232EDF7-6F61-4F25-A406-B3BA150ADB3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80" y="3413"/>
                      <a:ext cx="673" cy="560"/>
                    </a:xfrm>
                    <a:custGeom>
                      <a:avLst/>
                      <a:gdLst>
                        <a:gd name="T0" fmla="*/ 269 w 269"/>
                        <a:gd name="T1" fmla="*/ 0 h 224"/>
                        <a:gd name="T2" fmla="*/ 45 w 269"/>
                        <a:gd name="T3" fmla="*/ 224 h 224"/>
                        <a:gd name="T4" fmla="*/ 0 w 269"/>
                        <a:gd name="T5" fmla="*/ 224 h 224"/>
                        <a:gd name="T6" fmla="*/ 224 w 269"/>
                        <a:gd name="T7" fmla="*/ 0 h 224"/>
                        <a:gd name="T8" fmla="*/ 269 w 269"/>
                        <a:gd name="T9" fmla="*/ 0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0"/>
                          </a:moveTo>
                          <a:cubicBezTo>
                            <a:pt x="141" y="0"/>
                            <a:pt x="175" y="224"/>
                            <a:pt x="45" y="224"/>
                          </a:cubicBezTo>
                          <a:cubicBezTo>
                            <a:pt x="0" y="224"/>
                            <a:pt x="0" y="224"/>
                            <a:pt x="0" y="224"/>
                          </a:cubicBezTo>
                          <a:cubicBezTo>
                            <a:pt x="130" y="224"/>
                            <a:pt x="96" y="0"/>
                            <a:pt x="224" y="0"/>
                          </a:cubicBezTo>
                          <a:lnTo>
                            <a:pt x="269" y="0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7938" cap="flat">
                      <a:solidFill>
                        <a:srgbClr val="FF0000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</p:grpSp>
              <p:grpSp>
                <p:nvGrpSpPr>
                  <p:cNvPr id="907" name="Group 1650">
                    <a:extLst>
                      <a:ext uri="{FF2B5EF4-FFF2-40B4-BE49-F238E27FC236}">
                        <a16:creationId xmlns:a16="http://schemas.microsoft.com/office/drawing/2014/main" id="{9FEA1C6B-AF30-44EB-A6AA-48B9F79D5759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 bwMode="auto">
                  <a:xfrm rot="-4304073">
                    <a:off x="2143" y="1406"/>
                    <a:ext cx="87" cy="62"/>
                    <a:chOff x="1054" y="3406"/>
                    <a:chExt cx="677" cy="565"/>
                  </a:xfrm>
                </p:grpSpPr>
                <p:sp>
                  <p:nvSpPr>
                    <p:cNvPr id="921" name="Freeform 1651">
                      <a:extLst>
                        <a:ext uri="{FF2B5EF4-FFF2-40B4-BE49-F238E27FC236}">
                          <a16:creationId xmlns:a16="http://schemas.microsoft.com/office/drawing/2014/main" id="{7D89A168-7D68-4953-B77B-176BEF0508C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6" y="3408"/>
                      <a:ext cx="672" cy="561"/>
                    </a:xfrm>
                    <a:custGeom>
                      <a:avLst/>
                      <a:gdLst>
                        <a:gd name="T0" fmla="*/ 269 w 269"/>
                        <a:gd name="T1" fmla="*/ 224 h 224"/>
                        <a:gd name="T2" fmla="*/ 45 w 269"/>
                        <a:gd name="T3" fmla="*/ 0 h 224"/>
                        <a:gd name="T4" fmla="*/ 0 w 269"/>
                        <a:gd name="T5" fmla="*/ 0 h 224"/>
                        <a:gd name="T6" fmla="*/ 225 w 269"/>
                        <a:gd name="T7" fmla="*/ 224 h 224"/>
                        <a:gd name="T8" fmla="*/ 269 w 269"/>
                        <a:gd name="T9" fmla="*/ 224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224"/>
                          </a:moveTo>
                          <a:cubicBezTo>
                            <a:pt x="141" y="224"/>
                            <a:pt x="175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30" y="0"/>
                            <a:pt x="96" y="224"/>
                            <a:pt x="225" y="224"/>
                          </a:cubicBezTo>
                          <a:lnTo>
                            <a:pt x="269" y="224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922" name="Freeform 1652">
                      <a:extLst>
                        <a:ext uri="{FF2B5EF4-FFF2-40B4-BE49-F238E27FC236}">
                          <a16:creationId xmlns:a16="http://schemas.microsoft.com/office/drawing/2014/main" id="{A5CD98F9-0A44-4D24-AFD7-342DC3AEC22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9" y="3408"/>
                      <a:ext cx="329" cy="148"/>
                    </a:xfrm>
                    <a:custGeom>
                      <a:avLst/>
                      <a:gdLst>
                        <a:gd name="T0" fmla="*/ 44 w 132"/>
                        <a:gd name="T1" fmla="*/ 0 h 59"/>
                        <a:gd name="T2" fmla="*/ 0 w 132"/>
                        <a:gd name="T3" fmla="*/ 0 h 59"/>
                        <a:gd name="T4" fmla="*/ 88 w 132"/>
                        <a:gd name="T5" fmla="*/ 59 h 59"/>
                        <a:gd name="T6" fmla="*/ 132 w 132"/>
                        <a:gd name="T7" fmla="*/ 59 h 59"/>
                        <a:gd name="T8" fmla="*/ 44 w 132"/>
                        <a:gd name="T9" fmla="*/ 0 h 59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32"/>
                        <a:gd name="T16" fmla="*/ 0 h 59"/>
                        <a:gd name="T17" fmla="*/ 132 w 132"/>
                        <a:gd name="T18" fmla="*/ 59 h 59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32" h="59">
                          <a:moveTo>
                            <a:pt x="44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43" y="0"/>
                            <a:pt x="69" y="25"/>
                            <a:pt x="88" y="59"/>
                          </a:cubicBezTo>
                          <a:cubicBezTo>
                            <a:pt x="132" y="59"/>
                            <a:pt x="132" y="59"/>
                            <a:pt x="132" y="59"/>
                          </a:cubicBezTo>
                          <a:cubicBezTo>
                            <a:pt x="113" y="25"/>
                            <a:pt x="88" y="0"/>
                            <a:pt x="44" y="0"/>
                          </a:cubicBez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923" name="Freeform 1653">
                      <a:extLst>
                        <a:ext uri="{FF2B5EF4-FFF2-40B4-BE49-F238E27FC236}">
                          <a16:creationId xmlns:a16="http://schemas.microsoft.com/office/drawing/2014/main" id="{75971DA1-DE5C-4E15-9F42-2E4D7D39F47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4" y="3406"/>
                      <a:ext cx="332" cy="147"/>
                    </a:xfrm>
                    <a:custGeom>
                      <a:avLst/>
                      <a:gdLst>
                        <a:gd name="T0" fmla="*/ 47 w 133"/>
                        <a:gd name="T1" fmla="*/ 4 h 59"/>
                        <a:gd name="T2" fmla="*/ 133 w 133"/>
                        <a:gd name="T3" fmla="*/ 59 h 59"/>
                        <a:gd name="T4" fmla="*/ 133 w 133"/>
                        <a:gd name="T5" fmla="*/ 59 h 59"/>
                        <a:gd name="T6" fmla="*/ 45 w 133"/>
                        <a:gd name="T7" fmla="*/ 0 h 59"/>
                        <a:gd name="T8" fmla="*/ 0 w 133"/>
                        <a:gd name="T9" fmla="*/ 0 h 59"/>
                        <a:gd name="T10" fmla="*/ 26 w 133"/>
                        <a:gd name="T11" fmla="*/ 4 h 59"/>
                        <a:gd name="T12" fmla="*/ 47 w 133"/>
                        <a:gd name="T13" fmla="*/ 4 h 59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w 133"/>
                        <a:gd name="T22" fmla="*/ 0 h 59"/>
                        <a:gd name="T23" fmla="*/ 133 w 133"/>
                        <a:gd name="T24" fmla="*/ 59 h 59"/>
                      </a:gdLst>
                      <a:ahLst/>
                      <a:cxnLst>
                        <a:cxn ang="T14">
                          <a:pos x="T0" y="T1"/>
                        </a:cxn>
                        <a:cxn ang="T15">
                          <a:pos x="T2" y="T3"/>
                        </a:cxn>
                        <a:cxn ang="T16">
                          <a:pos x="T4" y="T5"/>
                        </a:cxn>
                        <a:cxn ang="T17">
                          <a:pos x="T6" y="T7"/>
                        </a:cxn>
                        <a:cxn ang="T18">
                          <a:pos x="T8" y="T9"/>
                        </a:cxn>
                        <a:cxn ang="T19">
                          <a:pos x="T10" y="T11"/>
                        </a:cxn>
                        <a:cxn ang="T20">
                          <a:pos x="T12" y="T13"/>
                        </a:cxn>
                      </a:cxnLst>
                      <a:rect l="T21" t="T22" r="T23" b="T24"/>
                      <a:pathLst>
                        <a:path w="133" h="59">
                          <a:moveTo>
                            <a:pt x="47" y="4"/>
                          </a:moveTo>
                          <a:cubicBezTo>
                            <a:pt x="89" y="4"/>
                            <a:pt x="114" y="28"/>
                            <a:pt x="133" y="59"/>
                          </a:cubicBezTo>
                          <a:cubicBezTo>
                            <a:pt x="133" y="59"/>
                            <a:pt x="133" y="59"/>
                            <a:pt x="133" y="59"/>
                          </a:cubicBezTo>
                          <a:cubicBezTo>
                            <a:pt x="114" y="26"/>
                            <a:pt x="89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0" y="0"/>
                            <a:pt x="18" y="2"/>
                            <a:pt x="26" y="4"/>
                          </a:cubicBezTo>
                          <a:lnTo>
                            <a:pt x="47" y="4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924" name="Freeform 1654">
                      <a:extLst>
                        <a:ext uri="{FF2B5EF4-FFF2-40B4-BE49-F238E27FC236}">
                          <a16:creationId xmlns:a16="http://schemas.microsoft.com/office/drawing/2014/main" id="{1651C4F8-45CA-470C-86CB-F433D236416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83" y="3783"/>
                      <a:ext cx="348" cy="188"/>
                    </a:xfrm>
                    <a:custGeom>
                      <a:avLst/>
                      <a:gdLst>
                        <a:gd name="T0" fmla="*/ 45 w 139"/>
                        <a:gd name="T1" fmla="*/ 0 h 75"/>
                        <a:gd name="T2" fmla="*/ 0 w 139"/>
                        <a:gd name="T3" fmla="*/ 0 h 75"/>
                        <a:gd name="T4" fmla="*/ 95 w 139"/>
                        <a:gd name="T5" fmla="*/ 75 h 75"/>
                        <a:gd name="T6" fmla="*/ 139 w 139"/>
                        <a:gd name="T7" fmla="*/ 75 h 75"/>
                        <a:gd name="T8" fmla="*/ 45 w 139"/>
                        <a:gd name="T9" fmla="*/ 0 h 75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39"/>
                        <a:gd name="T16" fmla="*/ 0 h 75"/>
                        <a:gd name="T17" fmla="*/ 139 w 139"/>
                        <a:gd name="T18" fmla="*/ 75 h 75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39" h="75">
                          <a:moveTo>
                            <a:pt x="45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20" y="42"/>
                            <a:pt x="45" y="75"/>
                            <a:pt x="95" y="75"/>
                          </a:cubicBezTo>
                          <a:cubicBezTo>
                            <a:pt x="139" y="75"/>
                            <a:pt x="139" y="75"/>
                            <a:pt x="139" y="75"/>
                          </a:cubicBezTo>
                          <a:cubicBezTo>
                            <a:pt x="90" y="75"/>
                            <a:pt x="65" y="42"/>
                            <a:pt x="45" y="0"/>
                          </a:cubicBez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925" name="Freeform 1655">
                      <a:extLst>
                        <a:ext uri="{FF2B5EF4-FFF2-40B4-BE49-F238E27FC236}">
                          <a16:creationId xmlns:a16="http://schemas.microsoft.com/office/drawing/2014/main" id="{4F9A119D-FDE7-447F-BDF0-FF685FD8907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6" y="3408"/>
                      <a:ext cx="672" cy="561"/>
                    </a:xfrm>
                    <a:custGeom>
                      <a:avLst/>
                      <a:gdLst>
                        <a:gd name="T0" fmla="*/ 269 w 269"/>
                        <a:gd name="T1" fmla="*/ 224 h 224"/>
                        <a:gd name="T2" fmla="*/ 45 w 269"/>
                        <a:gd name="T3" fmla="*/ 0 h 224"/>
                        <a:gd name="T4" fmla="*/ 0 w 269"/>
                        <a:gd name="T5" fmla="*/ 0 h 224"/>
                        <a:gd name="T6" fmla="*/ 225 w 269"/>
                        <a:gd name="T7" fmla="*/ 224 h 224"/>
                        <a:gd name="T8" fmla="*/ 269 w 269"/>
                        <a:gd name="T9" fmla="*/ 224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224"/>
                          </a:moveTo>
                          <a:cubicBezTo>
                            <a:pt x="141" y="224"/>
                            <a:pt x="175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30" y="0"/>
                            <a:pt x="96" y="224"/>
                            <a:pt x="225" y="224"/>
                          </a:cubicBezTo>
                          <a:lnTo>
                            <a:pt x="269" y="224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7938" cap="flat">
                      <a:solidFill>
                        <a:srgbClr val="FF0000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926" name="Freeform 1656">
                      <a:extLst>
                        <a:ext uri="{FF2B5EF4-FFF2-40B4-BE49-F238E27FC236}">
                          <a16:creationId xmlns:a16="http://schemas.microsoft.com/office/drawing/2014/main" id="{6BBE257B-0605-4665-B678-8205CE6EED2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4" y="3561"/>
                      <a:ext cx="107" cy="7"/>
                    </a:xfrm>
                    <a:custGeom>
                      <a:avLst/>
                      <a:gdLst>
                        <a:gd name="T0" fmla="*/ 0 w 107"/>
                        <a:gd name="T1" fmla="*/ 0 h 7"/>
                        <a:gd name="T2" fmla="*/ 104 w 107"/>
                        <a:gd name="T3" fmla="*/ 0 h 7"/>
                        <a:gd name="T4" fmla="*/ 107 w 107"/>
                        <a:gd name="T5" fmla="*/ 7 h 7"/>
                        <a:gd name="T6" fmla="*/ 5 w 107"/>
                        <a:gd name="T7" fmla="*/ 7 h 7"/>
                        <a:gd name="T8" fmla="*/ 0 w 107"/>
                        <a:gd name="T9" fmla="*/ 0 h 7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7"/>
                        <a:gd name="T16" fmla="*/ 0 h 7"/>
                        <a:gd name="T17" fmla="*/ 107 w 107"/>
                        <a:gd name="T18" fmla="*/ 7 h 7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7" h="7">
                          <a:moveTo>
                            <a:pt x="0" y="0"/>
                          </a:moveTo>
                          <a:lnTo>
                            <a:pt x="104" y="0"/>
                          </a:lnTo>
                          <a:lnTo>
                            <a:pt x="107" y="7"/>
                          </a:lnTo>
                          <a:lnTo>
                            <a:pt x="5" y="7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927" name="Freeform 1657">
                      <a:extLst>
                        <a:ext uri="{FF2B5EF4-FFF2-40B4-BE49-F238E27FC236}">
                          <a16:creationId xmlns:a16="http://schemas.microsoft.com/office/drawing/2014/main" id="{DF3FA8E0-4B1C-4349-9713-F48E192735D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91" y="3576"/>
                      <a:ext cx="107" cy="2"/>
                    </a:xfrm>
                    <a:custGeom>
                      <a:avLst/>
                      <a:gdLst>
                        <a:gd name="T0" fmla="*/ 0 w 107"/>
                        <a:gd name="T1" fmla="*/ 0 h 2"/>
                        <a:gd name="T2" fmla="*/ 105 w 107"/>
                        <a:gd name="T3" fmla="*/ 0 h 2"/>
                        <a:gd name="T4" fmla="*/ 107 w 107"/>
                        <a:gd name="T5" fmla="*/ 2 h 2"/>
                        <a:gd name="T6" fmla="*/ 3 w 107"/>
                        <a:gd name="T7" fmla="*/ 2 h 2"/>
                        <a:gd name="T8" fmla="*/ 0 w 107"/>
                        <a:gd name="T9" fmla="*/ 0 h 2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7"/>
                        <a:gd name="T16" fmla="*/ 0 h 2"/>
                        <a:gd name="T17" fmla="*/ 107 w 107"/>
                        <a:gd name="T18" fmla="*/ 2 h 2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7" h="2">
                          <a:moveTo>
                            <a:pt x="0" y="0"/>
                          </a:moveTo>
                          <a:lnTo>
                            <a:pt x="105" y="0"/>
                          </a:lnTo>
                          <a:lnTo>
                            <a:pt x="107" y="2"/>
                          </a:lnTo>
                          <a:lnTo>
                            <a:pt x="3" y="2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928" name="Freeform 1658">
                      <a:extLst>
                        <a:ext uri="{FF2B5EF4-FFF2-40B4-BE49-F238E27FC236}">
                          <a16:creationId xmlns:a16="http://schemas.microsoft.com/office/drawing/2014/main" id="{FDD2F750-9865-48D5-A12C-4BE04F631DE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8" y="3773"/>
                      <a:ext cx="110" cy="8"/>
                    </a:xfrm>
                    <a:custGeom>
                      <a:avLst/>
                      <a:gdLst>
                        <a:gd name="T0" fmla="*/ 110 w 110"/>
                        <a:gd name="T1" fmla="*/ 8 h 8"/>
                        <a:gd name="T2" fmla="*/ 5 w 110"/>
                        <a:gd name="T3" fmla="*/ 8 h 8"/>
                        <a:gd name="T4" fmla="*/ 0 w 110"/>
                        <a:gd name="T5" fmla="*/ 0 h 8"/>
                        <a:gd name="T6" fmla="*/ 105 w 110"/>
                        <a:gd name="T7" fmla="*/ 0 h 8"/>
                        <a:gd name="T8" fmla="*/ 110 w 110"/>
                        <a:gd name="T9" fmla="*/ 8 h 8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10"/>
                        <a:gd name="T16" fmla="*/ 0 h 8"/>
                        <a:gd name="T17" fmla="*/ 110 w 110"/>
                        <a:gd name="T18" fmla="*/ 8 h 8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10" h="8">
                          <a:moveTo>
                            <a:pt x="110" y="8"/>
                          </a:moveTo>
                          <a:lnTo>
                            <a:pt x="5" y="8"/>
                          </a:lnTo>
                          <a:lnTo>
                            <a:pt x="0" y="0"/>
                          </a:lnTo>
                          <a:lnTo>
                            <a:pt x="105" y="0"/>
                          </a:lnTo>
                          <a:lnTo>
                            <a:pt x="110" y="8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929" name="Freeform 1659">
                      <a:extLst>
                        <a:ext uri="{FF2B5EF4-FFF2-40B4-BE49-F238E27FC236}">
                          <a16:creationId xmlns:a16="http://schemas.microsoft.com/office/drawing/2014/main" id="{4B6BEEEB-D166-4B19-8FF9-FDB4E8555D1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6" y="3763"/>
                      <a:ext cx="105" cy="3"/>
                    </a:xfrm>
                    <a:custGeom>
                      <a:avLst/>
                      <a:gdLst>
                        <a:gd name="T0" fmla="*/ 105 w 105"/>
                        <a:gd name="T1" fmla="*/ 3 h 3"/>
                        <a:gd name="T2" fmla="*/ 2 w 105"/>
                        <a:gd name="T3" fmla="*/ 3 h 3"/>
                        <a:gd name="T4" fmla="*/ 0 w 105"/>
                        <a:gd name="T5" fmla="*/ 0 h 3"/>
                        <a:gd name="T6" fmla="*/ 102 w 105"/>
                        <a:gd name="T7" fmla="*/ 0 h 3"/>
                        <a:gd name="T8" fmla="*/ 105 w 105"/>
                        <a:gd name="T9" fmla="*/ 3 h 3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5"/>
                        <a:gd name="T16" fmla="*/ 0 h 3"/>
                        <a:gd name="T17" fmla="*/ 105 w 105"/>
                        <a:gd name="T18" fmla="*/ 3 h 3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5" h="3">
                          <a:moveTo>
                            <a:pt x="105" y="3"/>
                          </a:moveTo>
                          <a:lnTo>
                            <a:pt x="2" y="3"/>
                          </a:lnTo>
                          <a:lnTo>
                            <a:pt x="0" y="0"/>
                          </a:lnTo>
                          <a:lnTo>
                            <a:pt x="102" y="0"/>
                          </a:lnTo>
                          <a:lnTo>
                            <a:pt x="105" y="3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</p:grpSp>
              <p:grpSp>
                <p:nvGrpSpPr>
                  <p:cNvPr id="908" name="Group 1660">
                    <a:extLst>
                      <a:ext uri="{FF2B5EF4-FFF2-40B4-BE49-F238E27FC236}">
                        <a16:creationId xmlns:a16="http://schemas.microsoft.com/office/drawing/2014/main" id="{E71D5826-4C4C-4D1B-9A0B-7F9424CAB354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 bwMode="auto">
                  <a:xfrm rot="-4304073">
                    <a:off x="2121" y="1477"/>
                    <a:ext cx="86" cy="62"/>
                    <a:chOff x="480" y="3413"/>
                    <a:chExt cx="673" cy="560"/>
                  </a:xfrm>
                </p:grpSpPr>
                <p:sp>
                  <p:nvSpPr>
                    <p:cNvPr id="919" name="Freeform 1661">
                      <a:extLst>
                        <a:ext uri="{FF2B5EF4-FFF2-40B4-BE49-F238E27FC236}">
                          <a16:creationId xmlns:a16="http://schemas.microsoft.com/office/drawing/2014/main" id="{E251A362-C924-4640-BDFA-90ACBDDA31B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80" y="3413"/>
                      <a:ext cx="673" cy="560"/>
                    </a:xfrm>
                    <a:custGeom>
                      <a:avLst/>
                      <a:gdLst>
                        <a:gd name="T0" fmla="*/ 269 w 269"/>
                        <a:gd name="T1" fmla="*/ 0 h 224"/>
                        <a:gd name="T2" fmla="*/ 45 w 269"/>
                        <a:gd name="T3" fmla="*/ 224 h 224"/>
                        <a:gd name="T4" fmla="*/ 0 w 269"/>
                        <a:gd name="T5" fmla="*/ 224 h 224"/>
                        <a:gd name="T6" fmla="*/ 224 w 269"/>
                        <a:gd name="T7" fmla="*/ 0 h 224"/>
                        <a:gd name="T8" fmla="*/ 269 w 269"/>
                        <a:gd name="T9" fmla="*/ 0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0"/>
                          </a:moveTo>
                          <a:cubicBezTo>
                            <a:pt x="141" y="0"/>
                            <a:pt x="175" y="224"/>
                            <a:pt x="45" y="224"/>
                          </a:cubicBezTo>
                          <a:cubicBezTo>
                            <a:pt x="0" y="224"/>
                            <a:pt x="0" y="224"/>
                            <a:pt x="0" y="224"/>
                          </a:cubicBezTo>
                          <a:cubicBezTo>
                            <a:pt x="130" y="224"/>
                            <a:pt x="96" y="0"/>
                            <a:pt x="224" y="0"/>
                          </a:cubicBezTo>
                          <a:lnTo>
                            <a:pt x="269" y="0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920" name="Freeform 1662">
                      <a:extLst>
                        <a:ext uri="{FF2B5EF4-FFF2-40B4-BE49-F238E27FC236}">
                          <a16:creationId xmlns:a16="http://schemas.microsoft.com/office/drawing/2014/main" id="{A653C10A-00E3-4381-883A-FCC22711183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80" y="3413"/>
                      <a:ext cx="673" cy="560"/>
                    </a:xfrm>
                    <a:custGeom>
                      <a:avLst/>
                      <a:gdLst>
                        <a:gd name="T0" fmla="*/ 269 w 269"/>
                        <a:gd name="T1" fmla="*/ 0 h 224"/>
                        <a:gd name="T2" fmla="*/ 45 w 269"/>
                        <a:gd name="T3" fmla="*/ 224 h 224"/>
                        <a:gd name="T4" fmla="*/ 0 w 269"/>
                        <a:gd name="T5" fmla="*/ 224 h 224"/>
                        <a:gd name="T6" fmla="*/ 224 w 269"/>
                        <a:gd name="T7" fmla="*/ 0 h 224"/>
                        <a:gd name="T8" fmla="*/ 269 w 269"/>
                        <a:gd name="T9" fmla="*/ 0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0"/>
                          </a:moveTo>
                          <a:cubicBezTo>
                            <a:pt x="141" y="0"/>
                            <a:pt x="175" y="224"/>
                            <a:pt x="45" y="224"/>
                          </a:cubicBezTo>
                          <a:cubicBezTo>
                            <a:pt x="0" y="224"/>
                            <a:pt x="0" y="224"/>
                            <a:pt x="0" y="224"/>
                          </a:cubicBezTo>
                          <a:cubicBezTo>
                            <a:pt x="130" y="224"/>
                            <a:pt x="96" y="0"/>
                            <a:pt x="224" y="0"/>
                          </a:cubicBezTo>
                          <a:lnTo>
                            <a:pt x="269" y="0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7938" cap="flat">
                      <a:solidFill>
                        <a:srgbClr val="FF0000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</p:grpSp>
              <p:grpSp>
                <p:nvGrpSpPr>
                  <p:cNvPr id="909" name="Group 1663">
                    <a:extLst>
                      <a:ext uri="{FF2B5EF4-FFF2-40B4-BE49-F238E27FC236}">
                        <a16:creationId xmlns:a16="http://schemas.microsoft.com/office/drawing/2014/main" id="{876A68FF-DAF7-483E-96B4-F5F5E9B5B005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 bwMode="auto">
                  <a:xfrm rot="-4304073">
                    <a:off x="2096" y="1552"/>
                    <a:ext cx="87" cy="62"/>
                    <a:chOff x="1054" y="3406"/>
                    <a:chExt cx="677" cy="565"/>
                  </a:xfrm>
                </p:grpSpPr>
                <p:sp>
                  <p:nvSpPr>
                    <p:cNvPr id="910" name="Freeform 1664">
                      <a:extLst>
                        <a:ext uri="{FF2B5EF4-FFF2-40B4-BE49-F238E27FC236}">
                          <a16:creationId xmlns:a16="http://schemas.microsoft.com/office/drawing/2014/main" id="{519DF7A6-8C0A-4650-A42C-01458699858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6" y="3408"/>
                      <a:ext cx="672" cy="561"/>
                    </a:xfrm>
                    <a:custGeom>
                      <a:avLst/>
                      <a:gdLst>
                        <a:gd name="T0" fmla="*/ 269 w 269"/>
                        <a:gd name="T1" fmla="*/ 224 h 224"/>
                        <a:gd name="T2" fmla="*/ 45 w 269"/>
                        <a:gd name="T3" fmla="*/ 0 h 224"/>
                        <a:gd name="T4" fmla="*/ 0 w 269"/>
                        <a:gd name="T5" fmla="*/ 0 h 224"/>
                        <a:gd name="T6" fmla="*/ 225 w 269"/>
                        <a:gd name="T7" fmla="*/ 224 h 224"/>
                        <a:gd name="T8" fmla="*/ 269 w 269"/>
                        <a:gd name="T9" fmla="*/ 224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224"/>
                          </a:moveTo>
                          <a:cubicBezTo>
                            <a:pt x="141" y="224"/>
                            <a:pt x="175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30" y="0"/>
                            <a:pt x="96" y="224"/>
                            <a:pt x="225" y="224"/>
                          </a:cubicBezTo>
                          <a:lnTo>
                            <a:pt x="269" y="224"/>
                          </a:lnTo>
                          <a:close/>
                        </a:path>
                      </a:pathLst>
                    </a:custGeom>
                    <a:solidFill>
                      <a:schemeClr val="tx1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911" name="Freeform 1665">
                      <a:extLst>
                        <a:ext uri="{FF2B5EF4-FFF2-40B4-BE49-F238E27FC236}">
                          <a16:creationId xmlns:a16="http://schemas.microsoft.com/office/drawing/2014/main" id="{FEAA60F8-F0D5-4712-976B-D99968B66F7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9" y="3408"/>
                      <a:ext cx="329" cy="148"/>
                    </a:xfrm>
                    <a:custGeom>
                      <a:avLst/>
                      <a:gdLst>
                        <a:gd name="T0" fmla="*/ 44 w 132"/>
                        <a:gd name="T1" fmla="*/ 0 h 59"/>
                        <a:gd name="T2" fmla="*/ 0 w 132"/>
                        <a:gd name="T3" fmla="*/ 0 h 59"/>
                        <a:gd name="T4" fmla="*/ 88 w 132"/>
                        <a:gd name="T5" fmla="*/ 59 h 59"/>
                        <a:gd name="T6" fmla="*/ 132 w 132"/>
                        <a:gd name="T7" fmla="*/ 59 h 59"/>
                        <a:gd name="T8" fmla="*/ 44 w 132"/>
                        <a:gd name="T9" fmla="*/ 0 h 59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32"/>
                        <a:gd name="T16" fmla="*/ 0 h 59"/>
                        <a:gd name="T17" fmla="*/ 132 w 132"/>
                        <a:gd name="T18" fmla="*/ 59 h 59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32" h="59">
                          <a:moveTo>
                            <a:pt x="44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43" y="0"/>
                            <a:pt x="69" y="25"/>
                            <a:pt x="88" y="59"/>
                          </a:cubicBezTo>
                          <a:cubicBezTo>
                            <a:pt x="132" y="59"/>
                            <a:pt x="132" y="59"/>
                            <a:pt x="132" y="59"/>
                          </a:cubicBezTo>
                          <a:cubicBezTo>
                            <a:pt x="113" y="25"/>
                            <a:pt x="88" y="0"/>
                            <a:pt x="44" y="0"/>
                          </a:cubicBezTo>
                          <a:close/>
                        </a:path>
                      </a:pathLst>
                    </a:custGeom>
                    <a:solidFill>
                      <a:schemeClr val="tx1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912" name="Freeform 1666">
                      <a:extLst>
                        <a:ext uri="{FF2B5EF4-FFF2-40B4-BE49-F238E27FC236}">
                          <a16:creationId xmlns:a16="http://schemas.microsoft.com/office/drawing/2014/main" id="{1BDC806E-60CE-4C9E-9D20-B0F3D1FC305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4" y="3406"/>
                      <a:ext cx="332" cy="147"/>
                    </a:xfrm>
                    <a:custGeom>
                      <a:avLst/>
                      <a:gdLst>
                        <a:gd name="T0" fmla="*/ 47 w 133"/>
                        <a:gd name="T1" fmla="*/ 4 h 59"/>
                        <a:gd name="T2" fmla="*/ 133 w 133"/>
                        <a:gd name="T3" fmla="*/ 59 h 59"/>
                        <a:gd name="T4" fmla="*/ 133 w 133"/>
                        <a:gd name="T5" fmla="*/ 59 h 59"/>
                        <a:gd name="T6" fmla="*/ 45 w 133"/>
                        <a:gd name="T7" fmla="*/ 0 h 59"/>
                        <a:gd name="T8" fmla="*/ 0 w 133"/>
                        <a:gd name="T9" fmla="*/ 0 h 59"/>
                        <a:gd name="T10" fmla="*/ 26 w 133"/>
                        <a:gd name="T11" fmla="*/ 4 h 59"/>
                        <a:gd name="T12" fmla="*/ 47 w 133"/>
                        <a:gd name="T13" fmla="*/ 4 h 59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w 133"/>
                        <a:gd name="T22" fmla="*/ 0 h 59"/>
                        <a:gd name="T23" fmla="*/ 133 w 133"/>
                        <a:gd name="T24" fmla="*/ 59 h 59"/>
                      </a:gdLst>
                      <a:ahLst/>
                      <a:cxnLst>
                        <a:cxn ang="T14">
                          <a:pos x="T0" y="T1"/>
                        </a:cxn>
                        <a:cxn ang="T15">
                          <a:pos x="T2" y="T3"/>
                        </a:cxn>
                        <a:cxn ang="T16">
                          <a:pos x="T4" y="T5"/>
                        </a:cxn>
                        <a:cxn ang="T17">
                          <a:pos x="T6" y="T7"/>
                        </a:cxn>
                        <a:cxn ang="T18">
                          <a:pos x="T8" y="T9"/>
                        </a:cxn>
                        <a:cxn ang="T19">
                          <a:pos x="T10" y="T11"/>
                        </a:cxn>
                        <a:cxn ang="T20">
                          <a:pos x="T12" y="T13"/>
                        </a:cxn>
                      </a:cxnLst>
                      <a:rect l="T21" t="T22" r="T23" b="T24"/>
                      <a:pathLst>
                        <a:path w="133" h="59">
                          <a:moveTo>
                            <a:pt x="47" y="4"/>
                          </a:moveTo>
                          <a:cubicBezTo>
                            <a:pt x="89" y="4"/>
                            <a:pt x="114" y="28"/>
                            <a:pt x="133" y="59"/>
                          </a:cubicBezTo>
                          <a:cubicBezTo>
                            <a:pt x="133" y="59"/>
                            <a:pt x="133" y="59"/>
                            <a:pt x="133" y="59"/>
                          </a:cubicBezTo>
                          <a:cubicBezTo>
                            <a:pt x="114" y="26"/>
                            <a:pt x="89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0" y="0"/>
                            <a:pt x="18" y="2"/>
                            <a:pt x="26" y="4"/>
                          </a:cubicBezTo>
                          <a:lnTo>
                            <a:pt x="47" y="4"/>
                          </a:lnTo>
                          <a:close/>
                        </a:path>
                      </a:pathLst>
                    </a:custGeom>
                    <a:solidFill>
                      <a:schemeClr val="tx1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913" name="Freeform 1667">
                      <a:extLst>
                        <a:ext uri="{FF2B5EF4-FFF2-40B4-BE49-F238E27FC236}">
                          <a16:creationId xmlns:a16="http://schemas.microsoft.com/office/drawing/2014/main" id="{28677A3A-DF28-45E5-A765-A3DD4D8D2E8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83" y="3783"/>
                      <a:ext cx="348" cy="188"/>
                    </a:xfrm>
                    <a:custGeom>
                      <a:avLst/>
                      <a:gdLst>
                        <a:gd name="T0" fmla="*/ 45 w 139"/>
                        <a:gd name="T1" fmla="*/ 0 h 75"/>
                        <a:gd name="T2" fmla="*/ 0 w 139"/>
                        <a:gd name="T3" fmla="*/ 0 h 75"/>
                        <a:gd name="T4" fmla="*/ 95 w 139"/>
                        <a:gd name="T5" fmla="*/ 75 h 75"/>
                        <a:gd name="T6" fmla="*/ 139 w 139"/>
                        <a:gd name="T7" fmla="*/ 75 h 75"/>
                        <a:gd name="T8" fmla="*/ 45 w 139"/>
                        <a:gd name="T9" fmla="*/ 0 h 75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39"/>
                        <a:gd name="T16" fmla="*/ 0 h 75"/>
                        <a:gd name="T17" fmla="*/ 139 w 139"/>
                        <a:gd name="T18" fmla="*/ 75 h 75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39" h="75">
                          <a:moveTo>
                            <a:pt x="45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20" y="42"/>
                            <a:pt x="45" y="75"/>
                            <a:pt x="95" y="75"/>
                          </a:cubicBezTo>
                          <a:cubicBezTo>
                            <a:pt x="139" y="75"/>
                            <a:pt x="139" y="75"/>
                            <a:pt x="139" y="75"/>
                          </a:cubicBezTo>
                          <a:cubicBezTo>
                            <a:pt x="90" y="75"/>
                            <a:pt x="65" y="42"/>
                            <a:pt x="45" y="0"/>
                          </a:cubicBezTo>
                          <a:close/>
                        </a:path>
                      </a:pathLst>
                    </a:custGeom>
                    <a:solidFill>
                      <a:schemeClr val="tx1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914" name="Freeform 1668">
                      <a:extLst>
                        <a:ext uri="{FF2B5EF4-FFF2-40B4-BE49-F238E27FC236}">
                          <a16:creationId xmlns:a16="http://schemas.microsoft.com/office/drawing/2014/main" id="{0E81C00D-095D-432E-8912-9032D7F2C1C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6" y="3408"/>
                      <a:ext cx="672" cy="561"/>
                    </a:xfrm>
                    <a:custGeom>
                      <a:avLst/>
                      <a:gdLst>
                        <a:gd name="T0" fmla="*/ 269 w 269"/>
                        <a:gd name="T1" fmla="*/ 224 h 224"/>
                        <a:gd name="T2" fmla="*/ 45 w 269"/>
                        <a:gd name="T3" fmla="*/ 0 h 224"/>
                        <a:gd name="T4" fmla="*/ 0 w 269"/>
                        <a:gd name="T5" fmla="*/ 0 h 224"/>
                        <a:gd name="T6" fmla="*/ 225 w 269"/>
                        <a:gd name="T7" fmla="*/ 224 h 224"/>
                        <a:gd name="T8" fmla="*/ 269 w 269"/>
                        <a:gd name="T9" fmla="*/ 224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224"/>
                          </a:moveTo>
                          <a:cubicBezTo>
                            <a:pt x="141" y="224"/>
                            <a:pt x="175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30" y="0"/>
                            <a:pt x="96" y="224"/>
                            <a:pt x="225" y="224"/>
                          </a:cubicBezTo>
                          <a:lnTo>
                            <a:pt x="269" y="224"/>
                          </a:lnTo>
                          <a:close/>
                        </a:path>
                      </a:pathLst>
                    </a:custGeom>
                    <a:solidFill>
                      <a:schemeClr val="tx1"/>
                    </a:solidFill>
                    <a:ln w="7938" cap="flat">
                      <a:solidFill>
                        <a:srgbClr val="343434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915" name="Freeform 1669">
                      <a:extLst>
                        <a:ext uri="{FF2B5EF4-FFF2-40B4-BE49-F238E27FC236}">
                          <a16:creationId xmlns:a16="http://schemas.microsoft.com/office/drawing/2014/main" id="{FCFD467E-3DAC-4C8A-9DDE-3D713F32A44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4" y="3561"/>
                      <a:ext cx="107" cy="7"/>
                    </a:xfrm>
                    <a:custGeom>
                      <a:avLst/>
                      <a:gdLst>
                        <a:gd name="T0" fmla="*/ 0 w 107"/>
                        <a:gd name="T1" fmla="*/ 0 h 7"/>
                        <a:gd name="T2" fmla="*/ 104 w 107"/>
                        <a:gd name="T3" fmla="*/ 0 h 7"/>
                        <a:gd name="T4" fmla="*/ 107 w 107"/>
                        <a:gd name="T5" fmla="*/ 7 h 7"/>
                        <a:gd name="T6" fmla="*/ 5 w 107"/>
                        <a:gd name="T7" fmla="*/ 7 h 7"/>
                        <a:gd name="T8" fmla="*/ 0 w 107"/>
                        <a:gd name="T9" fmla="*/ 0 h 7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7"/>
                        <a:gd name="T16" fmla="*/ 0 h 7"/>
                        <a:gd name="T17" fmla="*/ 107 w 107"/>
                        <a:gd name="T18" fmla="*/ 7 h 7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7" h="7">
                          <a:moveTo>
                            <a:pt x="0" y="0"/>
                          </a:moveTo>
                          <a:lnTo>
                            <a:pt x="104" y="0"/>
                          </a:lnTo>
                          <a:lnTo>
                            <a:pt x="107" y="7"/>
                          </a:lnTo>
                          <a:lnTo>
                            <a:pt x="5" y="7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chemeClr val="tx1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916" name="Freeform 1670">
                      <a:extLst>
                        <a:ext uri="{FF2B5EF4-FFF2-40B4-BE49-F238E27FC236}">
                          <a16:creationId xmlns:a16="http://schemas.microsoft.com/office/drawing/2014/main" id="{810E7362-0CBA-4C76-9EBD-6448DD5FCC2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91" y="3576"/>
                      <a:ext cx="107" cy="2"/>
                    </a:xfrm>
                    <a:custGeom>
                      <a:avLst/>
                      <a:gdLst>
                        <a:gd name="T0" fmla="*/ 0 w 107"/>
                        <a:gd name="T1" fmla="*/ 0 h 2"/>
                        <a:gd name="T2" fmla="*/ 105 w 107"/>
                        <a:gd name="T3" fmla="*/ 0 h 2"/>
                        <a:gd name="T4" fmla="*/ 107 w 107"/>
                        <a:gd name="T5" fmla="*/ 2 h 2"/>
                        <a:gd name="T6" fmla="*/ 3 w 107"/>
                        <a:gd name="T7" fmla="*/ 2 h 2"/>
                        <a:gd name="T8" fmla="*/ 0 w 107"/>
                        <a:gd name="T9" fmla="*/ 0 h 2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7"/>
                        <a:gd name="T16" fmla="*/ 0 h 2"/>
                        <a:gd name="T17" fmla="*/ 107 w 107"/>
                        <a:gd name="T18" fmla="*/ 2 h 2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7" h="2">
                          <a:moveTo>
                            <a:pt x="0" y="0"/>
                          </a:moveTo>
                          <a:lnTo>
                            <a:pt x="105" y="0"/>
                          </a:lnTo>
                          <a:lnTo>
                            <a:pt x="107" y="2"/>
                          </a:lnTo>
                          <a:lnTo>
                            <a:pt x="3" y="2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chemeClr val="tx1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917" name="Freeform 1671">
                      <a:extLst>
                        <a:ext uri="{FF2B5EF4-FFF2-40B4-BE49-F238E27FC236}">
                          <a16:creationId xmlns:a16="http://schemas.microsoft.com/office/drawing/2014/main" id="{F15339A2-FD78-45C5-8765-38E15225A16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8" y="3773"/>
                      <a:ext cx="110" cy="8"/>
                    </a:xfrm>
                    <a:custGeom>
                      <a:avLst/>
                      <a:gdLst>
                        <a:gd name="T0" fmla="*/ 110 w 110"/>
                        <a:gd name="T1" fmla="*/ 8 h 8"/>
                        <a:gd name="T2" fmla="*/ 5 w 110"/>
                        <a:gd name="T3" fmla="*/ 8 h 8"/>
                        <a:gd name="T4" fmla="*/ 0 w 110"/>
                        <a:gd name="T5" fmla="*/ 0 h 8"/>
                        <a:gd name="T6" fmla="*/ 105 w 110"/>
                        <a:gd name="T7" fmla="*/ 0 h 8"/>
                        <a:gd name="T8" fmla="*/ 110 w 110"/>
                        <a:gd name="T9" fmla="*/ 8 h 8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10"/>
                        <a:gd name="T16" fmla="*/ 0 h 8"/>
                        <a:gd name="T17" fmla="*/ 110 w 110"/>
                        <a:gd name="T18" fmla="*/ 8 h 8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10" h="8">
                          <a:moveTo>
                            <a:pt x="110" y="8"/>
                          </a:moveTo>
                          <a:lnTo>
                            <a:pt x="5" y="8"/>
                          </a:lnTo>
                          <a:lnTo>
                            <a:pt x="0" y="0"/>
                          </a:lnTo>
                          <a:lnTo>
                            <a:pt x="105" y="0"/>
                          </a:lnTo>
                          <a:lnTo>
                            <a:pt x="110" y="8"/>
                          </a:lnTo>
                          <a:close/>
                        </a:path>
                      </a:pathLst>
                    </a:custGeom>
                    <a:solidFill>
                      <a:schemeClr val="tx1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918" name="Freeform 1672">
                      <a:extLst>
                        <a:ext uri="{FF2B5EF4-FFF2-40B4-BE49-F238E27FC236}">
                          <a16:creationId xmlns:a16="http://schemas.microsoft.com/office/drawing/2014/main" id="{751BFB44-2D43-4A36-9DB4-2209F269962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6" y="3763"/>
                      <a:ext cx="105" cy="3"/>
                    </a:xfrm>
                    <a:custGeom>
                      <a:avLst/>
                      <a:gdLst>
                        <a:gd name="T0" fmla="*/ 105 w 105"/>
                        <a:gd name="T1" fmla="*/ 3 h 3"/>
                        <a:gd name="T2" fmla="*/ 2 w 105"/>
                        <a:gd name="T3" fmla="*/ 3 h 3"/>
                        <a:gd name="T4" fmla="*/ 0 w 105"/>
                        <a:gd name="T5" fmla="*/ 0 h 3"/>
                        <a:gd name="T6" fmla="*/ 102 w 105"/>
                        <a:gd name="T7" fmla="*/ 0 h 3"/>
                        <a:gd name="T8" fmla="*/ 105 w 105"/>
                        <a:gd name="T9" fmla="*/ 3 h 3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5"/>
                        <a:gd name="T16" fmla="*/ 0 h 3"/>
                        <a:gd name="T17" fmla="*/ 105 w 105"/>
                        <a:gd name="T18" fmla="*/ 3 h 3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5" h="3">
                          <a:moveTo>
                            <a:pt x="105" y="3"/>
                          </a:moveTo>
                          <a:lnTo>
                            <a:pt x="2" y="3"/>
                          </a:lnTo>
                          <a:lnTo>
                            <a:pt x="0" y="0"/>
                          </a:lnTo>
                          <a:lnTo>
                            <a:pt x="102" y="0"/>
                          </a:lnTo>
                          <a:lnTo>
                            <a:pt x="105" y="3"/>
                          </a:lnTo>
                          <a:close/>
                        </a:path>
                      </a:pathLst>
                    </a:custGeom>
                    <a:solidFill>
                      <a:schemeClr val="tx1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</p:grpSp>
            </p:grpSp>
          </p:grpSp>
        </p:grpSp>
        <p:grpSp>
          <p:nvGrpSpPr>
            <p:cNvPr id="46" name="Group 1673">
              <a:extLst>
                <a:ext uri="{FF2B5EF4-FFF2-40B4-BE49-F238E27FC236}">
                  <a16:creationId xmlns:a16="http://schemas.microsoft.com/office/drawing/2014/main" id="{59A6874C-607E-408B-AD2D-1502F3CFC27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232" y="2292"/>
              <a:ext cx="268" cy="409"/>
              <a:chOff x="2880" y="1207"/>
              <a:chExt cx="268" cy="409"/>
            </a:xfrm>
          </p:grpSpPr>
          <p:grpSp>
            <p:nvGrpSpPr>
              <p:cNvPr id="803" name="Group 1674">
                <a:extLst>
                  <a:ext uri="{FF2B5EF4-FFF2-40B4-BE49-F238E27FC236}">
                    <a16:creationId xmlns:a16="http://schemas.microsoft.com/office/drawing/2014/main" id="{D3667574-C725-4376-9E36-B63EED9C6C2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80" y="1207"/>
                <a:ext cx="126" cy="317"/>
                <a:chOff x="1655" y="1234"/>
                <a:chExt cx="126" cy="317"/>
              </a:xfrm>
            </p:grpSpPr>
            <p:grpSp>
              <p:nvGrpSpPr>
                <p:cNvPr id="872" name="Group 1675">
                  <a:extLst>
                    <a:ext uri="{FF2B5EF4-FFF2-40B4-BE49-F238E27FC236}">
                      <a16:creationId xmlns:a16="http://schemas.microsoft.com/office/drawing/2014/main" id="{3B8AECEB-86E6-4ECE-A81C-E81C7DA9418B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 rot="-4350386">
                  <a:off x="1685" y="1327"/>
                  <a:ext cx="90" cy="56"/>
                  <a:chOff x="480" y="3413"/>
                  <a:chExt cx="673" cy="560"/>
                </a:xfrm>
              </p:grpSpPr>
              <p:sp>
                <p:nvSpPr>
                  <p:cNvPr id="896" name="Freeform 1676">
                    <a:extLst>
                      <a:ext uri="{FF2B5EF4-FFF2-40B4-BE49-F238E27FC236}">
                        <a16:creationId xmlns:a16="http://schemas.microsoft.com/office/drawing/2014/main" id="{A68F4478-580A-4E44-ADB7-A71F9281085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897" name="Freeform 1677">
                    <a:extLst>
                      <a:ext uri="{FF2B5EF4-FFF2-40B4-BE49-F238E27FC236}">
                        <a16:creationId xmlns:a16="http://schemas.microsoft.com/office/drawing/2014/main" id="{804C86E5-C6DF-41C7-A01D-AEF05CEE841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7938" cap="flat">
                    <a:solidFill>
                      <a:srgbClr val="0066FF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873" name="Group 1678">
                  <a:extLst>
                    <a:ext uri="{FF2B5EF4-FFF2-40B4-BE49-F238E27FC236}">
                      <a16:creationId xmlns:a16="http://schemas.microsoft.com/office/drawing/2014/main" id="{3344D7B0-5002-4E30-85B8-4282FF95F34A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 rot="-4350386">
                  <a:off x="1708" y="1252"/>
                  <a:ext cx="91" cy="55"/>
                  <a:chOff x="1054" y="3406"/>
                  <a:chExt cx="677" cy="565"/>
                </a:xfrm>
              </p:grpSpPr>
              <p:sp>
                <p:nvSpPr>
                  <p:cNvPr id="887" name="Freeform 1679">
                    <a:extLst>
                      <a:ext uri="{FF2B5EF4-FFF2-40B4-BE49-F238E27FC236}">
                        <a16:creationId xmlns:a16="http://schemas.microsoft.com/office/drawing/2014/main" id="{E5076CA8-6280-41C6-91D8-7FAF7B5CDD2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888" name="Freeform 1680">
                    <a:extLst>
                      <a:ext uri="{FF2B5EF4-FFF2-40B4-BE49-F238E27FC236}">
                        <a16:creationId xmlns:a16="http://schemas.microsoft.com/office/drawing/2014/main" id="{1A68F6C4-3B2C-47D4-A75D-E914A5365CC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9" y="3408"/>
                    <a:ext cx="329" cy="148"/>
                  </a:xfrm>
                  <a:custGeom>
                    <a:avLst/>
                    <a:gdLst>
                      <a:gd name="T0" fmla="*/ 44 w 132"/>
                      <a:gd name="T1" fmla="*/ 0 h 59"/>
                      <a:gd name="T2" fmla="*/ 0 w 132"/>
                      <a:gd name="T3" fmla="*/ 0 h 59"/>
                      <a:gd name="T4" fmla="*/ 88 w 132"/>
                      <a:gd name="T5" fmla="*/ 59 h 59"/>
                      <a:gd name="T6" fmla="*/ 132 w 132"/>
                      <a:gd name="T7" fmla="*/ 59 h 59"/>
                      <a:gd name="T8" fmla="*/ 44 w 132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2"/>
                      <a:gd name="T16" fmla="*/ 0 h 59"/>
                      <a:gd name="T17" fmla="*/ 132 w 132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2" h="59">
                        <a:moveTo>
                          <a:pt x="44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43" y="0"/>
                          <a:pt x="69" y="25"/>
                          <a:pt x="88" y="59"/>
                        </a:cubicBezTo>
                        <a:cubicBezTo>
                          <a:pt x="132" y="59"/>
                          <a:pt x="132" y="59"/>
                          <a:pt x="132" y="59"/>
                        </a:cubicBezTo>
                        <a:cubicBezTo>
                          <a:pt x="113" y="25"/>
                          <a:pt x="88" y="0"/>
                          <a:pt x="44" y="0"/>
                        </a:cubicBez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889" name="Freeform 1681">
                    <a:extLst>
                      <a:ext uri="{FF2B5EF4-FFF2-40B4-BE49-F238E27FC236}">
                        <a16:creationId xmlns:a16="http://schemas.microsoft.com/office/drawing/2014/main" id="{4B43CD95-268E-4A98-A147-A7F627F048E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4" y="3406"/>
                    <a:ext cx="332" cy="147"/>
                  </a:xfrm>
                  <a:custGeom>
                    <a:avLst/>
                    <a:gdLst>
                      <a:gd name="T0" fmla="*/ 47 w 133"/>
                      <a:gd name="T1" fmla="*/ 4 h 59"/>
                      <a:gd name="T2" fmla="*/ 133 w 133"/>
                      <a:gd name="T3" fmla="*/ 59 h 59"/>
                      <a:gd name="T4" fmla="*/ 133 w 133"/>
                      <a:gd name="T5" fmla="*/ 59 h 59"/>
                      <a:gd name="T6" fmla="*/ 45 w 133"/>
                      <a:gd name="T7" fmla="*/ 0 h 59"/>
                      <a:gd name="T8" fmla="*/ 0 w 133"/>
                      <a:gd name="T9" fmla="*/ 0 h 59"/>
                      <a:gd name="T10" fmla="*/ 26 w 133"/>
                      <a:gd name="T11" fmla="*/ 4 h 59"/>
                      <a:gd name="T12" fmla="*/ 47 w 133"/>
                      <a:gd name="T13" fmla="*/ 4 h 59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33"/>
                      <a:gd name="T22" fmla="*/ 0 h 59"/>
                      <a:gd name="T23" fmla="*/ 133 w 133"/>
                      <a:gd name="T24" fmla="*/ 59 h 59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33" h="59">
                        <a:moveTo>
                          <a:pt x="47" y="4"/>
                        </a:moveTo>
                        <a:cubicBezTo>
                          <a:pt x="89" y="4"/>
                          <a:pt x="114" y="28"/>
                          <a:pt x="133" y="59"/>
                        </a:cubicBezTo>
                        <a:cubicBezTo>
                          <a:pt x="133" y="59"/>
                          <a:pt x="133" y="59"/>
                          <a:pt x="133" y="59"/>
                        </a:cubicBezTo>
                        <a:cubicBezTo>
                          <a:pt x="114" y="26"/>
                          <a:pt x="89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0" y="0"/>
                          <a:pt x="18" y="2"/>
                          <a:pt x="26" y="4"/>
                        </a:cubicBezTo>
                        <a:lnTo>
                          <a:pt x="47" y="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890" name="Freeform 1682">
                    <a:extLst>
                      <a:ext uri="{FF2B5EF4-FFF2-40B4-BE49-F238E27FC236}">
                        <a16:creationId xmlns:a16="http://schemas.microsoft.com/office/drawing/2014/main" id="{586D88F2-C5E8-4C0C-A953-13B31AD8008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83" y="3783"/>
                    <a:ext cx="348" cy="188"/>
                  </a:xfrm>
                  <a:custGeom>
                    <a:avLst/>
                    <a:gdLst>
                      <a:gd name="T0" fmla="*/ 45 w 139"/>
                      <a:gd name="T1" fmla="*/ 0 h 75"/>
                      <a:gd name="T2" fmla="*/ 0 w 139"/>
                      <a:gd name="T3" fmla="*/ 0 h 75"/>
                      <a:gd name="T4" fmla="*/ 95 w 139"/>
                      <a:gd name="T5" fmla="*/ 75 h 75"/>
                      <a:gd name="T6" fmla="*/ 139 w 139"/>
                      <a:gd name="T7" fmla="*/ 75 h 75"/>
                      <a:gd name="T8" fmla="*/ 45 w 139"/>
                      <a:gd name="T9" fmla="*/ 0 h 7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9"/>
                      <a:gd name="T16" fmla="*/ 0 h 75"/>
                      <a:gd name="T17" fmla="*/ 139 w 139"/>
                      <a:gd name="T18" fmla="*/ 75 h 7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9" h="75">
                        <a:moveTo>
                          <a:pt x="45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20" y="42"/>
                          <a:pt x="45" y="75"/>
                          <a:pt x="95" y="75"/>
                        </a:cubicBezTo>
                        <a:cubicBezTo>
                          <a:pt x="139" y="75"/>
                          <a:pt x="139" y="75"/>
                          <a:pt x="139" y="75"/>
                        </a:cubicBezTo>
                        <a:cubicBezTo>
                          <a:pt x="90" y="75"/>
                          <a:pt x="65" y="42"/>
                          <a:pt x="45" y="0"/>
                        </a:cubicBez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891" name="Freeform 1683">
                    <a:extLst>
                      <a:ext uri="{FF2B5EF4-FFF2-40B4-BE49-F238E27FC236}">
                        <a16:creationId xmlns:a16="http://schemas.microsoft.com/office/drawing/2014/main" id="{3B553F82-F6CB-4796-84AA-BE58804F4B7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7938" cap="flat">
                    <a:solidFill>
                      <a:srgbClr val="0066FF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892" name="Freeform 1684">
                    <a:extLst>
                      <a:ext uri="{FF2B5EF4-FFF2-40B4-BE49-F238E27FC236}">
                        <a16:creationId xmlns:a16="http://schemas.microsoft.com/office/drawing/2014/main" id="{AD05C8F7-E32D-4BB5-B614-558685B7D1A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4" y="3561"/>
                    <a:ext cx="107" cy="7"/>
                  </a:xfrm>
                  <a:custGeom>
                    <a:avLst/>
                    <a:gdLst>
                      <a:gd name="T0" fmla="*/ 0 w 107"/>
                      <a:gd name="T1" fmla="*/ 0 h 7"/>
                      <a:gd name="T2" fmla="*/ 104 w 107"/>
                      <a:gd name="T3" fmla="*/ 0 h 7"/>
                      <a:gd name="T4" fmla="*/ 107 w 107"/>
                      <a:gd name="T5" fmla="*/ 7 h 7"/>
                      <a:gd name="T6" fmla="*/ 5 w 107"/>
                      <a:gd name="T7" fmla="*/ 7 h 7"/>
                      <a:gd name="T8" fmla="*/ 0 w 107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7"/>
                      <a:gd name="T17" fmla="*/ 107 w 107"/>
                      <a:gd name="T18" fmla="*/ 7 h 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7">
                        <a:moveTo>
                          <a:pt x="0" y="0"/>
                        </a:moveTo>
                        <a:lnTo>
                          <a:pt x="104" y="0"/>
                        </a:lnTo>
                        <a:lnTo>
                          <a:pt x="107" y="7"/>
                        </a:lnTo>
                        <a:lnTo>
                          <a:pt x="5" y="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893" name="Freeform 1685">
                    <a:extLst>
                      <a:ext uri="{FF2B5EF4-FFF2-40B4-BE49-F238E27FC236}">
                        <a16:creationId xmlns:a16="http://schemas.microsoft.com/office/drawing/2014/main" id="{A09B6ECA-22AE-40D7-8514-13CE77E859F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91" y="3576"/>
                    <a:ext cx="107" cy="2"/>
                  </a:xfrm>
                  <a:custGeom>
                    <a:avLst/>
                    <a:gdLst>
                      <a:gd name="T0" fmla="*/ 0 w 107"/>
                      <a:gd name="T1" fmla="*/ 0 h 2"/>
                      <a:gd name="T2" fmla="*/ 105 w 107"/>
                      <a:gd name="T3" fmla="*/ 0 h 2"/>
                      <a:gd name="T4" fmla="*/ 107 w 107"/>
                      <a:gd name="T5" fmla="*/ 2 h 2"/>
                      <a:gd name="T6" fmla="*/ 3 w 107"/>
                      <a:gd name="T7" fmla="*/ 2 h 2"/>
                      <a:gd name="T8" fmla="*/ 0 w 107"/>
                      <a:gd name="T9" fmla="*/ 0 h 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2"/>
                      <a:gd name="T17" fmla="*/ 107 w 107"/>
                      <a:gd name="T18" fmla="*/ 2 h 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2">
                        <a:moveTo>
                          <a:pt x="0" y="0"/>
                        </a:moveTo>
                        <a:lnTo>
                          <a:pt x="105" y="0"/>
                        </a:lnTo>
                        <a:lnTo>
                          <a:pt x="107" y="2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894" name="Freeform 1686">
                    <a:extLst>
                      <a:ext uri="{FF2B5EF4-FFF2-40B4-BE49-F238E27FC236}">
                        <a16:creationId xmlns:a16="http://schemas.microsoft.com/office/drawing/2014/main" id="{628FB10B-9B20-4A1B-9E19-2CCE0641A3D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8" y="3773"/>
                    <a:ext cx="110" cy="8"/>
                  </a:xfrm>
                  <a:custGeom>
                    <a:avLst/>
                    <a:gdLst>
                      <a:gd name="T0" fmla="*/ 110 w 110"/>
                      <a:gd name="T1" fmla="*/ 8 h 8"/>
                      <a:gd name="T2" fmla="*/ 5 w 110"/>
                      <a:gd name="T3" fmla="*/ 8 h 8"/>
                      <a:gd name="T4" fmla="*/ 0 w 110"/>
                      <a:gd name="T5" fmla="*/ 0 h 8"/>
                      <a:gd name="T6" fmla="*/ 105 w 110"/>
                      <a:gd name="T7" fmla="*/ 0 h 8"/>
                      <a:gd name="T8" fmla="*/ 110 w 110"/>
                      <a:gd name="T9" fmla="*/ 8 h 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0"/>
                      <a:gd name="T16" fmla="*/ 0 h 8"/>
                      <a:gd name="T17" fmla="*/ 110 w 110"/>
                      <a:gd name="T18" fmla="*/ 8 h 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0" h="8">
                        <a:moveTo>
                          <a:pt x="110" y="8"/>
                        </a:moveTo>
                        <a:lnTo>
                          <a:pt x="5" y="8"/>
                        </a:lnTo>
                        <a:lnTo>
                          <a:pt x="0" y="0"/>
                        </a:lnTo>
                        <a:lnTo>
                          <a:pt x="105" y="0"/>
                        </a:lnTo>
                        <a:lnTo>
                          <a:pt x="110" y="8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895" name="Freeform 1687">
                    <a:extLst>
                      <a:ext uri="{FF2B5EF4-FFF2-40B4-BE49-F238E27FC236}">
                        <a16:creationId xmlns:a16="http://schemas.microsoft.com/office/drawing/2014/main" id="{AEBBC322-4CFC-46B6-99FB-79E0172420E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6" y="3763"/>
                    <a:ext cx="105" cy="3"/>
                  </a:xfrm>
                  <a:custGeom>
                    <a:avLst/>
                    <a:gdLst>
                      <a:gd name="T0" fmla="*/ 105 w 105"/>
                      <a:gd name="T1" fmla="*/ 3 h 3"/>
                      <a:gd name="T2" fmla="*/ 2 w 105"/>
                      <a:gd name="T3" fmla="*/ 3 h 3"/>
                      <a:gd name="T4" fmla="*/ 0 w 105"/>
                      <a:gd name="T5" fmla="*/ 0 h 3"/>
                      <a:gd name="T6" fmla="*/ 102 w 105"/>
                      <a:gd name="T7" fmla="*/ 0 h 3"/>
                      <a:gd name="T8" fmla="*/ 105 w 105"/>
                      <a:gd name="T9" fmla="*/ 3 h 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5"/>
                      <a:gd name="T16" fmla="*/ 0 h 3"/>
                      <a:gd name="T17" fmla="*/ 105 w 105"/>
                      <a:gd name="T18" fmla="*/ 3 h 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5" h="3">
                        <a:moveTo>
                          <a:pt x="105" y="3"/>
                        </a:moveTo>
                        <a:lnTo>
                          <a:pt x="2" y="3"/>
                        </a:lnTo>
                        <a:lnTo>
                          <a:pt x="0" y="0"/>
                        </a:lnTo>
                        <a:lnTo>
                          <a:pt x="102" y="0"/>
                        </a:lnTo>
                        <a:lnTo>
                          <a:pt x="105" y="3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874" name="Group 1688">
                  <a:extLst>
                    <a:ext uri="{FF2B5EF4-FFF2-40B4-BE49-F238E27FC236}">
                      <a16:creationId xmlns:a16="http://schemas.microsoft.com/office/drawing/2014/main" id="{562345EC-8BB2-44FC-B13A-E9991D0EB041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 rot="-4350386">
                  <a:off x="1662" y="1397"/>
                  <a:ext cx="92" cy="56"/>
                  <a:chOff x="1054" y="3406"/>
                  <a:chExt cx="677" cy="565"/>
                </a:xfrm>
              </p:grpSpPr>
              <p:sp>
                <p:nvSpPr>
                  <p:cNvPr id="878" name="Freeform 1689">
                    <a:extLst>
                      <a:ext uri="{FF2B5EF4-FFF2-40B4-BE49-F238E27FC236}">
                        <a16:creationId xmlns:a16="http://schemas.microsoft.com/office/drawing/2014/main" id="{0D7850AB-71D3-4BF5-8DCA-68C97218879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879" name="Freeform 1690">
                    <a:extLst>
                      <a:ext uri="{FF2B5EF4-FFF2-40B4-BE49-F238E27FC236}">
                        <a16:creationId xmlns:a16="http://schemas.microsoft.com/office/drawing/2014/main" id="{0F9EDD24-C990-43F1-831F-570C655E6C9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9" y="3408"/>
                    <a:ext cx="329" cy="148"/>
                  </a:xfrm>
                  <a:custGeom>
                    <a:avLst/>
                    <a:gdLst>
                      <a:gd name="T0" fmla="*/ 44 w 132"/>
                      <a:gd name="T1" fmla="*/ 0 h 59"/>
                      <a:gd name="T2" fmla="*/ 0 w 132"/>
                      <a:gd name="T3" fmla="*/ 0 h 59"/>
                      <a:gd name="T4" fmla="*/ 88 w 132"/>
                      <a:gd name="T5" fmla="*/ 59 h 59"/>
                      <a:gd name="T6" fmla="*/ 132 w 132"/>
                      <a:gd name="T7" fmla="*/ 59 h 59"/>
                      <a:gd name="T8" fmla="*/ 44 w 132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2"/>
                      <a:gd name="T16" fmla="*/ 0 h 59"/>
                      <a:gd name="T17" fmla="*/ 132 w 132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2" h="59">
                        <a:moveTo>
                          <a:pt x="44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43" y="0"/>
                          <a:pt x="69" y="25"/>
                          <a:pt x="88" y="59"/>
                        </a:cubicBezTo>
                        <a:cubicBezTo>
                          <a:pt x="132" y="59"/>
                          <a:pt x="132" y="59"/>
                          <a:pt x="132" y="59"/>
                        </a:cubicBezTo>
                        <a:cubicBezTo>
                          <a:pt x="113" y="25"/>
                          <a:pt x="88" y="0"/>
                          <a:pt x="44" y="0"/>
                        </a:cubicBez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880" name="Freeform 1691">
                    <a:extLst>
                      <a:ext uri="{FF2B5EF4-FFF2-40B4-BE49-F238E27FC236}">
                        <a16:creationId xmlns:a16="http://schemas.microsoft.com/office/drawing/2014/main" id="{ECADD234-5D82-4280-947B-8FCAC057A67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4" y="3406"/>
                    <a:ext cx="332" cy="147"/>
                  </a:xfrm>
                  <a:custGeom>
                    <a:avLst/>
                    <a:gdLst>
                      <a:gd name="T0" fmla="*/ 47 w 133"/>
                      <a:gd name="T1" fmla="*/ 4 h 59"/>
                      <a:gd name="T2" fmla="*/ 133 w 133"/>
                      <a:gd name="T3" fmla="*/ 59 h 59"/>
                      <a:gd name="T4" fmla="*/ 133 w 133"/>
                      <a:gd name="T5" fmla="*/ 59 h 59"/>
                      <a:gd name="T6" fmla="*/ 45 w 133"/>
                      <a:gd name="T7" fmla="*/ 0 h 59"/>
                      <a:gd name="T8" fmla="*/ 0 w 133"/>
                      <a:gd name="T9" fmla="*/ 0 h 59"/>
                      <a:gd name="T10" fmla="*/ 26 w 133"/>
                      <a:gd name="T11" fmla="*/ 4 h 59"/>
                      <a:gd name="T12" fmla="*/ 47 w 133"/>
                      <a:gd name="T13" fmla="*/ 4 h 59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33"/>
                      <a:gd name="T22" fmla="*/ 0 h 59"/>
                      <a:gd name="T23" fmla="*/ 133 w 133"/>
                      <a:gd name="T24" fmla="*/ 59 h 59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33" h="59">
                        <a:moveTo>
                          <a:pt x="47" y="4"/>
                        </a:moveTo>
                        <a:cubicBezTo>
                          <a:pt x="89" y="4"/>
                          <a:pt x="114" y="28"/>
                          <a:pt x="133" y="59"/>
                        </a:cubicBezTo>
                        <a:cubicBezTo>
                          <a:pt x="133" y="59"/>
                          <a:pt x="133" y="59"/>
                          <a:pt x="133" y="59"/>
                        </a:cubicBezTo>
                        <a:cubicBezTo>
                          <a:pt x="114" y="26"/>
                          <a:pt x="89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0" y="0"/>
                          <a:pt x="18" y="2"/>
                          <a:pt x="26" y="4"/>
                        </a:cubicBezTo>
                        <a:lnTo>
                          <a:pt x="47" y="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881" name="Freeform 1692">
                    <a:extLst>
                      <a:ext uri="{FF2B5EF4-FFF2-40B4-BE49-F238E27FC236}">
                        <a16:creationId xmlns:a16="http://schemas.microsoft.com/office/drawing/2014/main" id="{94CBE8A8-70BA-4ABD-9826-019114836BC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83" y="3783"/>
                    <a:ext cx="348" cy="188"/>
                  </a:xfrm>
                  <a:custGeom>
                    <a:avLst/>
                    <a:gdLst>
                      <a:gd name="T0" fmla="*/ 45 w 139"/>
                      <a:gd name="T1" fmla="*/ 0 h 75"/>
                      <a:gd name="T2" fmla="*/ 0 w 139"/>
                      <a:gd name="T3" fmla="*/ 0 h 75"/>
                      <a:gd name="T4" fmla="*/ 95 w 139"/>
                      <a:gd name="T5" fmla="*/ 75 h 75"/>
                      <a:gd name="T6" fmla="*/ 139 w 139"/>
                      <a:gd name="T7" fmla="*/ 75 h 75"/>
                      <a:gd name="T8" fmla="*/ 45 w 139"/>
                      <a:gd name="T9" fmla="*/ 0 h 7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9"/>
                      <a:gd name="T16" fmla="*/ 0 h 75"/>
                      <a:gd name="T17" fmla="*/ 139 w 139"/>
                      <a:gd name="T18" fmla="*/ 75 h 7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9" h="75">
                        <a:moveTo>
                          <a:pt x="45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20" y="42"/>
                          <a:pt x="45" y="75"/>
                          <a:pt x="95" y="75"/>
                        </a:cubicBezTo>
                        <a:cubicBezTo>
                          <a:pt x="139" y="75"/>
                          <a:pt x="139" y="75"/>
                          <a:pt x="139" y="75"/>
                        </a:cubicBezTo>
                        <a:cubicBezTo>
                          <a:pt x="90" y="75"/>
                          <a:pt x="65" y="42"/>
                          <a:pt x="45" y="0"/>
                        </a:cubicBez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882" name="Freeform 1693">
                    <a:extLst>
                      <a:ext uri="{FF2B5EF4-FFF2-40B4-BE49-F238E27FC236}">
                        <a16:creationId xmlns:a16="http://schemas.microsoft.com/office/drawing/2014/main" id="{551A8C30-712E-47E7-AB56-171D7AE05F3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7938" cap="flat">
                    <a:solidFill>
                      <a:srgbClr val="0066FF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883" name="Freeform 1694">
                    <a:extLst>
                      <a:ext uri="{FF2B5EF4-FFF2-40B4-BE49-F238E27FC236}">
                        <a16:creationId xmlns:a16="http://schemas.microsoft.com/office/drawing/2014/main" id="{8065EA06-3A85-4F7E-831B-0F191817C13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4" y="3561"/>
                    <a:ext cx="107" cy="7"/>
                  </a:xfrm>
                  <a:custGeom>
                    <a:avLst/>
                    <a:gdLst>
                      <a:gd name="T0" fmla="*/ 0 w 107"/>
                      <a:gd name="T1" fmla="*/ 0 h 7"/>
                      <a:gd name="T2" fmla="*/ 104 w 107"/>
                      <a:gd name="T3" fmla="*/ 0 h 7"/>
                      <a:gd name="T4" fmla="*/ 107 w 107"/>
                      <a:gd name="T5" fmla="*/ 7 h 7"/>
                      <a:gd name="T6" fmla="*/ 5 w 107"/>
                      <a:gd name="T7" fmla="*/ 7 h 7"/>
                      <a:gd name="T8" fmla="*/ 0 w 107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7"/>
                      <a:gd name="T17" fmla="*/ 107 w 107"/>
                      <a:gd name="T18" fmla="*/ 7 h 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7">
                        <a:moveTo>
                          <a:pt x="0" y="0"/>
                        </a:moveTo>
                        <a:lnTo>
                          <a:pt x="104" y="0"/>
                        </a:lnTo>
                        <a:lnTo>
                          <a:pt x="107" y="7"/>
                        </a:lnTo>
                        <a:lnTo>
                          <a:pt x="5" y="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884" name="Freeform 1695">
                    <a:extLst>
                      <a:ext uri="{FF2B5EF4-FFF2-40B4-BE49-F238E27FC236}">
                        <a16:creationId xmlns:a16="http://schemas.microsoft.com/office/drawing/2014/main" id="{3A9A0524-499A-44AA-BA1C-9B3BD938D1E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91" y="3576"/>
                    <a:ext cx="107" cy="2"/>
                  </a:xfrm>
                  <a:custGeom>
                    <a:avLst/>
                    <a:gdLst>
                      <a:gd name="T0" fmla="*/ 0 w 107"/>
                      <a:gd name="T1" fmla="*/ 0 h 2"/>
                      <a:gd name="T2" fmla="*/ 105 w 107"/>
                      <a:gd name="T3" fmla="*/ 0 h 2"/>
                      <a:gd name="T4" fmla="*/ 107 w 107"/>
                      <a:gd name="T5" fmla="*/ 2 h 2"/>
                      <a:gd name="T6" fmla="*/ 3 w 107"/>
                      <a:gd name="T7" fmla="*/ 2 h 2"/>
                      <a:gd name="T8" fmla="*/ 0 w 107"/>
                      <a:gd name="T9" fmla="*/ 0 h 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2"/>
                      <a:gd name="T17" fmla="*/ 107 w 107"/>
                      <a:gd name="T18" fmla="*/ 2 h 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2">
                        <a:moveTo>
                          <a:pt x="0" y="0"/>
                        </a:moveTo>
                        <a:lnTo>
                          <a:pt x="105" y="0"/>
                        </a:lnTo>
                        <a:lnTo>
                          <a:pt x="107" y="2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885" name="Freeform 1696">
                    <a:extLst>
                      <a:ext uri="{FF2B5EF4-FFF2-40B4-BE49-F238E27FC236}">
                        <a16:creationId xmlns:a16="http://schemas.microsoft.com/office/drawing/2014/main" id="{CC48286C-6877-4B42-AAD1-E81A146DA66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8" y="3773"/>
                    <a:ext cx="110" cy="8"/>
                  </a:xfrm>
                  <a:custGeom>
                    <a:avLst/>
                    <a:gdLst>
                      <a:gd name="T0" fmla="*/ 110 w 110"/>
                      <a:gd name="T1" fmla="*/ 8 h 8"/>
                      <a:gd name="T2" fmla="*/ 5 w 110"/>
                      <a:gd name="T3" fmla="*/ 8 h 8"/>
                      <a:gd name="T4" fmla="*/ 0 w 110"/>
                      <a:gd name="T5" fmla="*/ 0 h 8"/>
                      <a:gd name="T6" fmla="*/ 105 w 110"/>
                      <a:gd name="T7" fmla="*/ 0 h 8"/>
                      <a:gd name="T8" fmla="*/ 110 w 110"/>
                      <a:gd name="T9" fmla="*/ 8 h 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0"/>
                      <a:gd name="T16" fmla="*/ 0 h 8"/>
                      <a:gd name="T17" fmla="*/ 110 w 110"/>
                      <a:gd name="T18" fmla="*/ 8 h 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0" h="8">
                        <a:moveTo>
                          <a:pt x="110" y="8"/>
                        </a:moveTo>
                        <a:lnTo>
                          <a:pt x="5" y="8"/>
                        </a:lnTo>
                        <a:lnTo>
                          <a:pt x="0" y="0"/>
                        </a:lnTo>
                        <a:lnTo>
                          <a:pt x="105" y="0"/>
                        </a:lnTo>
                        <a:lnTo>
                          <a:pt x="110" y="8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886" name="Freeform 1697">
                    <a:extLst>
                      <a:ext uri="{FF2B5EF4-FFF2-40B4-BE49-F238E27FC236}">
                        <a16:creationId xmlns:a16="http://schemas.microsoft.com/office/drawing/2014/main" id="{4E08E397-8FF4-40EC-BAF2-E10EC9BE2E7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6" y="3763"/>
                    <a:ext cx="105" cy="3"/>
                  </a:xfrm>
                  <a:custGeom>
                    <a:avLst/>
                    <a:gdLst>
                      <a:gd name="T0" fmla="*/ 105 w 105"/>
                      <a:gd name="T1" fmla="*/ 3 h 3"/>
                      <a:gd name="T2" fmla="*/ 2 w 105"/>
                      <a:gd name="T3" fmla="*/ 3 h 3"/>
                      <a:gd name="T4" fmla="*/ 0 w 105"/>
                      <a:gd name="T5" fmla="*/ 0 h 3"/>
                      <a:gd name="T6" fmla="*/ 102 w 105"/>
                      <a:gd name="T7" fmla="*/ 0 h 3"/>
                      <a:gd name="T8" fmla="*/ 105 w 105"/>
                      <a:gd name="T9" fmla="*/ 3 h 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5"/>
                      <a:gd name="T16" fmla="*/ 0 h 3"/>
                      <a:gd name="T17" fmla="*/ 105 w 105"/>
                      <a:gd name="T18" fmla="*/ 3 h 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5" h="3">
                        <a:moveTo>
                          <a:pt x="105" y="3"/>
                        </a:moveTo>
                        <a:lnTo>
                          <a:pt x="2" y="3"/>
                        </a:lnTo>
                        <a:lnTo>
                          <a:pt x="0" y="0"/>
                        </a:lnTo>
                        <a:lnTo>
                          <a:pt x="102" y="0"/>
                        </a:lnTo>
                        <a:lnTo>
                          <a:pt x="105" y="3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875" name="Group 1698">
                  <a:extLst>
                    <a:ext uri="{FF2B5EF4-FFF2-40B4-BE49-F238E27FC236}">
                      <a16:creationId xmlns:a16="http://schemas.microsoft.com/office/drawing/2014/main" id="{7C167A6C-0CE6-48C3-888E-FAA57640C9CF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 rot="-4350386">
                  <a:off x="1638" y="1478"/>
                  <a:ext cx="90" cy="55"/>
                  <a:chOff x="480" y="3413"/>
                  <a:chExt cx="673" cy="560"/>
                </a:xfrm>
              </p:grpSpPr>
              <p:sp>
                <p:nvSpPr>
                  <p:cNvPr id="876" name="Freeform 1699">
                    <a:extLst>
                      <a:ext uri="{FF2B5EF4-FFF2-40B4-BE49-F238E27FC236}">
                        <a16:creationId xmlns:a16="http://schemas.microsoft.com/office/drawing/2014/main" id="{9F94475D-FC55-4C4A-AC85-115A3BCDD82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877" name="Freeform 1700">
                    <a:extLst>
                      <a:ext uri="{FF2B5EF4-FFF2-40B4-BE49-F238E27FC236}">
                        <a16:creationId xmlns:a16="http://schemas.microsoft.com/office/drawing/2014/main" id="{0C2FB778-AD36-401D-AAEA-EC80765129B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7938" cap="flat">
                    <a:solidFill>
                      <a:srgbClr val="343434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</p:grpSp>
          <p:grpSp>
            <p:nvGrpSpPr>
              <p:cNvPr id="804" name="Group 1701">
                <a:extLst>
                  <a:ext uri="{FF2B5EF4-FFF2-40B4-BE49-F238E27FC236}">
                    <a16:creationId xmlns:a16="http://schemas.microsoft.com/office/drawing/2014/main" id="{CC5F75E4-3EFF-4D7C-8515-D73ED95E043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926" y="1298"/>
                <a:ext cx="108" cy="227"/>
                <a:chOff x="2926" y="1324"/>
                <a:chExt cx="108" cy="227"/>
              </a:xfrm>
            </p:grpSpPr>
            <p:grpSp>
              <p:nvGrpSpPr>
                <p:cNvPr id="856" name="Group 1702">
                  <a:extLst>
                    <a:ext uri="{FF2B5EF4-FFF2-40B4-BE49-F238E27FC236}">
                      <a16:creationId xmlns:a16="http://schemas.microsoft.com/office/drawing/2014/main" id="{A4FDF0A2-B0C2-4E30-93A8-CE5B51D94DC4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2959" y="1337"/>
                  <a:ext cx="87" cy="62"/>
                  <a:chOff x="480" y="3413"/>
                  <a:chExt cx="673" cy="560"/>
                </a:xfrm>
              </p:grpSpPr>
              <p:sp>
                <p:nvSpPr>
                  <p:cNvPr id="870" name="Freeform 1703">
                    <a:extLst>
                      <a:ext uri="{FF2B5EF4-FFF2-40B4-BE49-F238E27FC236}">
                        <a16:creationId xmlns:a16="http://schemas.microsoft.com/office/drawing/2014/main" id="{36B3ED76-FCA9-48DF-9FA8-8BA54442015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871" name="Freeform 1704">
                    <a:extLst>
                      <a:ext uri="{FF2B5EF4-FFF2-40B4-BE49-F238E27FC236}">
                        <a16:creationId xmlns:a16="http://schemas.microsoft.com/office/drawing/2014/main" id="{B13E138D-8E74-436C-9622-F0E1517FC65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7938" cap="flat">
                    <a:solidFill>
                      <a:srgbClr val="FF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857" name="Group 1705">
                  <a:extLst>
                    <a:ext uri="{FF2B5EF4-FFF2-40B4-BE49-F238E27FC236}">
                      <a16:creationId xmlns:a16="http://schemas.microsoft.com/office/drawing/2014/main" id="{D04D20D0-68A2-409C-A185-0E0AF17D8141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2936" y="1406"/>
                  <a:ext cx="87" cy="62"/>
                  <a:chOff x="1054" y="3406"/>
                  <a:chExt cx="677" cy="565"/>
                </a:xfrm>
              </p:grpSpPr>
              <p:sp>
                <p:nvSpPr>
                  <p:cNvPr id="861" name="Freeform 1706">
                    <a:extLst>
                      <a:ext uri="{FF2B5EF4-FFF2-40B4-BE49-F238E27FC236}">
                        <a16:creationId xmlns:a16="http://schemas.microsoft.com/office/drawing/2014/main" id="{C339227D-16C6-45FF-98B1-00DABD8EB0F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862" name="Freeform 1707">
                    <a:extLst>
                      <a:ext uri="{FF2B5EF4-FFF2-40B4-BE49-F238E27FC236}">
                        <a16:creationId xmlns:a16="http://schemas.microsoft.com/office/drawing/2014/main" id="{67CD549D-0CDC-4BB1-9126-D2CBF1C3ECE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9" y="3408"/>
                    <a:ext cx="329" cy="148"/>
                  </a:xfrm>
                  <a:custGeom>
                    <a:avLst/>
                    <a:gdLst>
                      <a:gd name="T0" fmla="*/ 44 w 132"/>
                      <a:gd name="T1" fmla="*/ 0 h 59"/>
                      <a:gd name="T2" fmla="*/ 0 w 132"/>
                      <a:gd name="T3" fmla="*/ 0 h 59"/>
                      <a:gd name="T4" fmla="*/ 88 w 132"/>
                      <a:gd name="T5" fmla="*/ 59 h 59"/>
                      <a:gd name="T6" fmla="*/ 132 w 132"/>
                      <a:gd name="T7" fmla="*/ 59 h 59"/>
                      <a:gd name="T8" fmla="*/ 44 w 132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2"/>
                      <a:gd name="T16" fmla="*/ 0 h 59"/>
                      <a:gd name="T17" fmla="*/ 132 w 132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2" h="59">
                        <a:moveTo>
                          <a:pt x="44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43" y="0"/>
                          <a:pt x="69" y="25"/>
                          <a:pt x="88" y="59"/>
                        </a:cubicBezTo>
                        <a:cubicBezTo>
                          <a:pt x="132" y="59"/>
                          <a:pt x="132" y="59"/>
                          <a:pt x="132" y="59"/>
                        </a:cubicBezTo>
                        <a:cubicBezTo>
                          <a:pt x="113" y="25"/>
                          <a:pt x="88" y="0"/>
                          <a:pt x="44" y="0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863" name="Freeform 1708">
                    <a:extLst>
                      <a:ext uri="{FF2B5EF4-FFF2-40B4-BE49-F238E27FC236}">
                        <a16:creationId xmlns:a16="http://schemas.microsoft.com/office/drawing/2014/main" id="{80BD24FA-5B47-4219-A64F-823CD37A70A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4" y="3406"/>
                    <a:ext cx="332" cy="147"/>
                  </a:xfrm>
                  <a:custGeom>
                    <a:avLst/>
                    <a:gdLst>
                      <a:gd name="T0" fmla="*/ 47 w 133"/>
                      <a:gd name="T1" fmla="*/ 4 h 59"/>
                      <a:gd name="T2" fmla="*/ 133 w 133"/>
                      <a:gd name="T3" fmla="*/ 59 h 59"/>
                      <a:gd name="T4" fmla="*/ 133 w 133"/>
                      <a:gd name="T5" fmla="*/ 59 h 59"/>
                      <a:gd name="T6" fmla="*/ 45 w 133"/>
                      <a:gd name="T7" fmla="*/ 0 h 59"/>
                      <a:gd name="T8" fmla="*/ 0 w 133"/>
                      <a:gd name="T9" fmla="*/ 0 h 59"/>
                      <a:gd name="T10" fmla="*/ 26 w 133"/>
                      <a:gd name="T11" fmla="*/ 4 h 59"/>
                      <a:gd name="T12" fmla="*/ 47 w 133"/>
                      <a:gd name="T13" fmla="*/ 4 h 59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33"/>
                      <a:gd name="T22" fmla="*/ 0 h 59"/>
                      <a:gd name="T23" fmla="*/ 133 w 133"/>
                      <a:gd name="T24" fmla="*/ 59 h 59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33" h="59">
                        <a:moveTo>
                          <a:pt x="47" y="4"/>
                        </a:moveTo>
                        <a:cubicBezTo>
                          <a:pt x="89" y="4"/>
                          <a:pt x="114" y="28"/>
                          <a:pt x="133" y="59"/>
                        </a:cubicBezTo>
                        <a:cubicBezTo>
                          <a:pt x="133" y="59"/>
                          <a:pt x="133" y="59"/>
                          <a:pt x="133" y="59"/>
                        </a:cubicBezTo>
                        <a:cubicBezTo>
                          <a:pt x="114" y="26"/>
                          <a:pt x="89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0" y="0"/>
                          <a:pt x="18" y="2"/>
                          <a:pt x="26" y="4"/>
                        </a:cubicBezTo>
                        <a:lnTo>
                          <a:pt x="47" y="4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864" name="Freeform 1709">
                    <a:extLst>
                      <a:ext uri="{FF2B5EF4-FFF2-40B4-BE49-F238E27FC236}">
                        <a16:creationId xmlns:a16="http://schemas.microsoft.com/office/drawing/2014/main" id="{50BB3A98-A505-4634-BF42-02B259F82BE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83" y="3783"/>
                    <a:ext cx="348" cy="188"/>
                  </a:xfrm>
                  <a:custGeom>
                    <a:avLst/>
                    <a:gdLst>
                      <a:gd name="T0" fmla="*/ 45 w 139"/>
                      <a:gd name="T1" fmla="*/ 0 h 75"/>
                      <a:gd name="T2" fmla="*/ 0 w 139"/>
                      <a:gd name="T3" fmla="*/ 0 h 75"/>
                      <a:gd name="T4" fmla="*/ 95 w 139"/>
                      <a:gd name="T5" fmla="*/ 75 h 75"/>
                      <a:gd name="T6" fmla="*/ 139 w 139"/>
                      <a:gd name="T7" fmla="*/ 75 h 75"/>
                      <a:gd name="T8" fmla="*/ 45 w 139"/>
                      <a:gd name="T9" fmla="*/ 0 h 7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9"/>
                      <a:gd name="T16" fmla="*/ 0 h 75"/>
                      <a:gd name="T17" fmla="*/ 139 w 139"/>
                      <a:gd name="T18" fmla="*/ 75 h 7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9" h="75">
                        <a:moveTo>
                          <a:pt x="45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20" y="42"/>
                          <a:pt x="45" y="75"/>
                          <a:pt x="95" y="75"/>
                        </a:cubicBezTo>
                        <a:cubicBezTo>
                          <a:pt x="139" y="75"/>
                          <a:pt x="139" y="75"/>
                          <a:pt x="139" y="75"/>
                        </a:cubicBezTo>
                        <a:cubicBezTo>
                          <a:pt x="90" y="75"/>
                          <a:pt x="65" y="42"/>
                          <a:pt x="45" y="0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865" name="Freeform 1710">
                    <a:extLst>
                      <a:ext uri="{FF2B5EF4-FFF2-40B4-BE49-F238E27FC236}">
                        <a16:creationId xmlns:a16="http://schemas.microsoft.com/office/drawing/2014/main" id="{41CEB238-ACC4-4CD9-8DAD-E5CE692CA9B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7938" cap="flat">
                    <a:solidFill>
                      <a:srgbClr val="FF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866" name="Freeform 1711">
                    <a:extLst>
                      <a:ext uri="{FF2B5EF4-FFF2-40B4-BE49-F238E27FC236}">
                        <a16:creationId xmlns:a16="http://schemas.microsoft.com/office/drawing/2014/main" id="{87B1852C-C52C-4F12-8E79-4E5A0C94426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4" y="3561"/>
                    <a:ext cx="107" cy="7"/>
                  </a:xfrm>
                  <a:custGeom>
                    <a:avLst/>
                    <a:gdLst>
                      <a:gd name="T0" fmla="*/ 0 w 107"/>
                      <a:gd name="T1" fmla="*/ 0 h 7"/>
                      <a:gd name="T2" fmla="*/ 104 w 107"/>
                      <a:gd name="T3" fmla="*/ 0 h 7"/>
                      <a:gd name="T4" fmla="*/ 107 w 107"/>
                      <a:gd name="T5" fmla="*/ 7 h 7"/>
                      <a:gd name="T6" fmla="*/ 5 w 107"/>
                      <a:gd name="T7" fmla="*/ 7 h 7"/>
                      <a:gd name="T8" fmla="*/ 0 w 107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7"/>
                      <a:gd name="T17" fmla="*/ 107 w 107"/>
                      <a:gd name="T18" fmla="*/ 7 h 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7">
                        <a:moveTo>
                          <a:pt x="0" y="0"/>
                        </a:moveTo>
                        <a:lnTo>
                          <a:pt x="104" y="0"/>
                        </a:lnTo>
                        <a:lnTo>
                          <a:pt x="107" y="7"/>
                        </a:lnTo>
                        <a:lnTo>
                          <a:pt x="5" y="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867" name="Freeform 1712">
                    <a:extLst>
                      <a:ext uri="{FF2B5EF4-FFF2-40B4-BE49-F238E27FC236}">
                        <a16:creationId xmlns:a16="http://schemas.microsoft.com/office/drawing/2014/main" id="{1B20EBB1-B2B8-45E6-8CEA-D69EBEDE697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91" y="3576"/>
                    <a:ext cx="107" cy="2"/>
                  </a:xfrm>
                  <a:custGeom>
                    <a:avLst/>
                    <a:gdLst>
                      <a:gd name="T0" fmla="*/ 0 w 107"/>
                      <a:gd name="T1" fmla="*/ 0 h 2"/>
                      <a:gd name="T2" fmla="*/ 105 w 107"/>
                      <a:gd name="T3" fmla="*/ 0 h 2"/>
                      <a:gd name="T4" fmla="*/ 107 w 107"/>
                      <a:gd name="T5" fmla="*/ 2 h 2"/>
                      <a:gd name="T6" fmla="*/ 3 w 107"/>
                      <a:gd name="T7" fmla="*/ 2 h 2"/>
                      <a:gd name="T8" fmla="*/ 0 w 107"/>
                      <a:gd name="T9" fmla="*/ 0 h 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2"/>
                      <a:gd name="T17" fmla="*/ 107 w 107"/>
                      <a:gd name="T18" fmla="*/ 2 h 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2">
                        <a:moveTo>
                          <a:pt x="0" y="0"/>
                        </a:moveTo>
                        <a:lnTo>
                          <a:pt x="105" y="0"/>
                        </a:lnTo>
                        <a:lnTo>
                          <a:pt x="107" y="2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868" name="Freeform 1713">
                    <a:extLst>
                      <a:ext uri="{FF2B5EF4-FFF2-40B4-BE49-F238E27FC236}">
                        <a16:creationId xmlns:a16="http://schemas.microsoft.com/office/drawing/2014/main" id="{583115F4-3D51-4C92-A2C8-C80CDBBE5FB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8" y="3773"/>
                    <a:ext cx="110" cy="8"/>
                  </a:xfrm>
                  <a:custGeom>
                    <a:avLst/>
                    <a:gdLst>
                      <a:gd name="T0" fmla="*/ 110 w 110"/>
                      <a:gd name="T1" fmla="*/ 8 h 8"/>
                      <a:gd name="T2" fmla="*/ 5 w 110"/>
                      <a:gd name="T3" fmla="*/ 8 h 8"/>
                      <a:gd name="T4" fmla="*/ 0 w 110"/>
                      <a:gd name="T5" fmla="*/ 0 h 8"/>
                      <a:gd name="T6" fmla="*/ 105 w 110"/>
                      <a:gd name="T7" fmla="*/ 0 h 8"/>
                      <a:gd name="T8" fmla="*/ 110 w 110"/>
                      <a:gd name="T9" fmla="*/ 8 h 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0"/>
                      <a:gd name="T16" fmla="*/ 0 h 8"/>
                      <a:gd name="T17" fmla="*/ 110 w 110"/>
                      <a:gd name="T18" fmla="*/ 8 h 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0" h="8">
                        <a:moveTo>
                          <a:pt x="110" y="8"/>
                        </a:moveTo>
                        <a:lnTo>
                          <a:pt x="5" y="8"/>
                        </a:lnTo>
                        <a:lnTo>
                          <a:pt x="0" y="0"/>
                        </a:lnTo>
                        <a:lnTo>
                          <a:pt x="105" y="0"/>
                        </a:lnTo>
                        <a:lnTo>
                          <a:pt x="110" y="8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869" name="Freeform 1714">
                    <a:extLst>
                      <a:ext uri="{FF2B5EF4-FFF2-40B4-BE49-F238E27FC236}">
                        <a16:creationId xmlns:a16="http://schemas.microsoft.com/office/drawing/2014/main" id="{950D504D-8C22-485B-AE60-CB17726F616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6" y="3763"/>
                    <a:ext cx="105" cy="3"/>
                  </a:xfrm>
                  <a:custGeom>
                    <a:avLst/>
                    <a:gdLst>
                      <a:gd name="T0" fmla="*/ 105 w 105"/>
                      <a:gd name="T1" fmla="*/ 3 h 3"/>
                      <a:gd name="T2" fmla="*/ 2 w 105"/>
                      <a:gd name="T3" fmla="*/ 3 h 3"/>
                      <a:gd name="T4" fmla="*/ 0 w 105"/>
                      <a:gd name="T5" fmla="*/ 0 h 3"/>
                      <a:gd name="T6" fmla="*/ 102 w 105"/>
                      <a:gd name="T7" fmla="*/ 0 h 3"/>
                      <a:gd name="T8" fmla="*/ 105 w 105"/>
                      <a:gd name="T9" fmla="*/ 3 h 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5"/>
                      <a:gd name="T16" fmla="*/ 0 h 3"/>
                      <a:gd name="T17" fmla="*/ 105 w 105"/>
                      <a:gd name="T18" fmla="*/ 3 h 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5" h="3">
                        <a:moveTo>
                          <a:pt x="105" y="3"/>
                        </a:moveTo>
                        <a:lnTo>
                          <a:pt x="2" y="3"/>
                        </a:lnTo>
                        <a:lnTo>
                          <a:pt x="0" y="0"/>
                        </a:lnTo>
                        <a:lnTo>
                          <a:pt x="102" y="0"/>
                        </a:lnTo>
                        <a:lnTo>
                          <a:pt x="105" y="3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858" name="Group 1715">
                  <a:extLst>
                    <a:ext uri="{FF2B5EF4-FFF2-40B4-BE49-F238E27FC236}">
                      <a16:creationId xmlns:a16="http://schemas.microsoft.com/office/drawing/2014/main" id="{2A11A70F-3526-4483-841F-A1C1CF9481B8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2914" y="1477"/>
                  <a:ext cx="86" cy="62"/>
                  <a:chOff x="480" y="3413"/>
                  <a:chExt cx="673" cy="560"/>
                </a:xfrm>
              </p:grpSpPr>
              <p:sp>
                <p:nvSpPr>
                  <p:cNvPr id="859" name="Freeform 1716">
                    <a:extLst>
                      <a:ext uri="{FF2B5EF4-FFF2-40B4-BE49-F238E27FC236}">
                        <a16:creationId xmlns:a16="http://schemas.microsoft.com/office/drawing/2014/main" id="{C3810BE8-4C3A-48AA-B0D4-94E0344E369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860" name="Freeform 1717">
                    <a:extLst>
                      <a:ext uri="{FF2B5EF4-FFF2-40B4-BE49-F238E27FC236}">
                        <a16:creationId xmlns:a16="http://schemas.microsoft.com/office/drawing/2014/main" id="{915E5BC7-7C35-4ED2-84E8-C38847CA5A5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7938" cap="flat">
                    <a:solidFill>
                      <a:srgbClr val="FF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</p:grpSp>
          <p:grpSp>
            <p:nvGrpSpPr>
              <p:cNvPr id="805" name="Group 1718">
                <a:extLst>
                  <a:ext uri="{FF2B5EF4-FFF2-40B4-BE49-F238E27FC236}">
                    <a16:creationId xmlns:a16="http://schemas.microsoft.com/office/drawing/2014/main" id="{8BA32BCD-0BC1-4BF9-85A2-410B8B1F5E6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006" y="1239"/>
                <a:ext cx="101" cy="237"/>
                <a:chOff x="3016" y="1279"/>
                <a:chExt cx="101" cy="237"/>
              </a:xfrm>
            </p:grpSpPr>
            <p:grpSp>
              <p:nvGrpSpPr>
                <p:cNvPr id="833" name="Group 1719">
                  <a:extLst>
                    <a:ext uri="{FF2B5EF4-FFF2-40B4-BE49-F238E27FC236}">
                      <a16:creationId xmlns:a16="http://schemas.microsoft.com/office/drawing/2014/main" id="{24AC268B-18CA-4883-BA66-7CC0DA1CB756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 rot="-4350386">
                  <a:off x="3021" y="1372"/>
                  <a:ext cx="90" cy="56"/>
                  <a:chOff x="480" y="3413"/>
                  <a:chExt cx="673" cy="560"/>
                </a:xfrm>
              </p:grpSpPr>
              <p:sp>
                <p:nvSpPr>
                  <p:cNvPr id="854" name="Freeform 1720">
                    <a:extLst>
                      <a:ext uri="{FF2B5EF4-FFF2-40B4-BE49-F238E27FC236}">
                        <a16:creationId xmlns:a16="http://schemas.microsoft.com/office/drawing/2014/main" id="{924662FB-362D-40FA-A71F-EAB4BEFD530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855" name="Freeform 1721">
                    <a:extLst>
                      <a:ext uri="{FF2B5EF4-FFF2-40B4-BE49-F238E27FC236}">
                        <a16:creationId xmlns:a16="http://schemas.microsoft.com/office/drawing/2014/main" id="{1996E1A7-AF3B-46CB-AF2A-3B61080928D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7938" cap="flat">
                    <a:solidFill>
                      <a:srgbClr val="0066FF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834" name="Group 1722">
                  <a:extLst>
                    <a:ext uri="{FF2B5EF4-FFF2-40B4-BE49-F238E27FC236}">
                      <a16:creationId xmlns:a16="http://schemas.microsoft.com/office/drawing/2014/main" id="{75BCB300-2C63-4C1A-B480-9E6E239A1926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 rot="-4350386">
                  <a:off x="3044" y="1297"/>
                  <a:ext cx="91" cy="55"/>
                  <a:chOff x="1054" y="3406"/>
                  <a:chExt cx="677" cy="565"/>
                </a:xfrm>
              </p:grpSpPr>
              <p:sp>
                <p:nvSpPr>
                  <p:cNvPr id="845" name="Freeform 1723">
                    <a:extLst>
                      <a:ext uri="{FF2B5EF4-FFF2-40B4-BE49-F238E27FC236}">
                        <a16:creationId xmlns:a16="http://schemas.microsoft.com/office/drawing/2014/main" id="{FAEB3C09-5E7B-4326-B6FC-51792AC0267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846" name="Freeform 1724">
                    <a:extLst>
                      <a:ext uri="{FF2B5EF4-FFF2-40B4-BE49-F238E27FC236}">
                        <a16:creationId xmlns:a16="http://schemas.microsoft.com/office/drawing/2014/main" id="{34CDECC4-9F5F-4136-A454-3047E4B1EFB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9" y="3408"/>
                    <a:ext cx="329" cy="148"/>
                  </a:xfrm>
                  <a:custGeom>
                    <a:avLst/>
                    <a:gdLst>
                      <a:gd name="T0" fmla="*/ 44 w 132"/>
                      <a:gd name="T1" fmla="*/ 0 h 59"/>
                      <a:gd name="T2" fmla="*/ 0 w 132"/>
                      <a:gd name="T3" fmla="*/ 0 h 59"/>
                      <a:gd name="T4" fmla="*/ 88 w 132"/>
                      <a:gd name="T5" fmla="*/ 59 h 59"/>
                      <a:gd name="T6" fmla="*/ 132 w 132"/>
                      <a:gd name="T7" fmla="*/ 59 h 59"/>
                      <a:gd name="T8" fmla="*/ 44 w 132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2"/>
                      <a:gd name="T16" fmla="*/ 0 h 59"/>
                      <a:gd name="T17" fmla="*/ 132 w 132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2" h="59">
                        <a:moveTo>
                          <a:pt x="44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43" y="0"/>
                          <a:pt x="69" y="25"/>
                          <a:pt x="88" y="59"/>
                        </a:cubicBezTo>
                        <a:cubicBezTo>
                          <a:pt x="132" y="59"/>
                          <a:pt x="132" y="59"/>
                          <a:pt x="132" y="59"/>
                        </a:cubicBezTo>
                        <a:cubicBezTo>
                          <a:pt x="113" y="25"/>
                          <a:pt x="88" y="0"/>
                          <a:pt x="44" y="0"/>
                        </a:cubicBez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847" name="Freeform 1725">
                    <a:extLst>
                      <a:ext uri="{FF2B5EF4-FFF2-40B4-BE49-F238E27FC236}">
                        <a16:creationId xmlns:a16="http://schemas.microsoft.com/office/drawing/2014/main" id="{F93D6B37-0454-44AD-85D4-FFC030B8E4E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4" y="3406"/>
                    <a:ext cx="332" cy="147"/>
                  </a:xfrm>
                  <a:custGeom>
                    <a:avLst/>
                    <a:gdLst>
                      <a:gd name="T0" fmla="*/ 47 w 133"/>
                      <a:gd name="T1" fmla="*/ 4 h 59"/>
                      <a:gd name="T2" fmla="*/ 133 w 133"/>
                      <a:gd name="T3" fmla="*/ 59 h 59"/>
                      <a:gd name="T4" fmla="*/ 133 w 133"/>
                      <a:gd name="T5" fmla="*/ 59 h 59"/>
                      <a:gd name="T6" fmla="*/ 45 w 133"/>
                      <a:gd name="T7" fmla="*/ 0 h 59"/>
                      <a:gd name="T8" fmla="*/ 0 w 133"/>
                      <a:gd name="T9" fmla="*/ 0 h 59"/>
                      <a:gd name="T10" fmla="*/ 26 w 133"/>
                      <a:gd name="T11" fmla="*/ 4 h 59"/>
                      <a:gd name="T12" fmla="*/ 47 w 133"/>
                      <a:gd name="T13" fmla="*/ 4 h 59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33"/>
                      <a:gd name="T22" fmla="*/ 0 h 59"/>
                      <a:gd name="T23" fmla="*/ 133 w 133"/>
                      <a:gd name="T24" fmla="*/ 59 h 59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33" h="59">
                        <a:moveTo>
                          <a:pt x="47" y="4"/>
                        </a:moveTo>
                        <a:cubicBezTo>
                          <a:pt x="89" y="4"/>
                          <a:pt x="114" y="28"/>
                          <a:pt x="133" y="59"/>
                        </a:cubicBezTo>
                        <a:cubicBezTo>
                          <a:pt x="133" y="59"/>
                          <a:pt x="133" y="59"/>
                          <a:pt x="133" y="59"/>
                        </a:cubicBezTo>
                        <a:cubicBezTo>
                          <a:pt x="114" y="26"/>
                          <a:pt x="89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0" y="0"/>
                          <a:pt x="18" y="2"/>
                          <a:pt x="26" y="4"/>
                        </a:cubicBezTo>
                        <a:lnTo>
                          <a:pt x="47" y="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848" name="Freeform 1726">
                    <a:extLst>
                      <a:ext uri="{FF2B5EF4-FFF2-40B4-BE49-F238E27FC236}">
                        <a16:creationId xmlns:a16="http://schemas.microsoft.com/office/drawing/2014/main" id="{7512E0C2-72EE-4404-91C9-C4F379FD71B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83" y="3783"/>
                    <a:ext cx="348" cy="188"/>
                  </a:xfrm>
                  <a:custGeom>
                    <a:avLst/>
                    <a:gdLst>
                      <a:gd name="T0" fmla="*/ 45 w 139"/>
                      <a:gd name="T1" fmla="*/ 0 h 75"/>
                      <a:gd name="T2" fmla="*/ 0 w 139"/>
                      <a:gd name="T3" fmla="*/ 0 h 75"/>
                      <a:gd name="T4" fmla="*/ 95 w 139"/>
                      <a:gd name="T5" fmla="*/ 75 h 75"/>
                      <a:gd name="T6" fmla="*/ 139 w 139"/>
                      <a:gd name="T7" fmla="*/ 75 h 75"/>
                      <a:gd name="T8" fmla="*/ 45 w 139"/>
                      <a:gd name="T9" fmla="*/ 0 h 7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9"/>
                      <a:gd name="T16" fmla="*/ 0 h 75"/>
                      <a:gd name="T17" fmla="*/ 139 w 139"/>
                      <a:gd name="T18" fmla="*/ 75 h 7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9" h="75">
                        <a:moveTo>
                          <a:pt x="45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20" y="42"/>
                          <a:pt x="45" y="75"/>
                          <a:pt x="95" y="75"/>
                        </a:cubicBezTo>
                        <a:cubicBezTo>
                          <a:pt x="139" y="75"/>
                          <a:pt x="139" y="75"/>
                          <a:pt x="139" y="75"/>
                        </a:cubicBezTo>
                        <a:cubicBezTo>
                          <a:pt x="90" y="75"/>
                          <a:pt x="65" y="42"/>
                          <a:pt x="45" y="0"/>
                        </a:cubicBez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849" name="Freeform 1727">
                    <a:extLst>
                      <a:ext uri="{FF2B5EF4-FFF2-40B4-BE49-F238E27FC236}">
                        <a16:creationId xmlns:a16="http://schemas.microsoft.com/office/drawing/2014/main" id="{B50E1DC7-AB40-4B17-987B-D605D5A3AB7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7938" cap="flat">
                    <a:solidFill>
                      <a:srgbClr val="0066FF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850" name="Freeform 1728">
                    <a:extLst>
                      <a:ext uri="{FF2B5EF4-FFF2-40B4-BE49-F238E27FC236}">
                        <a16:creationId xmlns:a16="http://schemas.microsoft.com/office/drawing/2014/main" id="{2ED5B01C-7F08-497E-94A0-F9C1E3F695B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4" y="3561"/>
                    <a:ext cx="107" cy="7"/>
                  </a:xfrm>
                  <a:custGeom>
                    <a:avLst/>
                    <a:gdLst>
                      <a:gd name="T0" fmla="*/ 0 w 107"/>
                      <a:gd name="T1" fmla="*/ 0 h 7"/>
                      <a:gd name="T2" fmla="*/ 104 w 107"/>
                      <a:gd name="T3" fmla="*/ 0 h 7"/>
                      <a:gd name="T4" fmla="*/ 107 w 107"/>
                      <a:gd name="T5" fmla="*/ 7 h 7"/>
                      <a:gd name="T6" fmla="*/ 5 w 107"/>
                      <a:gd name="T7" fmla="*/ 7 h 7"/>
                      <a:gd name="T8" fmla="*/ 0 w 107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7"/>
                      <a:gd name="T17" fmla="*/ 107 w 107"/>
                      <a:gd name="T18" fmla="*/ 7 h 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7">
                        <a:moveTo>
                          <a:pt x="0" y="0"/>
                        </a:moveTo>
                        <a:lnTo>
                          <a:pt x="104" y="0"/>
                        </a:lnTo>
                        <a:lnTo>
                          <a:pt x="107" y="7"/>
                        </a:lnTo>
                        <a:lnTo>
                          <a:pt x="5" y="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851" name="Freeform 1729">
                    <a:extLst>
                      <a:ext uri="{FF2B5EF4-FFF2-40B4-BE49-F238E27FC236}">
                        <a16:creationId xmlns:a16="http://schemas.microsoft.com/office/drawing/2014/main" id="{99BC2777-EFE0-4AC8-964E-4C2BC3C22F2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91" y="3576"/>
                    <a:ext cx="107" cy="2"/>
                  </a:xfrm>
                  <a:custGeom>
                    <a:avLst/>
                    <a:gdLst>
                      <a:gd name="T0" fmla="*/ 0 w 107"/>
                      <a:gd name="T1" fmla="*/ 0 h 2"/>
                      <a:gd name="T2" fmla="*/ 105 w 107"/>
                      <a:gd name="T3" fmla="*/ 0 h 2"/>
                      <a:gd name="T4" fmla="*/ 107 w 107"/>
                      <a:gd name="T5" fmla="*/ 2 h 2"/>
                      <a:gd name="T6" fmla="*/ 3 w 107"/>
                      <a:gd name="T7" fmla="*/ 2 h 2"/>
                      <a:gd name="T8" fmla="*/ 0 w 107"/>
                      <a:gd name="T9" fmla="*/ 0 h 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2"/>
                      <a:gd name="T17" fmla="*/ 107 w 107"/>
                      <a:gd name="T18" fmla="*/ 2 h 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2">
                        <a:moveTo>
                          <a:pt x="0" y="0"/>
                        </a:moveTo>
                        <a:lnTo>
                          <a:pt x="105" y="0"/>
                        </a:lnTo>
                        <a:lnTo>
                          <a:pt x="107" y="2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852" name="Freeform 1730">
                    <a:extLst>
                      <a:ext uri="{FF2B5EF4-FFF2-40B4-BE49-F238E27FC236}">
                        <a16:creationId xmlns:a16="http://schemas.microsoft.com/office/drawing/2014/main" id="{9EAFD118-3996-41D4-9382-58254894718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8" y="3773"/>
                    <a:ext cx="110" cy="8"/>
                  </a:xfrm>
                  <a:custGeom>
                    <a:avLst/>
                    <a:gdLst>
                      <a:gd name="T0" fmla="*/ 110 w 110"/>
                      <a:gd name="T1" fmla="*/ 8 h 8"/>
                      <a:gd name="T2" fmla="*/ 5 w 110"/>
                      <a:gd name="T3" fmla="*/ 8 h 8"/>
                      <a:gd name="T4" fmla="*/ 0 w 110"/>
                      <a:gd name="T5" fmla="*/ 0 h 8"/>
                      <a:gd name="T6" fmla="*/ 105 w 110"/>
                      <a:gd name="T7" fmla="*/ 0 h 8"/>
                      <a:gd name="T8" fmla="*/ 110 w 110"/>
                      <a:gd name="T9" fmla="*/ 8 h 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0"/>
                      <a:gd name="T16" fmla="*/ 0 h 8"/>
                      <a:gd name="T17" fmla="*/ 110 w 110"/>
                      <a:gd name="T18" fmla="*/ 8 h 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0" h="8">
                        <a:moveTo>
                          <a:pt x="110" y="8"/>
                        </a:moveTo>
                        <a:lnTo>
                          <a:pt x="5" y="8"/>
                        </a:lnTo>
                        <a:lnTo>
                          <a:pt x="0" y="0"/>
                        </a:lnTo>
                        <a:lnTo>
                          <a:pt x="105" y="0"/>
                        </a:lnTo>
                        <a:lnTo>
                          <a:pt x="110" y="8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853" name="Freeform 1731">
                    <a:extLst>
                      <a:ext uri="{FF2B5EF4-FFF2-40B4-BE49-F238E27FC236}">
                        <a16:creationId xmlns:a16="http://schemas.microsoft.com/office/drawing/2014/main" id="{C143471A-14F5-46E4-BA6F-25F01017877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6" y="3763"/>
                    <a:ext cx="105" cy="3"/>
                  </a:xfrm>
                  <a:custGeom>
                    <a:avLst/>
                    <a:gdLst>
                      <a:gd name="T0" fmla="*/ 105 w 105"/>
                      <a:gd name="T1" fmla="*/ 3 h 3"/>
                      <a:gd name="T2" fmla="*/ 2 w 105"/>
                      <a:gd name="T3" fmla="*/ 3 h 3"/>
                      <a:gd name="T4" fmla="*/ 0 w 105"/>
                      <a:gd name="T5" fmla="*/ 0 h 3"/>
                      <a:gd name="T6" fmla="*/ 102 w 105"/>
                      <a:gd name="T7" fmla="*/ 0 h 3"/>
                      <a:gd name="T8" fmla="*/ 105 w 105"/>
                      <a:gd name="T9" fmla="*/ 3 h 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5"/>
                      <a:gd name="T16" fmla="*/ 0 h 3"/>
                      <a:gd name="T17" fmla="*/ 105 w 105"/>
                      <a:gd name="T18" fmla="*/ 3 h 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5" h="3">
                        <a:moveTo>
                          <a:pt x="105" y="3"/>
                        </a:moveTo>
                        <a:lnTo>
                          <a:pt x="2" y="3"/>
                        </a:lnTo>
                        <a:lnTo>
                          <a:pt x="0" y="0"/>
                        </a:lnTo>
                        <a:lnTo>
                          <a:pt x="102" y="0"/>
                        </a:lnTo>
                        <a:lnTo>
                          <a:pt x="105" y="3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835" name="Group 1732">
                  <a:extLst>
                    <a:ext uri="{FF2B5EF4-FFF2-40B4-BE49-F238E27FC236}">
                      <a16:creationId xmlns:a16="http://schemas.microsoft.com/office/drawing/2014/main" id="{73C01E6E-4E55-48B4-B766-76845B236359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 rot="-4350386">
                  <a:off x="2998" y="1442"/>
                  <a:ext cx="92" cy="56"/>
                  <a:chOff x="1054" y="3406"/>
                  <a:chExt cx="677" cy="565"/>
                </a:xfrm>
              </p:grpSpPr>
              <p:sp>
                <p:nvSpPr>
                  <p:cNvPr id="836" name="Freeform 1733">
                    <a:extLst>
                      <a:ext uri="{FF2B5EF4-FFF2-40B4-BE49-F238E27FC236}">
                        <a16:creationId xmlns:a16="http://schemas.microsoft.com/office/drawing/2014/main" id="{3D474357-F9AF-4F0A-99F2-7C5E91BFF23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837" name="Freeform 1734">
                    <a:extLst>
                      <a:ext uri="{FF2B5EF4-FFF2-40B4-BE49-F238E27FC236}">
                        <a16:creationId xmlns:a16="http://schemas.microsoft.com/office/drawing/2014/main" id="{EA80BDA9-6FF9-48F7-86E4-F9C576C23FD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9" y="3408"/>
                    <a:ext cx="329" cy="148"/>
                  </a:xfrm>
                  <a:custGeom>
                    <a:avLst/>
                    <a:gdLst>
                      <a:gd name="T0" fmla="*/ 44 w 132"/>
                      <a:gd name="T1" fmla="*/ 0 h 59"/>
                      <a:gd name="T2" fmla="*/ 0 w 132"/>
                      <a:gd name="T3" fmla="*/ 0 h 59"/>
                      <a:gd name="T4" fmla="*/ 88 w 132"/>
                      <a:gd name="T5" fmla="*/ 59 h 59"/>
                      <a:gd name="T6" fmla="*/ 132 w 132"/>
                      <a:gd name="T7" fmla="*/ 59 h 59"/>
                      <a:gd name="T8" fmla="*/ 44 w 132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2"/>
                      <a:gd name="T16" fmla="*/ 0 h 59"/>
                      <a:gd name="T17" fmla="*/ 132 w 132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2" h="59">
                        <a:moveTo>
                          <a:pt x="44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43" y="0"/>
                          <a:pt x="69" y="25"/>
                          <a:pt x="88" y="59"/>
                        </a:cubicBezTo>
                        <a:cubicBezTo>
                          <a:pt x="132" y="59"/>
                          <a:pt x="132" y="59"/>
                          <a:pt x="132" y="59"/>
                        </a:cubicBezTo>
                        <a:cubicBezTo>
                          <a:pt x="113" y="25"/>
                          <a:pt x="88" y="0"/>
                          <a:pt x="44" y="0"/>
                        </a:cubicBez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838" name="Freeform 1735">
                    <a:extLst>
                      <a:ext uri="{FF2B5EF4-FFF2-40B4-BE49-F238E27FC236}">
                        <a16:creationId xmlns:a16="http://schemas.microsoft.com/office/drawing/2014/main" id="{64C723FF-27D1-4C4F-80C3-F426597A03E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4" y="3406"/>
                    <a:ext cx="332" cy="147"/>
                  </a:xfrm>
                  <a:custGeom>
                    <a:avLst/>
                    <a:gdLst>
                      <a:gd name="T0" fmla="*/ 47 w 133"/>
                      <a:gd name="T1" fmla="*/ 4 h 59"/>
                      <a:gd name="T2" fmla="*/ 133 w 133"/>
                      <a:gd name="T3" fmla="*/ 59 h 59"/>
                      <a:gd name="T4" fmla="*/ 133 w 133"/>
                      <a:gd name="T5" fmla="*/ 59 h 59"/>
                      <a:gd name="T6" fmla="*/ 45 w 133"/>
                      <a:gd name="T7" fmla="*/ 0 h 59"/>
                      <a:gd name="T8" fmla="*/ 0 w 133"/>
                      <a:gd name="T9" fmla="*/ 0 h 59"/>
                      <a:gd name="T10" fmla="*/ 26 w 133"/>
                      <a:gd name="T11" fmla="*/ 4 h 59"/>
                      <a:gd name="T12" fmla="*/ 47 w 133"/>
                      <a:gd name="T13" fmla="*/ 4 h 59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33"/>
                      <a:gd name="T22" fmla="*/ 0 h 59"/>
                      <a:gd name="T23" fmla="*/ 133 w 133"/>
                      <a:gd name="T24" fmla="*/ 59 h 59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33" h="59">
                        <a:moveTo>
                          <a:pt x="47" y="4"/>
                        </a:moveTo>
                        <a:cubicBezTo>
                          <a:pt x="89" y="4"/>
                          <a:pt x="114" y="28"/>
                          <a:pt x="133" y="59"/>
                        </a:cubicBezTo>
                        <a:cubicBezTo>
                          <a:pt x="133" y="59"/>
                          <a:pt x="133" y="59"/>
                          <a:pt x="133" y="59"/>
                        </a:cubicBezTo>
                        <a:cubicBezTo>
                          <a:pt x="114" y="26"/>
                          <a:pt x="89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0" y="0"/>
                          <a:pt x="18" y="2"/>
                          <a:pt x="26" y="4"/>
                        </a:cubicBezTo>
                        <a:lnTo>
                          <a:pt x="47" y="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839" name="Freeform 1736">
                    <a:extLst>
                      <a:ext uri="{FF2B5EF4-FFF2-40B4-BE49-F238E27FC236}">
                        <a16:creationId xmlns:a16="http://schemas.microsoft.com/office/drawing/2014/main" id="{7D3D68C7-F6A0-40A0-8007-3CA28DEE061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83" y="3783"/>
                    <a:ext cx="348" cy="188"/>
                  </a:xfrm>
                  <a:custGeom>
                    <a:avLst/>
                    <a:gdLst>
                      <a:gd name="T0" fmla="*/ 45 w 139"/>
                      <a:gd name="T1" fmla="*/ 0 h 75"/>
                      <a:gd name="T2" fmla="*/ 0 w 139"/>
                      <a:gd name="T3" fmla="*/ 0 h 75"/>
                      <a:gd name="T4" fmla="*/ 95 w 139"/>
                      <a:gd name="T5" fmla="*/ 75 h 75"/>
                      <a:gd name="T6" fmla="*/ 139 w 139"/>
                      <a:gd name="T7" fmla="*/ 75 h 75"/>
                      <a:gd name="T8" fmla="*/ 45 w 139"/>
                      <a:gd name="T9" fmla="*/ 0 h 7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9"/>
                      <a:gd name="T16" fmla="*/ 0 h 75"/>
                      <a:gd name="T17" fmla="*/ 139 w 139"/>
                      <a:gd name="T18" fmla="*/ 75 h 7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9" h="75">
                        <a:moveTo>
                          <a:pt x="45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20" y="42"/>
                          <a:pt x="45" y="75"/>
                          <a:pt x="95" y="75"/>
                        </a:cubicBezTo>
                        <a:cubicBezTo>
                          <a:pt x="139" y="75"/>
                          <a:pt x="139" y="75"/>
                          <a:pt x="139" y="75"/>
                        </a:cubicBezTo>
                        <a:cubicBezTo>
                          <a:pt x="90" y="75"/>
                          <a:pt x="65" y="42"/>
                          <a:pt x="45" y="0"/>
                        </a:cubicBez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840" name="Freeform 1737">
                    <a:extLst>
                      <a:ext uri="{FF2B5EF4-FFF2-40B4-BE49-F238E27FC236}">
                        <a16:creationId xmlns:a16="http://schemas.microsoft.com/office/drawing/2014/main" id="{2AE569CF-633A-4F39-B7A8-1EF0D1BE2B6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7938" cap="flat">
                    <a:solidFill>
                      <a:srgbClr val="0066FF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841" name="Freeform 1738">
                    <a:extLst>
                      <a:ext uri="{FF2B5EF4-FFF2-40B4-BE49-F238E27FC236}">
                        <a16:creationId xmlns:a16="http://schemas.microsoft.com/office/drawing/2014/main" id="{0FA1F7AF-C204-47AB-AB8D-0817343F1DE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4" y="3561"/>
                    <a:ext cx="107" cy="7"/>
                  </a:xfrm>
                  <a:custGeom>
                    <a:avLst/>
                    <a:gdLst>
                      <a:gd name="T0" fmla="*/ 0 w 107"/>
                      <a:gd name="T1" fmla="*/ 0 h 7"/>
                      <a:gd name="T2" fmla="*/ 104 w 107"/>
                      <a:gd name="T3" fmla="*/ 0 h 7"/>
                      <a:gd name="T4" fmla="*/ 107 w 107"/>
                      <a:gd name="T5" fmla="*/ 7 h 7"/>
                      <a:gd name="T6" fmla="*/ 5 w 107"/>
                      <a:gd name="T7" fmla="*/ 7 h 7"/>
                      <a:gd name="T8" fmla="*/ 0 w 107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7"/>
                      <a:gd name="T17" fmla="*/ 107 w 107"/>
                      <a:gd name="T18" fmla="*/ 7 h 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7">
                        <a:moveTo>
                          <a:pt x="0" y="0"/>
                        </a:moveTo>
                        <a:lnTo>
                          <a:pt x="104" y="0"/>
                        </a:lnTo>
                        <a:lnTo>
                          <a:pt x="107" y="7"/>
                        </a:lnTo>
                        <a:lnTo>
                          <a:pt x="5" y="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842" name="Freeform 1739">
                    <a:extLst>
                      <a:ext uri="{FF2B5EF4-FFF2-40B4-BE49-F238E27FC236}">
                        <a16:creationId xmlns:a16="http://schemas.microsoft.com/office/drawing/2014/main" id="{8473475D-7491-40B3-BDF7-C1142A6380D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91" y="3576"/>
                    <a:ext cx="107" cy="2"/>
                  </a:xfrm>
                  <a:custGeom>
                    <a:avLst/>
                    <a:gdLst>
                      <a:gd name="T0" fmla="*/ 0 w 107"/>
                      <a:gd name="T1" fmla="*/ 0 h 2"/>
                      <a:gd name="T2" fmla="*/ 105 w 107"/>
                      <a:gd name="T3" fmla="*/ 0 h 2"/>
                      <a:gd name="T4" fmla="*/ 107 w 107"/>
                      <a:gd name="T5" fmla="*/ 2 h 2"/>
                      <a:gd name="T6" fmla="*/ 3 w 107"/>
                      <a:gd name="T7" fmla="*/ 2 h 2"/>
                      <a:gd name="T8" fmla="*/ 0 w 107"/>
                      <a:gd name="T9" fmla="*/ 0 h 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2"/>
                      <a:gd name="T17" fmla="*/ 107 w 107"/>
                      <a:gd name="T18" fmla="*/ 2 h 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2">
                        <a:moveTo>
                          <a:pt x="0" y="0"/>
                        </a:moveTo>
                        <a:lnTo>
                          <a:pt x="105" y="0"/>
                        </a:lnTo>
                        <a:lnTo>
                          <a:pt x="107" y="2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843" name="Freeform 1740">
                    <a:extLst>
                      <a:ext uri="{FF2B5EF4-FFF2-40B4-BE49-F238E27FC236}">
                        <a16:creationId xmlns:a16="http://schemas.microsoft.com/office/drawing/2014/main" id="{F2AF456D-8CB4-4741-96EC-7E8897F1C19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8" y="3773"/>
                    <a:ext cx="110" cy="8"/>
                  </a:xfrm>
                  <a:custGeom>
                    <a:avLst/>
                    <a:gdLst>
                      <a:gd name="T0" fmla="*/ 110 w 110"/>
                      <a:gd name="T1" fmla="*/ 8 h 8"/>
                      <a:gd name="T2" fmla="*/ 5 w 110"/>
                      <a:gd name="T3" fmla="*/ 8 h 8"/>
                      <a:gd name="T4" fmla="*/ 0 w 110"/>
                      <a:gd name="T5" fmla="*/ 0 h 8"/>
                      <a:gd name="T6" fmla="*/ 105 w 110"/>
                      <a:gd name="T7" fmla="*/ 0 h 8"/>
                      <a:gd name="T8" fmla="*/ 110 w 110"/>
                      <a:gd name="T9" fmla="*/ 8 h 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0"/>
                      <a:gd name="T16" fmla="*/ 0 h 8"/>
                      <a:gd name="T17" fmla="*/ 110 w 110"/>
                      <a:gd name="T18" fmla="*/ 8 h 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0" h="8">
                        <a:moveTo>
                          <a:pt x="110" y="8"/>
                        </a:moveTo>
                        <a:lnTo>
                          <a:pt x="5" y="8"/>
                        </a:lnTo>
                        <a:lnTo>
                          <a:pt x="0" y="0"/>
                        </a:lnTo>
                        <a:lnTo>
                          <a:pt x="105" y="0"/>
                        </a:lnTo>
                        <a:lnTo>
                          <a:pt x="110" y="8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844" name="Freeform 1741">
                    <a:extLst>
                      <a:ext uri="{FF2B5EF4-FFF2-40B4-BE49-F238E27FC236}">
                        <a16:creationId xmlns:a16="http://schemas.microsoft.com/office/drawing/2014/main" id="{EDE60266-FE1F-4F61-A889-E04B7C8B148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6" y="3763"/>
                    <a:ext cx="105" cy="3"/>
                  </a:xfrm>
                  <a:custGeom>
                    <a:avLst/>
                    <a:gdLst>
                      <a:gd name="T0" fmla="*/ 105 w 105"/>
                      <a:gd name="T1" fmla="*/ 3 h 3"/>
                      <a:gd name="T2" fmla="*/ 2 w 105"/>
                      <a:gd name="T3" fmla="*/ 3 h 3"/>
                      <a:gd name="T4" fmla="*/ 0 w 105"/>
                      <a:gd name="T5" fmla="*/ 0 h 3"/>
                      <a:gd name="T6" fmla="*/ 102 w 105"/>
                      <a:gd name="T7" fmla="*/ 0 h 3"/>
                      <a:gd name="T8" fmla="*/ 105 w 105"/>
                      <a:gd name="T9" fmla="*/ 3 h 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5"/>
                      <a:gd name="T16" fmla="*/ 0 h 3"/>
                      <a:gd name="T17" fmla="*/ 105 w 105"/>
                      <a:gd name="T18" fmla="*/ 3 h 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5" h="3">
                        <a:moveTo>
                          <a:pt x="105" y="3"/>
                        </a:moveTo>
                        <a:lnTo>
                          <a:pt x="2" y="3"/>
                        </a:lnTo>
                        <a:lnTo>
                          <a:pt x="0" y="0"/>
                        </a:lnTo>
                        <a:lnTo>
                          <a:pt x="102" y="0"/>
                        </a:lnTo>
                        <a:lnTo>
                          <a:pt x="105" y="3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</p:grpSp>
          <p:grpSp>
            <p:nvGrpSpPr>
              <p:cNvPr id="806" name="Group 1742">
                <a:extLst>
                  <a:ext uri="{FF2B5EF4-FFF2-40B4-BE49-F238E27FC236}">
                    <a16:creationId xmlns:a16="http://schemas.microsoft.com/office/drawing/2014/main" id="{A4F88D74-8ACA-4B14-AFEF-0961E6C782C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016" y="1314"/>
                <a:ext cx="132" cy="302"/>
                <a:chOff x="2109" y="1324"/>
                <a:chExt cx="132" cy="302"/>
              </a:xfrm>
            </p:grpSpPr>
            <p:grpSp>
              <p:nvGrpSpPr>
                <p:cNvPr id="807" name="Group 1743">
                  <a:extLst>
                    <a:ext uri="{FF2B5EF4-FFF2-40B4-BE49-F238E27FC236}">
                      <a16:creationId xmlns:a16="http://schemas.microsoft.com/office/drawing/2014/main" id="{32119B45-E596-4707-9BB3-6B0EEC812C5F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2166" y="1337"/>
                  <a:ext cx="87" cy="62"/>
                  <a:chOff x="480" y="3413"/>
                  <a:chExt cx="673" cy="560"/>
                </a:xfrm>
              </p:grpSpPr>
              <p:sp>
                <p:nvSpPr>
                  <p:cNvPr id="831" name="Freeform 1744">
                    <a:extLst>
                      <a:ext uri="{FF2B5EF4-FFF2-40B4-BE49-F238E27FC236}">
                        <a16:creationId xmlns:a16="http://schemas.microsoft.com/office/drawing/2014/main" id="{FCAFAD4A-65DF-42C4-8550-63D5AEF5090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832" name="Freeform 1745">
                    <a:extLst>
                      <a:ext uri="{FF2B5EF4-FFF2-40B4-BE49-F238E27FC236}">
                        <a16:creationId xmlns:a16="http://schemas.microsoft.com/office/drawing/2014/main" id="{1BE1D2CB-6E94-48AC-89B5-6FDDB41024F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7938" cap="flat">
                    <a:solidFill>
                      <a:srgbClr val="FF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808" name="Group 1746">
                  <a:extLst>
                    <a:ext uri="{FF2B5EF4-FFF2-40B4-BE49-F238E27FC236}">
                      <a16:creationId xmlns:a16="http://schemas.microsoft.com/office/drawing/2014/main" id="{50B2A26E-719A-488B-98A1-1E03071B77AF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2143" y="1406"/>
                  <a:ext cx="87" cy="62"/>
                  <a:chOff x="1054" y="3406"/>
                  <a:chExt cx="677" cy="565"/>
                </a:xfrm>
              </p:grpSpPr>
              <p:sp>
                <p:nvSpPr>
                  <p:cNvPr id="822" name="Freeform 1747">
                    <a:extLst>
                      <a:ext uri="{FF2B5EF4-FFF2-40B4-BE49-F238E27FC236}">
                        <a16:creationId xmlns:a16="http://schemas.microsoft.com/office/drawing/2014/main" id="{8172AE75-00AF-47AA-823C-DB11DFD570A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823" name="Freeform 1748">
                    <a:extLst>
                      <a:ext uri="{FF2B5EF4-FFF2-40B4-BE49-F238E27FC236}">
                        <a16:creationId xmlns:a16="http://schemas.microsoft.com/office/drawing/2014/main" id="{4BDD2FDB-59D9-4CB0-BABD-FB32F1E0F20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9" y="3408"/>
                    <a:ext cx="329" cy="148"/>
                  </a:xfrm>
                  <a:custGeom>
                    <a:avLst/>
                    <a:gdLst>
                      <a:gd name="T0" fmla="*/ 44 w 132"/>
                      <a:gd name="T1" fmla="*/ 0 h 59"/>
                      <a:gd name="T2" fmla="*/ 0 w 132"/>
                      <a:gd name="T3" fmla="*/ 0 h 59"/>
                      <a:gd name="T4" fmla="*/ 88 w 132"/>
                      <a:gd name="T5" fmla="*/ 59 h 59"/>
                      <a:gd name="T6" fmla="*/ 132 w 132"/>
                      <a:gd name="T7" fmla="*/ 59 h 59"/>
                      <a:gd name="T8" fmla="*/ 44 w 132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2"/>
                      <a:gd name="T16" fmla="*/ 0 h 59"/>
                      <a:gd name="T17" fmla="*/ 132 w 132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2" h="59">
                        <a:moveTo>
                          <a:pt x="44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43" y="0"/>
                          <a:pt x="69" y="25"/>
                          <a:pt x="88" y="59"/>
                        </a:cubicBezTo>
                        <a:cubicBezTo>
                          <a:pt x="132" y="59"/>
                          <a:pt x="132" y="59"/>
                          <a:pt x="132" y="59"/>
                        </a:cubicBezTo>
                        <a:cubicBezTo>
                          <a:pt x="113" y="25"/>
                          <a:pt x="88" y="0"/>
                          <a:pt x="44" y="0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824" name="Freeform 1749">
                    <a:extLst>
                      <a:ext uri="{FF2B5EF4-FFF2-40B4-BE49-F238E27FC236}">
                        <a16:creationId xmlns:a16="http://schemas.microsoft.com/office/drawing/2014/main" id="{33B64634-62EB-4023-997A-E4553FD21CA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4" y="3406"/>
                    <a:ext cx="332" cy="147"/>
                  </a:xfrm>
                  <a:custGeom>
                    <a:avLst/>
                    <a:gdLst>
                      <a:gd name="T0" fmla="*/ 47 w 133"/>
                      <a:gd name="T1" fmla="*/ 4 h 59"/>
                      <a:gd name="T2" fmla="*/ 133 w 133"/>
                      <a:gd name="T3" fmla="*/ 59 h 59"/>
                      <a:gd name="T4" fmla="*/ 133 w 133"/>
                      <a:gd name="T5" fmla="*/ 59 h 59"/>
                      <a:gd name="T6" fmla="*/ 45 w 133"/>
                      <a:gd name="T7" fmla="*/ 0 h 59"/>
                      <a:gd name="T8" fmla="*/ 0 w 133"/>
                      <a:gd name="T9" fmla="*/ 0 h 59"/>
                      <a:gd name="T10" fmla="*/ 26 w 133"/>
                      <a:gd name="T11" fmla="*/ 4 h 59"/>
                      <a:gd name="T12" fmla="*/ 47 w 133"/>
                      <a:gd name="T13" fmla="*/ 4 h 59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33"/>
                      <a:gd name="T22" fmla="*/ 0 h 59"/>
                      <a:gd name="T23" fmla="*/ 133 w 133"/>
                      <a:gd name="T24" fmla="*/ 59 h 59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33" h="59">
                        <a:moveTo>
                          <a:pt x="47" y="4"/>
                        </a:moveTo>
                        <a:cubicBezTo>
                          <a:pt x="89" y="4"/>
                          <a:pt x="114" y="28"/>
                          <a:pt x="133" y="59"/>
                        </a:cubicBezTo>
                        <a:cubicBezTo>
                          <a:pt x="133" y="59"/>
                          <a:pt x="133" y="59"/>
                          <a:pt x="133" y="59"/>
                        </a:cubicBezTo>
                        <a:cubicBezTo>
                          <a:pt x="114" y="26"/>
                          <a:pt x="89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0" y="0"/>
                          <a:pt x="18" y="2"/>
                          <a:pt x="26" y="4"/>
                        </a:cubicBezTo>
                        <a:lnTo>
                          <a:pt x="47" y="4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825" name="Freeform 1750">
                    <a:extLst>
                      <a:ext uri="{FF2B5EF4-FFF2-40B4-BE49-F238E27FC236}">
                        <a16:creationId xmlns:a16="http://schemas.microsoft.com/office/drawing/2014/main" id="{0A1B8531-339D-473D-8046-402725AA650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83" y="3783"/>
                    <a:ext cx="348" cy="188"/>
                  </a:xfrm>
                  <a:custGeom>
                    <a:avLst/>
                    <a:gdLst>
                      <a:gd name="T0" fmla="*/ 45 w 139"/>
                      <a:gd name="T1" fmla="*/ 0 h 75"/>
                      <a:gd name="T2" fmla="*/ 0 w 139"/>
                      <a:gd name="T3" fmla="*/ 0 h 75"/>
                      <a:gd name="T4" fmla="*/ 95 w 139"/>
                      <a:gd name="T5" fmla="*/ 75 h 75"/>
                      <a:gd name="T6" fmla="*/ 139 w 139"/>
                      <a:gd name="T7" fmla="*/ 75 h 75"/>
                      <a:gd name="T8" fmla="*/ 45 w 139"/>
                      <a:gd name="T9" fmla="*/ 0 h 7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9"/>
                      <a:gd name="T16" fmla="*/ 0 h 75"/>
                      <a:gd name="T17" fmla="*/ 139 w 139"/>
                      <a:gd name="T18" fmla="*/ 75 h 7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9" h="75">
                        <a:moveTo>
                          <a:pt x="45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20" y="42"/>
                          <a:pt x="45" y="75"/>
                          <a:pt x="95" y="75"/>
                        </a:cubicBezTo>
                        <a:cubicBezTo>
                          <a:pt x="139" y="75"/>
                          <a:pt x="139" y="75"/>
                          <a:pt x="139" y="75"/>
                        </a:cubicBezTo>
                        <a:cubicBezTo>
                          <a:pt x="90" y="75"/>
                          <a:pt x="65" y="42"/>
                          <a:pt x="45" y="0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826" name="Freeform 1751">
                    <a:extLst>
                      <a:ext uri="{FF2B5EF4-FFF2-40B4-BE49-F238E27FC236}">
                        <a16:creationId xmlns:a16="http://schemas.microsoft.com/office/drawing/2014/main" id="{E3A66132-7D60-42BD-AD08-D07F97F7D07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7938" cap="flat">
                    <a:solidFill>
                      <a:srgbClr val="FF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827" name="Freeform 1752">
                    <a:extLst>
                      <a:ext uri="{FF2B5EF4-FFF2-40B4-BE49-F238E27FC236}">
                        <a16:creationId xmlns:a16="http://schemas.microsoft.com/office/drawing/2014/main" id="{D8BCFBE5-E6B0-470C-BF11-0886370DF66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4" y="3561"/>
                    <a:ext cx="107" cy="7"/>
                  </a:xfrm>
                  <a:custGeom>
                    <a:avLst/>
                    <a:gdLst>
                      <a:gd name="T0" fmla="*/ 0 w 107"/>
                      <a:gd name="T1" fmla="*/ 0 h 7"/>
                      <a:gd name="T2" fmla="*/ 104 w 107"/>
                      <a:gd name="T3" fmla="*/ 0 h 7"/>
                      <a:gd name="T4" fmla="*/ 107 w 107"/>
                      <a:gd name="T5" fmla="*/ 7 h 7"/>
                      <a:gd name="T6" fmla="*/ 5 w 107"/>
                      <a:gd name="T7" fmla="*/ 7 h 7"/>
                      <a:gd name="T8" fmla="*/ 0 w 107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7"/>
                      <a:gd name="T17" fmla="*/ 107 w 107"/>
                      <a:gd name="T18" fmla="*/ 7 h 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7">
                        <a:moveTo>
                          <a:pt x="0" y="0"/>
                        </a:moveTo>
                        <a:lnTo>
                          <a:pt x="104" y="0"/>
                        </a:lnTo>
                        <a:lnTo>
                          <a:pt x="107" y="7"/>
                        </a:lnTo>
                        <a:lnTo>
                          <a:pt x="5" y="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828" name="Freeform 1753">
                    <a:extLst>
                      <a:ext uri="{FF2B5EF4-FFF2-40B4-BE49-F238E27FC236}">
                        <a16:creationId xmlns:a16="http://schemas.microsoft.com/office/drawing/2014/main" id="{9F7108DE-136A-4055-9652-B307DE0D6D0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91" y="3576"/>
                    <a:ext cx="107" cy="2"/>
                  </a:xfrm>
                  <a:custGeom>
                    <a:avLst/>
                    <a:gdLst>
                      <a:gd name="T0" fmla="*/ 0 w 107"/>
                      <a:gd name="T1" fmla="*/ 0 h 2"/>
                      <a:gd name="T2" fmla="*/ 105 w 107"/>
                      <a:gd name="T3" fmla="*/ 0 h 2"/>
                      <a:gd name="T4" fmla="*/ 107 w 107"/>
                      <a:gd name="T5" fmla="*/ 2 h 2"/>
                      <a:gd name="T6" fmla="*/ 3 w 107"/>
                      <a:gd name="T7" fmla="*/ 2 h 2"/>
                      <a:gd name="T8" fmla="*/ 0 w 107"/>
                      <a:gd name="T9" fmla="*/ 0 h 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2"/>
                      <a:gd name="T17" fmla="*/ 107 w 107"/>
                      <a:gd name="T18" fmla="*/ 2 h 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2">
                        <a:moveTo>
                          <a:pt x="0" y="0"/>
                        </a:moveTo>
                        <a:lnTo>
                          <a:pt x="105" y="0"/>
                        </a:lnTo>
                        <a:lnTo>
                          <a:pt x="107" y="2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829" name="Freeform 1754">
                    <a:extLst>
                      <a:ext uri="{FF2B5EF4-FFF2-40B4-BE49-F238E27FC236}">
                        <a16:creationId xmlns:a16="http://schemas.microsoft.com/office/drawing/2014/main" id="{B1CA197E-7398-414A-82AD-14B3427BB4C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8" y="3773"/>
                    <a:ext cx="110" cy="8"/>
                  </a:xfrm>
                  <a:custGeom>
                    <a:avLst/>
                    <a:gdLst>
                      <a:gd name="T0" fmla="*/ 110 w 110"/>
                      <a:gd name="T1" fmla="*/ 8 h 8"/>
                      <a:gd name="T2" fmla="*/ 5 w 110"/>
                      <a:gd name="T3" fmla="*/ 8 h 8"/>
                      <a:gd name="T4" fmla="*/ 0 w 110"/>
                      <a:gd name="T5" fmla="*/ 0 h 8"/>
                      <a:gd name="T6" fmla="*/ 105 w 110"/>
                      <a:gd name="T7" fmla="*/ 0 h 8"/>
                      <a:gd name="T8" fmla="*/ 110 w 110"/>
                      <a:gd name="T9" fmla="*/ 8 h 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0"/>
                      <a:gd name="T16" fmla="*/ 0 h 8"/>
                      <a:gd name="T17" fmla="*/ 110 w 110"/>
                      <a:gd name="T18" fmla="*/ 8 h 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0" h="8">
                        <a:moveTo>
                          <a:pt x="110" y="8"/>
                        </a:moveTo>
                        <a:lnTo>
                          <a:pt x="5" y="8"/>
                        </a:lnTo>
                        <a:lnTo>
                          <a:pt x="0" y="0"/>
                        </a:lnTo>
                        <a:lnTo>
                          <a:pt x="105" y="0"/>
                        </a:lnTo>
                        <a:lnTo>
                          <a:pt x="110" y="8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830" name="Freeform 1755">
                    <a:extLst>
                      <a:ext uri="{FF2B5EF4-FFF2-40B4-BE49-F238E27FC236}">
                        <a16:creationId xmlns:a16="http://schemas.microsoft.com/office/drawing/2014/main" id="{0A97DD92-2362-43FE-8B28-D1DF1880515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6" y="3763"/>
                    <a:ext cx="105" cy="3"/>
                  </a:xfrm>
                  <a:custGeom>
                    <a:avLst/>
                    <a:gdLst>
                      <a:gd name="T0" fmla="*/ 105 w 105"/>
                      <a:gd name="T1" fmla="*/ 3 h 3"/>
                      <a:gd name="T2" fmla="*/ 2 w 105"/>
                      <a:gd name="T3" fmla="*/ 3 h 3"/>
                      <a:gd name="T4" fmla="*/ 0 w 105"/>
                      <a:gd name="T5" fmla="*/ 0 h 3"/>
                      <a:gd name="T6" fmla="*/ 102 w 105"/>
                      <a:gd name="T7" fmla="*/ 0 h 3"/>
                      <a:gd name="T8" fmla="*/ 105 w 105"/>
                      <a:gd name="T9" fmla="*/ 3 h 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5"/>
                      <a:gd name="T16" fmla="*/ 0 h 3"/>
                      <a:gd name="T17" fmla="*/ 105 w 105"/>
                      <a:gd name="T18" fmla="*/ 3 h 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5" h="3">
                        <a:moveTo>
                          <a:pt x="105" y="3"/>
                        </a:moveTo>
                        <a:lnTo>
                          <a:pt x="2" y="3"/>
                        </a:lnTo>
                        <a:lnTo>
                          <a:pt x="0" y="0"/>
                        </a:lnTo>
                        <a:lnTo>
                          <a:pt x="102" y="0"/>
                        </a:lnTo>
                        <a:lnTo>
                          <a:pt x="105" y="3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809" name="Group 1756">
                  <a:extLst>
                    <a:ext uri="{FF2B5EF4-FFF2-40B4-BE49-F238E27FC236}">
                      <a16:creationId xmlns:a16="http://schemas.microsoft.com/office/drawing/2014/main" id="{C0E06B80-8986-4629-B545-4E8981A6019A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2121" y="1477"/>
                  <a:ext cx="86" cy="62"/>
                  <a:chOff x="480" y="3413"/>
                  <a:chExt cx="673" cy="560"/>
                </a:xfrm>
              </p:grpSpPr>
              <p:sp>
                <p:nvSpPr>
                  <p:cNvPr id="820" name="Freeform 1757">
                    <a:extLst>
                      <a:ext uri="{FF2B5EF4-FFF2-40B4-BE49-F238E27FC236}">
                        <a16:creationId xmlns:a16="http://schemas.microsoft.com/office/drawing/2014/main" id="{BBA52726-D894-4996-92F9-4C584DB2087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821" name="Freeform 1758">
                    <a:extLst>
                      <a:ext uri="{FF2B5EF4-FFF2-40B4-BE49-F238E27FC236}">
                        <a16:creationId xmlns:a16="http://schemas.microsoft.com/office/drawing/2014/main" id="{FA791010-AE76-4CDC-B3F2-05A49414BC2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7938" cap="flat">
                    <a:solidFill>
                      <a:srgbClr val="FF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810" name="Group 1759">
                  <a:extLst>
                    <a:ext uri="{FF2B5EF4-FFF2-40B4-BE49-F238E27FC236}">
                      <a16:creationId xmlns:a16="http://schemas.microsoft.com/office/drawing/2014/main" id="{4152FEFD-F94D-4118-B4D7-47AD852F385B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2096" y="1552"/>
                  <a:ext cx="87" cy="62"/>
                  <a:chOff x="1054" y="3406"/>
                  <a:chExt cx="677" cy="565"/>
                </a:xfrm>
              </p:grpSpPr>
              <p:sp>
                <p:nvSpPr>
                  <p:cNvPr id="811" name="Freeform 1760">
                    <a:extLst>
                      <a:ext uri="{FF2B5EF4-FFF2-40B4-BE49-F238E27FC236}">
                        <a16:creationId xmlns:a16="http://schemas.microsoft.com/office/drawing/2014/main" id="{B051293D-8C25-4E77-B061-410E156B886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812" name="Freeform 1761">
                    <a:extLst>
                      <a:ext uri="{FF2B5EF4-FFF2-40B4-BE49-F238E27FC236}">
                        <a16:creationId xmlns:a16="http://schemas.microsoft.com/office/drawing/2014/main" id="{627395BC-8FF2-4918-B7C9-93C23A00111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9" y="3408"/>
                    <a:ext cx="329" cy="148"/>
                  </a:xfrm>
                  <a:custGeom>
                    <a:avLst/>
                    <a:gdLst>
                      <a:gd name="T0" fmla="*/ 44 w 132"/>
                      <a:gd name="T1" fmla="*/ 0 h 59"/>
                      <a:gd name="T2" fmla="*/ 0 w 132"/>
                      <a:gd name="T3" fmla="*/ 0 h 59"/>
                      <a:gd name="T4" fmla="*/ 88 w 132"/>
                      <a:gd name="T5" fmla="*/ 59 h 59"/>
                      <a:gd name="T6" fmla="*/ 132 w 132"/>
                      <a:gd name="T7" fmla="*/ 59 h 59"/>
                      <a:gd name="T8" fmla="*/ 44 w 132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2"/>
                      <a:gd name="T16" fmla="*/ 0 h 59"/>
                      <a:gd name="T17" fmla="*/ 132 w 132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2" h="59">
                        <a:moveTo>
                          <a:pt x="44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43" y="0"/>
                          <a:pt x="69" y="25"/>
                          <a:pt x="88" y="59"/>
                        </a:cubicBezTo>
                        <a:cubicBezTo>
                          <a:pt x="132" y="59"/>
                          <a:pt x="132" y="59"/>
                          <a:pt x="132" y="59"/>
                        </a:cubicBezTo>
                        <a:cubicBezTo>
                          <a:pt x="113" y="25"/>
                          <a:pt x="88" y="0"/>
                          <a:pt x="44" y="0"/>
                        </a:cubicBez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813" name="Freeform 1762">
                    <a:extLst>
                      <a:ext uri="{FF2B5EF4-FFF2-40B4-BE49-F238E27FC236}">
                        <a16:creationId xmlns:a16="http://schemas.microsoft.com/office/drawing/2014/main" id="{D588A86F-415F-4176-9FE6-842BB7F331F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4" y="3406"/>
                    <a:ext cx="332" cy="147"/>
                  </a:xfrm>
                  <a:custGeom>
                    <a:avLst/>
                    <a:gdLst>
                      <a:gd name="T0" fmla="*/ 47 w 133"/>
                      <a:gd name="T1" fmla="*/ 4 h 59"/>
                      <a:gd name="T2" fmla="*/ 133 w 133"/>
                      <a:gd name="T3" fmla="*/ 59 h 59"/>
                      <a:gd name="T4" fmla="*/ 133 w 133"/>
                      <a:gd name="T5" fmla="*/ 59 h 59"/>
                      <a:gd name="T6" fmla="*/ 45 w 133"/>
                      <a:gd name="T7" fmla="*/ 0 h 59"/>
                      <a:gd name="T8" fmla="*/ 0 w 133"/>
                      <a:gd name="T9" fmla="*/ 0 h 59"/>
                      <a:gd name="T10" fmla="*/ 26 w 133"/>
                      <a:gd name="T11" fmla="*/ 4 h 59"/>
                      <a:gd name="T12" fmla="*/ 47 w 133"/>
                      <a:gd name="T13" fmla="*/ 4 h 59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33"/>
                      <a:gd name="T22" fmla="*/ 0 h 59"/>
                      <a:gd name="T23" fmla="*/ 133 w 133"/>
                      <a:gd name="T24" fmla="*/ 59 h 59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33" h="59">
                        <a:moveTo>
                          <a:pt x="47" y="4"/>
                        </a:moveTo>
                        <a:cubicBezTo>
                          <a:pt x="89" y="4"/>
                          <a:pt x="114" y="28"/>
                          <a:pt x="133" y="59"/>
                        </a:cubicBezTo>
                        <a:cubicBezTo>
                          <a:pt x="133" y="59"/>
                          <a:pt x="133" y="59"/>
                          <a:pt x="133" y="59"/>
                        </a:cubicBezTo>
                        <a:cubicBezTo>
                          <a:pt x="114" y="26"/>
                          <a:pt x="89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0" y="0"/>
                          <a:pt x="18" y="2"/>
                          <a:pt x="26" y="4"/>
                        </a:cubicBezTo>
                        <a:lnTo>
                          <a:pt x="47" y="4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814" name="Freeform 1763">
                    <a:extLst>
                      <a:ext uri="{FF2B5EF4-FFF2-40B4-BE49-F238E27FC236}">
                        <a16:creationId xmlns:a16="http://schemas.microsoft.com/office/drawing/2014/main" id="{2A78EBF0-8388-4226-9DC6-2C3E6EF29A7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83" y="3783"/>
                    <a:ext cx="348" cy="188"/>
                  </a:xfrm>
                  <a:custGeom>
                    <a:avLst/>
                    <a:gdLst>
                      <a:gd name="T0" fmla="*/ 45 w 139"/>
                      <a:gd name="T1" fmla="*/ 0 h 75"/>
                      <a:gd name="T2" fmla="*/ 0 w 139"/>
                      <a:gd name="T3" fmla="*/ 0 h 75"/>
                      <a:gd name="T4" fmla="*/ 95 w 139"/>
                      <a:gd name="T5" fmla="*/ 75 h 75"/>
                      <a:gd name="T6" fmla="*/ 139 w 139"/>
                      <a:gd name="T7" fmla="*/ 75 h 75"/>
                      <a:gd name="T8" fmla="*/ 45 w 139"/>
                      <a:gd name="T9" fmla="*/ 0 h 7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9"/>
                      <a:gd name="T16" fmla="*/ 0 h 75"/>
                      <a:gd name="T17" fmla="*/ 139 w 139"/>
                      <a:gd name="T18" fmla="*/ 75 h 7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9" h="75">
                        <a:moveTo>
                          <a:pt x="45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20" y="42"/>
                          <a:pt x="45" y="75"/>
                          <a:pt x="95" y="75"/>
                        </a:cubicBezTo>
                        <a:cubicBezTo>
                          <a:pt x="139" y="75"/>
                          <a:pt x="139" y="75"/>
                          <a:pt x="139" y="75"/>
                        </a:cubicBezTo>
                        <a:cubicBezTo>
                          <a:pt x="90" y="75"/>
                          <a:pt x="65" y="42"/>
                          <a:pt x="45" y="0"/>
                        </a:cubicBez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815" name="Freeform 1764">
                    <a:extLst>
                      <a:ext uri="{FF2B5EF4-FFF2-40B4-BE49-F238E27FC236}">
                        <a16:creationId xmlns:a16="http://schemas.microsoft.com/office/drawing/2014/main" id="{E385E834-88E0-436D-ACA0-E674AD7C5FF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7938" cap="flat">
                    <a:solidFill>
                      <a:srgbClr val="343434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816" name="Freeform 1765">
                    <a:extLst>
                      <a:ext uri="{FF2B5EF4-FFF2-40B4-BE49-F238E27FC236}">
                        <a16:creationId xmlns:a16="http://schemas.microsoft.com/office/drawing/2014/main" id="{34A3664F-1292-47DA-A969-CE349413C2C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4" y="3561"/>
                    <a:ext cx="107" cy="7"/>
                  </a:xfrm>
                  <a:custGeom>
                    <a:avLst/>
                    <a:gdLst>
                      <a:gd name="T0" fmla="*/ 0 w 107"/>
                      <a:gd name="T1" fmla="*/ 0 h 7"/>
                      <a:gd name="T2" fmla="*/ 104 w 107"/>
                      <a:gd name="T3" fmla="*/ 0 h 7"/>
                      <a:gd name="T4" fmla="*/ 107 w 107"/>
                      <a:gd name="T5" fmla="*/ 7 h 7"/>
                      <a:gd name="T6" fmla="*/ 5 w 107"/>
                      <a:gd name="T7" fmla="*/ 7 h 7"/>
                      <a:gd name="T8" fmla="*/ 0 w 107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7"/>
                      <a:gd name="T17" fmla="*/ 107 w 107"/>
                      <a:gd name="T18" fmla="*/ 7 h 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7">
                        <a:moveTo>
                          <a:pt x="0" y="0"/>
                        </a:moveTo>
                        <a:lnTo>
                          <a:pt x="104" y="0"/>
                        </a:lnTo>
                        <a:lnTo>
                          <a:pt x="107" y="7"/>
                        </a:lnTo>
                        <a:lnTo>
                          <a:pt x="5" y="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817" name="Freeform 1766">
                    <a:extLst>
                      <a:ext uri="{FF2B5EF4-FFF2-40B4-BE49-F238E27FC236}">
                        <a16:creationId xmlns:a16="http://schemas.microsoft.com/office/drawing/2014/main" id="{E622731C-0586-4736-BD4B-D15BDF9DC8E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91" y="3576"/>
                    <a:ext cx="107" cy="2"/>
                  </a:xfrm>
                  <a:custGeom>
                    <a:avLst/>
                    <a:gdLst>
                      <a:gd name="T0" fmla="*/ 0 w 107"/>
                      <a:gd name="T1" fmla="*/ 0 h 2"/>
                      <a:gd name="T2" fmla="*/ 105 w 107"/>
                      <a:gd name="T3" fmla="*/ 0 h 2"/>
                      <a:gd name="T4" fmla="*/ 107 w 107"/>
                      <a:gd name="T5" fmla="*/ 2 h 2"/>
                      <a:gd name="T6" fmla="*/ 3 w 107"/>
                      <a:gd name="T7" fmla="*/ 2 h 2"/>
                      <a:gd name="T8" fmla="*/ 0 w 107"/>
                      <a:gd name="T9" fmla="*/ 0 h 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2"/>
                      <a:gd name="T17" fmla="*/ 107 w 107"/>
                      <a:gd name="T18" fmla="*/ 2 h 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2">
                        <a:moveTo>
                          <a:pt x="0" y="0"/>
                        </a:moveTo>
                        <a:lnTo>
                          <a:pt x="105" y="0"/>
                        </a:lnTo>
                        <a:lnTo>
                          <a:pt x="107" y="2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818" name="Freeform 1767">
                    <a:extLst>
                      <a:ext uri="{FF2B5EF4-FFF2-40B4-BE49-F238E27FC236}">
                        <a16:creationId xmlns:a16="http://schemas.microsoft.com/office/drawing/2014/main" id="{2D7F486A-C88E-47C9-B842-7066E692A9C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8" y="3773"/>
                    <a:ext cx="110" cy="8"/>
                  </a:xfrm>
                  <a:custGeom>
                    <a:avLst/>
                    <a:gdLst>
                      <a:gd name="T0" fmla="*/ 110 w 110"/>
                      <a:gd name="T1" fmla="*/ 8 h 8"/>
                      <a:gd name="T2" fmla="*/ 5 w 110"/>
                      <a:gd name="T3" fmla="*/ 8 h 8"/>
                      <a:gd name="T4" fmla="*/ 0 w 110"/>
                      <a:gd name="T5" fmla="*/ 0 h 8"/>
                      <a:gd name="T6" fmla="*/ 105 w 110"/>
                      <a:gd name="T7" fmla="*/ 0 h 8"/>
                      <a:gd name="T8" fmla="*/ 110 w 110"/>
                      <a:gd name="T9" fmla="*/ 8 h 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0"/>
                      <a:gd name="T16" fmla="*/ 0 h 8"/>
                      <a:gd name="T17" fmla="*/ 110 w 110"/>
                      <a:gd name="T18" fmla="*/ 8 h 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0" h="8">
                        <a:moveTo>
                          <a:pt x="110" y="8"/>
                        </a:moveTo>
                        <a:lnTo>
                          <a:pt x="5" y="8"/>
                        </a:lnTo>
                        <a:lnTo>
                          <a:pt x="0" y="0"/>
                        </a:lnTo>
                        <a:lnTo>
                          <a:pt x="105" y="0"/>
                        </a:lnTo>
                        <a:lnTo>
                          <a:pt x="110" y="8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819" name="Freeform 1768">
                    <a:extLst>
                      <a:ext uri="{FF2B5EF4-FFF2-40B4-BE49-F238E27FC236}">
                        <a16:creationId xmlns:a16="http://schemas.microsoft.com/office/drawing/2014/main" id="{025D89B5-D955-439B-8505-884EC1588E0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6" y="3763"/>
                    <a:ext cx="105" cy="3"/>
                  </a:xfrm>
                  <a:custGeom>
                    <a:avLst/>
                    <a:gdLst>
                      <a:gd name="T0" fmla="*/ 105 w 105"/>
                      <a:gd name="T1" fmla="*/ 3 h 3"/>
                      <a:gd name="T2" fmla="*/ 2 w 105"/>
                      <a:gd name="T3" fmla="*/ 3 h 3"/>
                      <a:gd name="T4" fmla="*/ 0 w 105"/>
                      <a:gd name="T5" fmla="*/ 0 h 3"/>
                      <a:gd name="T6" fmla="*/ 102 w 105"/>
                      <a:gd name="T7" fmla="*/ 0 h 3"/>
                      <a:gd name="T8" fmla="*/ 105 w 105"/>
                      <a:gd name="T9" fmla="*/ 3 h 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5"/>
                      <a:gd name="T16" fmla="*/ 0 h 3"/>
                      <a:gd name="T17" fmla="*/ 105 w 105"/>
                      <a:gd name="T18" fmla="*/ 3 h 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5" h="3">
                        <a:moveTo>
                          <a:pt x="105" y="3"/>
                        </a:moveTo>
                        <a:lnTo>
                          <a:pt x="2" y="3"/>
                        </a:lnTo>
                        <a:lnTo>
                          <a:pt x="0" y="0"/>
                        </a:lnTo>
                        <a:lnTo>
                          <a:pt x="102" y="0"/>
                        </a:lnTo>
                        <a:lnTo>
                          <a:pt x="105" y="3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</p:grpSp>
        </p:grpSp>
        <p:grpSp>
          <p:nvGrpSpPr>
            <p:cNvPr id="47" name="Group 1769">
              <a:extLst>
                <a:ext uri="{FF2B5EF4-FFF2-40B4-BE49-F238E27FC236}">
                  <a16:creationId xmlns:a16="http://schemas.microsoft.com/office/drawing/2014/main" id="{61ADD890-70A7-49CF-927B-AB73370182B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273" y="2337"/>
              <a:ext cx="280" cy="454"/>
              <a:chOff x="2868" y="1661"/>
              <a:chExt cx="280" cy="454"/>
            </a:xfrm>
          </p:grpSpPr>
          <p:grpSp>
            <p:nvGrpSpPr>
              <p:cNvPr id="616" name="Group 1770">
                <a:extLst>
                  <a:ext uri="{FF2B5EF4-FFF2-40B4-BE49-F238E27FC236}">
                    <a16:creationId xmlns:a16="http://schemas.microsoft.com/office/drawing/2014/main" id="{F655AFB1-3A38-48C3-9DCB-2FA41F46D93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68" y="1707"/>
                <a:ext cx="131" cy="298"/>
                <a:chOff x="1815" y="1253"/>
                <a:chExt cx="131" cy="298"/>
              </a:xfrm>
            </p:grpSpPr>
            <p:grpSp>
              <p:nvGrpSpPr>
                <p:cNvPr id="777" name="Group 1771">
                  <a:extLst>
                    <a:ext uri="{FF2B5EF4-FFF2-40B4-BE49-F238E27FC236}">
                      <a16:creationId xmlns:a16="http://schemas.microsoft.com/office/drawing/2014/main" id="{9D92543E-E043-4719-8EBD-DB055F425304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1872" y="1265"/>
                  <a:ext cx="86" cy="62"/>
                  <a:chOff x="1054" y="3406"/>
                  <a:chExt cx="677" cy="565"/>
                </a:xfrm>
              </p:grpSpPr>
              <p:sp>
                <p:nvSpPr>
                  <p:cNvPr id="794" name="Freeform 1772">
                    <a:extLst>
                      <a:ext uri="{FF2B5EF4-FFF2-40B4-BE49-F238E27FC236}">
                        <a16:creationId xmlns:a16="http://schemas.microsoft.com/office/drawing/2014/main" id="{114235FC-4DA2-43AD-B06C-953171F9510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795" name="Freeform 1773">
                    <a:extLst>
                      <a:ext uri="{FF2B5EF4-FFF2-40B4-BE49-F238E27FC236}">
                        <a16:creationId xmlns:a16="http://schemas.microsoft.com/office/drawing/2014/main" id="{850BC8A8-2415-4437-BDAF-8E23125ECC2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9" y="3408"/>
                    <a:ext cx="329" cy="148"/>
                  </a:xfrm>
                  <a:custGeom>
                    <a:avLst/>
                    <a:gdLst>
                      <a:gd name="T0" fmla="*/ 44 w 132"/>
                      <a:gd name="T1" fmla="*/ 0 h 59"/>
                      <a:gd name="T2" fmla="*/ 0 w 132"/>
                      <a:gd name="T3" fmla="*/ 0 h 59"/>
                      <a:gd name="T4" fmla="*/ 88 w 132"/>
                      <a:gd name="T5" fmla="*/ 59 h 59"/>
                      <a:gd name="T6" fmla="*/ 132 w 132"/>
                      <a:gd name="T7" fmla="*/ 59 h 59"/>
                      <a:gd name="T8" fmla="*/ 44 w 132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2"/>
                      <a:gd name="T16" fmla="*/ 0 h 59"/>
                      <a:gd name="T17" fmla="*/ 132 w 132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2" h="59">
                        <a:moveTo>
                          <a:pt x="44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43" y="0"/>
                          <a:pt x="69" y="25"/>
                          <a:pt x="88" y="59"/>
                        </a:cubicBezTo>
                        <a:cubicBezTo>
                          <a:pt x="132" y="59"/>
                          <a:pt x="132" y="59"/>
                          <a:pt x="132" y="59"/>
                        </a:cubicBezTo>
                        <a:cubicBezTo>
                          <a:pt x="113" y="25"/>
                          <a:pt x="88" y="0"/>
                          <a:pt x="44" y="0"/>
                        </a:cubicBez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796" name="Freeform 1774">
                    <a:extLst>
                      <a:ext uri="{FF2B5EF4-FFF2-40B4-BE49-F238E27FC236}">
                        <a16:creationId xmlns:a16="http://schemas.microsoft.com/office/drawing/2014/main" id="{73BA6459-2938-4462-A679-09C73AC3FBF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4" y="3406"/>
                    <a:ext cx="332" cy="147"/>
                  </a:xfrm>
                  <a:custGeom>
                    <a:avLst/>
                    <a:gdLst>
                      <a:gd name="T0" fmla="*/ 47 w 133"/>
                      <a:gd name="T1" fmla="*/ 4 h 59"/>
                      <a:gd name="T2" fmla="*/ 133 w 133"/>
                      <a:gd name="T3" fmla="*/ 59 h 59"/>
                      <a:gd name="T4" fmla="*/ 133 w 133"/>
                      <a:gd name="T5" fmla="*/ 59 h 59"/>
                      <a:gd name="T6" fmla="*/ 45 w 133"/>
                      <a:gd name="T7" fmla="*/ 0 h 59"/>
                      <a:gd name="T8" fmla="*/ 0 w 133"/>
                      <a:gd name="T9" fmla="*/ 0 h 59"/>
                      <a:gd name="T10" fmla="*/ 26 w 133"/>
                      <a:gd name="T11" fmla="*/ 4 h 59"/>
                      <a:gd name="T12" fmla="*/ 47 w 133"/>
                      <a:gd name="T13" fmla="*/ 4 h 59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33"/>
                      <a:gd name="T22" fmla="*/ 0 h 59"/>
                      <a:gd name="T23" fmla="*/ 133 w 133"/>
                      <a:gd name="T24" fmla="*/ 59 h 59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33" h="59">
                        <a:moveTo>
                          <a:pt x="47" y="4"/>
                        </a:moveTo>
                        <a:cubicBezTo>
                          <a:pt x="89" y="4"/>
                          <a:pt x="114" y="28"/>
                          <a:pt x="133" y="59"/>
                        </a:cubicBezTo>
                        <a:cubicBezTo>
                          <a:pt x="133" y="59"/>
                          <a:pt x="133" y="59"/>
                          <a:pt x="133" y="59"/>
                        </a:cubicBezTo>
                        <a:cubicBezTo>
                          <a:pt x="114" y="26"/>
                          <a:pt x="89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0" y="0"/>
                          <a:pt x="18" y="2"/>
                          <a:pt x="26" y="4"/>
                        </a:cubicBezTo>
                        <a:lnTo>
                          <a:pt x="47" y="4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797" name="Freeform 1775">
                    <a:extLst>
                      <a:ext uri="{FF2B5EF4-FFF2-40B4-BE49-F238E27FC236}">
                        <a16:creationId xmlns:a16="http://schemas.microsoft.com/office/drawing/2014/main" id="{C2E94814-005C-471D-BBF6-DB95419A7CA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83" y="3783"/>
                    <a:ext cx="348" cy="188"/>
                  </a:xfrm>
                  <a:custGeom>
                    <a:avLst/>
                    <a:gdLst>
                      <a:gd name="T0" fmla="*/ 45 w 139"/>
                      <a:gd name="T1" fmla="*/ 0 h 75"/>
                      <a:gd name="T2" fmla="*/ 0 w 139"/>
                      <a:gd name="T3" fmla="*/ 0 h 75"/>
                      <a:gd name="T4" fmla="*/ 95 w 139"/>
                      <a:gd name="T5" fmla="*/ 75 h 75"/>
                      <a:gd name="T6" fmla="*/ 139 w 139"/>
                      <a:gd name="T7" fmla="*/ 75 h 75"/>
                      <a:gd name="T8" fmla="*/ 45 w 139"/>
                      <a:gd name="T9" fmla="*/ 0 h 7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9"/>
                      <a:gd name="T16" fmla="*/ 0 h 75"/>
                      <a:gd name="T17" fmla="*/ 139 w 139"/>
                      <a:gd name="T18" fmla="*/ 75 h 7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9" h="75">
                        <a:moveTo>
                          <a:pt x="45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20" y="42"/>
                          <a:pt x="45" y="75"/>
                          <a:pt x="95" y="75"/>
                        </a:cubicBezTo>
                        <a:cubicBezTo>
                          <a:pt x="139" y="75"/>
                          <a:pt x="139" y="75"/>
                          <a:pt x="139" y="75"/>
                        </a:cubicBezTo>
                        <a:cubicBezTo>
                          <a:pt x="90" y="75"/>
                          <a:pt x="65" y="42"/>
                          <a:pt x="45" y="0"/>
                        </a:cubicBez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798" name="Freeform 1776">
                    <a:extLst>
                      <a:ext uri="{FF2B5EF4-FFF2-40B4-BE49-F238E27FC236}">
                        <a16:creationId xmlns:a16="http://schemas.microsoft.com/office/drawing/2014/main" id="{7151D7A3-23B8-4559-924C-18617D549C2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7938" cap="flat">
                    <a:solidFill>
                      <a:srgbClr val="343434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799" name="Freeform 1777">
                    <a:extLst>
                      <a:ext uri="{FF2B5EF4-FFF2-40B4-BE49-F238E27FC236}">
                        <a16:creationId xmlns:a16="http://schemas.microsoft.com/office/drawing/2014/main" id="{8D4B223E-055E-41D1-A5AB-4A8B608B930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4" y="3561"/>
                    <a:ext cx="107" cy="7"/>
                  </a:xfrm>
                  <a:custGeom>
                    <a:avLst/>
                    <a:gdLst>
                      <a:gd name="T0" fmla="*/ 0 w 107"/>
                      <a:gd name="T1" fmla="*/ 0 h 7"/>
                      <a:gd name="T2" fmla="*/ 104 w 107"/>
                      <a:gd name="T3" fmla="*/ 0 h 7"/>
                      <a:gd name="T4" fmla="*/ 107 w 107"/>
                      <a:gd name="T5" fmla="*/ 7 h 7"/>
                      <a:gd name="T6" fmla="*/ 5 w 107"/>
                      <a:gd name="T7" fmla="*/ 7 h 7"/>
                      <a:gd name="T8" fmla="*/ 0 w 107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7"/>
                      <a:gd name="T17" fmla="*/ 107 w 107"/>
                      <a:gd name="T18" fmla="*/ 7 h 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7">
                        <a:moveTo>
                          <a:pt x="0" y="0"/>
                        </a:moveTo>
                        <a:lnTo>
                          <a:pt x="104" y="0"/>
                        </a:lnTo>
                        <a:lnTo>
                          <a:pt x="107" y="7"/>
                        </a:lnTo>
                        <a:lnTo>
                          <a:pt x="5" y="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800" name="Freeform 1778">
                    <a:extLst>
                      <a:ext uri="{FF2B5EF4-FFF2-40B4-BE49-F238E27FC236}">
                        <a16:creationId xmlns:a16="http://schemas.microsoft.com/office/drawing/2014/main" id="{A1C7A13A-40B7-457D-9A39-3A26E03CF6C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91" y="3576"/>
                    <a:ext cx="107" cy="2"/>
                  </a:xfrm>
                  <a:custGeom>
                    <a:avLst/>
                    <a:gdLst>
                      <a:gd name="T0" fmla="*/ 0 w 107"/>
                      <a:gd name="T1" fmla="*/ 0 h 2"/>
                      <a:gd name="T2" fmla="*/ 105 w 107"/>
                      <a:gd name="T3" fmla="*/ 0 h 2"/>
                      <a:gd name="T4" fmla="*/ 107 w 107"/>
                      <a:gd name="T5" fmla="*/ 2 h 2"/>
                      <a:gd name="T6" fmla="*/ 3 w 107"/>
                      <a:gd name="T7" fmla="*/ 2 h 2"/>
                      <a:gd name="T8" fmla="*/ 0 w 107"/>
                      <a:gd name="T9" fmla="*/ 0 h 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2"/>
                      <a:gd name="T17" fmla="*/ 107 w 107"/>
                      <a:gd name="T18" fmla="*/ 2 h 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2">
                        <a:moveTo>
                          <a:pt x="0" y="0"/>
                        </a:moveTo>
                        <a:lnTo>
                          <a:pt x="105" y="0"/>
                        </a:lnTo>
                        <a:lnTo>
                          <a:pt x="107" y="2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801" name="Freeform 1779">
                    <a:extLst>
                      <a:ext uri="{FF2B5EF4-FFF2-40B4-BE49-F238E27FC236}">
                        <a16:creationId xmlns:a16="http://schemas.microsoft.com/office/drawing/2014/main" id="{A9CB762A-7D3C-415E-B45B-196CEBCBD9B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8" y="3773"/>
                    <a:ext cx="110" cy="8"/>
                  </a:xfrm>
                  <a:custGeom>
                    <a:avLst/>
                    <a:gdLst>
                      <a:gd name="T0" fmla="*/ 110 w 110"/>
                      <a:gd name="T1" fmla="*/ 8 h 8"/>
                      <a:gd name="T2" fmla="*/ 5 w 110"/>
                      <a:gd name="T3" fmla="*/ 8 h 8"/>
                      <a:gd name="T4" fmla="*/ 0 w 110"/>
                      <a:gd name="T5" fmla="*/ 0 h 8"/>
                      <a:gd name="T6" fmla="*/ 105 w 110"/>
                      <a:gd name="T7" fmla="*/ 0 h 8"/>
                      <a:gd name="T8" fmla="*/ 110 w 110"/>
                      <a:gd name="T9" fmla="*/ 8 h 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0"/>
                      <a:gd name="T16" fmla="*/ 0 h 8"/>
                      <a:gd name="T17" fmla="*/ 110 w 110"/>
                      <a:gd name="T18" fmla="*/ 8 h 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0" h="8">
                        <a:moveTo>
                          <a:pt x="110" y="8"/>
                        </a:moveTo>
                        <a:lnTo>
                          <a:pt x="5" y="8"/>
                        </a:lnTo>
                        <a:lnTo>
                          <a:pt x="0" y="0"/>
                        </a:lnTo>
                        <a:lnTo>
                          <a:pt x="105" y="0"/>
                        </a:lnTo>
                        <a:lnTo>
                          <a:pt x="110" y="8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802" name="Freeform 1780">
                    <a:extLst>
                      <a:ext uri="{FF2B5EF4-FFF2-40B4-BE49-F238E27FC236}">
                        <a16:creationId xmlns:a16="http://schemas.microsoft.com/office/drawing/2014/main" id="{70021E10-C37E-4BC5-913B-43BB5FA275E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6" y="3763"/>
                    <a:ext cx="105" cy="3"/>
                  </a:xfrm>
                  <a:custGeom>
                    <a:avLst/>
                    <a:gdLst>
                      <a:gd name="T0" fmla="*/ 105 w 105"/>
                      <a:gd name="T1" fmla="*/ 3 h 3"/>
                      <a:gd name="T2" fmla="*/ 2 w 105"/>
                      <a:gd name="T3" fmla="*/ 3 h 3"/>
                      <a:gd name="T4" fmla="*/ 0 w 105"/>
                      <a:gd name="T5" fmla="*/ 0 h 3"/>
                      <a:gd name="T6" fmla="*/ 102 w 105"/>
                      <a:gd name="T7" fmla="*/ 0 h 3"/>
                      <a:gd name="T8" fmla="*/ 105 w 105"/>
                      <a:gd name="T9" fmla="*/ 3 h 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5"/>
                      <a:gd name="T16" fmla="*/ 0 h 3"/>
                      <a:gd name="T17" fmla="*/ 105 w 105"/>
                      <a:gd name="T18" fmla="*/ 3 h 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5" h="3">
                        <a:moveTo>
                          <a:pt x="105" y="3"/>
                        </a:moveTo>
                        <a:lnTo>
                          <a:pt x="2" y="3"/>
                        </a:lnTo>
                        <a:lnTo>
                          <a:pt x="0" y="0"/>
                        </a:lnTo>
                        <a:lnTo>
                          <a:pt x="102" y="0"/>
                        </a:lnTo>
                        <a:lnTo>
                          <a:pt x="105" y="3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778" name="Group 1781">
                  <a:extLst>
                    <a:ext uri="{FF2B5EF4-FFF2-40B4-BE49-F238E27FC236}">
                      <a16:creationId xmlns:a16="http://schemas.microsoft.com/office/drawing/2014/main" id="{6A199058-96CD-4463-B7D9-8AD5970BB66A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1848" y="1337"/>
                  <a:ext cx="87" cy="62"/>
                  <a:chOff x="480" y="3413"/>
                  <a:chExt cx="673" cy="560"/>
                </a:xfrm>
              </p:grpSpPr>
              <p:sp>
                <p:nvSpPr>
                  <p:cNvPr id="792" name="Freeform 1782">
                    <a:extLst>
                      <a:ext uri="{FF2B5EF4-FFF2-40B4-BE49-F238E27FC236}">
                        <a16:creationId xmlns:a16="http://schemas.microsoft.com/office/drawing/2014/main" id="{2C4BB6E0-F6EA-4206-99A3-AC77FBB447D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793" name="Freeform 1783">
                    <a:extLst>
                      <a:ext uri="{FF2B5EF4-FFF2-40B4-BE49-F238E27FC236}">
                        <a16:creationId xmlns:a16="http://schemas.microsoft.com/office/drawing/2014/main" id="{8981D6A5-C700-4487-89A8-FDCFE20B874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7938" cap="flat">
                    <a:solidFill>
                      <a:srgbClr val="FF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779" name="Group 1784">
                  <a:extLst>
                    <a:ext uri="{FF2B5EF4-FFF2-40B4-BE49-F238E27FC236}">
                      <a16:creationId xmlns:a16="http://schemas.microsoft.com/office/drawing/2014/main" id="{000F8886-9906-407E-95F2-7A1BA66E9FB1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1825" y="1406"/>
                  <a:ext cx="87" cy="62"/>
                  <a:chOff x="1054" y="3406"/>
                  <a:chExt cx="677" cy="565"/>
                </a:xfrm>
              </p:grpSpPr>
              <p:sp>
                <p:nvSpPr>
                  <p:cNvPr id="783" name="Freeform 1785">
                    <a:extLst>
                      <a:ext uri="{FF2B5EF4-FFF2-40B4-BE49-F238E27FC236}">
                        <a16:creationId xmlns:a16="http://schemas.microsoft.com/office/drawing/2014/main" id="{0F49AFBF-BA92-40B5-AF76-5E7F1AC332B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784" name="Freeform 1786">
                    <a:extLst>
                      <a:ext uri="{FF2B5EF4-FFF2-40B4-BE49-F238E27FC236}">
                        <a16:creationId xmlns:a16="http://schemas.microsoft.com/office/drawing/2014/main" id="{DF7D815F-90E7-491C-9812-A5F9C1AD604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9" y="3408"/>
                    <a:ext cx="329" cy="148"/>
                  </a:xfrm>
                  <a:custGeom>
                    <a:avLst/>
                    <a:gdLst>
                      <a:gd name="T0" fmla="*/ 44 w 132"/>
                      <a:gd name="T1" fmla="*/ 0 h 59"/>
                      <a:gd name="T2" fmla="*/ 0 w 132"/>
                      <a:gd name="T3" fmla="*/ 0 h 59"/>
                      <a:gd name="T4" fmla="*/ 88 w 132"/>
                      <a:gd name="T5" fmla="*/ 59 h 59"/>
                      <a:gd name="T6" fmla="*/ 132 w 132"/>
                      <a:gd name="T7" fmla="*/ 59 h 59"/>
                      <a:gd name="T8" fmla="*/ 44 w 132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2"/>
                      <a:gd name="T16" fmla="*/ 0 h 59"/>
                      <a:gd name="T17" fmla="*/ 132 w 132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2" h="59">
                        <a:moveTo>
                          <a:pt x="44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43" y="0"/>
                          <a:pt x="69" y="25"/>
                          <a:pt x="88" y="59"/>
                        </a:cubicBezTo>
                        <a:cubicBezTo>
                          <a:pt x="132" y="59"/>
                          <a:pt x="132" y="59"/>
                          <a:pt x="132" y="59"/>
                        </a:cubicBezTo>
                        <a:cubicBezTo>
                          <a:pt x="113" y="25"/>
                          <a:pt x="88" y="0"/>
                          <a:pt x="44" y="0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785" name="Freeform 1787">
                    <a:extLst>
                      <a:ext uri="{FF2B5EF4-FFF2-40B4-BE49-F238E27FC236}">
                        <a16:creationId xmlns:a16="http://schemas.microsoft.com/office/drawing/2014/main" id="{368049CA-E191-4BA2-A9AC-B4F07CB4337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4" y="3406"/>
                    <a:ext cx="332" cy="147"/>
                  </a:xfrm>
                  <a:custGeom>
                    <a:avLst/>
                    <a:gdLst>
                      <a:gd name="T0" fmla="*/ 47 w 133"/>
                      <a:gd name="T1" fmla="*/ 4 h 59"/>
                      <a:gd name="T2" fmla="*/ 133 w 133"/>
                      <a:gd name="T3" fmla="*/ 59 h 59"/>
                      <a:gd name="T4" fmla="*/ 133 w 133"/>
                      <a:gd name="T5" fmla="*/ 59 h 59"/>
                      <a:gd name="T6" fmla="*/ 45 w 133"/>
                      <a:gd name="T7" fmla="*/ 0 h 59"/>
                      <a:gd name="T8" fmla="*/ 0 w 133"/>
                      <a:gd name="T9" fmla="*/ 0 h 59"/>
                      <a:gd name="T10" fmla="*/ 26 w 133"/>
                      <a:gd name="T11" fmla="*/ 4 h 59"/>
                      <a:gd name="T12" fmla="*/ 47 w 133"/>
                      <a:gd name="T13" fmla="*/ 4 h 59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33"/>
                      <a:gd name="T22" fmla="*/ 0 h 59"/>
                      <a:gd name="T23" fmla="*/ 133 w 133"/>
                      <a:gd name="T24" fmla="*/ 59 h 59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33" h="59">
                        <a:moveTo>
                          <a:pt x="47" y="4"/>
                        </a:moveTo>
                        <a:cubicBezTo>
                          <a:pt x="89" y="4"/>
                          <a:pt x="114" y="28"/>
                          <a:pt x="133" y="59"/>
                        </a:cubicBezTo>
                        <a:cubicBezTo>
                          <a:pt x="133" y="59"/>
                          <a:pt x="133" y="59"/>
                          <a:pt x="133" y="59"/>
                        </a:cubicBezTo>
                        <a:cubicBezTo>
                          <a:pt x="114" y="26"/>
                          <a:pt x="89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0" y="0"/>
                          <a:pt x="18" y="2"/>
                          <a:pt x="26" y="4"/>
                        </a:cubicBezTo>
                        <a:lnTo>
                          <a:pt x="47" y="4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786" name="Freeform 1788">
                    <a:extLst>
                      <a:ext uri="{FF2B5EF4-FFF2-40B4-BE49-F238E27FC236}">
                        <a16:creationId xmlns:a16="http://schemas.microsoft.com/office/drawing/2014/main" id="{4CE3FF5A-F100-4310-944C-E943A5BB629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83" y="3783"/>
                    <a:ext cx="348" cy="188"/>
                  </a:xfrm>
                  <a:custGeom>
                    <a:avLst/>
                    <a:gdLst>
                      <a:gd name="T0" fmla="*/ 45 w 139"/>
                      <a:gd name="T1" fmla="*/ 0 h 75"/>
                      <a:gd name="T2" fmla="*/ 0 w 139"/>
                      <a:gd name="T3" fmla="*/ 0 h 75"/>
                      <a:gd name="T4" fmla="*/ 95 w 139"/>
                      <a:gd name="T5" fmla="*/ 75 h 75"/>
                      <a:gd name="T6" fmla="*/ 139 w 139"/>
                      <a:gd name="T7" fmla="*/ 75 h 75"/>
                      <a:gd name="T8" fmla="*/ 45 w 139"/>
                      <a:gd name="T9" fmla="*/ 0 h 7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9"/>
                      <a:gd name="T16" fmla="*/ 0 h 75"/>
                      <a:gd name="T17" fmla="*/ 139 w 139"/>
                      <a:gd name="T18" fmla="*/ 75 h 7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9" h="75">
                        <a:moveTo>
                          <a:pt x="45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20" y="42"/>
                          <a:pt x="45" y="75"/>
                          <a:pt x="95" y="75"/>
                        </a:cubicBezTo>
                        <a:cubicBezTo>
                          <a:pt x="139" y="75"/>
                          <a:pt x="139" y="75"/>
                          <a:pt x="139" y="75"/>
                        </a:cubicBezTo>
                        <a:cubicBezTo>
                          <a:pt x="90" y="75"/>
                          <a:pt x="65" y="42"/>
                          <a:pt x="45" y="0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787" name="Freeform 1789">
                    <a:extLst>
                      <a:ext uri="{FF2B5EF4-FFF2-40B4-BE49-F238E27FC236}">
                        <a16:creationId xmlns:a16="http://schemas.microsoft.com/office/drawing/2014/main" id="{81FCF07B-94FD-480F-BE21-97C17803F7E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7938" cap="flat">
                    <a:solidFill>
                      <a:srgbClr val="FF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788" name="Freeform 1790">
                    <a:extLst>
                      <a:ext uri="{FF2B5EF4-FFF2-40B4-BE49-F238E27FC236}">
                        <a16:creationId xmlns:a16="http://schemas.microsoft.com/office/drawing/2014/main" id="{0C549F0F-8BB4-4DB9-8D44-1353C0147A7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4" y="3561"/>
                    <a:ext cx="107" cy="7"/>
                  </a:xfrm>
                  <a:custGeom>
                    <a:avLst/>
                    <a:gdLst>
                      <a:gd name="T0" fmla="*/ 0 w 107"/>
                      <a:gd name="T1" fmla="*/ 0 h 7"/>
                      <a:gd name="T2" fmla="*/ 104 w 107"/>
                      <a:gd name="T3" fmla="*/ 0 h 7"/>
                      <a:gd name="T4" fmla="*/ 107 w 107"/>
                      <a:gd name="T5" fmla="*/ 7 h 7"/>
                      <a:gd name="T6" fmla="*/ 5 w 107"/>
                      <a:gd name="T7" fmla="*/ 7 h 7"/>
                      <a:gd name="T8" fmla="*/ 0 w 107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7"/>
                      <a:gd name="T17" fmla="*/ 107 w 107"/>
                      <a:gd name="T18" fmla="*/ 7 h 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7">
                        <a:moveTo>
                          <a:pt x="0" y="0"/>
                        </a:moveTo>
                        <a:lnTo>
                          <a:pt x="104" y="0"/>
                        </a:lnTo>
                        <a:lnTo>
                          <a:pt x="107" y="7"/>
                        </a:lnTo>
                        <a:lnTo>
                          <a:pt x="5" y="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789" name="Freeform 1791">
                    <a:extLst>
                      <a:ext uri="{FF2B5EF4-FFF2-40B4-BE49-F238E27FC236}">
                        <a16:creationId xmlns:a16="http://schemas.microsoft.com/office/drawing/2014/main" id="{B6BD61DA-5365-45F1-8B3D-AC22797CC9C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91" y="3576"/>
                    <a:ext cx="107" cy="2"/>
                  </a:xfrm>
                  <a:custGeom>
                    <a:avLst/>
                    <a:gdLst>
                      <a:gd name="T0" fmla="*/ 0 w 107"/>
                      <a:gd name="T1" fmla="*/ 0 h 2"/>
                      <a:gd name="T2" fmla="*/ 105 w 107"/>
                      <a:gd name="T3" fmla="*/ 0 h 2"/>
                      <a:gd name="T4" fmla="*/ 107 w 107"/>
                      <a:gd name="T5" fmla="*/ 2 h 2"/>
                      <a:gd name="T6" fmla="*/ 3 w 107"/>
                      <a:gd name="T7" fmla="*/ 2 h 2"/>
                      <a:gd name="T8" fmla="*/ 0 w 107"/>
                      <a:gd name="T9" fmla="*/ 0 h 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2"/>
                      <a:gd name="T17" fmla="*/ 107 w 107"/>
                      <a:gd name="T18" fmla="*/ 2 h 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2">
                        <a:moveTo>
                          <a:pt x="0" y="0"/>
                        </a:moveTo>
                        <a:lnTo>
                          <a:pt x="105" y="0"/>
                        </a:lnTo>
                        <a:lnTo>
                          <a:pt x="107" y="2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790" name="Freeform 1792">
                    <a:extLst>
                      <a:ext uri="{FF2B5EF4-FFF2-40B4-BE49-F238E27FC236}">
                        <a16:creationId xmlns:a16="http://schemas.microsoft.com/office/drawing/2014/main" id="{127F02A6-A0A9-4FC6-AFF2-2AF4C065C38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8" y="3773"/>
                    <a:ext cx="110" cy="8"/>
                  </a:xfrm>
                  <a:custGeom>
                    <a:avLst/>
                    <a:gdLst>
                      <a:gd name="T0" fmla="*/ 110 w 110"/>
                      <a:gd name="T1" fmla="*/ 8 h 8"/>
                      <a:gd name="T2" fmla="*/ 5 w 110"/>
                      <a:gd name="T3" fmla="*/ 8 h 8"/>
                      <a:gd name="T4" fmla="*/ 0 w 110"/>
                      <a:gd name="T5" fmla="*/ 0 h 8"/>
                      <a:gd name="T6" fmla="*/ 105 w 110"/>
                      <a:gd name="T7" fmla="*/ 0 h 8"/>
                      <a:gd name="T8" fmla="*/ 110 w 110"/>
                      <a:gd name="T9" fmla="*/ 8 h 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0"/>
                      <a:gd name="T16" fmla="*/ 0 h 8"/>
                      <a:gd name="T17" fmla="*/ 110 w 110"/>
                      <a:gd name="T18" fmla="*/ 8 h 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0" h="8">
                        <a:moveTo>
                          <a:pt x="110" y="8"/>
                        </a:moveTo>
                        <a:lnTo>
                          <a:pt x="5" y="8"/>
                        </a:lnTo>
                        <a:lnTo>
                          <a:pt x="0" y="0"/>
                        </a:lnTo>
                        <a:lnTo>
                          <a:pt x="105" y="0"/>
                        </a:lnTo>
                        <a:lnTo>
                          <a:pt x="110" y="8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791" name="Freeform 1793">
                    <a:extLst>
                      <a:ext uri="{FF2B5EF4-FFF2-40B4-BE49-F238E27FC236}">
                        <a16:creationId xmlns:a16="http://schemas.microsoft.com/office/drawing/2014/main" id="{70F4CB5D-125E-4EF1-A3E1-43329A3CBEB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6" y="3763"/>
                    <a:ext cx="105" cy="3"/>
                  </a:xfrm>
                  <a:custGeom>
                    <a:avLst/>
                    <a:gdLst>
                      <a:gd name="T0" fmla="*/ 105 w 105"/>
                      <a:gd name="T1" fmla="*/ 3 h 3"/>
                      <a:gd name="T2" fmla="*/ 2 w 105"/>
                      <a:gd name="T3" fmla="*/ 3 h 3"/>
                      <a:gd name="T4" fmla="*/ 0 w 105"/>
                      <a:gd name="T5" fmla="*/ 0 h 3"/>
                      <a:gd name="T6" fmla="*/ 102 w 105"/>
                      <a:gd name="T7" fmla="*/ 0 h 3"/>
                      <a:gd name="T8" fmla="*/ 105 w 105"/>
                      <a:gd name="T9" fmla="*/ 3 h 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5"/>
                      <a:gd name="T16" fmla="*/ 0 h 3"/>
                      <a:gd name="T17" fmla="*/ 105 w 105"/>
                      <a:gd name="T18" fmla="*/ 3 h 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5" h="3">
                        <a:moveTo>
                          <a:pt x="105" y="3"/>
                        </a:moveTo>
                        <a:lnTo>
                          <a:pt x="2" y="3"/>
                        </a:lnTo>
                        <a:lnTo>
                          <a:pt x="0" y="0"/>
                        </a:lnTo>
                        <a:lnTo>
                          <a:pt x="102" y="0"/>
                        </a:lnTo>
                        <a:lnTo>
                          <a:pt x="105" y="3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780" name="Group 1794">
                  <a:extLst>
                    <a:ext uri="{FF2B5EF4-FFF2-40B4-BE49-F238E27FC236}">
                      <a16:creationId xmlns:a16="http://schemas.microsoft.com/office/drawing/2014/main" id="{64AA728F-15D8-437F-AEFD-52DACA104E70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1803" y="1477"/>
                  <a:ext cx="86" cy="62"/>
                  <a:chOff x="480" y="3413"/>
                  <a:chExt cx="673" cy="560"/>
                </a:xfrm>
              </p:grpSpPr>
              <p:sp>
                <p:nvSpPr>
                  <p:cNvPr id="781" name="Freeform 1795">
                    <a:extLst>
                      <a:ext uri="{FF2B5EF4-FFF2-40B4-BE49-F238E27FC236}">
                        <a16:creationId xmlns:a16="http://schemas.microsoft.com/office/drawing/2014/main" id="{5CDC7B5E-E768-4876-95F8-3ACD2396905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782" name="Freeform 1796">
                    <a:extLst>
                      <a:ext uri="{FF2B5EF4-FFF2-40B4-BE49-F238E27FC236}">
                        <a16:creationId xmlns:a16="http://schemas.microsoft.com/office/drawing/2014/main" id="{BF5E4006-749B-401D-A66B-BFC60043972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7938" cap="flat">
                    <a:solidFill>
                      <a:srgbClr val="FF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</p:grpSp>
          <p:grpSp>
            <p:nvGrpSpPr>
              <p:cNvPr id="617" name="Group 1797">
                <a:extLst>
                  <a:ext uri="{FF2B5EF4-FFF2-40B4-BE49-F238E27FC236}">
                    <a16:creationId xmlns:a16="http://schemas.microsoft.com/office/drawing/2014/main" id="{BC8084F8-269E-406C-8749-2B3219FE7AB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945" y="1661"/>
                <a:ext cx="124" cy="309"/>
                <a:chOff x="1998" y="1253"/>
                <a:chExt cx="124" cy="309"/>
              </a:xfrm>
            </p:grpSpPr>
            <p:grpSp>
              <p:nvGrpSpPr>
                <p:cNvPr id="751" name="Group 1798">
                  <a:extLst>
                    <a:ext uri="{FF2B5EF4-FFF2-40B4-BE49-F238E27FC236}">
                      <a16:creationId xmlns:a16="http://schemas.microsoft.com/office/drawing/2014/main" id="{AB028198-E03C-4734-90B1-19CC37E8F0F5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 rot="-4350386">
                  <a:off x="2003" y="1418"/>
                  <a:ext cx="90" cy="56"/>
                  <a:chOff x="480" y="3413"/>
                  <a:chExt cx="673" cy="560"/>
                </a:xfrm>
              </p:grpSpPr>
              <p:sp>
                <p:nvSpPr>
                  <p:cNvPr id="775" name="Freeform 1799">
                    <a:extLst>
                      <a:ext uri="{FF2B5EF4-FFF2-40B4-BE49-F238E27FC236}">
                        <a16:creationId xmlns:a16="http://schemas.microsoft.com/office/drawing/2014/main" id="{6C78B48A-B42F-4029-A781-E8E2FD7AFF1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776" name="Freeform 1800">
                    <a:extLst>
                      <a:ext uri="{FF2B5EF4-FFF2-40B4-BE49-F238E27FC236}">
                        <a16:creationId xmlns:a16="http://schemas.microsoft.com/office/drawing/2014/main" id="{960C3E7B-9B4A-4EE3-A68E-1BE4C76D3A9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7938" cap="flat">
                    <a:solidFill>
                      <a:srgbClr val="0066FF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752" name="Group 1801">
                  <a:extLst>
                    <a:ext uri="{FF2B5EF4-FFF2-40B4-BE49-F238E27FC236}">
                      <a16:creationId xmlns:a16="http://schemas.microsoft.com/office/drawing/2014/main" id="{63832616-439A-4D21-8133-3DEDA019E27E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 rot="-4350386">
                  <a:off x="2026" y="1343"/>
                  <a:ext cx="91" cy="55"/>
                  <a:chOff x="1054" y="3406"/>
                  <a:chExt cx="677" cy="565"/>
                </a:xfrm>
              </p:grpSpPr>
              <p:sp>
                <p:nvSpPr>
                  <p:cNvPr id="766" name="Freeform 1802">
                    <a:extLst>
                      <a:ext uri="{FF2B5EF4-FFF2-40B4-BE49-F238E27FC236}">
                        <a16:creationId xmlns:a16="http://schemas.microsoft.com/office/drawing/2014/main" id="{F216AEC8-887F-491D-A7EE-AEA2565DFEC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767" name="Freeform 1803">
                    <a:extLst>
                      <a:ext uri="{FF2B5EF4-FFF2-40B4-BE49-F238E27FC236}">
                        <a16:creationId xmlns:a16="http://schemas.microsoft.com/office/drawing/2014/main" id="{29082CAE-5D28-423E-9278-0000D919F2E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9" y="3408"/>
                    <a:ext cx="329" cy="148"/>
                  </a:xfrm>
                  <a:custGeom>
                    <a:avLst/>
                    <a:gdLst>
                      <a:gd name="T0" fmla="*/ 44 w 132"/>
                      <a:gd name="T1" fmla="*/ 0 h 59"/>
                      <a:gd name="T2" fmla="*/ 0 w 132"/>
                      <a:gd name="T3" fmla="*/ 0 h 59"/>
                      <a:gd name="T4" fmla="*/ 88 w 132"/>
                      <a:gd name="T5" fmla="*/ 59 h 59"/>
                      <a:gd name="T6" fmla="*/ 132 w 132"/>
                      <a:gd name="T7" fmla="*/ 59 h 59"/>
                      <a:gd name="T8" fmla="*/ 44 w 132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2"/>
                      <a:gd name="T16" fmla="*/ 0 h 59"/>
                      <a:gd name="T17" fmla="*/ 132 w 132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2" h="59">
                        <a:moveTo>
                          <a:pt x="44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43" y="0"/>
                          <a:pt x="69" y="25"/>
                          <a:pt x="88" y="59"/>
                        </a:cubicBezTo>
                        <a:cubicBezTo>
                          <a:pt x="132" y="59"/>
                          <a:pt x="132" y="59"/>
                          <a:pt x="132" y="59"/>
                        </a:cubicBezTo>
                        <a:cubicBezTo>
                          <a:pt x="113" y="25"/>
                          <a:pt x="88" y="0"/>
                          <a:pt x="44" y="0"/>
                        </a:cubicBez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768" name="Freeform 1804">
                    <a:extLst>
                      <a:ext uri="{FF2B5EF4-FFF2-40B4-BE49-F238E27FC236}">
                        <a16:creationId xmlns:a16="http://schemas.microsoft.com/office/drawing/2014/main" id="{34ECE508-C589-4845-A671-E47C16DD6D3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4" y="3406"/>
                    <a:ext cx="332" cy="147"/>
                  </a:xfrm>
                  <a:custGeom>
                    <a:avLst/>
                    <a:gdLst>
                      <a:gd name="T0" fmla="*/ 47 w 133"/>
                      <a:gd name="T1" fmla="*/ 4 h 59"/>
                      <a:gd name="T2" fmla="*/ 133 w 133"/>
                      <a:gd name="T3" fmla="*/ 59 h 59"/>
                      <a:gd name="T4" fmla="*/ 133 w 133"/>
                      <a:gd name="T5" fmla="*/ 59 h 59"/>
                      <a:gd name="T6" fmla="*/ 45 w 133"/>
                      <a:gd name="T7" fmla="*/ 0 h 59"/>
                      <a:gd name="T8" fmla="*/ 0 w 133"/>
                      <a:gd name="T9" fmla="*/ 0 h 59"/>
                      <a:gd name="T10" fmla="*/ 26 w 133"/>
                      <a:gd name="T11" fmla="*/ 4 h 59"/>
                      <a:gd name="T12" fmla="*/ 47 w 133"/>
                      <a:gd name="T13" fmla="*/ 4 h 59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33"/>
                      <a:gd name="T22" fmla="*/ 0 h 59"/>
                      <a:gd name="T23" fmla="*/ 133 w 133"/>
                      <a:gd name="T24" fmla="*/ 59 h 59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33" h="59">
                        <a:moveTo>
                          <a:pt x="47" y="4"/>
                        </a:moveTo>
                        <a:cubicBezTo>
                          <a:pt x="89" y="4"/>
                          <a:pt x="114" y="28"/>
                          <a:pt x="133" y="59"/>
                        </a:cubicBezTo>
                        <a:cubicBezTo>
                          <a:pt x="133" y="59"/>
                          <a:pt x="133" y="59"/>
                          <a:pt x="133" y="59"/>
                        </a:cubicBezTo>
                        <a:cubicBezTo>
                          <a:pt x="114" y="26"/>
                          <a:pt x="89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0" y="0"/>
                          <a:pt x="18" y="2"/>
                          <a:pt x="26" y="4"/>
                        </a:cubicBezTo>
                        <a:lnTo>
                          <a:pt x="47" y="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769" name="Freeform 1805">
                    <a:extLst>
                      <a:ext uri="{FF2B5EF4-FFF2-40B4-BE49-F238E27FC236}">
                        <a16:creationId xmlns:a16="http://schemas.microsoft.com/office/drawing/2014/main" id="{EF093296-EA0B-4029-B327-B0DECDE9AAF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83" y="3783"/>
                    <a:ext cx="348" cy="188"/>
                  </a:xfrm>
                  <a:custGeom>
                    <a:avLst/>
                    <a:gdLst>
                      <a:gd name="T0" fmla="*/ 45 w 139"/>
                      <a:gd name="T1" fmla="*/ 0 h 75"/>
                      <a:gd name="T2" fmla="*/ 0 w 139"/>
                      <a:gd name="T3" fmla="*/ 0 h 75"/>
                      <a:gd name="T4" fmla="*/ 95 w 139"/>
                      <a:gd name="T5" fmla="*/ 75 h 75"/>
                      <a:gd name="T6" fmla="*/ 139 w 139"/>
                      <a:gd name="T7" fmla="*/ 75 h 75"/>
                      <a:gd name="T8" fmla="*/ 45 w 139"/>
                      <a:gd name="T9" fmla="*/ 0 h 7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9"/>
                      <a:gd name="T16" fmla="*/ 0 h 75"/>
                      <a:gd name="T17" fmla="*/ 139 w 139"/>
                      <a:gd name="T18" fmla="*/ 75 h 7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9" h="75">
                        <a:moveTo>
                          <a:pt x="45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20" y="42"/>
                          <a:pt x="45" y="75"/>
                          <a:pt x="95" y="75"/>
                        </a:cubicBezTo>
                        <a:cubicBezTo>
                          <a:pt x="139" y="75"/>
                          <a:pt x="139" y="75"/>
                          <a:pt x="139" y="75"/>
                        </a:cubicBezTo>
                        <a:cubicBezTo>
                          <a:pt x="90" y="75"/>
                          <a:pt x="65" y="42"/>
                          <a:pt x="45" y="0"/>
                        </a:cubicBez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770" name="Freeform 1806">
                    <a:extLst>
                      <a:ext uri="{FF2B5EF4-FFF2-40B4-BE49-F238E27FC236}">
                        <a16:creationId xmlns:a16="http://schemas.microsoft.com/office/drawing/2014/main" id="{2EB23D9F-17EC-4534-846F-3AC839583E2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7938" cap="flat">
                    <a:solidFill>
                      <a:srgbClr val="0066FF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771" name="Freeform 1807">
                    <a:extLst>
                      <a:ext uri="{FF2B5EF4-FFF2-40B4-BE49-F238E27FC236}">
                        <a16:creationId xmlns:a16="http://schemas.microsoft.com/office/drawing/2014/main" id="{1A443B9D-0274-438E-9A7E-973FAFCA2FE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4" y="3561"/>
                    <a:ext cx="107" cy="7"/>
                  </a:xfrm>
                  <a:custGeom>
                    <a:avLst/>
                    <a:gdLst>
                      <a:gd name="T0" fmla="*/ 0 w 107"/>
                      <a:gd name="T1" fmla="*/ 0 h 7"/>
                      <a:gd name="T2" fmla="*/ 104 w 107"/>
                      <a:gd name="T3" fmla="*/ 0 h 7"/>
                      <a:gd name="T4" fmla="*/ 107 w 107"/>
                      <a:gd name="T5" fmla="*/ 7 h 7"/>
                      <a:gd name="T6" fmla="*/ 5 w 107"/>
                      <a:gd name="T7" fmla="*/ 7 h 7"/>
                      <a:gd name="T8" fmla="*/ 0 w 107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7"/>
                      <a:gd name="T17" fmla="*/ 107 w 107"/>
                      <a:gd name="T18" fmla="*/ 7 h 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7">
                        <a:moveTo>
                          <a:pt x="0" y="0"/>
                        </a:moveTo>
                        <a:lnTo>
                          <a:pt x="104" y="0"/>
                        </a:lnTo>
                        <a:lnTo>
                          <a:pt x="107" y="7"/>
                        </a:lnTo>
                        <a:lnTo>
                          <a:pt x="5" y="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772" name="Freeform 1808">
                    <a:extLst>
                      <a:ext uri="{FF2B5EF4-FFF2-40B4-BE49-F238E27FC236}">
                        <a16:creationId xmlns:a16="http://schemas.microsoft.com/office/drawing/2014/main" id="{34A6E2C8-3044-4505-B92F-5A300F90BC9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91" y="3576"/>
                    <a:ext cx="107" cy="2"/>
                  </a:xfrm>
                  <a:custGeom>
                    <a:avLst/>
                    <a:gdLst>
                      <a:gd name="T0" fmla="*/ 0 w 107"/>
                      <a:gd name="T1" fmla="*/ 0 h 2"/>
                      <a:gd name="T2" fmla="*/ 105 w 107"/>
                      <a:gd name="T3" fmla="*/ 0 h 2"/>
                      <a:gd name="T4" fmla="*/ 107 w 107"/>
                      <a:gd name="T5" fmla="*/ 2 h 2"/>
                      <a:gd name="T6" fmla="*/ 3 w 107"/>
                      <a:gd name="T7" fmla="*/ 2 h 2"/>
                      <a:gd name="T8" fmla="*/ 0 w 107"/>
                      <a:gd name="T9" fmla="*/ 0 h 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2"/>
                      <a:gd name="T17" fmla="*/ 107 w 107"/>
                      <a:gd name="T18" fmla="*/ 2 h 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2">
                        <a:moveTo>
                          <a:pt x="0" y="0"/>
                        </a:moveTo>
                        <a:lnTo>
                          <a:pt x="105" y="0"/>
                        </a:lnTo>
                        <a:lnTo>
                          <a:pt x="107" y="2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773" name="Freeform 1809">
                    <a:extLst>
                      <a:ext uri="{FF2B5EF4-FFF2-40B4-BE49-F238E27FC236}">
                        <a16:creationId xmlns:a16="http://schemas.microsoft.com/office/drawing/2014/main" id="{E36F55B9-FFC3-4FE6-8F6D-222E9131325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8" y="3773"/>
                    <a:ext cx="110" cy="8"/>
                  </a:xfrm>
                  <a:custGeom>
                    <a:avLst/>
                    <a:gdLst>
                      <a:gd name="T0" fmla="*/ 110 w 110"/>
                      <a:gd name="T1" fmla="*/ 8 h 8"/>
                      <a:gd name="T2" fmla="*/ 5 w 110"/>
                      <a:gd name="T3" fmla="*/ 8 h 8"/>
                      <a:gd name="T4" fmla="*/ 0 w 110"/>
                      <a:gd name="T5" fmla="*/ 0 h 8"/>
                      <a:gd name="T6" fmla="*/ 105 w 110"/>
                      <a:gd name="T7" fmla="*/ 0 h 8"/>
                      <a:gd name="T8" fmla="*/ 110 w 110"/>
                      <a:gd name="T9" fmla="*/ 8 h 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0"/>
                      <a:gd name="T16" fmla="*/ 0 h 8"/>
                      <a:gd name="T17" fmla="*/ 110 w 110"/>
                      <a:gd name="T18" fmla="*/ 8 h 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0" h="8">
                        <a:moveTo>
                          <a:pt x="110" y="8"/>
                        </a:moveTo>
                        <a:lnTo>
                          <a:pt x="5" y="8"/>
                        </a:lnTo>
                        <a:lnTo>
                          <a:pt x="0" y="0"/>
                        </a:lnTo>
                        <a:lnTo>
                          <a:pt x="105" y="0"/>
                        </a:lnTo>
                        <a:lnTo>
                          <a:pt x="110" y="8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774" name="Freeform 1810">
                    <a:extLst>
                      <a:ext uri="{FF2B5EF4-FFF2-40B4-BE49-F238E27FC236}">
                        <a16:creationId xmlns:a16="http://schemas.microsoft.com/office/drawing/2014/main" id="{05D2C39C-E867-48D8-997A-FB4CCC60FD2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6" y="3763"/>
                    <a:ext cx="105" cy="3"/>
                  </a:xfrm>
                  <a:custGeom>
                    <a:avLst/>
                    <a:gdLst>
                      <a:gd name="T0" fmla="*/ 105 w 105"/>
                      <a:gd name="T1" fmla="*/ 3 h 3"/>
                      <a:gd name="T2" fmla="*/ 2 w 105"/>
                      <a:gd name="T3" fmla="*/ 3 h 3"/>
                      <a:gd name="T4" fmla="*/ 0 w 105"/>
                      <a:gd name="T5" fmla="*/ 0 h 3"/>
                      <a:gd name="T6" fmla="*/ 102 w 105"/>
                      <a:gd name="T7" fmla="*/ 0 h 3"/>
                      <a:gd name="T8" fmla="*/ 105 w 105"/>
                      <a:gd name="T9" fmla="*/ 3 h 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5"/>
                      <a:gd name="T16" fmla="*/ 0 h 3"/>
                      <a:gd name="T17" fmla="*/ 105 w 105"/>
                      <a:gd name="T18" fmla="*/ 3 h 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5" h="3">
                        <a:moveTo>
                          <a:pt x="105" y="3"/>
                        </a:moveTo>
                        <a:lnTo>
                          <a:pt x="2" y="3"/>
                        </a:lnTo>
                        <a:lnTo>
                          <a:pt x="0" y="0"/>
                        </a:lnTo>
                        <a:lnTo>
                          <a:pt x="102" y="0"/>
                        </a:lnTo>
                        <a:lnTo>
                          <a:pt x="105" y="3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753" name="Group 1811">
                  <a:extLst>
                    <a:ext uri="{FF2B5EF4-FFF2-40B4-BE49-F238E27FC236}">
                      <a16:creationId xmlns:a16="http://schemas.microsoft.com/office/drawing/2014/main" id="{4226E332-1ABA-4434-8C92-DB3B291EFDCC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 rot="-4350386">
                  <a:off x="1980" y="1488"/>
                  <a:ext cx="92" cy="56"/>
                  <a:chOff x="1054" y="3406"/>
                  <a:chExt cx="677" cy="565"/>
                </a:xfrm>
              </p:grpSpPr>
              <p:sp>
                <p:nvSpPr>
                  <p:cNvPr id="757" name="Freeform 1812">
                    <a:extLst>
                      <a:ext uri="{FF2B5EF4-FFF2-40B4-BE49-F238E27FC236}">
                        <a16:creationId xmlns:a16="http://schemas.microsoft.com/office/drawing/2014/main" id="{07592953-A1B9-4953-8401-EA137C919C5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758" name="Freeform 1813">
                    <a:extLst>
                      <a:ext uri="{FF2B5EF4-FFF2-40B4-BE49-F238E27FC236}">
                        <a16:creationId xmlns:a16="http://schemas.microsoft.com/office/drawing/2014/main" id="{8EBC354F-E569-4B26-B9C8-78F9A054EC6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9" y="3408"/>
                    <a:ext cx="329" cy="148"/>
                  </a:xfrm>
                  <a:custGeom>
                    <a:avLst/>
                    <a:gdLst>
                      <a:gd name="T0" fmla="*/ 44 w 132"/>
                      <a:gd name="T1" fmla="*/ 0 h 59"/>
                      <a:gd name="T2" fmla="*/ 0 w 132"/>
                      <a:gd name="T3" fmla="*/ 0 h 59"/>
                      <a:gd name="T4" fmla="*/ 88 w 132"/>
                      <a:gd name="T5" fmla="*/ 59 h 59"/>
                      <a:gd name="T6" fmla="*/ 132 w 132"/>
                      <a:gd name="T7" fmla="*/ 59 h 59"/>
                      <a:gd name="T8" fmla="*/ 44 w 132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2"/>
                      <a:gd name="T16" fmla="*/ 0 h 59"/>
                      <a:gd name="T17" fmla="*/ 132 w 132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2" h="59">
                        <a:moveTo>
                          <a:pt x="44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43" y="0"/>
                          <a:pt x="69" y="25"/>
                          <a:pt x="88" y="59"/>
                        </a:cubicBezTo>
                        <a:cubicBezTo>
                          <a:pt x="132" y="59"/>
                          <a:pt x="132" y="59"/>
                          <a:pt x="132" y="59"/>
                        </a:cubicBezTo>
                        <a:cubicBezTo>
                          <a:pt x="113" y="25"/>
                          <a:pt x="88" y="0"/>
                          <a:pt x="44" y="0"/>
                        </a:cubicBez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759" name="Freeform 1814">
                    <a:extLst>
                      <a:ext uri="{FF2B5EF4-FFF2-40B4-BE49-F238E27FC236}">
                        <a16:creationId xmlns:a16="http://schemas.microsoft.com/office/drawing/2014/main" id="{7AE40462-1456-4DE7-80B8-A3A3B57BB84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4" y="3406"/>
                    <a:ext cx="332" cy="147"/>
                  </a:xfrm>
                  <a:custGeom>
                    <a:avLst/>
                    <a:gdLst>
                      <a:gd name="T0" fmla="*/ 47 w 133"/>
                      <a:gd name="T1" fmla="*/ 4 h 59"/>
                      <a:gd name="T2" fmla="*/ 133 w 133"/>
                      <a:gd name="T3" fmla="*/ 59 h 59"/>
                      <a:gd name="T4" fmla="*/ 133 w 133"/>
                      <a:gd name="T5" fmla="*/ 59 h 59"/>
                      <a:gd name="T6" fmla="*/ 45 w 133"/>
                      <a:gd name="T7" fmla="*/ 0 h 59"/>
                      <a:gd name="T8" fmla="*/ 0 w 133"/>
                      <a:gd name="T9" fmla="*/ 0 h 59"/>
                      <a:gd name="T10" fmla="*/ 26 w 133"/>
                      <a:gd name="T11" fmla="*/ 4 h 59"/>
                      <a:gd name="T12" fmla="*/ 47 w 133"/>
                      <a:gd name="T13" fmla="*/ 4 h 59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33"/>
                      <a:gd name="T22" fmla="*/ 0 h 59"/>
                      <a:gd name="T23" fmla="*/ 133 w 133"/>
                      <a:gd name="T24" fmla="*/ 59 h 59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33" h="59">
                        <a:moveTo>
                          <a:pt x="47" y="4"/>
                        </a:moveTo>
                        <a:cubicBezTo>
                          <a:pt x="89" y="4"/>
                          <a:pt x="114" y="28"/>
                          <a:pt x="133" y="59"/>
                        </a:cubicBezTo>
                        <a:cubicBezTo>
                          <a:pt x="133" y="59"/>
                          <a:pt x="133" y="59"/>
                          <a:pt x="133" y="59"/>
                        </a:cubicBezTo>
                        <a:cubicBezTo>
                          <a:pt x="114" y="26"/>
                          <a:pt x="89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0" y="0"/>
                          <a:pt x="18" y="2"/>
                          <a:pt x="26" y="4"/>
                        </a:cubicBezTo>
                        <a:lnTo>
                          <a:pt x="47" y="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760" name="Freeform 1815">
                    <a:extLst>
                      <a:ext uri="{FF2B5EF4-FFF2-40B4-BE49-F238E27FC236}">
                        <a16:creationId xmlns:a16="http://schemas.microsoft.com/office/drawing/2014/main" id="{403024C7-1BED-4BD7-9F6E-1C668BA78F6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83" y="3783"/>
                    <a:ext cx="348" cy="188"/>
                  </a:xfrm>
                  <a:custGeom>
                    <a:avLst/>
                    <a:gdLst>
                      <a:gd name="T0" fmla="*/ 45 w 139"/>
                      <a:gd name="T1" fmla="*/ 0 h 75"/>
                      <a:gd name="T2" fmla="*/ 0 w 139"/>
                      <a:gd name="T3" fmla="*/ 0 h 75"/>
                      <a:gd name="T4" fmla="*/ 95 w 139"/>
                      <a:gd name="T5" fmla="*/ 75 h 75"/>
                      <a:gd name="T6" fmla="*/ 139 w 139"/>
                      <a:gd name="T7" fmla="*/ 75 h 75"/>
                      <a:gd name="T8" fmla="*/ 45 w 139"/>
                      <a:gd name="T9" fmla="*/ 0 h 7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9"/>
                      <a:gd name="T16" fmla="*/ 0 h 75"/>
                      <a:gd name="T17" fmla="*/ 139 w 139"/>
                      <a:gd name="T18" fmla="*/ 75 h 7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9" h="75">
                        <a:moveTo>
                          <a:pt x="45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20" y="42"/>
                          <a:pt x="45" y="75"/>
                          <a:pt x="95" y="75"/>
                        </a:cubicBezTo>
                        <a:cubicBezTo>
                          <a:pt x="139" y="75"/>
                          <a:pt x="139" y="75"/>
                          <a:pt x="139" y="75"/>
                        </a:cubicBezTo>
                        <a:cubicBezTo>
                          <a:pt x="90" y="75"/>
                          <a:pt x="65" y="42"/>
                          <a:pt x="45" y="0"/>
                        </a:cubicBez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761" name="Freeform 1816">
                    <a:extLst>
                      <a:ext uri="{FF2B5EF4-FFF2-40B4-BE49-F238E27FC236}">
                        <a16:creationId xmlns:a16="http://schemas.microsoft.com/office/drawing/2014/main" id="{1D1AD081-8CDC-47BC-B3EB-2626E8F924B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7938" cap="flat">
                    <a:solidFill>
                      <a:srgbClr val="0066FF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762" name="Freeform 1817">
                    <a:extLst>
                      <a:ext uri="{FF2B5EF4-FFF2-40B4-BE49-F238E27FC236}">
                        <a16:creationId xmlns:a16="http://schemas.microsoft.com/office/drawing/2014/main" id="{77D2F8D3-0B5B-4152-B6B5-8661D83965B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4" y="3561"/>
                    <a:ext cx="107" cy="7"/>
                  </a:xfrm>
                  <a:custGeom>
                    <a:avLst/>
                    <a:gdLst>
                      <a:gd name="T0" fmla="*/ 0 w 107"/>
                      <a:gd name="T1" fmla="*/ 0 h 7"/>
                      <a:gd name="T2" fmla="*/ 104 w 107"/>
                      <a:gd name="T3" fmla="*/ 0 h 7"/>
                      <a:gd name="T4" fmla="*/ 107 w 107"/>
                      <a:gd name="T5" fmla="*/ 7 h 7"/>
                      <a:gd name="T6" fmla="*/ 5 w 107"/>
                      <a:gd name="T7" fmla="*/ 7 h 7"/>
                      <a:gd name="T8" fmla="*/ 0 w 107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7"/>
                      <a:gd name="T17" fmla="*/ 107 w 107"/>
                      <a:gd name="T18" fmla="*/ 7 h 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7">
                        <a:moveTo>
                          <a:pt x="0" y="0"/>
                        </a:moveTo>
                        <a:lnTo>
                          <a:pt x="104" y="0"/>
                        </a:lnTo>
                        <a:lnTo>
                          <a:pt x="107" y="7"/>
                        </a:lnTo>
                        <a:lnTo>
                          <a:pt x="5" y="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763" name="Freeform 1818">
                    <a:extLst>
                      <a:ext uri="{FF2B5EF4-FFF2-40B4-BE49-F238E27FC236}">
                        <a16:creationId xmlns:a16="http://schemas.microsoft.com/office/drawing/2014/main" id="{761908F0-B573-4E0F-BF11-017E2CADC13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91" y="3576"/>
                    <a:ext cx="107" cy="2"/>
                  </a:xfrm>
                  <a:custGeom>
                    <a:avLst/>
                    <a:gdLst>
                      <a:gd name="T0" fmla="*/ 0 w 107"/>
                      <a:gd name="T1" fmla="*/ 0 h 2"/>
                      <a:gd name="T2" fmla="*/ 105 w 107"/>
                      <a:gd name="T3" fmla="*/ 0 h 2"/>
                      <a:gd name="T4" fmla="*/ 107 w 107"/>
                      <a:gd name="T5" fmla="*/ 2 h 2"/>
                      <a:gd name="T6" fmla="*/ 3 w 107"/>
                      <a:gd name="T7" fmla="*/ 2 h 2"/>
                      <a:gd name="T8" fmla="*/ 0 w 107"/>
                      <a:gd name="T9" fmla="*/ 0 h 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2"/>
                      <a:gd name="T17" fmla="*/ 107 w 107"/>
                      <a:gd name="T18" fmla="*/ 2 h 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2">
                        <a:moveTo>
                          <a:pt x="0" y="0"/>
                        </a:moveTo>
                        <a:lnTo>
                          <a:pt x="105" y="0"/>
                        </a:lnTo>
                        <a:lnTo>
                          <a:pt x="107" y="2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764" name="Freeform 1819">
                    <a:extLst>
                      <a:ext uri="{FF2B5EF4-FFF2-40B4-BE49-F238E27FC236}">
                        <a16:creationId xmlns:a16="http://schemas.microsoft.com/office/drawing/2014/main" id="{3DA6EE20-5298-4076-880C-89C90A18CAA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8" y="3773"/>
                    <a:ext cx="110" cy="8"/>
                  </a:xfrm>
                  <a:custGeom>
                    <a:avLst/>
                    <a:gdLst>
                      <a:gd name="T0" fmla="*/ 110 w 110"/>
                      <a:gd name="T1" fmla="*/ 8 h 8"/>
                      <a:gd name="T2" fmla="*/ 5 w 110"/>
                      <a:gd name="T3" fmla="*/ 8 h 8"/>
                      <a:gd name="T4" fmla="*/ 0 w 110"/>
                      <a:gd name="T5" fmla="*/ 0 h 8"/>
                      <a:gd name="T6" fmla="*/ 105 w 110"/>
                      <a:gd name="T7" fmla="*/ 0 h 8"/>
                      <a:gd name="T8" fmla="*/ 110 w 110"/>
                      <a:gd name="T9" fmla="*/ 8 h 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0"/>
                      <a:gd name="T16" fmla="*/ 0 h 8"/>
                      <a:gd name="T17" fmla="*/ 110 w 110"/>
                      <a:gd name="T18" fmla="*/ 8 h 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0" h="8">
                        <a:moveTo>
                          <a:pt x="110" y="8"/>
                        </a:moveTo>
                        <a:lnTo>
                          <a:pt x="5" y="8"/>
                        </a:lnTo>
                        <a:lnTo>
                          <a:pt x="0" y="0"/>
                        </a:lnTo>
                        <a:lnTo>
                          <a:pt x="105" y="0"/>
                        </a:lnTo>
                        <a:lnTo>
                          <a:pt x="110" y="8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765" name="Freeform 1820">
                    <a:extLst>
                      <a:ext uri="{FF2B5EF4-FFF2-40B4-BE49-F238E27FC236}">
                        <a16:creationId xmlns:a16="http://schemas.microsoft.com/office/drawing/2014/main" id="{61CA0080-C2EE-42B0-B6DF-ECAE5BA62C7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6" y="3763"/>
                    <a:ext cx="105" cy="3"/>
                  </a:xfrm>
                  <a:custGeom>
                    <a:avLst/>
                    <a:gdLst>
                      <a:gd name="T0" fmla="*/ 105 w 105"/>
                      <a:gd name="T1" fmla="*/ 3 h 3"/>
                      <a:gd name="T2" fmla="*/ 2 w 105"/>
                      <a:gd name="T3" fmla="*/ 3 h 3"/>
                      <a:gd name="T4" fmla="*/ 0 w 105"/>
                      <a:gd name="T5" fmla="*/ 0 h 3"/>
                      <a:gd name="T6" fmla="*/ 102 w 105"/>
                      <a:gd name="T7" fmla="*/ 0 h 3"/>
                      <a:gd name="T8" fmla="*/ 105 w 105"/>
                      <a:gd name="T9" fmla="*/ 3 h 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5"/>
                      <a:gd name="T16" fmla="*/ 0 h 3"/>
                      <a:gd name="T17" fmla="*/ 105 w 105"/>
                      <a:gd name="T18" fmla="*/ 3 h 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5" h="3">
                        <a:moveTo>
                          <a:pt x="105" y="3"/>
                        </a:moveTo>
                        <a:lnTo>
                          <a:pt x="2" y="3"/>
                        </a:lnTo>
                        <a:lnTo>
                          <a:pt x="0" y="0"/>
                        </a:lnTo>
                        <a:lnTo>
                          <a:pt x="102" y="0"/>
                        </a:lnTo>
                        <a:lnTo>
                          <a:pt x="105" y="3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754" name="Group 1821">
                  <a:extLst>
                    <a:ext uri="{FF2B5EF4-FFF2-40B4-BE49-F238E27FC236}">
                      <a16:creationId xmlns:a16="http://schemas.microsoft.com/office/drawing/2014/main" id="{86AB3874-5CF8-4B26-B3AD-F2A1E946B057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 rot="-4350386">
                  <a:off x="2050" y="1270"/>
                  <a:ext cx="90" cy="55"/>
                  <a:chOff x="480" y="3413"/>
                  <a:chExt cx="673" cy="560"/>
                </a:xfrm>
              </p:grpSpPr>
              <p:sp>
                <p:nvSpPr>
                  <p:cNvPr id="755" name="Freeform 1822">
                    <a:extLst>
                      <a:ext uri="{FF2B5EF4-FFF2-40B4-BE49-F238E27FC236}">
                        <a16:creationId xmlns:a16="http://schemas.microsoft.com/office/drawing/2014/main" id="{FCD95D3B-82D2-4249-8D16-1F09673DC40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756" name="Freeform 1823">
                    <a:extLst>
                      <a:ext uri="{FF2B5EF4-FFF2-40B4-BE49-F238E27FC236}">
                        <a16:creationId xmlns:a16="http://schemas.microsoft.com/office/drawing/2014/main" id="{C9A877D7-6CFE-400F-B791-F1797104F58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7938" cap="flat">
                    <a:solidFill>
                      <a:srgbClr val="343434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</p:grpSp>
          <p:grpSp>
            <p:nvGrpSpPr>
              <p:cNvPr id="618" name="Group 1824">
                <a:extLst>
                  <a:ext uri="{FF2B5EF4-FFF2-40B4-BE49-F238E27FC236}">
                    <a16:creationId xmlns:a16="http://schemas.microsoft.com/office/drawing/2014/main" id="{C0CE6229-1081-4A34-B620-A0252976C77A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2971" y="1707"/>
                <a:ext cx="155" cy="373"/>
                <a:chOff x="932" y="1304"/>
                <a:chExt cx="141" cy="338"/>
              </a:xfrm>
            </p:grpSpPr>
            <p:grpSp>
              <p:nvGrpSpPr>
                <p:cNvPr id="715" name="Group 1825">
                  <a:extLst>
                    <a:ext uri="{FF2B5EF4-FFF2-40B4-BE49-F238E27FC236}">
                      <a16:creationId xmlns:a16="http://schemas.microsoft.com/office/drawing/2014/main" id="{C784ACC1-84D0-4A85-95D5-8BFFDE810487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1006" y="1315"/>
                  <a:ext cx="78" cy="56"/>
                  <a:chOff x="1054" y="3406"/>
                  <a:chExt cx="677" cy="565"/>
                </a:xfrm>
              </p:grpSpPr>
              <p:sp>
                <p:nvSpPr>
                  <p:cNvPr id="742" name="Freeform 1826">
                    <a:extLst>
                      <a:ext uri="{FF2B5EF4-FFF2-40B4-BE49-F238E27FC236}">
                        <a16:creationId xmlns:a16="http://schemas.microsoft.com/office/drawing/2014/main" id="{A803620F-0399-4884-8A93-21983B6283E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743" name="Freeform 1827">
                    <a:extLst>
                      <a:ext uri="{FF2B5EF4-FFF2-40B4-BE49-F238E27FC236}">
                        <a16:creationId xmlns:a16="http://schemas.microsoft.com/office/drawing/2014/main" id="{C2C324B5-FBB9-4EF6-8E17-22454FB17BA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9" y="3408"/>
                    <a:ext cx="329" cy="148"/>
                  </a:xfrm>
                  <a:custGeom>
                    <a:avLst/>
                    <a:gdLst>
                      <a:gd name="T0" fmla="*/ 44 w 132"/>
                      <a:gd name="T1" fmla="*/ 0 h 59"/>
                      <a:gd name="T2" fmla="*/ 0 w 132"/>
                      <a:gd name="T3" fmla="*/ 0 h 59"/>
                      <a:gd name="T4" fmla="*/ 88 w 132"/>
                      <a:gd name="T5" fmla="*/ 59 h 59"/>
                      <a:gd name="T6" fmla="*/ 132 w 132"/>
                      <a:gd name="T7" fmla="*/ 59 h 59"/>
                      <a:gd name="T8" fmla="*/ 44 w 132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2"/>
                      <a:gd name="T16" fmla="*/ 0 h 59"/>
                      <a:gd name="T17" fmla="*/ 132 w 132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2" h="59">
                        <a:moveTo>
                          <a:pt x="44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43" y="0"/>
                          <a:pt x="69" y="25"/>
                          <a:pt x="88" y="59"/>
                        </a:cubicBezTo>
                        <a:cubicBezTo>
                          <a:pt x="132" y="59"/>
                          <a:pt x="132" y="59"/>
                          <a:pt x="132" y="59"/>
                        </a:cubicBezTo>
                        <a:cubicBezTo>
                          <a:pt x="113" y="25"/>
                          <a:pt x="88" y="0"/>
                          <a:pt x="44" y="0"/>
                        </a:cubicBez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744" name="Freeform 1828">
                    <a:extLst>
                      <a:ext uri="{FF2B5EF4-FFF2-40B4-BE49-F238E27FC236}">
                        <a16:creationId xmlns:a16="http://schemas.microsoft.com/office/drawing/2014/main" id="{6961B296-2C2B-414D-8648-3A5391E9998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4" y="3406"/>
                    <a:ext cx="332" cy="147"/>
                  </a:xfrm>
                  <a:custGeom>
                    <a:avLst/>
                    <a:gdLst>
                      <a:gd name="T0" fmla="*/ 47 w 133"/>
                      <a:gd name="T1" fmla="*/ 4 h 59"/>
                      <a:gd name="T2" fmla="*/ 133 w 133"/>
                      <a:gd name="T3" fmla="*/ 59 h 59"/>
                      <a:gd name="T4" fmla="*/ 133 w 133"/>
                      <a:gd name="T5" fmla="*/ 59 h 59"/>
                      <a:gd name="T6" fmla="*/ 45 w 133"/>
                      <a:gd name="T7" fmla="*/ 0 h 59"/>
                      <a:gd name="T8" fmla="*/ 0 w 133"/>
                      <a:gd name="T9" fmla="*/ 0 h 59"/>
                      <a:gd name="T10" fmla="*/ 26 w 133"/>
                      <a:gd name="T11" fmla="*/ 4 h 59"/>
                      <a:gd name="T12" fmla="*/ 47 w 133"/>
                      <a:gd name="T13" fmla="*/ 4 h 59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33"/>
                      <a:gd name="T22" fmla="*/ 0 h 59"/>
                      <a:gd name="T23" fmla="*/ 133 w 133"/>
                      <a:gd name="T24" fmla="*/ 59 h 59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33" h="59">
                        <a:moveTo>
                          <a:pt x="47" y="4"/>
                        </a:moveTo>
                        <a:cubicBezTo>
                          <a:pt x="89" y="4"/>
                          <a:pt x="114" y="28"/>
                          <a:pt x="133" y="59"/>
                        </a:cubicBezTo>
                        <a:cubicBezTo>
                          <a:pt x="133" y="59"/>
                          <a:pt x="133" y="59"/>
                          <a:pt x="133" y="59"/>
                        </a:cubicBezTo>
                        <a:cubicBezTo>
                          <a:pt x="114" y="26"/>
                          <a:pt x="89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0" y="0"/>
                          <a:pt x="18" y="2"/>
                          <a:pt x="26" y="4"/>
                        </a:cubicBezTo>
                        <a:lnTo>
                          <a:pt x="47" y="4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745" name="Freeform 1829">
                    <a:extLst>
                      <a:ext uri="{FF2B5EF4-FFF2-40B4-BE49-F238E27FC236}">
                        <a16:creationId xmlns:a16="http://schemas.microsoft.com/office/drawing/2014/main" id="{16BDAE01-11D0-458D-8DE0-AD5DB13C59D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83" y="3783"/>
                    <a:ext cx="348" cy="188"/>
                  </a:xfrm>
                  <a:custGeom>
                    <a:avLst/>
                    <a:gdLst>
                      <a:gd name="T0" fmla="*/ 45 w 139"/>
                      <a:gd name="T1" fmla="*/ 0 h 75"/>
                      <a:gd name="T2" fmla="*/ 0 w 139"/>
                      <a:gd name="T3" fmla="*/ 0 h 75"/>
                      <a:gd name="T4" fmla="*/ 95 w 139"/>
                      <a:gd name="T5" fmla="*/ 75 h 75"/>
                      <a:gd name="T6" fmla="*/ 139 w 139"/>
                      <a:gd name="T7" fmla="*/ 75 h 75"/>
                      <a:gd name="T8" fmla="*/ 45 w 139"/>
                      <a:gd name="T9" fmla="*/ 0 h 7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9"/>
                      <a:gd name="T16" fmla="*/ 0 h 75"/>
                      <a:gd name="T17" fmla="*/ 139 w 139"/>
                      <a:gd name="T18" fmla="*/ 75 h 7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9" h="75">
                        <a:moveTo>
                          <a:pt x="45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20" y="42"/>
                          <a:pt x="45" y="75"/>
                          <a:pt x="95" y="75"/>
                        </a:cubicBezTo>
                        <a:cubicBezTo>
                          <a:pt x="139" y="75"/>
                          <a:pt x="139" y="75"/>
                          <a:pt x="139" y="75"/>
                        </a:cubicBezTo>
                        <a:cubicBezTo>
                          <a:pt x="90" y="75"/>
                          <a:pt x="65" y="42"/>
                          <a:pt x="45" y="0"/>
                        </a:cubicBez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746" name="Freeform 1830">
                    <a:extLst>
                      <a:ext uri="{FF2B5EF4-FFF2-40B4-BE49-F238E27FC236}">
                        <a16:creationId xmlns:a16="http://schemas.microsoft.com/office/drawing/2014/main" id="{D672122D-39C6-4354-8951-D9F518BE80B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7938" cap="flat">
                    <a:solidFill>
                      <a:srgbClr val="343434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747" name="Freeform 1831">
                    <a:extLst>
                      <a:ext uri="{FF2B5EF4-FFF2-40B4-BE49-F238E27FC236}">
                        <a16:creationId xmlns:a16="http://schemas.microsoft.com/office/drawing/2014/main" id="{252CF963-1CB2-4A7C-9E02-9DFF7AD1CD1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4" y="3561"/>
                    <a:ext cx="107" cy="7"/>
                  </a:xfrm>
                  <a:custGeom>
                    <a:avLst/>
                    <a:gdLst>
                      <a:gd name="T0" fmla="*/ 0 w 107"/>
                      <a:gd name="T1" fmla="*/ 0 h 7"/>
                      <a:gd name="T2" fmla="*/ 104 w 107"/>
                      <a:gd name="T3" fmla="*/ 0 h 7"/>
                      <a:gd name="T4" fmla="*/ 107 w 107"/>
                      <a:gd name="T5" fmla="*/ 7 h 7"/>
                      <a:gd name="T6" fmla="*/ 5 w 107"/>
                      <a:gd name="T7" fmla="*/ 7 h 7"/>
                      <a:gd name="T8" fmla="*/ 0 w 107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7"/>
                      <a:gd name="T17" fmla="*/ 107 w 107"/>
                      <a:gd name="T18" fmla="*/ 7 h 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7">
                        <a:moveTo>
                          <a:pt x="0" y="0"/>
                        </a:moveTo>
                        <a:lnTo>
                          <a:pt x="104" y="0"/>
                        </a:lnTo>
                        <a:lnTo>
                          <a:pt x="107" y="7"/>
                        </a:lnTo>
                        <a:lnTo>
                          <a:pt x="5" y="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748" name="Freeform 1832">
                    <a:extLst>
                      <a:ext uri="{FF2B5EF4-FFF2-40B4-BE49-F238E27FC236}">
                        <a16:creationId xmlns:a16="http://schemas.microsoft.com/office/drawing/2014/main" id="{F88C078A-7C05-464F-8D13-FA1DA3D6019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91" y="3576"/>
                    <a:ext cx="107" cy="2"/>
                  </a:xfrm>
                  <a:custGeom>
                    <a:avLst/>
                    <a:gdLst>
                      <a:gd name="T0" fmla="*/ 0 w 107"/>
                      <a:gd name="T1" fmla="*/ 0 h 2"/>
                      <a:gd name="T2" fmla="*/ 105 w 107"/>
                      <a:gd name="T3" fmla="*/ 0 h 2"/>
                      <a:gd name="T4" fmla="*/ 107 w 107"/>
                      <a:gd name="T5" fmla="*/ 2 h 2"/>
                      <a:gd name="T6" fmla="*/ 3 w 107"/>
                      <a:gd name="T7" fmla="*/ 2 h 2"/>
                      <a:gd name="T8" fmla="*/ 0 w 107"/>
                      <a:gd name="T9" fmla="*/ 0 h 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2"/>
                      <a:gd name="T17" fmla="*/ 107 w 107"/>
                      <a:gd name="T18" fmla="*/ 2 h 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2">
                        <a:moveTo>
                          <a:pt x="0" y="0"/>
                        </a:moveTo>
                        <a:lnTo>
                          <a:pt x="105" y="0"/>
                        </a:lnTo>
                        <a:lnTo>
                          <a:pt x="107" y="2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749" name="Freeform 1833">
                    <a:extLst>
                      <a:ext uri="{FF2B5EF4-FFF2-40B4-BE49-F238E27FC236}">
                        <a16:creationId xmlns:a16="http://schemas.microsoft.com/office/drawing/2014/main" id="{0E73888C-63E6-4D20-8E5F-ADD47FFC28A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8" y="3773"/>
                    <a:ext cx="110" cy="8"/>
                  </a:xfrm>
                  <a:custGeom>
                    <a:avLst/>
                    <a:gdLst>
                      <a:gd name="T0" fmla="*/ 110 w 110"/>
                      <a:gd name="T1" fmla="*/ 8 h 8"/>
                      <a:gd name="T2" fmla="*/ 5 w 110"/>
                      <a:gd name="T3" fmla="*/ 8 h 8"/>
                      <a:gd name="T4" fmla="*/ 0 w 110"/>
                      <a:gd name="T5" fmla="*/ 0 h 8"/>
                      <a:gd name="T6" fmla="*/ 105 w 110"/>
                      <a:gd name="T7" fmla="*/ 0 h 8"/>
                      <a:gd name="T8" fmla="*/ 110 w 110"/>
                      <a:gd name="T9" fmla="*/ 8 h 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0"/>
                      <a:gd name="T16" fmla="*/ 0 h 8"/>
                      <a:gd name="T17" fmla="*/ 110 w 110"/>
                      <a:gd name="T18" fmla="*/ 8 h 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0" h="8">
                        <a:moveTo>
                          <a:pt x="110" y="8"/>
                        </a:moveTo>
                        <a:lnTo>
                          <a:pt x="5" y="8"/>
                        </a:lnTo>
                        <a:lnTo>
                          <a:pt x="0" y="0"/>
                        </a:lnTo>
                        <a:lnTo>
                          <a:pt x="105" y="0"/>
                        </a:lnTo>
                        <a:lnTo>
                          <a:pt x="110" y="8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750" name="Freeform 1834">
                    <a:extLst>
                      <a:ext uri="{FF2B5EF4-FFF2-40B4-BE49-F238E27FC236}">
                        <a16:creationId xmlns:a16="http://schemas.microsoft.com/office/drawing/2014/main" id="{54983484-7C0B-4BF1-9FF3-D0D8FE2D54B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6" y="3763"/>
                    <a:ext cx="105" cy="3"/>
                  </a:xfrm>
                  <a:custGeom>
                    <a:avLst/>
                    <a:gdLst>
                      <a:gd name="T0" fmla="*/ 105 w 105"/>
                      <a:gd name="T1" fmla="*/ 3 h 3"/>
                      <a:gd name="T2" fmla="*/ 2 w 105"/>
                      <a:gd name="T3" fmla="*/ 3 h 3"/>
                      <a:gd name="T4" fmla="*/ 0 w 105"/>
                      <a:gd name="T5" fmla="*/ 0 h 3"/>
                      <a:gd name="T6" fmla="*/ 102 w 105"/>
                      <a:gd name="T7" fmla="*/ 0 h 3"/>
                      <a:gd name="T8" fmla="*/ 105 w 105"/>
                      <a:gd name="T9" fmla="*/ 3 h 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5"/>
                      <a:gd name="T16" fmla="*/ 0 h 3"/>
                      <a:gd name="T17" fmla="*/ 105 w 105"/>
                      <a:gd name="T18" fmla="*/ 3 h 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5" h="3">
                        <a:moveTo>
                          <a:pt x="105" y="3"/>
                        </a:moveTo>
                        <a:lnTo>
                          <a:pt x="2" y="3"/>
                        </a:lnTo>
                        <a:lnTo>
                          <a:pt x="0" y="0"/>
                        </a:lnTo>
                        <a:lnTo>
                          <a:pt x="102" y="0"/>
                        </a:lnTo>
                        <a:lnTo>
                          <a:pt x="105" y="3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716" name="Group 1835">
                  <a:extLst>
                    <a:ext uri="{FF2B5EF4-FFF2-40B4-BE49-F238E27FC236}">
                      <a16:creationId xmlns:a16="http://schemas.microsoft.com/office/drawing/2014/main" id="{C017272A-585B-4B04-BA4A-7AA65C988A75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984" y="1380"/>
                  <a:ext cx="79" cy="56"/>
                  <a:chOff x="480" y="3413"/>
                  <a:chExt cx="673" cy="560"/>
                </a:xfrm>
              </p:grpSpPr>
              <p:sp>
                <p:nvSpPr>
                  <p:cNvPr id="740" name="Freeform 1836">
                    <a:extLst>
                      <a:ext uri="{FF2B5EF4-FFF2-40B4-BE49-F238E27FC236}">
                        <a16:creationId xmlns:a16="http://schemas.microsoft.com/office/drawing/2014/main" id="{644FE37E-5497-412E-8360-21FCF7D7117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741" name="Freeform 1837">
                    <a:extLst>
                      <a:ext uri="{FF2B5EF4-FFF2-40B4-BE49-F238E27FC236}">
                        <a16:creationId xmlns:a16="http://schemas.microsoft.com/office/drawing/2014/main" id="{D179907A-1558-4C7C-B95B-BF8B302F0DD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7938" cap="flat">
                    <a:solidFill>
                      <a:srgbClr val="FF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717" name="Group 1838">
                  <a:extLst>
                    <a:ext uri="{FF2B5EF4-FFF2-40B4-BE49-F238E27FC236}">
                      <a16:creationId xmlns:a16="http://schemas.microsoft.com/office/drawing/2014/main" id="{808F0E7A-6680-4331-9894-56D8F041FD17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963" y="1443"/>
                  <a:ext cx="79" cy="56"/>
                  <a:chOff x="1054" y="3406"/>
                  <a:chExt cx="677" cy="565"/>
                </a:xfrm>
              </p:grpSpPr>
              <p:sp>
                <p:nvSpPr>
                  <p:cNvPr id="731" name="Freeform 1839">
                    <a:extLst>
                      <a:ext uri="{FF2B5EF4-FFF2-40B4-BE49-F238E27FC236}">
                        <a16:creationId xmlns:a16="http://schemas.microsoft.com/office/drawing/2014/main" id="{5A7D5809-17B9-4499-8008-3DBBA0EFE90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732" name="Freeform 1840">
                    <a:extLst>
                      <a:ext uri="{FF2B5EF4-FFF2-40B4-BE49-F238E27FC236}">
                        <a16:creationId xmlns:a16="http://schemas.microsoft.com/office/drawing/2014/main" id="{3EC2C507-5CD4-428F-9748-3FA8C7DAD76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9" y="3408"/>
                    <a:ext cx="329" cy="148"/>
                  </a:xfrm>
                  <a:custGeom>
                    <a:avLst/>
                    <a:gdLst>
                      <a:gd name="T0" fmla="*/ 44 w 132"/>
                      <a:gd name="T1" fmla="*/ 0 h 59"/>
                      <a:gd name="T2" fmla="*/ 0 w 132"/>
                      <a:gd name="T3" fmla="*/ 0 h 59"/>
                      <a:gd name="T4" fmla="*/ 88 w 132"/>
                      <a:gd name="T5" fmla="*/ 59 h 59"/>
                      <a:gd name="T6" fmla="*/ 132 w 132"/>
                      <a:gd name="T7" fmla="*/ 59 h 59"/>
                      <a:gd name="T8" fmla="*/ 44 w 132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2"/>
                      <a:gd name="T16" fmla="*/ 0 h 59"/>
                      <a:gd name="T17" fmla="*/ 132 w 132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2" h="59">
                        <a:moveTo>
                          <a:pt x="44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43" y="0"/>
                          <a:pt x="69" y="25"/>
                          <a:pt x="88" y="59"/>
                        </a:cubicBezTo>
                        <a:cubicBezTo>
                          <a:pt x="132" y="59"/>
                          <a:pt x="132" y="59"/>
                          <a:pt x="132" y="59"/>
                        </a:cubicBezTo>
                        <a:cubicBezTo>
                          <a:pt x="113" y="25"/>
                          <a:pt x="88" y="0"/>
                          <a:pt x="44" y="0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733" name="Freeform 1841">
                    <a:extLst>
                      <a:ext uri="{FF2B5EF4-FFF2-40B4-BE49-F238E27FC236}">
                        <a16:creationId xmlns:a16="http://schemas.microsoft.com/office/drawing/2014/main" id="{00D80F21-42C9-4E23-AC8D-4436979E038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4" y="3406"/>
                    <a:ext cx="332" cy="147"/>
                  </a:xfrm>
                  <a:custGeom>
                    <a:avLst/>
                    <a:gdLst>
                      <a:gd name="T0" fmla="*/ 47 w 133"/>
                      <a:gd name="T1" fmla="*/ 4 h 59"/>
                      <a:gd name="T2" fmla="*/ 133 w 133"/>
                      <a:gd name="T3" fmla="*/ 59 h 59"/>
                      <a:gd name="T4" fmla="*/ 133 w 133"/>
                      <a:gd name="T5" fmla="*/ 59 h 59"/>
                      <a:gd name="T6" fmla="*/ 45 w 133"/>
                      <a:gd name="T7" fmla="*/ 0 h 59"/>
                      <a:gd name="T8" fmla="*/ 0 w 133"/>
                      <a:gd name="T9" fmla="*/ 0 h 59"/>
                      <a:gd name="T10" fmla="*/ 26 w 133"/>
                      <a:gd name="T11" fmla="*/ 4 h 59"/>
                      <a:gd name="T12" fmla="*/ 47 w 133"/>
                      <a:gd name="T13" fmla="*/ 4 h 59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33"/>
                      <a:gd name="T22" fmla="*/ 0 h 59"/>
                      <a:gd name="T23" fmla="*/ 133 w 133"/>
                      <a:gd name="T24" fmla="*/ 59 h 59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33" h="59">
                        <a:moveTo>
                          <a:pt x="47" y="4"/>
                        </a:moveTo>
                        <a:cubicBezTo>
                          <a:pt x="89" y="4"/>
                          <a:pt x="114" y="28"/>
                          <a:pt x="133" y="59"/>
                        </a:cubicBezTo>
                        <a:cubicBezTo>
                          <a:pt x="133" y="59"/>
                          <a:pt x="133" y="59"/>
                          <a:pt x="133" y="59"/>
                        </a:cubicBezTo>
                        <a:cubicBezTo>
                          <a:pt x="114" y="26"/>
                          <a:pt x="89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0" y="0"/>
                          <a:pt x="18" y="2"/>
                          <a:pt x="26" y="4"/>
                        </a:cubicBezTo>
                        <a:lnTo>
                          <a:pt x="47" y="4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734" name="Freeform 1842">
                    <a:extLst>
                      <a:ext uri="{FF2B5EF4-FFF2-40B4-BE49-F238E27FC236}">
                        <a16:creationId xmlns:a16="http://schemas.microsoft.com/office/drawing/2014/main" id="{C13BDEBD-DBD5-42DA-B6CF-4EF0875B89B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83" y="3783"/>
                    <a:ext cx="348" cy="188"/>
                  </a:xfrm>
                  <a:custGeom>
                    <a:avLst/>
                    <a:gdLst>
                      <a:gd name="T0" fmla="*/ 45 w 139"/>
                      <a:gd name="T1" fmla="*/ 0 h 75"/>
                      <a:gd name="T2" fmla="*/ 0 w 139"/>
                      <a:gd name="T3" fmla="*/ 0 h 75"/>
                      <a:gd name="T4" fmla="*/ 95 w 139"/>
                      <a:gd name="T5" fmla="*/ 75 h 75"/>
                      <a:gd name="T6" fmla="*/ 139 w 139"/>
                      <a:gd name="T7" fmla="*/ 75 h 75"/>
                      <a:gd name="T8" fmla="*/ 45 w 139"/>
                      <a:gd name="T9" fmla="*/ 0 h 7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9"/>
                      <a:gd name="T16" fmla="*/ 0 h 75"/>
                      <a:gd name="T17" fmla="*/ 139 w 139"/>
                      <a:gd name="T18" fmla="*/ 75 h 7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9" h="75">
                        <a:moveTo>
                          <a:pt x="45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20" y="42"/>
                          <a:pt x="45" y="75"/>
                          <a:pt x="95" y="75"/>
                        </a:cubicBezTo>
                        <a:cubicBezTo>
                          <a:pt x="139" y="75"/>
                          <a:pt x="139" y="75"/>
                          <a:pt x="139" y="75"/>
                        </a:cubicBezTo>
                        <a:cubicBezTo>
                          <a:pt x="90" y="75"/>
                          <a:pt x="65" y="42"/>
                          <a:pt x="45" y="0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735" name="Freeform 1843">
                    <a:extLst>
                      <a:ext uri="{FF2B5EF4-FFF2-40B4-BE49-F238E27FC236}">
                        <a16:creationId xmlns:a16="http://schemas.microsoft.com/office/drawing/2014/main" id="{0FF2606B-9A6C-405B-9ADB-5DB43E5979A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7938" cap="flat">
                    <a:solidFill>
                      <a:srgbClr val="FF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736" name="Freeform 1844">
                    <a:extLst>
                      <a:ext uri="{FF2B5EF4-FFF2-40B4-BE49-F238E27FC236}">
                        <a16:creationId xmlns:a16="http://schemas.microsoft.com/office/drawing/2014/main" id="{1CCE8F80-5D48-4988-8FEC-FF2F1011E26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4" y="3561"/>
                    <a:ext cx="107" cy="7"/>
                  </a:xfrm>
                  <a:custGeom>
                    <a:avLst/>
                    <a:gdLst>
                      <a:gd name="T0" fmla="*/ 0 w 107"/>
                      <a:gd name="T1" fmla="*/ 0 h 7"/>
                      <a:gd name="T2" fmla="*/ 104 w 107"/>
                      <a:gd name="T3" fmla="*/ 0 h 7"/>
                      <a:gd name="T4" fmla="*/ 107 w 107"/>
                      <a:gd name="T5" fmla="*/ 7 h 7"/>
                      <a:gd name="T6" fmla="*/ 5 w 107"/>
                      <a:gd name="T7" fmla="*/ 7 h 7"/>
                      <a:gd name="T8" fmla="*/ 0 w 107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7"/>
                      <a:gd name="T17" fmla="*/ 107 w 107"/>
                      <a:gd name="T18" fmla="*/ 7 h 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7">
                        <a:moveTo>
                          <a:pt x="0" y="0"/>
                        </a:moveTo>
                        <a:lnTo>
                          <a:pt x="104" y="0"/>
                        </a:lnTo>
                        <a:lnTo>
                          <a:pt x="107" y="7"/>
                        </a:lnTo>
                        <a:lnTo>
                          <a:pt x="5" y="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737" name="Freeform 1845">
                    <a:extLst>
                      <a:ext uri="{FF2B5EF4-FFF2-40B4-BE49-F238E27FC236}">
                        <a16:creationId xmlns:a16="http://schemas.microsoft.com/office/drawing/2014/main" id="{E432EC1D-E6DC-472C-B4F3-34895A7F57A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91" y="3576"/>
                    <a:ext cx="107" cy="2"/>
                  </a:xfrm>
                  <a:custGeom>
                    <a:avLst/>
                    <a:gdLst>
                      <a:gd name="T0" fmla="*/ 0 w 107"/>
                      <a:gd name="T1" fmla="*/ 0 h 2"/>
                      <a:gd name="T2" fmla="*/ 105 w 107"/>
                      <a:gd name="T3" fmla="*/ 0 h 2"/>
                      <a:gd name="T4" fmla="*/ 107 w 107"/>
                      <a:gd name="T5" fmla="*/ 2 h 2"/>
                      <a:gd name="T6" fmla="*/ 3 w 107"/>
                      <a:gd name="T7" fmla="*/ 2 h 2"/>
                      <a:gd name="T8" fmla="*/ 0 w 107"/>
                      <a:gd name="T9" fmla="*/ 0 h 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2"/>
                      <a:gd name="T17" fmla="*/ 107 w 107"/>
                      <a:gd name="T18" fmla="*/ 2 h 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2">
                        <a:moveTo>
                          <a:pt x="0" y="0"/>
                        </a:moveTo>
                        <a:lnTo>
                          <a:pt x="105" y="0"/>
                        </a:lnTo>
                        <a:lnTo>
                          <a:pt x="107" y="2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738" name="Freeform 1846">
                    <a:extLst>
                      <a:ext uri="{FF2B5EF4-FFF2-40B4-BE49-F238E27FC236}">
                        <a16:creationId xmlns:a16="http://schemas.microsoft.com/office/drawing/2014/main" id="{1B96EFCE-314C-453F-BEEA-5A922423757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8" y="3773"/>
                    <a:ext cx="110" cy="8"/>
                  </a:xfrm>
                  <a:custGeom>
                    <a:avLst/>
                    <a:gdLst>
                      <a:gd name="T0" fmla="*/ 110 w 110"/>
                      <a:gd name="T1" fmla="*/ 8 h 8"/>
                      <a:gd name="T2" fmla="*/ 5 w 110"/>
                      <a:gd name="T3" fmla="*/ 8 h 8"/>
                      <a:gd name="T4" fmla="*/ 0 w 110"/>
                      <a:gd name="T5" fmla="*/ 0 h 8"/>
                      <a:gd name="T6" fmla="*/ 105 w 110"/>
                      <a:gd name="T7" fmla="*/ 0 h 8"/>
                      <a:gd name="T8" fmla="*/ 110 w 110"/>
                      <a:gd name="T9" fmla="*/ 8 h 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0"/>
                      <a:gd name="T16" fmla="*/ 0 h 8"/>
                      <a:gd name="T17" fmla="*/ 110 w 110"/>
                      <a:gd name="T18" fmla="*/ 8 h 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0" h="8">
                        <a:moveTo>
                          <a:pt x="110" y="8"/>
                        </a:moveTo>
                        <a:lnTo>
                          <a:pt x="5" y="8"/>
                        </a:lnTo>
                        <a:lnTo>
                          <a:pt x="0" y="0"/>
                        </a:lnTo>
                        <a:lnTo>
                          <a:pt x="105" y="0"/>
                        </a:lnTo>
                        <a:lnTo>
                          <a:pt x="110" y="8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739" name="Freeform 1847">
                    <a:extLst>
                      <a:ext uri="{FF2B5EF4-FFF2-40B4-BE49-F238E27FC236}">
                        <a16:creationId xmlns:a16="http://schemas.microsoft.com/office/drawing/2014/main" id="{F482E854-D063-46D8-8812-57E37A52367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6" y="3763"/>
                    <a:ext cx="105" cy="3"/>
                  </a:xfrm>
                  <a:custGeom>
                    <a:avLst/>
                    <a:gdLst>
                      <a:gd name="T0" fmla="*/ 105 w 105"/>
                      <a:gd name="T1" fmla="*/ 3 h 3"/>
                      <a:gd name="T2" fmla="*/ 2 w 105"/>
                      <a:gd name="T3" fmla="*/ 3 h 3"/>
                      <a:gd name="T4" fmla="*/ 0 w 105"/>
                      <a:gd name="T5" fmla="*/ 0 h 3"/>
                      <a:gd name="T6" fmla="*/ 102 w 105"/>
                      <a:gd name="T7" fmla="*/ 0 h 3"/>
                      <a:gd name="T8" fmla="*/ 105 w 105"/>
                      <a:gd name="T9" fmla="*/ 3 h 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5"/>
                      <a:gd name="T16" fmla="*/ 0 h 3"/>
                      <a:gd name="T17" fmla="*/ 105 w 105"/>
                      <a:gd name="T18" fmla="*/ 3 h 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5" h="3">
                        <a:moveTo>
                          <a:pt x="105" y="3"/>
                        </a:moveTo>
                        <a:lnTo>
                          <a:pt x="2" y="3"/>
                        </a:lnTo>
                        <a:lnTo>
                          <a:pt x="0" y="0"/>
                        </a:lnTo>
                        <a:lnTo>
                          <a:pt x="102" y="0"/>
                        </a:lnTo>
                        <a:lnTo>
                          <a:pt x="105" y="3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718" name="Group 1848">
                  <a:extLst>
                    <a:ext uri="{FF2B5EF4-FFF2-40B4-BE49-F238E27FC236}">
                      <a16:creationId xmlns:a16="http://schemas.microsoft.com/office/drawing/2014/main" id="{E897CE24-F304-46C5-9B26-C2FF41737387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943" y="1507"/>
                  <a:ext cx="78" cy="56"/>
                  <a:chOff x="480" y="3413"/>
                  <a:chExt cx="673" cy="560"/>
                </a:xfrm>
              </p:grpSpPr>
              <p:sp>
                <p:nvSpPr>
                  <p:cNvPr id="729" name="Freeform 1849">
                    <a:extLst>
                      <a:ext uri="{FF2B5EF4-FFF2-40B4-BE49-F238E27FC236}">
                        <a16:creationId xmlns:a16="http://schemas.microsoft.com/office/drawing/2014/main" id="{1CF0A927-A238-4729-97A1-6DFFA93721A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730" name="Freeform 1850">
                    <a:extLst>
                      <a:ext uri="{FF2B5EF4-FFF2-40B4-BE49-F238E27FC236}">
                        <a16:creationId xmlns:a16="http://schemas.microsoft.com/office/drawing/2014/main" id="{7704D490-8379-45B5-9B0A-9E51BDB7BD9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7938" cap="flat">
                    <a:solidFill>
                      <a:srgbClr val="FF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719" name="Group 1851">
                  <a:extLst>
                    <a:ext uri="{FF2B5EF4-FFF2-40B4-BE49-F238E27FC236}">
                      <a16:creationId xmlns:a16="http://schemas.microsoft.com/office/drawing/2014/main" id="{A092F926-F466-4D29-8BF4-1E23540394F0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920" y="1575"/>
                  <a:ext cx="79" cy="56"/>
                  <a:chOff x="1054" y="3406"/>
                  <a:chExt cx="677" cy="565"/>
                </a:xfrm>
              </p:grpSpPr>
              <p:sp>
                <p:nvSpPr>
                  <p:cNvPr id="720" name="Freeform 1852">
                    <a:extLst>
                      <a:ext uri="{FF2B5EF4-FFF2-40B4-BE49-F238E27FC236}">
                        <a16:creationId xmlns:a16="http://schemas.microsoft.com/office/drawing/2014/main" id="{942D9115-535B-4BF1-9B19-8677E8D2EEF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721" name="Freeform 1853">
                    <a:extLst>
                      <a:ext uri="{FF2B5EF4-FFF2-40B4-BE49-F238E27FC236}">
                        <a16:creationId xmlns:a16="http://schemas.microsoft.com/office/drawing/2014/main" id="{0ED3F026-FBDD-488C-A5CF-B297B229E3A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9" y="3408"/>
                    <a:ext cx="329" cy="148"/>
                  </a:xfrm>
                  <a:custGeom>
                    <a:avLst/>
                    <a:gdLst>
                      <a:gd name="T0" fmla="*/ 44 w 132"/>
                      <a:gd name="T1" fmla="*/ 0 h 59"/>
                      <a:gd name="T2" fmla="*/ 0 w 132"/>
                      <a:gd name="T3" fmla="*/ 0 h 59"/>
                      <a:gd name="T4" fmla="*/ 88 w 132"/>
                      <a:gd name="T5" fmla="*/ 59 h 59"/>
                      <a:gd name="T6" fmla="*/ 132 w 132"/>
                      <a:gd name="T7" fmla="*/ 59 h 59"/>
                      <a:gd name="T8" fmla="*/ 44 w 132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2"/>
                      <a:gd name="T16" fmla="*/ 0 h 59"/>
                      <a:gd name="T17" fmla="*/ 132 w 132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2" h="59">
                        <a:moveTo>
                          <a:pt x="44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43" y="0"/>
                          <a:pt x="69" y="25"/>
                          <a:pt x="88" y="59"/>
                        </a:cubicBezTo>
                        <a:cubicBezTo>
                          <a:pt x="132" y="59"/>
                          <a:pt x="132" y="59"/>
                          <a:pt x="132" y="59"/>
                        </a:cubicBezTo>
                        <a:cubicBezTo>
                          <a:pt x="113" y="25"/>
                          <a:pt x="88" y="0"/>
                          <a:pt x="44" y="0"/>
                        </a:cubicBez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722" name="Freeform 1854">
                    <a:extLst>
                      <a:ext uri="{FF2B5EF4-FFF2-40B4-BE49-F238E27FC236}">
                        <a16:creationId xmlns:a16="http://schemas.microsoft.com/office/drawing/2014/main" id="{3BFA1757-3786-41B9-B579-03F62263D54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4" y="3406"/>
                    <a:ext cx="332" cy="147"/>
                  </a:xfrm>
                  <a:custGeom>
                    <a:avLst/>
                    <a:gdLst>
                      <a:gd name="T0" fmla="*/ 47 w 133"/>
                      <a:gd name="T1" fmla="*/ 4 h 59"/>
                      <a:gd name="T2" fmla="*/ 133 w 133"/>
                      <a:gd name="T3" fmla="*/ 59 h 59"/>
                      <a:gd name="T4" fmla="*/ 133 w 133"/>
                      <a:gd name="T5" fmla="*/ 59 h 59"/>
                      <a:gd name="T6" fmla="*/ 45 w 133"/>
                      <a:gd name="T7" fmla="*/ 0 h 59"/>
                      <a:gd name="T8" fmla="*/ 0 w 133"/>
                      <a:gd name="T9" fmla="*/ 0 h 59"/>
                      <a:gd name="T10" fmla="*/ 26 w 133"/>
                      <a:gd name="T11" fmla="*/ 4 h 59"/>
                      <a:gd name="T12" fmla="*/ 47 w 133"/>
                      <a:gd name="T13" fmla="*/ 4 h 59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33"/>
                      <a:gd name="T22" fmla="*/ 0 h 59"/>
                      <a:gd name="T23" fmla="*/ 133 w 133"/>
                      <a:gd name="T24" fmla="*/ 59 h 59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33" h="59">
                        <a:moveTo>
                          <a:pt x="47" y="4"/>
                        </a:moveTo>
                        <a:cubicBezTo>
                          <a:pt x="89" y="4"/>
                          <a:pt x="114" y="28"/>
                          <a:pt x="133" y="59"/>
                        </a:cubicBezTo>
                        <a:cubicBezTo>
                          <a:pt x="133" y="59"/>
                          <a:pt x="133" y="59"/>
                          <a:pt x="133" y="59"/>
                        </a:cubicBezTo>
                        <a:cubicBezTo>
                          <a:pt x="114" y="26"/>
                          <a:pt x="89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0" y="0"/>
                          <a:pt x="18" y="2"/>
                          <a:pt x="26" y="4"/>
                        </a:cubicBezTo>
                        <a:lnTo>
                          <a:pt x="47" y="4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723" name="Freeform 1855">
                    <a:extLst>
                      <a:ext uri="{FF2B5EF4-FFF2-40B4-BE49-F238E27FC236}">
                        <a16:creationId xmlns:a16="http://schemas.microsoft.com/office/drawing/2014/main" id="{B58F782D-7694-4652-A387-06EC8A643BD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83" y="3783"/>
                    <a:ext cx="348" cy="188"/>
                  </a:xfrm>
                  <a:custGeom>
                    <a:avLst/>
                    <a:gdLst>
                      <a:gd name="T0" fmla="*/ 45 w 139"/>
                      <a:gd name="T1" fmla="*/ 0 h 75"/>
                      <a:gd name="T2" fmla="*/ 0 w 139"/>
                      <a:gd name="T3" fmla="*/ 0 h 75"/>
                      <a:gd name="T4" fmla="*/ 95 w 139"/>
                      <a:gd name="T5" fmla="*/ 75 h 75"/>
                      <a:gd name="T6" fmla="*/ 139 w 139"/>
                      <a:gd name="T7" fmla="*/ 75 h 75"/>
                      <a:gd name="T8" fmla="*/ 45 w 139"/>
                      <a:gd name="T9" fmla="*/ 0 h 7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9"/>
                      <a:gd name="T16" fmla="*/ 0 h 75"/>
                      <a:gd name="T17" fmla="*/ 139 w 139"/>
                      <a:gd name="T18" fmla="*/ 75 h 7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9" h="75">
                        <a:moveTo>
                          <a:pt x="45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20" y="42"/>
                          <a:pt x="45" y="75"/>
                          <a:pt x="95" y="75"/>
                        </a:cubicBezTo>
                        <a:cubicBezTo>
                          <a:pt x="139" y="75"/>
                          <a:pt x="139" y="75"/>
                          <a:pt x="139" y="75"/>
                        </a:cubicBezTo>
                        <a:cubicBezTo>
                          <a:pt x="90" y="75"/>
                          <a:pt x="65" y="42"/>
                          <a:pt x="45" y="0"/>
                        </a:cubicBez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724" name="Freeform 1856">
                    <a:extLst>
                      <a:ext uri="{FF2B5EF4-FFF2-40B4-BE49-F238E27FC236}">
                        <a16:creationId xmlns:a16="http://schemas.microsoft.com/office/drawing/2014/main" id="{3E16BE15-61CE-4027-9FD6-E67F1646691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7938" cap="flat">
                    <a:solidFill>
                      <a:srgbClr val="343434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725" name="Freeform 1857">
                    <a:extLst>
                      <a:ext uri="{FF2B5EF4-FFF2-40B4-BE49-F238E27FC236}">
                        <a16:creationId xmlns:a16="http://schemas.microsoft.com/office/drawing/2014/main" id="{C415BB37-40C9-4151-A864-DEF70218C9E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4" y="3561"/>
                    <a:ext cx="107" cy="7"/>
                  </a:xfrm>
                  <a:custGeom>
                    <a:avLst/>
                    <a:gdLst>
                      <a:gd name="T0" fmla="*/ 0 w 107"/>
                      <a:gd name="T1" fmla="*/ 0 h 7"/>
                      <a:gd name="T2" fmla="*/ 104 w 107"/>
                      <a:gd name="T3" fmla="*/ 0 h 7"/>
                      <a:gd name="T4" fmla="*/ 107 w 107"/>
                      <a:gd name="T5" fmla="*/ 7 h 7"/>
                      <a:gd name="T6" fmla="*/ 5 w 107"/>
                      <a:gd name="T7" fmla="*/ 7 h 7"/>
                      <a:gd name="T8" fmla="*/ 0 w 107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7"/>
                      <a:gd name="T17" fmla="*/ 107 w 107"/>
                      <a:gd name="T18" fmla="*/ 7 h 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7">
                        <a:moveTo>
                          <a:pt x="0" y="0"/>
                        </a:moveTo>
                        <a:lnTo>
                          <a:pt x="104" y="0"/>
                        </a:lnTo>
                        <a:lnTo>
                          <a:pt x="107" y="7"/>
                        </a:lnTo>
                        <a:lnTo>
                          <a:pt x="5" y="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726" name="Freeform 1858">
                    <a:extLst>
                      <a:ext uri="{FF2B5EF4-FFF2-40B4-BE49-F238E27FC236}">
                        <a16:creationId xmlns:a16="http://schemas.microsoft.com/office/drawing/2014/main" id="{B1DC0C92-E3C0-4E3C-8FE2-441DF058CEB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91" y="3576"/>
                    <a:ext cx="107" cy="2"/>
                  </a:xfrm>
                  <a:custGeom>
                    <a:avLst/>
                    <a:gdLst>
                      <a:gd name="T0" fmla="*/ 0 w 107"/>
                      <a:gd name="T1" fmla="*/ 0 h 2"/>
                      <a:gd name="T2" fmla="*/ 105 w 107"/>
                      <a:gd name="T3" fmla="*/ 0 h 2"/>
                      <a:gd name="T4" fmla="*/ 107 w 107"/>
                      <a:gd name="T5" fmla="*/ 2 h 2"/>
                      <a:gd name="T6" fmla="*/ 3 w 107"/>
                      <a:gd name="T7" fmla="*/ 2 h 2"/>
                      <a:gd name="T8" fmla="*/ 0 w 107"/>
                      <a:gd name="T9" fmla="*/ 0 h 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2"/>
                      <a:gd name="T17" fmla="*/ 107 w 107"/>
                      <a:gd name="T18" fmla="*/ 2 h 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2">
                        <a:moveTo>
                          <a:pt x="0" y="0"/>
                        </a:moveTo>
                        <a:lnTo>
                          <a:pt x="105" y="0"/>
                        </a:lnTo>
                        <a:lnTo>
                          <a:pt x="107" y="2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727" name="Freeform 1859">
                    <a:extLst>
                      <a:ext uri="{FF2B5EF4-FFF2-40B4-BE49-F238E27FC236}">
                        <a16:creationId xmlns:a16="http://schemas.microsoft.com/office/drawing/2014/main" id="{5F82C981-C3A1-4BCC-B067-CE57D53104B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8" y="3773"/>
                    <a:ext cx="110" cy="8"/>
                  </a:xfrm>
                  <a:custGeom>
                    <a:avLst/>
                    <a:gdLst>
                      <a:gd name="T0" fmla="*/ 110 w 110"/>
                      <a:gd name="T1" fmla="*/ 8 h 8"/>
                      <a:gd name="T2" fmla="*/ 5 w 110"/>
                      <a:gd name="T3" fmla="*/ 8 h 8"/>
                      <a:gd name="T4" fmla="*/ 0 w 110"/>
                      <a:gd name="T5" fmla="*/ 0 h 8"/>
                      <a:gd name="T6" fmla="*/ 105 w 110"/>
                      <a:gd name="T7" fmla="*/ 0 h 8"/>
                      <a:gd name="T8" fmla="*/ 110 w 110"/>
                      <a:gd name="T9" fmla="*/ 8 h 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0"/>
                      <a:gd name="T16" fmla="*/ 0 h 8"/>
                      <a:gd name="T17" fmla="*/ 110 w 110"/>
                      <a:gd name="T18" fmla="*/ 8 h 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0" h="8">
                        <a:moveTo>
                          <a:pt x="110" y="8"/>
                        </a:moveTo>
                        <a:lnTo>
                          <a:pt x="5" y="8"/>
                        </a:lnTo>
                        <a:lnTo>
                          <a:pt x="0" y="0"/>
                        </a:lnTo>
                        <a:lnTo>
                          <a:pt x="105" y="0"/>
                        </a:lnTo>
                        <a:lnTo>
                          <a:pt x="110" y="8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728" name="Freeform 1860">
                    <a:extLst>
                      <a:ext uri="{FF2B5EF4-FFF2-40B4-BE49-F238E27FC236}">
                        <a16:creationId xmlns:a16="http://schemas.microsoft.com/office/drawing/2014/main" id="{37268B05-85ED-4261-BD6B-9B9D8797D57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6" y="3763"/>
                    <a:ext cx="105" cy="3"/>
                  </a:xfrm>
                  <a:custGeom>
                    <a:avLst/>
                    <a:gdLst>
                      <a:gd name="T0" fmla="*/ 105 w 105"/>
                      <a:gd name="T1" fmla="*/ 3 h 3"/>
                      <a:gd name="T2" fmla="*/ 2 w 105"/>
                      <a:gd name="T3" fmla="*/ 3 h 3"/>
                      <a:gd name="T4" fmla="*/ 0 w 105"/>
                      <a:gd name="T5" fmla="*/ 0 h 3"/>
                      <a:gd name="T6" fmla="*/ 102 w 105"/>
                      <a:gd name="T7" fmla="*/ 0 h 3"/>
                      <a:gd name="T8" fmla="*/ 105 w 105"/>
                      <a:gd name="T9" fmla="*/ 3 h 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5"/>
                      <a:gd name="T16" fmla="*/ 0 h 3"/>
                      <a:gd name="T17" fmla="*/ 105 w 105"/>
                      <a:gd name="T18" fmla="*/ 3 h 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5" h="3">
                        <a:moveTo>
                          <a:pt x="105" y="3"/>
                        </a:moveTo>
                        <a:lnTo>
                          <a:pt x="2" y="3"/>
                        </a:lnTo>
                        <a:lnTo>
                          <a:pt x="0" y="0"/>
                        </a:lnTo>
                        <a:lnTo>
                          <a:pt x="102" y="0"/>
                        </a:lnTo>
                        <a:lnTo>
                          <a:pt x="105" y="3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</p:grpSp>
          <p:grpSp>
            <p:nvGrpSpPr>
              <p:cNvPr id="619" name="Group 1861">
                <a:extLst>
                  <a:ext uri="{FF2B5EF4-FFF2-40B4-BE49-F238E27FC236}">
                    <a16:creationId xmlns:a16="http://schemas.microsoft.com/office/drawing/2014/main" id="{87B33980-B108-49FC-BF90-CDE25FAE9FA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80" y="1706"/>
                <a:ext cx="268" cy="409"/>
                <a:chOff x="2880" y="1207"/>
                <a:chExt cx="268" cy="409"/>
              </a:xfrm>
            </p:grpSpPr>
            <p:grpSp>
              <p:nvGrpSpPr>
                <p:cNvPr id="620" name="Group 1862">
                  <a:extLst>
                    <a:ext uri="{FF2B5EF4-FFF2-40B4-BE49-F238E27FC236}">
                      <a16:creationId xmlns:a16="http://schemas.microsoft.com/office/drawing/2014/main" id="{284DAC10-C54E-41BB-822B-7BCEA9F5B39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880" y="1207"/>
                  <a:ext cx="126" cy="317"/>
                  <a:chOff x="1655" y="1234"/>
                  <a:chExt cx="126" cy="317"/>
                </a:xfrm>
              </p:grpSpPr>
              <p:grpSp>
                <p:nvGrpSpPr>
                  <p:cNvPr id="689" name="Group 1863">
                    <a:extLst>
                      <a:ext uri="{FF2B5EF4-FFF2-40B4-BE49-F238E27FC236}">
                        <a16:creationId xmlns:a16="http://schemas.microsoft.com/office/drawing/2014/main" id="{ED0E46F4-2FE5-4C38-A11C-9C83A92FF9C0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 bwMode="auto">
                  <a:xfrm rot="-4350386">
                    <a:off x="1685" y="1327"/>
                    <a:ext cx="90" cy="56"/>
                    <a:chOff x="480" y="3413"/>
                    <a:chExt cx="673" cy="560"/>
                  </a:xfrm>
                </p:grpSpPr>
                <p:sp>
                  <p:nvSpPr>
                    <p:cNvPr id="713" name="Freeform 1864">
                      <a:extLst>
                        <a:ext uri="{FF2B5EF4-FFF2-40B4-BE49-F238E27FC236}">
                          <a16:creationId xmlns:a16="http://schemas.microsoft.com/office/drawing/2014/main" id="{44A2F851-973C-4634-9548-2BE4BDE7993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80" y="3413"/>
                      <a:ext cx="673" cy="560"/>
                    </a:xfrm>
                    <a:custGeom>
                      <a:avLst/>
                      <a:gdLst>
                        <a:gd name="T0" fmla="*/ 269 w 269"/>
                        <a:gd name="T1" fmla="*/ 0 h 224"/>
                        <a:gd name="T2" fmla="*/ 45 w 269"/>
                        <a:gd name="T3" fmla="*/ 224 h 224"/>
                        <a:gd name="T4" fmla="*/ 0 w 269"/>
                        <a:gd name="T5" fmla="*/ 224 h 224"/>
                        <a:gd name="T6" fmla="*/ 224 w 269"/>
                        <a:gd name="T7" fmla="*/ 0 h 224"/>
                        <a:gd name="T8" fmla="*/ 269 w 269"/>
                        <a:gd name="T9" fmla="*/ 0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0"/>
                          </a:moveTo>
                          <a:cubicBezTo>
                            <a:pt x="141" y="0"/>
                            <a:pt x="175" y="224"/>
                            <a:pt x="45" y="224"/>
                          </a:cubicBezTo>
                          <a:cubicBezTo>
                            <a:pt x="0" y="224"/>
                            <a:pt x="0" y="224"/>
                            <a:pt x="0" y="224"/>
                          </a:cubicBezTo>
                          <a:cubicBezTo>
                            <a:pt x="130" y="224"/>
                            <a:pt x="96" y="0"/>
                            <a:pt x="224" y="0"/>
                          </a:cubicBezTo>
                          <a:lnTo>
                            <a:pt x="269" y="0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714" name="Freeform 1865">
                      <a:extLst>
                        <a:ext uri="{FF2B5EF4-FFF2-40B4-BE49-F238E27FC236}">
                          <a16:creationId xmlns:a16="http://schemas.microsoft.com/office/drawing/2014/main" id="{1E7D0C39-CCE0-47DF-A1AA-556735EDD36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80" y="3413"/>
                      <a:ext cx="673" cy="560"/>
                    </a:xfrm>
                    <a:custGeom>
                      <a:avLst/>
                      <a:gdLst>
                        <a:gd name="T0" fmla="*/ 269 w 269"/>
                        <a:gd name="T1" fmla="*/ 0 h 224"/>
                        <a:gd name="T2" fmla="*/ 45 w 269"/>
                        <a:gd name="T3" fmla="*/ 224 h 224"/>
                        <a:gd name="T4" fmla="*/ 0 w 269"/>
                        <a:gd name="T5" fmla="*/ 224 h 224"/>
                        <a:gd name="T6" fmla="*/ 224 w 269"/>
                        <a:gd name="T7" fmla="*/ 0 h 224"/>
                        <a:gd name="T8" fmla="*/ 269 w 269"/>
                        <a:gd name="T9" fmla="*/ 0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0"/>
                          </a:moveTo>
                          <a:cubicBezTo>
                            <a:pt x="141" y="0"/>
                            <a:pt x="175" y="224"/>
                            <a:pt x="45" y="224"/>
                          </a:cubicBezTo>
                          <a:cubicBezTo>
                            <a:pt x="0" y="224"/>
                            <a:pt x="0" y="224"/>
                            <a:pt x="0" y="224"/>
                          </a:cubicBezTo>
                          <a:cubicBezTo>
                            <a:pt x="130" y="224"/>
                            <a:pt x="96" y="0"/>
                            <a:pt x="224" y="0"/>
                          </a:cubicBezTo>
                          <a:lnTo>
                            <a:pt x="269" y="0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7938" cap="flat">
                      <a:solidFill>
                        <a:srgbClr val="0066FF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</p:grpSp>
              <p:grpSp>
                <p:nvGrpSpPr>
                  <p:cNvPr id="690" name="Group 1866">
                    <a:extLst>
                      <a:ext uri="{FF2B5EF4-FFF2-40B4-BE49-F238E27FC236}">
                        <a16:creationId xmlns:a16="http://schemas.microsoft.com/office/drawing/2014/main" id="{DE2029F0-7451-44BA-A338-513E86829D26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 bwMode="auto">
                  <a:xfrm rot="-4350386">
                    <a:off x="1708" y="1252"/>
                    <a:ext cx="91" cy="55"/>
                    <a:chOff x="1054" y="3406"/>
                    <a:chExt cx="677" cy="565"/>
                  </a:xfrm>
                </p:grpSpPr>
                <p:sp>
                  <p:nvSpPr>
                    <p:cNvPr id="704" name="Freeform 1867">
                      <a:extLst>
                        <a:ext uri="{FF2B5EF4-FFF2-40B4-BE49-F238E27FC236}">
                          <a16:creationId xmlns:a16="http://schemas.microsoft.com/office/drawing/2014/main" id="{75B11F89-2C18-410A-8869-86264E6DD04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6" y="3408"/>
                      <a:ext cx="672" cy="561"/>
                    </a:xfrm>
                    <a:custGeom>
                      <a:avLst/>
                      <a:gdLst>
                        <a:gd name="T0" fmla="*/ 269 w 269"/>
                        <a:gd name="T1" fmla="*/ 224 h 224"/>
                        <a:gd name="T2" fmla="*/ 45 w 269"/>
                        <a:gd name="T3" fmla="*/ 0 h 224"/>
                        <a:gd name="T4" fmla="*/ 0 w 269"/>
                        <a:gd name="T5" fmla="*/ 0 h 224"/>
                        <a:gd name="T6" fmla="*/ 225 w 269"/>
                        <a:gd name="T7" fmla="*/ 224 h 224"/>
                        <a:gd name="T8" fmla="*/ 269 w 269"/>
                        <a:gd name="T9" fmla="*/ 224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224"/>
                          </a:moveTo>
                          <a:cubicBezTo>
                            <a:pt x="141" y="224"/>
                            <a:pt x="175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30" y="0"/>
                            <a:pt x="96" y="224"/>
                            <a:pt x="225" y="224"/>
                          </a:cubicBezTo>
                          <a:lnTo>
                            <a:pt x="269" y="224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705" name="Freeform 1868">
                      <a:extLst>
                        <a:ext uri="{FF2B5EF4-FFF2-40B4-BE49-F238E27FC236}">
                          <a16:creationId xmlns:a16="http://schemas.microsoft.com/office/drawing/2014/main" id="{1E23CDEB-E6A5-4111-B5C3-411F7DF6DC1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9" y="3408"/>
                      <a:ext cx="329" cy="148"/>
                    </a:xfrm>
                    <a:custGeom>
                      <a:avLst/>
                      <a:gdLst>
                        <a:gd name="T0" fmla="*/ 44 w 132"/>
                        <a:gd name="T1" fmla="*/ 0 h 59"/>
                        <a:gd name="T2" fmla="*/ 0 w 132"/>
                        <a:gd name="T3" fmla="*/ 0 h 59"/>
                        <a:gd name="T4" fmla="*/ 88 w 132"/>
                        <a:gd name="T5" fmla="*/ 59 h 59"/>
                        <a:gd name="T6" fmla="*/ 132 w 132"/>
                        <a:gd name="T7" fmla="*/ 59 h 59"/>
                        <a:gd name="T8" fmla="*/ 44 w 132"/>
                        <a:gd name="T9" fmla="*/ 0 h 59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32"/>
                        <a:gd name="T16" fmla="*/ 0 h 59"/>
                        <a:gd name="T17" fmla="*/ 132 w 132"/>
                        <a:gd name="T18" fmla="*/ 59 h 59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32" h="59">
                          <a:moveTo>
                            <a:pt x="44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43" y="0"/>
                            <a:pt x="69" y="25"/>
                            <a:pt x="88" y="59"/>
                          </a:cubicBezTo>
                          <a:cubicBezTo>
                            <a:pt x="132" y="59"/>
                            <a:pt x="132" y="59"/>
                            <a:pt x="132" y="59"/>
                          </a:cubicBezTo>
                          <a:cubicBezTo>
                            <a:pt x="113" y="25"/>
                            <a:pt x="88" y="0"/>
                            <a:pt x="44" y="0"/>
                          </a:cubicBez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706" name="Freeform 1869">
                      <a:extLst>
                        <a:ext uri="{FF2B5EF4-FFF2-40B4-BE49-F238E27FC236}">
                          <a16:creationId xmlns:a16="http://schemas.microsoft.com/office/drawing/2014/main" id="{A7CC9C26-3487-49D8-8DA3-221EDBA29DB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4" y="3406"/>
                      <a:ext cx="332" cy="147"/>
                    </a:xfrm>
                    <a:custGeom>
                      <a:avLst/>
                      <a:gdLst>
                        <a:gd name="T0" fmla="*/ 47 w 133"/>
                        <a:gd name="T1" fmla="*/ 4 h 59"/>
                        <a:gd name="T2" fmla="*/ 133 w 133"/>
                        <a:gd name="T3" fmla="*/ 59 h 59"/>
                        <a:gd name="T4" fmla="*/ 133 w 133"/>
                        <a:gd name="T5" fmla="*/ 59 h 59"/>
                        <a:gd name="T6" fmla="*/ 45 w 133"/>
                        <a:gd name="T7" fmla="*/ 0 h 59"/>
                        <a:gd name="T8" fmla="*/ 0 w 133"/>
                        <a:gd name="T9" fmla="*/ 0 h 59"/>
                        <a:gd name="T10" fmla="*/ 26 w 133"/>
                        <a:gd name="T11" fmla="*/ 4 h 59"/>
                        <a:gd name="T12" fmla="*/ 47 w 133"/>
                        <a:gd name="T13" fmla="*/ 4 h 59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w 133"/>
                        <a:gd name="T22" fmla="*/ 0 h 59"/>
                        <a:gd name="T23" fmla="*/ 133 w 133"/>
                        <a:gd name="T24" fmla="*/ 59 h 59"/>
                      </a:gdLst>
                      <a:ahLst/>
                      <a:cxnLst>
                        <a:cxn ang="T14">
                          <a:pos x="T0" y="T1"/>
                        </a:cxn>
                        <a:cxn ang="T15">
                          <a:pos x="T2" y="T3"/>
                        </a:cxn>
                        <a:cxn ang="T16">
                          <a:pos x="T4" y="T5"/>
                        </a:cxn>
                        <a:cxn ang="T17">
                          <a:pos x="T6" y="T7"/>
                        </a:cxn>
                        <a:cxn ang="T18">
                          <a:pos x="T8" y="T9"/>
                        </a:cxn>
                        <a:cxn ang="T19">
                          <a:pos x="T10" y="T11"/>
                        </a:cxn>
                        <a:cxn ang="T20">
                          <a:pos x="T12" y="T13"/>
                        </a:cxn>
                      </a:cxnLst>
                      <a:rect l="T21" t="T22" r="T23" b="T24"/>
                      <a:pathLst>
                        <a:path w="133" h="59">
                          <a:moveTo>
                            <a:pt x="47" y="4"/>
                          </a:moveTo>
                          <a:cubicBezTo>
                            <a:pt x="89" y="4"/>
                            <a:pt x="114" y="28"/>
                            <a:pt x="133" y="59"/>
                          </a:cubicBezTo>
                          <a:cubicBezTo>
                            <a:pt x="133" y="59"/>
                            <a:pt x="133" y="59"/>
                            <a:pt x="133" y="59"/>
                          </a:cubicBezTo>
                          <a:cubicBezTo>
                            <a:pt x="114" y="26"/>
                            <a:pt x="89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0" y="0"/>
                            <a:pt x="18" y="2"/>
                            <a:pt x="26" y="4"/>
                          </a:cubicBezTo>
                          <a:lnTo>
                            <a:pt x="47" y="4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707" name="Freeform 1870">
                      <a:extLst>
                        <a:ext uri="{FF2B5EF4-FFF2-40B4-BE49-F238E27FC236}">
                          <a16:creationId xmlns:a16="http://schemas.microsoft.com/office/drawing/2014/main" id="{8AEBD313-7691-44D0-8258-60418EA1D33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83" y="3783"/>
                      <a:ext cx="348" cy="188"/>
                    </a:xfrm>
                    <a:custGeom>
                      <a:avLst/>
                      <a:gdLst>
                        <a:gd name="T0" fmla="*/ 45 w 139"/>
                        <a:gd name="T1" fmla="*/ 0 h 75"/>
                        <a:gd name="T2" fmla="*/ 0 w 139"/>
                        <a:gd name="T3" fmla="*/ 0 h 75"/>
                        <a:gd name="T4" fmla="*/ 95 w 139"/>
                        <a:gd name="T5" fmla="*/ 75 h 75"/>
                        <a:gd name="T6" fmla="*/ 139 w 139"/>
                        <a:gd name="T7" fmla="*/ 75 h 75"/>
                        <a:gd name="T8" fmla="*/ 45 w 139"/>
                        <a:gd name="T9" fmla="*/ 0 h 75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39"/>
                        <a:gd name="T16" fmla="*/ 0 h 75"/>
                        <a:gd name="T17" fmla="*/ 139 w 139"/>
                        <a:gd name="T18" fmla="*/ 75 h 75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39" h="75">
                          <a:moveTo>
                            <a:pt x="45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20" y="42"/>
                            <a:pt x="45" y="75"/>
                            <a:pt x="95" y="75"/>
                          </a:cubicBezTo>
                          <a:cubicBezTo>
                            <a:pt x="139" y="75"/>
                            <a:pt x="139" y="75"/>
                            <a:pt x="139" y="75"/>
                          </a:cubicBezTo>
                          <a:cubicBezTo>
                            <a:pt x="90" y="75"/>
                            <a:pt x="65" y="42"/>
                            <a:pt x="45" y="0"/>
                          </a:cubicBez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708" name="Freeform 1871">
                      <a:extLst>
                        <a:ext uri="{FF2B5EF4-FFF2-40B4-BE49-F238E27FC236}">
                          <a16:creationId xmlns:a16="http://schemas.microsoft.com/office/drawing/2014/main" id="{E3BAEB49-237A-4EFC-A4B1-01BBD05E2B5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6" y="3408"/>
                      <a:ext cx="672" cy="561"/>
                    </a:xfrm>
                    <a:custGeom>
                      <a:avLst/>
                      <a:gdLst>
                        <a:gd name="T0" fmla="*/ 269 w 269"/>
                        <a:gd name="T1" fmla="*/ 224 h 224"/>
                        <a:gd name="T2" fmla="*/ 45 w 269"/>
                        <a:gd name="T3" fmla="*/ 0 h 224"/>
                        <a:gd name="T4" fmla="*/ 0 w 269"/>
                        <a:gd name="T5" fmla="*/ 0 h 224"/>
                        <a:gd name="T6" fmla="*/ 225 w 269"/>
                        <a:gd name="T7" fmla="*/ 224 h 224"/>
                        <a:gd name="T8" fmla="*/ 269 w 269"/>
                        <a:gd name="T9" fmla="*/ 224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224"/>
                          </a:moveTo>
                          <a:cubicBezTo>
                            <a:pt x="141" y="224"/>
                            <a:pt x="175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30" y="0"/>
                            <a:pt x="96" y="224"/>
                            <a:pt x="225" y="224"/>
                          </a:cubicBezTo>
                          <a:lnTo>
                            <a:pt x="269" y="224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7938" cap="flat">
                      <a:solidFill>
                        <a:srgbClr val="0066FF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709" name="Freeform 1872">
                      <a:extLst>
                        <a:ext uri="{FF2B5EF4-FFF2-40B4-BE49-F238E27FC236}">
                          <a16:creationId xmlns:a16="http://schemas.microsoft.com/office/drawing/2014/main" id="{46EF0F67-B49A-4C18-9B16-1139985D96F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4" y="3561"/>
                      <a:ext cx="107" cy="7"/>
                    </a:xfrm>
                    <a:custGeom>
                      <a:avLst/>
                      <a:gdLst>
                        <a:gd name="T0" fmla="*/ 0 w 107"/>
                        <a:gd name="T1" fmla="*/ 0 h 7"/>
                        <a:gd name="T2" fmla="*/ 104 w 107"/>
                        <a:gd name="T3" fmla="*/ 0 h 7"/>
                        <a:gd name="T4" fmla="*/ 107 w 107"/>
                        <a:gd name="T5" fmla="*/ 7 h 7"/>
                        <a:gd name="T6" fmla="*/ 5 w 107"/>
                        <a:gd name="T7" fmla="*/ 7 h 7"/>
                        <a:gd name="T8" fmla="*/ 0 w 107"/>
                        <a:gd name="T9" fmla="*/ 0 h 7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7"/>
                        <a:gd name="T16" fmla="*/ 0 h 7"/>
                        <a:gd name="T17" fmla="*/ 107 w 107"/>
                        <a:gd name="T18" fmla="*/ 7 h 7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7" h="7">
                          <a:moveTo>
                            <a:pt x="0" y="0"/>
                          </a:moveTo>
                          <a:lnTo>
                            <a:pt x="104" y="0"/>
                          </a:lnTo>
                          <a:lnTo>
                            <a:pt x="107" y="7"/>
                          </a:lnTo>
                          <a:lnTo>
                            <a:pt x="5" y="7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710" name="Freeform 1873">
                      <a:extLst>
                        <a:ext uri="{FF2B5EF4-FFF2-40B4-BE49-F238E27FC236}">
                          <a16:creationId xmlns:a16="http://schemas.microsoft.com/office/drawing/2014/main" id="{133134AE-DA20-4EA8-B709-CAF16E7F4F6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91" y="3576"/>
                      <a:ext cx="107" cy="2"/>
                    </a:xfrm>
                    <a:custGeom>
                      <a:avLst/>
                      <a:gdLst>
                        <a:gd name="T0" fmla="*/ 0 w 107"/>
                        <a:gd name="T1" fmla="*/ 0 h 2"/>
                        <a:gd name="T2" fmla="*/ 105 w 107"/>
                        <a:gd name="T3" fmla="*/ 0 h 2"/>
                        <a:gd name="T4" fmla="*/ 107 w 107"/>
                        <a:gd name="T5" fmla="*/ 2 h 2"/>
                        <a:gd name="T6" fmla="*/ 3 w 107"/>
                        <a:gd name="T7" fmla="*/ 2 h 2"/>
                        <a:gd name="T8" fmla="*/ 0 w 107"/>
                        <a:gd name="T9" fmla="*/ 0 h 2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7"/>
                        <a:gd name="T16" fmla="*/ 0 h 2"/>
                        <a:gd name="T17" fmla="*/ 107 w 107"/>
                        <a:gd name="T18" fmla="*/ 2 h 2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7" h="2">
                          <a:moveTo>
                            <a:pt x="0" y="0"/>
                          </a:moveTo>
                          <a:lnTo>
                            <a:pt x="105" y="0"/>
                          </a:lnTo>
                          <a:lnTo>
                            <a:pt x="107" y="2"/>
                          </a:lnTo>
                          <a:lnTo>
                            <a:pt x="3" y="2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711" name="Freeform 1874">
                      <a:extLst>
                        <a:ext uri="{FF2B5EF4-FFF2-40B4-BE49-F238E27FC236}">
                          <a16:creationId xmlns:a16="http://schemas.microsoft.com/office/drawing/2014/main" id="{CF02F49F-3A7D-412B-A431-A4B4B32F330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8" y="3773"/>
                      <a:ext cx="110" cy="8"/>
                    </a:xfrm>
                    <a:custGeom>
                      <a:avLst/>
                      <a:gdLst>
                        <a:gd name="T0" fmla="*/ 110 w 110"/>
                        <a:gd name="T1" fmla="*/ 8 h 8"/>
                        <a:gd name="T2" fmla="*/ 5 w 110"/>
                        <a:gd name="T3" fmla="*/ 8 h 8"/>
                        <a:gd name="T4" fmla="*/ 0 w 110"/>
                        <a:gd name="T5" fmla="*/ 0 h 8"/>
                        <a:gd name="T6" fmla="*/ 105 w 110"/>
                        <a:gd name="T7" fmla="*/ 0 h 8"/>
                        <a:gd name="T8" fmla="*/ 110 w 110"/>
                        <a:gd name="T9" fmla="*/ 8 h 8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10"/>
                        <a:gd name="T16" fmla="*/ 0 h 8"/>
                        <a:gd name="T17" fmla="*/ 110 w 110"/>
                        <a:gd name="T18" fmla="*/ 8 h 8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10" h="8">
                          <a:moveTo>
                            <a:pt x="110" y="8"/>
                          </a:moveTo>
                          <a:lnTo>
                            <a:pt x="5" y="8"/>
                          </a:lnTo>
                          <a:lnTo>
                            <a:pt x="0" y="0"/>
                          </a:lnTo>
                          <a:lnTo>
                            <a:pt x="105" y="0"/>
                          </a:lnTo>
                          <a:lnTo>
                            <a:pt x="110" y="8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712" name="Freeform 1875">
                      <a:extLst>
                        <a:ext uri="{FF2B5EF4-FFF2-40B4-BE49-F238E27FC236}">
                          <a16:creationId xmlns:a16="http://schemas.microsoft.com/office/drawing/2014/main" id="{83EB6F0B-CF8A-477F-9759-EB3EF67A9B5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6" y="3763"/>
                      <a:ext cx="105" cy="3"/>
                    </a:xfrm>
                    <a:custGeom>
                      <a:avLst/>
                      <a:gdLst>
                        <a:gd name="T0" fmla="*/ 105 w 105"/>
                        <a:gd name="T1" fmla="*/ 3 h 3"/>
                        <a:gd name="T2" fmla="*/ 2 w 105"/>
                        <a:gd name="T3" fmla="*/ 3 h 3"/>
                        <a:gd name="T4" fmla="*/ 0 w 105"/>
                        <a:gd name="T5" fmla="*/ 0 h 3"/>
                        <a:gd name="T6" fmla="*/ 102 w 105"/>
                        <a:gd name="T7" fmla="*/ 0 h 3"/>
                        <a:gd name="T8" fmla="*/ 105 w 105"/>
                        <a:gd name="T9" fmla="*/ 3 h 3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5"/>
                        <a:gd name="T16" fmla="*/ 0 h 3"/>
                        <a:gd name="T17" fmla="*/ 105 w 105"/>
                        <a:gd name="T18" fmla="*/ 3 h 3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5" h="3">
                          <a:moveTo>
                            <a:pt x="105" y="3"/>
                          </a:moveTo>
                          <a:lnTo>
                            <a:pt x="2" y="3"/>
                          </a:lnTo>
                          <a:lnTo>
                            <a:pt x="0" y="0"/>
                          </a:lnTo>
                          <a:lnTo>
                            <a:pt x="102" y="0"/>
                          </a:lnTo>
                          <a:lnTo>
                            <a:pt x="105" y="3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</p:grpSp>
              <p:grpSp>
                <p:nvGrpSpPr>
                  <p:cNvPr id="691" name="Group 1876">
                    <a:extLst>
                      <a:ext uri="{FF2B5EF4-FFF2-40B4-BE49-F238E27FC236}">
                        <a16:creationId xmlns:a16="http://schemas.microsoft.com/office/drawing/2014/main" id="{578C9F22-E41E-4B76-A35E-3D9E37481F9B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 bwMode="auto">
                  <a:xfrm rot="-4350386">
                    <a:off x="1662" y="1397"/>
                    <a:ext cx="92" cy="56"/>
                    <a:chOff x="1054" y="3406"/>
                    <a:chExt cx="677" cy="565"/>
                  </a:xfrm>
                </p:grpSpPr>
                <p:sp>
                  <p:nvSpPr>
                    <p:cNvPr id="695" name="Freeform 1877">
                      <a:extLst>
                        <a:ext uri="{FF2B5EF4-FFF2-40B4-BE49-F238E27FC236}">
                          <a16:creationId xmlns:a16="http://schemas.microsoft.com/office/drawing/2014/main" id="{DF073640-2FF4-4C12-ACF8-01454BBFEA1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6" y="3408"/>
                      <a:ext cx="672" cy="561"/>
                    </a:xfrm>
                    <a:custGeom>
                      <a:avLst/>
                      <a:gdLst>
                        <a:gd name="T0" fmla="*/ 269 w 269"/>
                        <a:gd name="T1" fmla="*/ 224 h 224"/>
                        <a:gd name="T2" fmla="*/ 45 w 269"/>
                        <a:gd name="T3" fmla="*/ 0 h 224"/>
                        <a:gd name="T4" fmla="*/ 0 w 269"/>
                        <a:gd name="T5" fmla="*/ 0 h 224"/>
                        <a:gd name="T6" fmla="*/ 225 w 269"/>
                        <a:gd name="T7" fmla="*/ 224 h 224"/>
                        <a:gd name="T8" fmla="*/ 269 w 269"/>
                        <a:gd name="T9" fmla="*/ 224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224"/>
                          </a:moveTo>
                          <a:cubicBezTo>
                            <a:pt x="141" y="224"/>
                            <a:pt x="175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30" y="0"/>
                            <a:pt x="96" y="224"/>
                            <a:pt x="225" y="224"/>
                          </a:cubicBezTo>
                          <a:lnTo>
                            <a:pt x="269" y="224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696" name="Freeform 1878">
                      <a:extLst>
                        <a:ext uri="{FF2B5EF4-FFF2-40B4-BE49-F238E27FC236}">
                          <a16:creationId xmlns:a16="http://schemas.microsoft.com/office/drawing/2014/main" id="{09881CA5-1F9E-4C81-B3DE-8CE7690BDC4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9" y="3408"/>
                      <a:ext cx="329" cy="148"/>
                    </a:xfrm>
                    <a:custGeom>
                      <a:avLst/>
                      <a:gdLst>
                        <a:gd name="T0" fmla="*/ 44 w 132"/>
                        <a:gd name="T1" fmla="*/ 0 h 59"/>
                        <a:gd name="T2" fmla="*/ 0 w 132"/>
                        <a:gd name="T3" fmla="*/ 0 h 59"/>
                        <a:gd name="T4" fmla="*/ 88 w 132"/>
                        <a:gd name="T5" fmla="*/ 59 h 59"/>
                        <a:gd name="T6" fmla="*/ 132 w 132"/>
                        <a:gd name="T7" fmla="*/ 59 h 59"/>
                        <a:gd name="T8" fmla="*/ 44 w 132"/>
                        <a:gd name="T9" fmla="*/ 0 h 59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32"/>
                        <a:gd name="T16" fmla="*/ 0 h 59"/>
                        <a:gd name="T17" fmla="*/ 132 w 132"/>
                        <a:gd name="T18" fmla="*/ 59 h 59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32" h="59">
                          <a:moveTo>
                            <a:pt x="44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43" y="0"/>
                            <a:pt x="69" y="25"/>
                            <a:pt x="88" y="59"/>
                          </a:cubicBezTo>
                          <a:cubicBezTo>
                            <a:pt x="132" y="59"/>
                            <a:pt x="132" y="59"/>
                            <a:pt x="132" y="59"/>
                          </a:cubicBezTo>
                          <a:cubicBezTo>
                            <a:pt x="113" y="25"/>
                            <a:pt x="88" y="0"/>
                            <a:pt x="44" y="0"/>
                          </a:cubicBez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697" name="Freeform 1879">
                      <a:extLst>
                        <a:ext uri="{FF2B5EF4-FFF2-40B4-BE49-F238E27FC236}">
                          <a16:creationId xmlns:a16="http://schemas.microsoft.com/office/drawing/2014/main" id="{BCD99538-DB07-4689-98B5-DAC071F1F86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4" y="3406"/>
                      <a:ext cx="332" cy="147"/>
                    </a:xfrm>
                    <a:custGeom>
                      <a:avLst/>
                      <a:gdLst>
                        <a:gd name="T0" fmla="*/ 47 w 133"/>
                        <a:gd name="T1" fmla="*/ 4 h 59"/>
                        <a:gd name="T2" fmla="*/ 133 w 133"/>
                        <a:gd name="T3" fmla="*/ 59 h 59"/>
                        <a:gd name="T4" fmla="*/ 133 w 133"/>
                        <a:gd name="T5" fmla="*/ 59 h 59"/>
                        <a:gd name="T6" fmla="*/ 45 w 133"/>
                        <a:gd name="T7" fmla="*/ 0 h 59"/>
                        <a:gd name="T8" fmla="*/ 0 w 133"/>
                        <a:gd name="T9" fmla="*/ 0 h 59"/>
                        <a:gd name="T10" fmla="*/ 26 w 133"/>
                        <a:gd name="T11" fmla="*/ 4 h 59"/>
                        <a:gd name="T12" fmla="*/ 47 w 133"/>
                        <a:gd name="T13" fmla="*/ 4 h 59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w 133"/>
                        <a:gd name="T22" fmla="*/ 0 h 59"/>
                        <a:gd name="T23" fmla="*/ 133 w 133"/>
                        <a:gd name="T24" fmla="*/ 59 h 59"/>
                      </a:gdLst>
                      <a:ahLst/>
                      <a:cxnLst>
                        <a:cxn ang="T14">
                          <a:pos x="T0" y="T1"/>
                        </a:cxn>
                        <a:cxn ang="T15">
                          <a:pos x="T2" y="T3"/>
                        </a:cxn>
                        <a:cxn ang="T16">
                          <a:pos x="T4" y="T5"/>
                        </a:cxn>
                        <a:cxn ang="T17">
                          <a:pos x="T6" y="T7"/>
                        </a:cxn>
                        <a:cxn ang="T18">
                          <a:pos x="T8" y="T9"/>
                        </a:cxn>
                        <a:cxn ang="T19">
                          <a:pos x="T10" y="T11"/>
                        </a:cxn>
                        <a:cxn ang="T20">
                          <a:pos x="T12" y="T13"/>
                        </a:cxn>
                      </a:cxnLst>
                      <a:rect l="T21" t="T22" r="T23" b="T24"/>
                      <a:pathLst>
                        <a:path w="133" h="59">
                          <a:moveTo>
                            <a:pt x="47" y="4"/>
                          </a:moveTo>
                          <a:cubicBezTo>
                            <a:pt x="89" y="4"/>
                            <a:pt x="114" y="28"/>
                            <a:pt x="133" y="59"/>
                          </a:cubicBezTo>
                          <a:cubicBezTo>
                            <a:pt x="133" y="59"/>
                            <a:pt x="133" y="59"/>
                            <a:pt x="133" y="59"/>
                          </a:cubicBezTo>
                          <a:cubicBezTo>
                            <a:pt x="114" y="26"/>
                            <a:pt x="89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0" y="0"/>
                            <a:pt x="18" y="2"/>
                            <a:pt x="26" y="4"/>
                          </a:cubicBezTo>
                          <a:lnTo>
                            <a:pt x="47" y="4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698" name="Freeform 1880">
                      <a:extLst>
                        <a:ext uri="{FF2B5EF4-FFF2-40B4-BE49-F238E27FC236}">
                          <a16:creationId xmlns:a16="http://schemas.microsoft.com/office/drawing/2014/main" id="{3F01EC9F-497D-4077-ADC5-97E7373DDD9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83" y="3783"/>
                      <a:ext cx="348" cy="188"/>
                    </a:xfrm>
                    <a:custGeom>
                      <a:avLst/>
                      <a:gdLst>
                        <a:gd name="T0" fmla="*/ 45 w 139"/>
                        <a:gd name="T1" fmla="*/ 0 h 75"/>
                        <a:gd name="T2" fmla="*/ 0 w 139"/>
                        <a:gd name="T3" fmla="*/ 0 h 75"/>
                        <a:gd name="T4" fmla="*/ 95 w 139"/>
                        <a:gd name="T5" fmla="*/ 75 h 75"/>
                        <a:gd name="T6" fmla="*/ 139 w 139"/>
                        <a:gd name="T7" fmla="*/ 75 h 75"/>
                        <a:gd name="T8" fmla="*/ 45 w 139"/>
                        <a:gd name="T9" fmla="*/ 0 h 75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39"/>
                        <a:gd name="T16" fmla="*/ 0 h 75"/>
                        <a:gd name="T17" fmla="*/ 139 w 139"/>
                        <a:gd name="T18" fmla="*/ 75 h 75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39" h="75">
                          <a:moveTo>
                            <a:pt x="45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20" y="42"/>
                            <a:pt x="45" y="75"/>
                            <a:pt x="95" y="75"/>
                          </a:cubicBezTo>
                          <a:cubicBezTo>
                            <a:pt x="139" y="75"/>
                            <a:pt x="139" y="75"/>
                            <a:pt x="139" y="75"/>
                          </a:cubicBezTo>
                          <a:cubicBezTo>
                            <a:pt x="90" y="75"/>
                            <a:pt x="65" y="42"/>
                            <a:pt x="45" y="0"/>
                          </a:cubicBez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699" name="Freeform 1881">
                      <a:extLst>
                        <a:ext uri="{FF2B5EF4-FFF2-40B4-BE49-F238E27FC236}">
                          <a16:creationId xmlns:a16="http://schemas.microsoft.com/office/drawing/2014/main" id="{08881D1F-818F-4133-9138-42823CA66CD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6" y="3408"/>
                      <a:ext cx="672" cy="561"/>
                    </a:xfrm>
                    <a:custGeom>
                      <a:avLst/>
                      <a:gdLst>
                        <a:gd name="T0" fmla="*/ 269 w 269"/>
                        <a:gd name="T1" fmla="*/ 224 h 224"/>
                        <a:gd name="T2" fmla="*/ 45 w 269"/>
                        <a:gd name="T3" fmla="*/ 0 h 224"/>
                        <a:gd name="T4" fmla="*/ 0 w 269"/>
                        <a:gd name="T5" fmla="*/ 0 h 224"/>
                        <a:gd name="T6" fmla="*/ 225 w 269"/>
                        <a:gd name="T7" fmla="*/ 224 h 224"/>
                        <a:gd name="T8" fmla="*/ 269 w 269"/>
                        <a:gd name="T9" fmla="*/ 224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224"/>
                          </a:moveTo>
                          <a:cubicBezTo>
                            <a:pt x="141" y="224"/>
                            <a:pt x="175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30" y="0"/>
                            <a:pt x="96" y="224"/>
                            <a:pt x="225" y="224"/>
                          </a:cubicBezTo>
                          <a:lnTo>
                            <a:pt x="269" y="224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7938" cap="flat">
                      <a:solidFill>
                        <a:srgbClr val="0066FF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700" name="Freeform 1882">
                      <a:extLst>
                        <a:ext uri="{FF2B5EF4-FFF2-40B4-BE49-F238E27FC236}">
                          <a16:creationId xmlns:a16="http://schemas.microsoft.com/office/drawing/2014/main" id="{1B0D5648-392B-42E0-8031-99147631C34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4" y="3561"/>
                      <a:ext cx="107" cy="7"/>
                    </a:xfrm>
                    <a:custGeom>
                      <a:avLst/>
                      <a:gdLst>
                        <a:gd name="T0" fmla="*/ 0 w 107"/>
                        <a:gd name="T1" fmla="*/ 0 h 7"/>
                        <a:gd name="T2" fmla="*/ 104 w 107"/>
                        <a:gd name="T3" fmla="*/ 0 h 7"/>
                        <a:gd name="T4" fmla="*/ 107 w 107"/>
                        <a:gd name="T5" fmla="*/ 7 h 7"/>
                        <a:gd name="T6" fmla="*/ 5 w 107"/>
                        <a:gd name="T7" fmla="*/ 7 h 7"/>
                        <a:gd name="T8" fmla="*/ 0 w 107"/>
                        <a:gd name="T9" fmla="*/ 0 h 7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7"/>
                        <a:gd name="T16" fmla="*/ 0 h 7"/>
                        <a:gd name="T17" fmla="*/ 107 w 107"/>
                        <a:gd name="T18" fmla="*/ 7 h 7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7" h="7">
                          <a:moveTo>
                            <a:pt x="0" y="0"/>
                          </a:moveTo>
                          <a:lnTo>
                            <a:pt x="104" y="0"/>
                          </a:lnTo>
                          <a:lnTo>
                            <a:pt x="107" y="7"/>
                          </a:lnTo>
                          <a:lnTo>
                            <a:pt x="5" y="7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701" name="Freeform 1883">
                      <a:extLst>
                        <a:ext uri="{FF2B5EF4-FFF2-40B4-BE49-F238E27FC236}">
                          <a16:creationId xmlns:a16="http://schemas.microsoft.com/office/drawing/2014/main" id="{9A8DA910-70B7-4F05-A96A-101667F33D6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91" y="3576"/>
                      <a:ext cx="107" cy="2"/>
                    </a:xfrm>
                    <a:custGeom>
                      <a:avLst/>
                      <a:gdLst>
                        <a:gd name="T0" fmla="*/ 0 w 107"/>
                        <a:gd name="T1" fmla="*/ 0 h 2"/>
                        <a:gd name="T2" fmla="*/ 105 w 107"/>
                        <a:gd name="T3" fmla="*/ 0 h 2"/>
                        <a:gd name="T4" fmla="*/ 107 w 107"/>
                        <a:gd name="T5" fmla="*/ 2 h 2"/>
                        <a:gd name="T6" fmla="*/ 3 w 107"/>
                        <a:gd name="T7" fmla="*/ 2 h 2"/>
                        <a:gd name="T8" fmla="*/ 0 w 107"/>
                        <a:gd name="T9" fmla="*/ 0 h 2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7"/>
                        <a:gd name="T16" fmla="*/ 0 h 2"/>
                        <a:gd name="T17" fmla="*/ 107 w 107"/>
                        <a:gd name="T18" fmla="*/ 2 h 2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7" h="2">
                          <a:moveTo>
                            <a:pt x="0" y="0"/>
                          </a:moveTo>
                          <a:lnTo>
                            <a:pt x="105" y="0"/>
                          </a:lnTo>
                          <a:lnTo>
                            <a:pt x="107" y="2"/>
                          </a:lnTo>
                          <a:lnTo>
                            <a:pt x="3" y="2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702" name="Freeform 1884">
                      <a:extLst>
                        <a:ext uri="{FF2B5EF4-FFF2-40B4-BE49-F238E27FC236}">
                          <a16:creationId xmlns:a16="http://schemas.microsoft.com/office/drawing/2014/main" id="{EB5DFE59-0B94-47D5-A191-5D5914A0930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8" y="3773"/>
                      <a:ext cx="110" cy="8"/>
                    </a:xfrm>
                    <a:custGeom>
                      <a:avLst/>
                      <a:gdLst>
                        <a:gd name="T0" fmla="*/ 110 w 110"/>
                        <a:gd name="T1" fmla="*/ 8 h 8"/>
                        <a:gd name="T2" fmla="*/ 5 w 110"/>
                        <a:gd name="T3" fmla="*/ 8 h 8"/>
                        <a:gd name="T4" fmla="*/ 0 w 110"/>
                        <a:gd name="T5" fmla="*/ 0 h 8"/>
                        <a:gd name="T6" fmla="*/ 105 w 110"/>
                        <a:gd name="T7" fmla="*/ 0 h 8"/>
                        <a:gd name="T8" fmla="*/ 110 w 110"/>
                        <a:gd name="T9" fmla="*/ 8 h 8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10"/>
                        <a:gd name="T16" fmla="*/ 0 h 8"/>
                        <a:gd name="T17" fmla="*/ 110 w 110"/>
                        <a:gd name="T18" fmla="*/ 8 h 8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10" h="8">
                          <a:moveTo>
                            <a:pt x="110" y="8"/>
                          </a:moveTo>
                          <a:lnTo>
                            <a:pt x="5" y="8"/>
                          </a:lnTo>
                          <a:lnTo>
                            <a:pt x="0" y="0"/>
                          </a:lnTo>
                          <a:lnTo>
                            <a:pt x="105" y="0"/>
                          </a:lnTo>
                          <a:lnTo>
                            <a:pt x="110" y="8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703" name="Freeform 1885">
                      <a:extLst>
                        <a:ext uri="{FF2B5EF4-FFF2-40B4-BE49-F238E27FC236}">
                          <a16:creationId xmlns:a16="http://schemas.microsoft.com/office/drawing/2014/main" id="{EA9717E9-F6D6-4631-A3ED-A91B7CEA8CC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6" y="3763"/>
                      <a:ext cx="105" cy="3"/>
                    </a:xfrm>
                    <a:custGeom>
                      <a:avLst/>
                      <a:gdLst>
                        <a:gd name="T0" fmla="*/ 105 w 105"/>
                        <a:gd name="T1" fmla="*/ 3 h 3"/>
                        <a:gd name="T2" fmla="*/ 2 w 105"/>
                        <a:gd name="T3" fmla="*/ 3 h 3"/>
                        <a:gd name="T4" fmla="*/ 0 w 105"/>
                        <a:gd name="T5" fmla="*/ 0 h 3"/>
                        <a:gd name="T6" fmla="*/ 102 w 105"/>
                        <a:gd name="T7" fmla="*/ 0 h 3"/>
                        <a:gd name="T8" fmla="*/ 105 w 105"/>
                        <a:gd name="T9" fmla="*/ 3 h 3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5"/>
                        <a:gd name="T16" fmla="*/ 0 h 3"/>
                        <a:gd name="T17" fmla="*/ 105 w 105"/>
                        <a:gd name="T18" fmla="*/ 3 h 3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5" h="3">
                          <a:moveTo>
                            <a:pt x="105" y="3"/>
                          </a:moveTo>
                          <a:lnTo>
                            <a:pt x="2" y="3"/>
                          </a:lnTo>
                          <a:lnTo>
                            <a:pt x="0" y="0"/>
                          </a:lnTo>
                          <a:lnTo>
                            <a:pt x="102" y="0"/>
                          </a:lnTo>
                          <a:lnTo>
                            <a:pt x="105" y="3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</p:grpSp>
              <p:grpSp>
                <p:nvGrpSpPr>
                  <p:cNvPr id="692" name="Group 1886">
                    <a:extLst>
                      <a:ext uri="{FF2B5EF4-FFF2-40B4-BE49-F238E27FC236}">
                        <a16:creationId xmlns:a16="http://schemas.microsoft.com/office/drawing/2014/main" id="{9AFDE889-058A-4F41-82AC-C24632B08CF9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 bwMode="auto">
                  <a:xfrm rot="-4350386">
                    <a:off x="1638" y="1478"/>
                    <a:ext cx="90" cy="55"/>
                    <a:chOff x="480" y="3413"/>
                    <a:chExt cx="673" cy="560"/>
                  </a:xfrm>
                </p:grpSpPr>
                <p:sp>
                  <p:nvSpPr>
                    <p:cNvPr id="693" name="Freeform 1887">
                      <a:extLst>
                        <a:ext uri="{FF2B5EF4-FFF2-40B4-BE49-F238E27FC236}">
                          <a16:creationId xmlns:a16="http://schemas.microsoft.com/office/drawing/2014/main" id="{73234941-E910-4EC5-9756-512632068D7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80" y="3413"/>
                      <a:ext cx="673" cy="560"/>
                    </a:xfrm>
                    <a:custGeom>
                      <a:avLst/>
                      <a:gdLst>
                        <a:gd name="T0" fmla="*/ 269 w 269"/>
                        <a:gd name="T1" fmla="*/ 0 h 224"/>
                        <a:gd name="T2" fmla="*/ 45 w 269"/>
                        <a:gd name="T3" fmla="*/ 224 h 224"/>
                        <a:gd name="T4" fmla="*/ 0 w 269"/>
                        <a:gd name="T5" fmla="*/ 224 h 224"/>
                        <a:gd name="T6" fmla="*/ 224 w 269"/>
                        <a:gd name="T7" fmla="*/ 0 h 224"/>
                        <a:gd name="T8" fmla="*/ 269 w 269"/>
                        <a:gd name="T9" fmla="*/ 0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0"/>
                          </a:moveTo>
                          <a:cubicBezTo>
                            <a:pt x="141" y="0"/>
                            <a:pt x="175" y="224"/>
                            <a:pt x="45" y="224"/>
                          </a:cubicBezTo>
                          <a:cubicBezTo>
                            <a:pt x="0" y="224"/>
                            <a:pt x="0" y="224"/>
                            <a:pt x="0" y="224"/>
                          </a:cubicBezTo>
                          <a:cubicBezTo>
                            <a:pt x="130" y="224"/>
                            <a:pt x="96" y="0"/>
                            <a:pt x="224" y="0"/>
                          </a:cubicBezTo>
                          <a:lnTo>
                            <a:pt x="269" y="0"/>
                          </a:lnTo>
                          <a:close/>
                        </a:path>
                      </a:pathLst>
                    </a:custGeom>
                    <a:solidFill>
                      <a:schemeClr val="tx1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694" name="Freeform 1888">
                      <a:extLst>
                        <a:ext uri="{FF2B5EF4-FFF2-40B4-BE49-F238E27FC236}">
                          <a16:creationId xmlns:a16="http://schemas.microsoft.com/office/drawing/2014/main" id="{5AD35CBA-F823-41FA-B3CA-CE3648440B4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80" y="3413"/>
                      <a:ext cx="673" cy="560"/>
                    </a:xfrm>
                    <a:custGeom>
                      <a:avLst/>
                      <a:gdLst>
                        <a:gd name="T0" fmla="*/ 269 w 269"/>
                        <a:gd name="T1" fmla="*/ 0 h 224"/>
                        <a:gd name="T2" fmla="*/ 45 w 269"/>
                        <a:gd name="T3" fmla="*/ 224 h 224"/>
                        <a:gd name="T4" fmla="*/ 0 w 269"/>
                        <a:gd name="T5" fmla="*/ 224 h 224"/>
                        <a:gd name="T6" fmla="*/ 224 w 269"/>
                        <a:gd name="T7" fmla="*/ 0 h 224"/>
                        <a:gd name="T8" fmla="*/ 269 w 269"/>
                        <a:gd name="T9" fmla="*/ 0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0"/>
                          </a:moveTo>
                          <a:cubicBezTo>
                            <a:pt x="141" y="0"/>
                            <a:pt x="175" y="224"/>
                            <a:pt x="45" y="224"/>
                          </a:cubicBezTo>
                          <a:cubicBezTo>
                            <a:pt x="0" y="224"/>
                            <a:pt x="0" y="224"/>
                            <a:pt x="0" y="224"/>
                          </a:cubicBezTo>
                          <a:cubicBezTo>
                            <a:pt x="130" y="224"/>
                            <a:pt x="96" y="0"/>
                            <a:pt x="224" y="0"/>
                          </a:cubicBezTo>
                          <a:lnTo>
                            <a:pt x="269" y="0"/>
                          </a:lnTo>
                          <a:close/>
                        </a:path>
                      </a:pathLst>
                    </a:custGeom>
                    <a:solidFill>
                      <a:schemeClr val="tx1"/>
                    </a:solidFill>
                    <a:ln w="7938" cap="flat">
                      <a:solidFill>
                        <a:srgbClr val="343434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</p:grpSp>
            </p:grpSp>
            <p:grpSp>
              <p:nvGrpSpPr>
                <p:cNvPr id="621" name="Group 1889">
                  <a:extLst>
                    <a:ext uri="{FF2B5EF4-FFF2-40B4-BE49-F238E27FC236}">
                      <a16:creationId xmlns:a16="http://schemas.microsoft.com/office/drawing/2014/main" id="{60EAFCAE-2C25-47AE-B93D-A3B1414A92A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926" y="1298"/>
                  <a:ext cx="108" cy="227"/>
                  <a:chOff x="2926" y="1324"/>
                  <a:chExt cx="108" cy="227"/>
                </a:xfrm>
              </p:grpSpPr>
              <p:grpSp>
                <p:nvGrpSpPr>
                  <p:cNvPr id="673" name="Group 1890">
                    <a:extLst>
                      <a:ext uri="{FF2B5EF4-FFF2-40B4-BE49-F238E27FC236}">
                        <a16:creationId xmlns:a16="http://schemas.microsoft.com/office/drawing/2014/main" id="{968A2BE1-849E-4548-9389-6EDC03C8C2A1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 bwMode="auto">
                  <a:xfrm rot="-4304073">
                    <a:off x="2959" y="1337"/>
                    <a:ext cx="87" cy="62"/>
                    <a:chOff x="480" y="3413"/>
                    <a:chExt cx="673" cy="560"/>
                  </a:xfrm>
                </p:grpSpPr>
                <p:sp>
                  <p:nvSpPr>
                    <p:cNvPr id="687" name="Freeform 1891">
                      <a:extLst>
                        <a:ext uri="{FF2B5EF4-FFF2-40B4-BE49-F238E27FC236}">
                          <a16:creationId xmlns:a16="http://schemas.microsoft.com/office/drawing/2014/main" id="{68F780A8-682D-42AD-BA67-A408AB9C4B2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80" y="3413"/>
                      <a:ext cx="673" cy="560"/>
                    </a:xfrm>
                    <a:custGeom>
                      <a:avLst/>
                      <a:gdLst>
                        <a:gd name="T0" fmla="*/ 269 w 269"/>
                        <a:gd name="T1" fmla="*/ 0 h 224"/>
                        <a:gd name="T2" fmla="*/ 45 w 269"/>
                        <a:gd name="T3" fmla="*/ 224 h 224"/>
                        <a:gd name="T4" fmla="*/ 0 w 269"/>
                        <a:gd name="T5" fmla="*/ 224 h 224"/>
                        <a:gd name="T6" fmla="*/ 224 w 269"/>
                        <a:gd name="T7" fmla="*/ 0 h 224"/>
                        <a:gd name="T8" fmla="*/ 269 w 269"/>
                        <a:gd name="T9" fmla="*/ 0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0"/>
                          </a:moveTo>
                          <a:cubicBezTo>
                            <a:pt x="141" y="0"/>
                            <a:pt x="175" y="224"/>
                            <a:pt x="45" y="224"/>
                          </a:cubicBezTo>
                          <a:cubicBezTo>
                            <a:pt x="0" y="224"/>
                            <a:pt x="0" y="224"/>
                            <a:pt x="0" y="224"/>
                          </a:cubicBezTo>
                          <a:cubicBezTo>
                            <a:pt x="130" y="224"/>
                            <a:pt x="96" y="0"/>
                            <a:pt x="224" y="0"/>
                          </a:cubicBezTo>
                          <a:lnTo>
                            <a:pt x="269" y="0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688" name="Freeform 1892">
                      <a:extLst>
                        <a:ext uri="{FF2B5EF4-FFF2-40B4-BE49-F238E27FC236}">
                          <a16:creationId xmlns:a16="http://schemas.microsoft.com/office/drawing/2014/main" id="{6DF606DE-2FEC-4A4C-A332-0651653CCBA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80" y="3413"/>
                      <a:ext cx="673" cy="560"/>
                    </a:xfrm>
                    <a:custGeom>
                      <a:avLst/>
                      <a:gdLst>
                        <a:gd name="T0" fmla="*/ 269 w 269"/>
                        <a:gd name="T1" fmla="*/ 0 h 224"/>
                        <a:gd name="T2" fmla="*/ 45 w 269"/>
                        <a:gd name="T3" fmla="*/ 224 h 224"/>
                        <a:gd name="T4" fmla="*/ 0 w 269"/>
                        <a:gd name="T5" fmla="*/ 224 h 224"/>
                        <a:gd name="T6" fmla="*/ 224 w 269"/>
                        <a:gd name="T7" fmla="*/ 0 h 224"/>
                        <a:gd name="T8" fmla="*/ 269 w 269"/>
                        <a:gd name="T9" fmla="*/ 0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0"/>
                          </a:moveTo>
                          <a:cubicBezTo>
                            <a:pt x="141" y="0"/>
                            <a:pt x="175" y="224"/>
                            <a:pt x="45" y="224"/>
                          </a:cubicBezTo>
                          <a:cubicBezTo>
                            <a:pt x="0" y="224"/>
                            <a:pt x="0" y="224"/>
                            <a:pt x="0" y="224"/>
                          </a:cubicBezTo>
                          <a:cubicBezTo>
                            <a:pt x="130" y="224"/>
                            <a:pt x="96" y="0"/>
                            <a:pt x="224" y="0"/>
                          </a:cubicBezTo>
                          <a:lnTo>
                            <a:pt x="269" y="0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7938" cap="flat">
                      <a:solidFill>
                        <a:srgbClr val="FF0000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</p:grpSp>
              <p:grpSp>
                <p:nvGrpSpPr>
                  <p:cNvPr id="674" name="Group 1893">
                    <a:extLst>
                      <a:ext uri="{FF2B5EF4-FFF2-40B4-BE49-F238E27FC236}">
                        <a16:creationId xmlns:a16="http://schemas.microsoft.com/office/drawing/2014/main" id="{2148A85D-EDFF-4440-A1BF-38240F2BE8BD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 bwMode="auto">
                  <a:xfrm rot="-4304073">
                    <a:off x="2936" y="1406"/>
                    <a:ext cx="87" cy="62"/>
                    <a:chOff x="1054" y="3406"/>
                    <a:chExt cx="677" cy="565"/>
                  </a:xfrm>
                </p:grpSpPr>
                <p:sp>
                  <p:nvSpPr>
                    <p:cNvPr id="678" name="Freeform 1894">
                      <a:extLst>
                        <a:ext uri="{FF2B5EF4-FFF2-40B4-BE49-F238E27FC236}">
                          <a16:creationId xmlns:a16="http://schemas.microsoft.com/office/drawing/2014/main" id="{EEA18760-06D8-40CD-9CAB-5A77B22F99E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6" y="3408"/>
                      <a:ext cx="672" cy="561"/>
                    </a:xfrm>
                    <a:custGeom>
                      <a:avLst/>
                      <a:gdLst>
                        <a:gd name="T0" fmla="*/ 269 w 269"/>
                        <a:gd name="T1" fmla="*/ 224 h 224"/>
                        <a:gd name="T2" fmla="*/ 45 w 269"/>
                        <a:gd name="T3" fmla="*/ 0 h 224"/>
                        <a:gd name="T4" fmla="*/ 0 w 269"/>
                        <a:gd name="T5" fmla="*/ 0 h 224"/>
                        <a:gd name="T6" fmla="*/ 225 w 269"/>
                        <a:gd name="T7" fmla="*/ 224 h 224"/>
                        <a:gd name="T8" fmla="*/ 269 w 269"/>
                        <a:gd name="T9" fmla="*/ 224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224"/>
                          </a:moveTo>
                          <a:cubicBezTo>
                            <a:pt x="141" y="224"/>
                            <a:pt x="175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30" y="0"/>
                            <a:pt x="96" y="224"/>
                            <a:pt x="225" y="224"/>
                          </a:cubicBezTo>
                          <a:lnTo>
                            <a:pt x="269" y="224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679" name="Freeform 1895">
                      <a:extLst>
                        <a:ext uri="{FF2B5EF4-FFF2-40B4-BE49-F238E27FC236}">
                          <a16:creationId xmlns:a16="http://schemas.microsoft.com/office/drawing/2014/main" id="{10D7459A-4407-40E8-8F9F-18AE65B8B41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9" y="3408"/>
                      <a:ext cx="329" cy="148"/>
                    </a:xfrm>
                    <a:custGeom>
                      <a:avLst/>
                      <a:gdLst>
                        <a:gd name="T0" fmla="*/ 44 w 132"/>
                        <a:gd name="T1" fmla="*/ 0 h 59"/>
                        <a:gd name="T2" fmla="*/ 0 w 132"/>
                        <a:gd name="T3" fmla="*/ 0 h 59"/>
                        <a:gd name="T4" fmla="*/ 88 w 132"/>
                        <a:gd name="T5" fmla="*/ 59 h 59"/>
                        <a:gd name="T6" fmla="*/ 132 w 132"/>
                        <a:gd name="T7" fmla="*/ 59 h 59"/>
                        <a:gd name="T8" fmla="*/ 44 w 132"/>
                        <a:gd name="T9" fmla="*/ 0 h 59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32"/>
                        <a:gd name="T16" fmla="*/ 0 h 59"/>
                        <a:gd name="T17" fmla="*/ 132 w 132"/>
                        <a:gd name="T18" fmla="*/ 59 h 59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32" h="59">
                          <a:moveTo>
                            <a:pt x="44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43" y="0"/>
                            <a:pt x="69" y="25"/>
                            <a:pt x="88" y="59"/>
                          </a:cubicBezTo>
                          <a:cubicBezTo>
                            <a:pt x="132" y="59"/>
                            <a:pt x="132" y="59"/>
                            <a:pt x="132" y="59"/>
                          </a:cubicBezTo>
                          <a:cubicBezTo>
                            <a:pt x="113" y="25"/>
                            <a:pt x="88" y="0"/>
                            <a:pt x="44" y="0"/>
                          </a:cubicBez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680" name="Freeform 1896">
                      <a:extLst>
                        <a:ext uri="{FF2B5EF4-FFF2-40B4-BE49-F238E27FC236}">
                          <a16:creationId xmlns:a16="http://schemas.microsoft.com/office/drawing/2014/main" id="{0C0D54BB-08E0-4F1C-A9AD-FB4B819EB29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4" y="3406"/>
                      <a:ext cx="332" cy="147"/>
                    </a:xfrm>
                    <a:custGeom>
                      <a:avLst/>
                      <a:gdLst>
                        <a:gd name="T0" fmla="*/ 47 w 133"/>
                        <a:gd name="T1" fmla="*/ 4 h 59"/>
                        <a:gd name="T2" fmla="*/ 133 w 133"/>
                        <a:gd name="T3" fmla="*/ 59 h 59"/>
                        <a:gd name="T4" fmla="*/ 133 w 133"/>
                        <a:gd name="T5" fmla="*/ 59 h 59"/>
                        <a:gd name="T6" fmla="*/ 45 w 133"/>
                        <a:gd name="T7" fmla="*/ 0 h 59"/>
                        <a:gd name="T8" fmla="*/ 0 w 133"/>
                        <a:gd name="T9" fmla="*/ 0 h 59"/>
                        <a:gd name="T10" fmla="*/ 26 w 133"/>
                        <a:gd name="T11" fmla="*/ 4 h 59"/>
                        <a:gd name="T12" fmla="*/ 47 w 133"/>
                        <a:gd name="T13" fmla="*/ 4 h 59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w 133"/>
                        <a:gd name="T22" fmla="*/ 0 h 59"/>
                        <a:gd name="T23" fmla="*/ 133 w 133"/>
                        <a:gd name="T24" fmla="*/ 59 h 59"/>
                      </a:gdLst>
                      <a:ahLst/>
                      <a:cxnLst>
                        <a:cxn ang="T14">
                          <a:pos x="T0" y="T1"/>
                        </a:cxn>
                        <a:cxn ang="T15">
                          <a:pos x="T2" y="T3"/>
                        </a:cxn>
                        <a:cxn ang="T16">
                          <a:pos x="T4" y="T5"/>
                        </a:cxn>
                        <a:cxn ang="T17">
                          <a:pos x="T6" y="T7"/>
                        </a:cxn>
                        <a:cxn ang="T18">
                          <a:pos x="T8" y="T9"/>
                        </a:cxn>
                        <a:cxn ang="T19">
                          <a:pos x="T10" y="T11"/>
                        </a:cxn>
                        <a:cxn ang="T20">
                          <a:pos x="T12" y="T13"/>
                        </a:cxn>
                      </a:cxnLst>
                      <a:rect l="T21" t="T22" r="T23" b="T24"/>
                      <a:pathLst>
                        <a:path w="133" h="59">
                          <a:moveTo>
                            <a:pt x="47" y="4"/>
                          </a:moveTo>
                          <a:cubicBezTo>
                            <a:pt x="89" y="4"/>
                            <a:pt x="114" y="28"/>
                            <a:pt x="133" y="59"/>
                          </a:cubicBezTo>
                          <a:cubicBezTo>
                            <a:pt x="133" y="59"/>
                            <a:pt x="133" y="59"/>
                            <a:pt x="133" y="59"/>
                          </a:cubicBezTo>
                          <a:cubicBezTo>
                            <a:pt x="114" y="26"/>
                            <a:pt x="89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0" y="0"/>
                            <a:pt x="18" y="2"/>
                            <a:pt x="26" y="4"/>
                          </a:cubicBezTo>
                          <a:lnTo>
                            <a:pt x="47" y="4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681" name="Freeform 1897">
                      <a:extLst>
                        <a:ext uri="{FF2B5EF4-FFF2-40B4-BE49-F238E27FC236}">
                          <a16:creationId xmlns:a16="http://schemas.microsoft.com/office/drawing/2014/main" id="{D6BD921B-791B-4B8A-8201-BD9F03AA3B5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83" y="3783"/>
                      <a:ext cx="348" cy="188"/>
                    </a:xfrm>
                    <a:custGeom>
                      <a:avLst/>
                      <a:gdLst>
                        <a:gd name="T0" fmla="*/ 45 w 139"/>
                        <a:gd name="T1" fmla="*/ 0 h 75"/>
                        <a:gd name="T2" fmla="*/ 0 w 139"/>
                        <a:gd name="T3" fmla="*/ 0 h 75"/>
                        <a:gd name="T4" fmla="*/ 95 w 139"/>
                        <a:gd name="T5" fmla="*/ 75 h 75"/>
                        <a:gd name="T6" fmla="*/ 139 w 139"/>
                        <a:gd name="T7" fmla="*/ 75 h 75"/>
                        <a:gd name="T8" fmla="*/ 45 w 139"/>
                        <a:gd name="T9" fmla="*/ 0 h 75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39"/>
                        <a:gd name="T16" fmla="*/ 0 h 75"/>
                        <a:gd name="T17" fmla="*/ 139 w 139"/>
                        <a:gd name="T18" fmla="*/ 75 h 75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39" h="75">
                          <a:moveTo>
                            <a:pt x="45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20" y="42"/>
                            <a:pt x="45" y="75"/>
                            <a:pt x="95" y="75"/>
                          </a:cubicBezTo>
                          <a:cubicBezTo>
                            <a:pt x="139" y="75"/>
                            <a:pt x="139" y="75"/>
                            <a:pt x="139" y="75"/>
                          </a:cubicBezTo>
                          <a:cubicBezTo>
                            <a:pt x="90" y="75"/>
                            <a:pt x="65" y="42"/>
                            <a:pt x="45" y="0"/>
                          </a:cubicBez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682" name="Freeform 1898">
                      <a:extLst>
                        <a:ext uri="{FF2B5EF4-FFF2-40B4-BE49-F238E27FC236}">
                          <a16:creationId xmlns:a16="http://schemas.microsoft.com/office/drawing/2014/main" id="{BD747C19-0F1A-43D5-BA68-5E50CAE2EC5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6" y="3408"/>
                      <a:ext cx="672" cy="561"/>
                    </a:xfrm>
                    <a:custGeom>
                      <a:avLst/>
                      <a:gdLst>
                        <a:gd name="T0" fmla="*/ 269 w 269"/>
                        <a:gd name="T1" fmla="*/ 224 h 224"/>
                        <a:gd name="T2" fmla="*/ 45 w 269"/>
                        <a:gd name="T3" fmla="*/ 0 h 224"/>
                        <a:gd name="T4" fmla="*/ 0 w 269"/>
                        <a:gd name="T5" fmla="*/ 0 h 224"/>
                        <a:gd name="T6" fmla="*/ 225 w 269"/>
                        <a:gd name="T7" fmla="*/ 224 h 224"/>
                        <a:gd name="T8" fmla="*/ 269 w 269"/>
                        <a:gd name="T9" fmla="*/ 224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224"/>
                          </a:moveTo>
                          <a:cubicBezTo>
                            <a:pt x="141" y="224"/>
                            <a:pt x="175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30" y="0"/>
                            <a:pt x="96" y="224"/>
                            <a:pt x="225" y="224"/>
                          </a:cubicBezTo>
                          <a:lnTo>
                            <a:pt x="269" y="224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7938" cap="flat">
                      <a:solidFill>
                        <a:srgbClr val="FF0000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683" name="Freeform 1899">
                      <a:extLst>
                        <a:ext uri="{FF2B5EF4-FFF2-40B4-BE49-F238E27FC236}">
                          <a16:creationId xmlns:a16="http://schemas.microsoft.com/office/drawing/2014/main" id="{35705335-DA41-4CE4-8440-7B4BD4A7A20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4" y="3561"/>
                      <a:ext cx="107" cy="7"/>
                    </a:xfrm>
                    <a:custGeom>
                      <a:avLst/>
                      <a:gdLst>
                        <a:gd name="T0" fmla="*/ 0 w 107"/>
                        <a:gd name="T1" fmla="*/ 0 h 7"/>
                        <a:gd name="T2" fmla="*/ 104 w 107"/>
                        <a:gd name="T3" fmla="*/ 0 h 7"/>
                        <a:gd name="T4" fmla="*/ 107 w 107"/>
                        <a:gd name="T5" fmla="*/ 7 h 7"/>
                        <a:gd name="T6" fmla="*/ 5 w 107"/>
                        <a:gd name="T7" fmla="*/ 7 h 7"/>
                        <a:gd name="T8" fmla="*/ 0 w 107"/>
                        <a:gd name="T9" fmla="*/ 0 h 7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7"/>
                        <a:gd name="T16" fmla="*/ 0 h 7"/>
                        <a:gd name="T17" fmla="*/ 107 w 107"/>
                        <a:gd name="T18" fmla="*/ 7 h 7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7" h="7">
                          <a:moveTo>
                            <a:pt x="0" y="0"/>
                          </a:moveTo>
                          <a:lnTo>
                            <a:pt x="104" y="0"/>
                          </a:lnTo>
                          <a:lnTo>
                            <a:pt x="107" y="7"/>
                          </a:lnTo>
                          <a:lnTo>
                            <a:pt x="5" y="7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684" name="Freeform 1900">
                      <a:extLst>
                        <a:ext uri="{FF2B5EF4-FFF2-40B4-BE49-F238E27FC236}">
                          <a16:creationId xmlns:a16="http://schemas.microsoft.com/office/drawing/2014/main" id="{E6477295-68DC-449B-BB40-E7B01064F8A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91" y="3576"/>
                      <a:ext cx="107" cy="2"/>
                    </a:xfrm>
                    <a:custGeom>
                      <a:avLst/>
                      <a:gdLst>
                        <a:gd name="T0" fmla="*/ 0 w 107"/>
                        <a:gd name="T1" fmla="*/ 0 h 2"/>
                        <a:gd name="T2" fmla="*/ 105 w 107"/>
                        <a:gd name="T3" fmla="*/ 0 h 2"/>
                        <a:gd name="T4" fmla="*/ 107 w 107"/>
                        <a:gd name="T5" fmla="*/ 2 h 2"/>
                        <a:gd name="T6" fmla="*/ 3 w 107"/>
                        <a:gd name="T7" fmla="*/ 2 h 2"/>
                        <a:gd name="T8" fmla="*/ 0 w 107"/>
                        <a:gd name="T9" fmla="*/ 0 h 2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7"/>
                        <a:gd name="T16" fmla="*/ 0 h 2"/>
                        <a:gd name="T17" fmla="*/ 107 w 107"/>
                        <a:gd name="T18" fmla="*/ 2 h 2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7" h="2">
                          <a:moveTo>
                            <a:pt x="0" y="0"/>
                          </a:moveTo>
                          <a:lnTo>
                            <a:pt x="105" y="0"/>
                          </a:lnTo>
                          <a:lnTo>
                            <a:pt x="107" y="2"/>
                          </a:lnTo>
                          <a:lnTo>
                            <a:pt x="3" y="2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685" name="Freeform 1901">
                      <a:extLst>
                        <a:ext uri="{FF2B5EF4-FFF2-40B4-BE49-F238E27FC236}">
                          <a16:creationId xmlns:a16="http://schemas.microsoft.com/office/drawing/2014/main" id="{30C04342-37DA-4B5F-8734-274A32EB9DD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8" y="3773"/>
                      <a:ext cx="110" cy="8"/>
                    </a:xfrm>
                    <a:custGeom>
                      <a:avLst/>
                      <a:gdLst>
                        <a:gd name="T0" fmla="*/ 110 w 110"/>
                        <a:gd name="T1" fmla="*/ 8 h 8"/>
                        <a:gd name="T2" fmla="*/ 5 w 110"/>
                        <a:gd name="T3" fmla="*/ 8 h 8"/>
                        <a:gd name="T4" fmla="*/ 0 w 110"/>
                        <a:gd name="T5" fmla="*/ 0 h 8"/>
                        <a:gd name="T6" fmla="*/ 105 w 110"/>
                        <a:gd name="T7" fmla="*/ 0 h 8"/>
                        <a:gd name="T8" fmla="*/ 110 w 110"/>
                        <a:gd name="T9" fmla="*/ 8 h 8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10"/>
                        <a:gd name="T16" fmla="*/ 0 h 8"/>
                        <a:gd name="T17" fmla="*/ 110 w 110"/>
                        <a:gd name="T18" fmla="*/ 8 h 8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10" h="8">
                          <a:moveTo>
                            <a:pt x="110" y="8"/>
                          </a:moveTo>
                          <a:lnTo>
                            <a:pt x="5" y="8"/>
                          </a:lnTo>
                          <a:lnTo>
                            <a:pt x="0" y="0"/>
                          </a:lnTo>
                          <a:lnTo>
                            <a:pt x="105" y="0"/>
                          </a:lnTo>
                          <a:lnTo>
                            <a:pt x="110" y="8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686" name="Freeform 1902">
                      <a:extLst>
                        <a:ext uri="{FF2B5EF4-FFF2-40B4-BE49-F238E27FC236}">
                          <a16:creationId xmlns:a16="http://schemas.microsoft.com/office/drawing/2014/main" id="{785A4805-533E-49EF-B20B-AFAC6744E64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6" y="3763"/>
                      <a:ext cx="105" cy="3"/>
                    </a:xfrm>
                    <a:custGeom>
                      <a:avLst/>
                      <a:gdLst>
                        <a:gd name="T0" fmla="*/ 105 w 105"/>
                        <a:gd name="T1" fmla="*/ 3 h 3"/>
                        <a:gd name="T2" fmla="*/ 2 w 105"/>
                        <a:gd name="T3" fmla="*/ 3 h 3"/>
                        <a:gd name="T4" fmla="*/ 0 w 105"/>
                        <a:gd name="T5" fmla="*/ 0 h 3"/>
                        <a:gd name="T6" fmla="*/ 102 w 105"/>
                        <a:gd name="T7" fmla="*/ 0 h 3"/>
                        <a:gd name="T8" fmla="*/ 105 w 105"/>
                        <a:gd name="T9" fmla="*/ 3 h 3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5"/>
                        <a:gd name="T16" fmla="*/ 0 h 3"/>
                        <a:gd name="T17" fmla="*/ 105 w 105"/>
                        <a:gd name="T18" fmla="*/ 3 h 3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5" h="3">
                          <a:moveTo>
                            <a:pt x="105" y="3"/>
                          </a:moveTo>
                          <a:lnTo>
                            <a:pt x="2" y="3"/>
                          </a:lnTo>
                          <a:lnTo>
                            <a:pt x="0" y="0"/>
                          </a:lnTo>
                          <a:lnTo>
                            <a:pt x="102" y="0"/>
                          </a:lnTo>
                          <a:lnTo>
                            <a:pt x="105" y="3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</p:grpSp>
              <p:grpSp>
                <p:nvGrpSpPr>
                  <p:cNvPr id="675" name="Group 1903">
                    <a:extLst>
                      <a:ext uri="{FF2B5EF4-FFF2-40B4-BE49-F238E27FC236}">
                        <a16:creationId xmlns:a16="http://schemas.microsoft.com/office/drawing/2014/main" id="{FA666CF7-186C-4898-AC60-DA5ECDFCB288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 bwMode="auto">
                  <a:xfrm rot="-4304073">
                    <a:off x="2914" y="1477"/>
                    <a:ext cx="86" cy="62"/>
                    <a:chOff x="480" y="3413"/>
                    <a:chExt cx="673" cy="560"/>
                  </a:xfrm>
                </p:grpSpPr>
                <p:sp>
                  <p:nvSpPr>
                    <p:cNvPr id="676" name="Freeform 1904">
                      <a:extLst>
                        <a:ext uri="{FF2B5EF4-FFF2-40B4-BE49-F238E27FC236}">
                          <a16:creationId xmlns:a16="http://schemas.microsoft.com/office/drawing/2014/main" id="{543DCABD-EBAD-4B7B-AC94-B3E26C27D11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80" y="3413"/>
                      <a:ext cx="673" cy="560"/>
                    </a:xfrm>
                    <a:custGeom>
                      <a:avLst/>
                      <a:gdLst>
                        <a:gd name="T0" fmla="*/ 269 w 269"/>
                        <a:gd name="T1" fmla="*/ 0 h 224"/>
                        <a:gd name="T2" fmla="*/ 45 w 269"/>
                        <a:gd name="T3" fmla="*/ 224 h 224"/>
                        <a:gd name="T4" fmla="*/ 0 w 269"/>
                        <a:gd name="T5" fmla="*/ 224 h 224"/>
                        <a:gd name="T6" fmla="*/ 224 w 269"/>
                        <a:gd name="T7" fmla="*/ 0 h 224"/>
                        <a:gd name="T8" fmla="*/ 269 w 269"/>
                        <a:gd name="T9" fmla="*/ 0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0"/>
                          </a:moveTo>
                          <a:cubicBezTo>
                            <a:pt x="141" y="0"/>
                            <a:pt x="175" y="224"/>
                            <a:pt x="45" y="224"/>
                          </a:cubicBezTo>
                          <a:cubicBezTo>
                            <a:pt x="0" y="224"/>
                            <a:pt x="0" y="224"/>
                            <a:pt x="0" y="224"/>
                          </a:cubicBezTo>
                          <a:cubicBezTo>
                            <a:pt x="130" y="224"/>
                            <a:pt x="96" y="0"/>
                            <a:pt x="224" y="0"/>
                          </a:cubicBezTo>
                          <a:lnTo>
                            <a:pt x="269" y="0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677" name="Freeform 1905">
                      <a:extLst>
                        <a:ext uri="{FF2B5EF4-FFF2-40B4-BE49-F238E27FC236}">
                          <a16:creationId xmlns:a16="http://schemas.microsoft.com/office/drawing/2014/main" id="{38DC098C-376C-445C-99F3-46CFDCFA7C7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80" y="3413"/>
                      <a:ext cx="673" cy="560"/>
                    </a:xfrm>
                    <a:custGeom>
                      <a:avLst/>
                      <a:gdLst>
                        <a:gd name="T0" fmla="*/ 269 w 269"/>
                        <a:gd name="T1" fmla="*/ 0 h 224"/>
                        <a:gd name="T2" fmla="*/ 45 w 269"/>
                        <a:gd name="T3" fmla="*/ 224 h 224"/>
                        <a:gd name="T4" fmla="*/ 0 w 269"/>
                        <a:gd name="T5" fmla="*/ 224 h 224"/>
                        <a:gd name="T6" fmla="*/ 224 w 269"/>
                        <a:gd name="T7" fmla="*/ 0 h 224"/>
                        <a:gd name="T8" fmla="*/ 269 w 269"/>
                        <a:gd name="T9" fmla="*/ 0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0"/>
                          </a:moveTo>
                          <a:cubicBezTo>
                            <a:pt x="141" y="0"/>
                            <a:pt x="175" y="224"/>
                            <a:pt x="45" y="224"/>
                          </a:cubicBezTo>
                          <a:cubicBezTo>
                            <a:pt x="0" y="224"/>
                            <a:pt x="0" y="224"/>
                            <a:pt x="0" y="224"/>
                          </a:cubicBezTo>
                          <a:cubicBezTo>
                            <a:pt x="130" y="224"/>
                            <a:pt x="96" y="0"/>
                            <a:pt x="224" y="0"/>
                          </a:cubicBezTo>
                          <a:lnTo>
                            <a:pt x="269" y="0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7938" cap="flat">
                      <a:solidFill>
                        <a:srgbClr val="FF0000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</p:grpSp>
            </p:grpSp>
            <p:grpSp>
              <p:nvGrpSpPr>
                <p:cNvPr id="622" name="Group 1906">
                  <a:extLst>
                    <a:ext uri="{FF2B5EF4-FFF2-40B4-BE49-F238E27FC236}">
                      <a16:creationId xmlns:a16="http://schemas.microsoft.com/office/drawing/2014/main" id="{667562F5-01C6-4BC9-A641-FB80CE63449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006" y="1239"/>
                  <a:ext cx="101" cy="237"/>
                  <a:chOff x="3016" y="1279"/>
                  <a:chExt cx="101" cy="237"/>
                </a:xfrm>
              </p:grpSpPr>
              <p:grpSp>
                <p:nvGrpSpPr>
                  <p:cNvPr id="650" name="Group 1907">
                    <a:extLst>
                      <a:ext uri="{FF2B5EF4-FFF2-40B4-BE49-F238E27FC236}">
                        <a16:creationId xmlns:a16="http://schemas.microsoft.com/office/drawing/2014/main" id="{B129E242-95EB-428A-863D-FBE0E3BBFBAB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 bwMode="auto">
                  <a:xfrm rot="-4350386">
                    <a:off x="3021" y="1372"/>
                    <a:ext cx="90" cy="56"/>
                    <a:chOff x="480" y="3413"/>
                    <a:chExt cx="673" cy="560"/>
                  </a:xfrm>
                </p:grpSpPr>
                <p:sp>
                  <p:nvSpPr>
                    <p:cNvPr id="671" name="Freeform 1908">
                      <a:extLst>
                        <a:ext uri="{FF2B5EF4-FFF2-40B4-BE49-F238E27FC236}">
                          <a16:creationId xmlns:a16="http://schemas.microsoft.com/office/drawing/2014/main" id="{2EEB6BDE-4F55-4066-BE29-BC0FA453C83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80" y="3413"/>
                      <a:ext cx="673" cy="560"/>
                    </a:xfrm>
                    <a:custGeom>
                      <a:avLst/>
                      <a:gdLst>
                        <a:gd name="T0" fmla="*/ 269 w 269"/>
                        <a:gd name="T1" fmla="*/ 0 h 224"/>
                        <a:gd name="T2" fmla="*/ 45 w 269"/>
                        <a:gd name="T3" fmla="*/ 224 h 224"/>
                        <a:gd name="T4" fmla="*/ 0 w 269"/>
                        <a:gd name="T5" fmla="*/ 224 h 224"/>
                        <a:gd name="T6" fmla="*/ 224 w 269"/>
                        <a:gd name="T7" fmla="*/ 0 h 224"/>
                        <a:gd name="T8" fmla="*/ 269 w 269"/>
                        <a:gd name="T9" fmla="*/ 0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0"/>
                          </a:moveTo>
                          <a:cubicBezTo>
                            <a:pt x="141" y="0"/>
                            <a:pt x="175" y="224"/>
                            <a:pt x="45" y="224"/>
                          </a:cubicBezTo>
                          <a:cubicBezTo>
                            <a:pt x="0" y="224"/>
                            <a:pt x="0" y="224"/>
                            <a:pt x="0" y="224"/>
                          </a:cubicBezTo>
                          <a:cubicBezTo>
                            <a:pt x="130" y="224"/>
                            <a:pt x="96" y="0"/>
                            <a:pt x="224" y="0"/>
                          </a:cubicBezTo>
                          <a:lnTo>
                            <a:pt x="269" y="0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672" name="Freeform 1909">
                      <a:extLst>
                        <a:ext uri="{FF2B5EF4-FFF2-40B4-BE49-F238E27FC236}">
                          <a16:creationId xmlns:a16="http://schemas.microsoft.com/office/drawing/2014/main" id="{CA4030AB-5544-4008-B375-F38D5F060BB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80" y="3413"/>
                      <a:ext cx="673" cy="560"/>
                    </a:xfrm>
                    <a:custGeom>
                      <a:avLst/>
                      <a:gdLst>
                        <a:gd name="T0" fmla="*/ 269 w 269"/>
                        <a:gd name="T1" fmla="*/ 0 h 224"/>
                        <a:gd name="T2" fmla="*/ 45 w 269"/>
                        <a:gd name="T3" fmla="*/ 224 h 224"/>
                        <a:gd name="T4" fmla="*/ 0 w 269"/>
                        <a:gd name="T5" fmla="*/ 224 h 224"/>
                        <a:gd name="T6" fmla="*/ 224 w 269"/>
                        <a:gd name="T7" fmla="*/ 0 h 224"/>
                        <a:gd name="T8" fmla="*/ 269 w 269"/>
                        <a:gd name="T9" fmla="*/ 0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0"/>
                          </a:moveTo>
                          <a:cubicBezTo>
                            <a:pt x="141" y="0"/>
                            <a:pt x="175" y="224"/>
                            <a:pt x="45" y="224"/>
                          </a:cubicBezTo>
                          <a:cubicBezTo>
                            <a:pt x="0" y="224"/>
                            <a:pt x="0" y="224"/>
                            <a:pt x="0" y="224"/>
                          </a:cubicBezTo>
                          <a:cubicBezTo>
                            <a:pt x="130" y="224"/>
                            <a:pt x="96" y="0"/>
                            <a:pt x="224" y="0"/>
                          </a:cubicBezTo>
                          <a:lnTo>
                            <a:pt x="269" y="0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7938" cap="flat">
                      <a:solidFill>
                        <a:srgbClr val="0066FF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</p:grpSp>
              <p:grpSp>
                <p:nvGrpSpPr>
                  <p:cNvPr id="651" name="Group 1910">
                    <a:extLst>
                      <a:ext uri="{FF2B5EF4-FFF2-40B4-BE49-F238E27FC236}">
                        <a16:creationId xmlns:a16="http://schemas.microsoft.com/office/drawing/2014/main" id="{CAB6BA0D-B5F6-46DA-A06A-9F834C8D13A1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 bwMode="auto">
                  <a:xfrm rot="-4350386">
                    <a:off x="3044" y="1297"/>
                    <a:ext cx="91" cy="55"/>
                    <a:chOff x="1054" y="3406"/>
                    <a:chExt cx="677" cy="565"/>
                  </a:xfrm>
                </p:grpSpPr>
                <p:sp>
                  <p:nvSpPr>
                    <p:cNvPr id="662" name="Freeform 1911">
                      <a:extLst>
                        <a:ext uri="{FF2B5EF4-FFF2-40B4-BE49-F238E27FC236}">
                          <a16:creationId xmlns:a16="http://schemas.microsoft.com/office/drawing/2014/main" id="{DC9E4EAA-EEBF-4A3E-BC3E-3CAE9393C02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6" y="3408"/>
                      <a:ext cx="672" cy="561"/>
                    </a:xfrm>
                    <a:custGeom>
                      <a:avLst/>
                      <a:gdLst>
                        <a:gd name="T0" fmla="*/ 269 w 269"/>
                        <a:gd name="T1" fmla="*/ 224 h 224"/>
                        <a:gd name="T2" fmla="*/ 45 w 269"/>
                        <a:gd name="T3" fmla="*/ 0 h 224"/>
                        <a:gd name="T4" fmla="*/ 0 w 269"/>
                        <a:gd name="T5" fmla="*/ 0 h 224"/>
                        <a:gd name="T6" fmla="*/ 225 w 269"/>
                        <a:gd name="T7" fmla="*/ 224 h 224"/>
                        <a:gd name="T8" fmla="*/ 269 w 269"/>
                        <a:gd name="T9" fmla="*/ 224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224"/>
                          </a:moveTo>
                          <a:cubicBezTo>
                            <a:pt x="141" y="224"/>
                            <a:pt x="175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30" y="0"/>
                            <a:pt x="96" y="224"/>
                            <a:pt x="225" y="224"/>
                          </a:cubicBezTo>
                          <a:lnTo>
                            <a:pt x="269" y="224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663" name="Freeform 1912">
                      <a:extLst>
                        <a:ext uri="{FF2B5EF4-FFF2-40B4-BE49-F238E27FC236}">
                          <a16:creationId xmlns:a16="http://schemas.microsoft.com/office/drawing/2014/main" id="{82339CF3-44C8-4B39-AA49-296A9D8C8C3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9" y="3408"/>
                      <a:ext cx="329" cy="148"/>
                    </a:xfrm>
                    <a:custGeom>
                      <a:avLst/>
                      <a:gdLst>
                        <a:gd name="T0" fmla="*/ 44 w 132"/>
                        <a:gd name="T1" fmla="*/ 0 h 59"/>
                        <a:gd name="T2" fmla="*/ 0 w 132"/>
                        <a:gd name="T3" fmla="*/ 0 h 59"/>
                        <a:gd name="T4" fmla="*/ 88 w 132"/>
                        <a:gd name="T5" fmla="*/ 59 h 59"/>
                        <a:gd name="T6" fmla="*/ 132 w 132"/>
                        <a:gd name="T7" fmla="*/ 59 h 59"/>
                        <a:gd name="T8" fmla="*/ 44 w 132"/>
                        <a:gd name="T9" fmla="*/ 0 h 59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32"/>
                        <a:gd name="T16" fmla="*/ 0 h 59"/>
                        <a:gd name="T17" fmla="*/ 132 w 132"/>
                        <a:gd name="T18" fmla="*/ 59 h 59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32" h="59">
                          <a:moveTo>
                            <a:pt x="44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43" y="0"/>
                            <a:pt x="69" y="25"/>
                            <a:pt x="88" y="59"/>
                          </a:cubicBezTo>
                          <a:cubicBezTo>
                            <a:pt x="132" y="59"/>
                            <a:pt x="132" y="59"/>
                            <a:pt x="132" y="59"/>
                          </a:cubicBezTo>
                          <a:cubicBezTo>
                            <a:pt x="113" y="25"/>
                            <a:pt x="88" y="0"/>
                            <a:pt x="44" y="0"/>
                          </a:cubicBez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664" name="Freeform 1913">
                      <a:extLst>
                        <a:ext uri="{FF2B5EF4-FFF2-40B4-BE49-F238E27FC236}">
                          <a16:creationId xmlns:a16="http://schemas.microsoft.com/office/drawing/2014/main" id="{518A3B0B-0AF3-4F9A-91AB-93B422BA297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4" y="3406"/>
                      <a:ext cx="332" cy="147"/>
                    </a:xfrm>
                    <a:custGeom>
                      <a:avLst/>
                      <a:gdLst>
                        <a:gd name="T0" fmla="*/ 47 w 133"/>
                        <a:gd name="T1" fmla="*/ 4 h 59"/>
                        <a:gd name="T2" fmla="*/ 133 w 133"/>
                        <a:gd name="T3" fmla="*/ 59 h 59"/>
                        <a:gd name="T4" fmla="*/ 133 w 133"/>
                        <a:gd name="T5" fmla="*/ 59 h 59"/>
                        <a:gd name="T6" fmla="*/ 45 w 133"/>
                        <a:gd name="T7" fmla="*/ 0 h 59"/>
                        <a:gd name="T8" fmla="*/ 0 w 133"/>
                        <a:gd name="T9" fmla="*/ 0 h 59"/>
                        <a:gd name="T10" fmla="*/ 26 w 133"/>
                        <a:gd name="T11" fmla="*/ 4 h 59"/>
                        <a:gd name="T12" fmla="*/ 47 w 133"/>
                        <a:gd name="T13" fmla="*/ 4 h 59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w 133"/>
                        <a:gd name="T22" fmla="*/ 0 h 59"/>
                        <a:gd name="T23" fmla="*/ 133 w 133"/>
                        <a:gd name="T24" fmla="*/ 59 h 59"/>
                      </a:gdLst>
                      <a:ahLst/>
                      <a:cxnLst>
                        <a:cxn ang="T14">
                          <a:pos x="T0" y="T1"/>
                        </a:cxn>
                        <a:cxn ang="T15">
                          <a:pos x="T2" y="T3"/>
                        </a:cxn>
                        <a:cxn ang="T16">
                          <a:pos x="T4" y="T5"/>
                        </a:cxn>
                        <a:cxn ang="T17">
                          <a:pos x="T6" y="T7"/>
                        </a:cxn>
                        <a:cxn ang="T18">
                          <a:pos x="T8" y="T9"/>
                        </a:cxn>
                        <a:cxn ang="T19">
                          <a:pos x="T10" y="T11"/>
                        </a:cxn>
                        <a:cxn ang="T20">
                          <a:pos x="T12" y="T13"/>
                        </a:cxn>
                      </a:cxnLst>
                      <a:rect l="T21" t="T22" r="T23" b="T24"/>
                      <a:pathLst>
                        <a:path w="133" h="59">
                          <a:moveTo>
                            <a:pt x="47" y="4"/>
                          </a:moveTo>
                          <a:cubicBezTo>
                            <a:pt x="89" y="4"/>
                            <a:pt x="114" y="28"/>
                            <a:pt x="133" y="59"/>
                          </a:cubicBezTo>
                          <a:cubicBezTo>
                            <a:pt x="133" y="59"/>
                            <a:pt x="133" y="59"/>
                            <a:pt x="133" y="59"/>
                          </a:cubicBezTo>
                          <a:cubicBezTo>
                            <a:pt x="114" y="26"/>
                            <a:pt x="89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0" y="0"/>
                            <a:pt x="18" y="2"/>
                            <a:pt x="26" y="4"/>
                          </a:cubicBezTo>
                          <a:lnTo>
                            <a:pt x="47" y="4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665" name="Freeform 1914">
                      <a:extLst>
                        <a:ext uri="{FF2B5EF4-FFF2-40B4-BE49-F238E27FC236}">
                          <a16:creationId xmlns:a16="http://schemas.microsoft.com/office/drawing/2014/main" id="{FC264FA4-4DC3-462D-B86E-86824DE782A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83" y="3783"/>
                      <a:ext cx="348" cy="188"/>
                    </a:xfrm>
                    <a:custGeom>
                      <a:avLst/>
                      <a:gdLst>
                        <a:gd name="T0" fmla="*/ 45 w 139"/>
                        <a:gd name="T1" fmla="*/ 0 h 75"/>
                        <a:gd name="T2" fmla="*/ 0 w 139"/>
                        <a:gd name="T3" fmla="*/ 0 h 75"/>
                        <a:gd name="T4" fmla="*/ 95 w 139"/>
                        <a:gd name="T5" fmla="*/ 75 h 75"/>
                        <a:gd name="T6" fmla="*/ 139 w 139"/>
                        <a:gd name="T7" fmla="*/ 75 h 75"/>
                        <a:gd name="T8" fmla="*/ 45 w 139"/>
                        <a:gd name="T9" fmla="*/ 0 h 75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39"/>
                        <a:gd name="T16" fmla="*/ 0 h 75"/>
                        <a:gd name="T17" fmla="*/ 139 w 139"/>
                        <a:gd name="T18" fmla="*/ 75 h 75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39" h="75">
                          <a:moveTo>
                            <a:pt x="45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20" y="42"/>
                            <a:pt x="45" y="75"/>
                            <a:pt x="95" y="75"/>
                          </a:cubicBezTo>
                          <a:cubicBezTo>
                            <a:pt x="139" y="75"/>
                            <a:pt x="139" y="75"/>
                            <a:pt x="139" y="75"/>
                          </a:cubicBezTo>
                          <a:cubicBezTo>
                            <a:pt x="90" y="75"/>
                            <a:pt x="65" y="42"/>
                            <a:pt x="45" y="0"/>
                          </a:cubicBez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666" name="Freeform 1915">
                      <a:extLst>
                        <a:ext uri="{FF2B5EF4-FFF2-40B4-BE49-F238E27FC236}">
                          <a16:creationId xmlns:a16="http://schemas.microsoft.com/office/drawing/2014/main" id="{84F218A7-8879-4BED-A1E3-4B7FEF32BA4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6" y="3408"/>
                      <a:ext cx="672" cy="561"/>
                    </a:xfrm>
                    <a:custGeom>
                      <a:avLst/>
                      <a:gdLst>
                        <a:gd name="T0" fmla="*/ 269 w 269"/>
                        <a:gd name="T1" fmla="*/ 224 h 224"/>
                        <a:gd name="T2" fmla="*/ 45 w 269"/>
                        <a:gd name="T3" fmla="*/ 0 h 224"/>
                        <a:gd name="T4" fmla="*/ 0 w 269"/>
                        <a:gd name="T5" fmla="*/ 0 h 224"/>
                        <a:gd name="T6" fmla="*/ 225 w 269"/>
                        <a:gd name="T7" fmla="*/ 224 h 224"/>
                        <a:gd name="T8" fmla="*/ 269 w 269"/>
                        <a:gd name="T9" fmla="*/ 224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224"/>
                          </a:moveTo>
                          <a:cubicBezTo>
                            <a:pt x="141" y="224"/>
                            <a:pt x="175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30" y="0"/>
                            <a:pt x="96" y="224"/>
                            <a:pt x="225" y="224"/>
                          </a:cubicBezTo>
                          <a:lnTo>
                            <a:pt x="269" y="224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7938" cap="flat">
                      <a:solidFill>
                        <a:srgbClr val="0066FF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667" name="Freeform 1916">
                      <a:extLst>
                        <a:ext uri="{FF2B5EF4-FFF2-40B4-BE49-F238E27FC236}">
                          <a16:creationId xmlns:a16="http://schemas.microsoft.com/office/drawing/2014/main" id="{D238AE94-0A07-49E3-A8BC-457BA10F5B1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4" y="3561"/>
                      <a:ext cx="107" cy="7"/>
                    </a:xfrm>
                    <a:custGeom>
                      <a:avLst/>
                      <a:gdLst>
                        <a:gd name="T0" fmla="*/ 0 w 107"/>
                        <a:gd name="T1" fmla="*/ 0 h 7"/>
                        <a:gd name="T2" fmla="*/ 104 w 107"/>
                        <a:gd name="T3" fmla="*/ 0 h 7"/>
                        <a:gd name="T4" fmla="*/ 107 w 107"/>
                        <a:gd name="T5" fmla="*/ 7 h 7"/>
                        <a:gd name="T6" fmla="*/ 5 w 107"/>
                        <a:gd name="T7" fmla="*/ 7 h 7"/>
                        <a:gd name="T8" fmla="*/ 0 w 107"/>
                        <a:gd name="T9" fmla="*/ 0 h 7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7"/>
                        <a:gd name="T16" fmla="*/ 0 h 7"/>
                        <a:gd name="T17" fmla="*/ 107 w 107"/>
                        <a:gd name="T18" fmla="*/ 7 h 7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7" h="7">
                          <a:moveTo>
                            <a:pt x="0" y="0"/>
                          </a:moveTo>
                          <a:lnTo>
                            <a:pt x="104" y="0"/>
                          </a:lnTo>
                          <a:lnTo>
                            <a:pt x="107" y="7"/>
                          </a:lnTo>
                          <a:lnTo>
                            <a:pt x="5" y="7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668" name="Freeform 1917">
                      <a:extLst>
                        <a:ext uri="{FF2B5EF4-FFF2-40B4-BE49-F238E27FC236}">
                          <a16:creationId xmlns:a16="http://schemas.microsoft.com/office/drawing/2014/main" id="{00BB50C1-CEA9-463B-80EF-7D1A93C3298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91" y="3576"/>
                      <a:ext cx="107" cy="2"/>
                    </a:xfrm>
                    <a:custGeom>
                      <a:avLst/>
                      <a:gdLst>
                        <a:gd name="T0" fmla="*/ 0 w 107"/>
                        <a:gd name="T1" fmla="*/ 0 h 2"/>
                        <a:gd name="T2" fmla="*/ 105 w 107"/>
                        <a:gd name="T3" fmla="*/ 0 h 2"/>
                        <a:gd name="T4" fmla="*/ 107 w 107"/>
                        <a:gd name="T5" fmla="*/ 2 h 2"/>
                        <a:gd name="T6" fmla="*/ 3 w 107"/>
                        <a:gd name="T7" fmla="*/ 2 h 2"/>
                        <a:gd name="T8" fmla="*/ 0 w 107"/>
                        <a:gd name="T9" fmla="*/ 0 h 2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7"/>
                        <a:gd name="T16" fmla="*/ 0 h 2"/>
                        <a:gd name="T17" fmla="*/ 107 w 107"/>
                        <a:gd name="T18" fmla="*/ 2 h 2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7" h="2">
                          <a:moveTo>
                            <a:pt x="0" y="0"/>
                          </a:moveTo>
                          <a:lnTo>
                            <a:pt x="105" y="0"/>
                          </a:lnTo>
                          <a:lnTo>
                            <a:pt x="107" y="2"/>
                          </a:lnTo>
                          <a:lnTo>
                            <a:pt x="3" y="2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669" name="Freeform 1918">
                      <a:extLst>
                        <a:ext uri="{FF2B5EF4-FFF2-40B4-BE49-F238E27FC236}">
                          <a16:creationId xmlns:a16="http://schemas.microsoft.com/office/drawing/2014/main" id="{7E3E6B0D-D218-484B-B07F-6E3AD94564A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8" y="3773"/>
                      <a:ext cx="110" cy="8"/>
                    </a:xfrm>
                    <a:custGeom>
                      <a:avLst/>
                      <a:gdLst>
                        <a:gd name="T0" fmla="*/ 110 w 110"/>
                        <a:gd name="T1" fmla="*/ 8 h 8"/>
                        <a:gd name="T2" fmla="*/ 5 w 110"/>
                        <a:gd name="T3" fmla="*/ 8 h 8"/>
                        <a:gd name="T4" fmla="*/ 0 w 110"/>
                        <a:gd name="T5" fmla="*/ 0 h 8"/>
                        <a:gd name="T6" fmla="*/ 105 w 110"/>
                        <a:gd name="T7" fmla="*/ 0 h 8"/>
                        <a:gd name="T8" fmla="*/ 110 w 110"/>
                        <a:gd name="T9" fmla="*/ 8 h 8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10"/>
                        <a:gd name="T16" fmla="*/ 0 h 8"/>
                        <a:gd name="T17" fmla="*/ 110 w 110"/>
                        <a:gd name="T18" fmla="*/ 8 h 8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10" h="8">
                          <a:moveTo>
                            <a:pt x="110" y="8"/>
                          </a:moveTo>
                          <a:lnTo>
                            <a:pt x="5" y="8"/>
                          </a:lnTo>
                          <a:lnTo>
                            <a:pt x="0" y="0"/>
                          </a:lnTo>
                          <a:lnTo>
                            <a:pt x="105" y="0"/>
                          </a:lnTo>
                          <a:lnTo>
                            <a:pt x="110" y="8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670" name="Freeform 1919">
                      <a:extLst>
                        <a:ext uri="{FF2B5EF4-FFF2-40B4-BE49-F238E27FC236}">
                          <a16:creationId xmlns:a16="http://schemas.microsoft.com/office/drawing/2014/main" id="{BB9C262C-2637-4647-A7EA-8BAA9BDA0C6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6" y="3763"/>
                      <a:ext cx="105" cy="3"/>
                    </a:xfrm>
                    <a:custGeom>
                      <a:avLst/>
                      <a:gdLst>
                        <a:gd name="T0" fmla="*/ 105 w 105"/>
                        <a:gd name="T1" fmla="*/ 3 h 3"/>
                        <a:gd name="T2" fmla="*/ 2 w 105"/>
                        <a:gd name="T3" fmla="*/ 3 h 3"/>
                        <a:gd name="T4" fmla="*/ 0 w 105"/>
                        <a:gd name="T5" fmla="*/ 0 h 3"/>
                        <a:gd name="T6" fmla="*/ 102 w 105"/>
                        <a:gd name="T7" fmla="*/ 0 h 3"/>
                        <a:gd name="T8" fmla="*/ 105 w 105"/>
                        <a:gd name="T9" fmla="*/ 3 h 3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5"/>
                        <a:gd name="T16" fmla="*/ 0 h 3"/>
                        <a:gd name="T17" fmla="*/ 105 w 105"/>
                        <a:gd name="T18" fmla="*/ 3 h 3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5" h="3">
                          <a:moveTo>
                            <a:pt x="105" y="3"/>
                          </a:moveTo>
                          <a:lnTo>
                            <a:pt x="2" y="3"/>
                          </a:lnTo>
                          <a:lnTo>
                            <a:pt x="0" y="0"/>
                          </a:lnTo>
                          <a:lnTo>
                            <a:pt x="102" y="0"/>
                          </a:lnTo>
                          <a:lnTo>
                            <a:pt x="105" y="3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</p:grpSp>
              <p:grpSp>
                <p:nvGrpSpPr>
                  <p:cNvPr id="652" name="Group 1920">
                    <a:extLst>
                      <a:ext uri="{FF2B5EF4-FFF2-40B4-BE49-F238E27FC236}">
                        <a16:creationId xmlns:a16="http://schemas.microsoft.com/office/drawing/2014/main" id="{F898E6C6-485F-4C27-9353-1597C62B6082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 bwMode="auto">
                  <a:xfrm rot="-4350386">
                    <a:off x="2998" y="1442"/>
                    <a:ext cx="92" cy="56"/>
                    <a:chOff x="1054" y="3406"/>
                    <a:chExt cx="677" cy="565"/>
                  </a:xfrm>
                </p:grpSpPr>
                <p:sp>
                  <p:nvSpPr>
                    <p:cNvPr id="653" name="Freeform 1921">
                      <a:extLst>
                        <a:ext uri="{FF2B5EF4-FFF2-40B4-BE49-F238E27FC236}">
                          <a16:creationId xmlns:a16="http://schemas.microsoft.com/office/drawing/2014/main" id="{2F6E6892-0C8B-4636-A0E7-6EAA04600C9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6" y="3408"/>
                      <a:ext cx="672" cy="561"/>
                    </a:xfrm>
                    <a:custGeom>
                      <a:avLst/>
                      <a:gdLst>
                        <a:gd name="T0" fmla="*/ 269 w 269"/>
                        <a:gd name="T1" fmla="*/ 224 h 224"/>
                        <a:gd name="T2" fmla="*/ 45 w 269"/>
                        <a:gd name="T3" fmla="*/ 0 h 224"/>
                        <a:gd name="T4" fmla="*/ 0 w 269"/>
                        <a:gd name="T5" fmla="*/ 0 h 224"/>
                        <a:gd name="T6" fmla="*/ 225 w 269"/>
                        <a:gd name="T7" fmla="*/ 224 h 224"/>
                        <a:gd name="T8" fmla="*/ 269 w 269"/>
                        <a:gd name="T9" fmla="*/ 224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224"/>
                          </a:moveTo>
                          <a:cubicBezTo>
                            <a:pt x="141" y="224"/>
                            <a:pt x="175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30" y="0"/>
                            <a:pt x="96" y="224"/>
                            <a:pt x="225" y="224"/>
                          </a:cubicBezTo>
                          <a:lnTo>
                            <a:pt x="269" y="224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654" name="Freeform 1922">
                      <a:extLst>
                        <a:ext uri="{FF2B5EF4-FFF2-40B4-BE49-F238E27FC236}">
                          <a16:creationId xmlns:a16="http://schemas.microsoft.com/office/drawing/2014/main" id="{3D228F34-9808-494F-BE61-62863F6EE66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9" y="3408"/>
                      <a:ext cx="329" cy="148"/>
                    </a:xfrm>
                    <a:custGeom>
                      <a:avLst/>
                      <a:gdLst>
                        <a:gd name="T0" fmla="*/ 44 w 132"/>
                        <a:gd name="T1" fmla="*/ 0 h 59"/>
                        <a:gd name="T2" fmla="*/ 0 w 132"/>
                        <a:gd name="T3" fmla="*/ 0 h 59"/>
                        <a:gd name="T4" fmla="*/ 88 w 132"/>
                        <a:gd name="T5" fmla="*/ 59 h 59"/>
                        <a:gd name="T6" fmla="*/ 132 w 132"/>
                        <a:gd name="T7" fmla="*/ 59 h 59"/>
                        <a:gd name="T8" fmla="*/ 44 w 132"/>
                        <a:gd name="T9" fmla="*/ 0 h 59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32"/>
                        <a:gd name="T16" fmla="*/ 0 h 59"/>
                        <a:gd name="T17" fmla="*/ 132 w 132"/>
                        <a:gd name="T18" fmla="*/ 59 h 59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32" h="59">
                          <a:moveTo>
                            <a:pt x="44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43" y="0"/>
                            <a:pt x="69" y="25"/>
                            <a:pt x="88" y="59"/>
                          </a:cubicBezTo>
                          <a:cubicBezTo>
                            <a:pt x="132" y="59"/>
                            <a:pt x="132" y="59"/>
                            <a:pt x="132" y="59"/>
                          </a:cubicBezTo>
                          <a:cubicBezTo>
                            <a:pt x="113" y="25"/>
                            <a:pt x="88" y="0"/>
                            <a:pt x="44" y="0"/>
                          </a:cubicBez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655" name="Freeform 1923">
                      <a:extLst>
                        <a:ext uri="{FF2B5EF4-FFF2-40B4-BE49-F238E27FC236}">
                          <a16:creationId xmlns:a16="http://schemas.microsoft.com/office/drawing/2014/main" id="{64577651-8D18-4EB9-88B4-820DE2479C0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4" y="3406"/>
                      <a:ext cx="332" cy="147"/>
                    </a:xfrm>
                    <a:custGeom>
                      <a:avLst/>
                      <a:gdLst>
                        <a:gd name="T0" fmla="*/ 47 w 133"/>
                        <a:gd name="T1" fmla="*/ 4 h 59"/>
                        <a:gd name="T2" fmla="*/ 133 w 133"/>
                        <a:gd name="T3" fmla="*/ 59 h 59"/>
                        <a:gd name="T4" fmla="*/ 133 w 133"/>
                        <a:gd name="T5" fmla="*/ 59 h 59"/>
                        <a:gd name="T6" fmla="*/ 45 w 133"/>
                        <a:gd name="T7" fmla="*/ 0 h 59"/>
                        <a:gd name="T8" fmla="*/ 0 w 133"/>
                        <a:gd name="T9" fmla="*/ 0 h 59"/>
                        <a:gd name="T10" fmla="*/ 26 w 133"/>
                        <a:gd name="T11" fmla="*/ 4 h 59"/>
                        <a:gd name="T12" fmla="*/ 47 w 133"/>
                        <a:gd name="T13" fmla="*/ 4 h 59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w 133"/>
                        <a:gd name="T22" fmla="*/ 0 h 59"/>
                        <a:gd name="T23" fmla="*/ 133 w 133"/>
                        <a:gd name="T24" fmla="*/ 59 h 59"/>
                      </a:gdLst>
                      <a:ahLst/>
                      <a:cxnLst>
                        <a:cxn ang="T14">
                          <a:pos x="T0" y="T1"/>
                        </a:cxn>
                        <a:cxn ang="T15">
                          <a:pos x="T2" y="T3"/>
                        </a:cxn>
                        <a:cxn ang="T16">
                          <a:pos x="T4" y="T5"/>
                        </a:cxn>
                        <a:cxn ang="T17">
                          <a:pos x="T6" y="T7"/>
                        </a:cxn>
                        <a:cxn ang="T18">
                          <a:pos x="T8" y="T9"/>
                        </a:cxn>
                        <a:cxn ang="T19">
                          <a:pos x="T10" y="T11"/>
                        </a:cxn>
                        <a:cxn ang="T20">
                          <a:pos x="T12" y="T13"/>
                        </a:cxn>
                      </a:cxnLst>
                      <a:rect l="T21" t="T22" r="T23" b="T24"/>
                      <a:pathLst>
                        <a:path w="133" h="59">
                          <a:moveTo>
                            <a:pt x="47" y="4"/>
                          </a:moveTo>
                          <a:cubicBezTo>
                            <a:pt x="89" y="4"/>
                            <a:pt x="114" y="28"/>
                            <a:pt x="133" y="59"/>
                          </a:cubicBezTo>
                          <a:cubicBezTo>
                            <a:pt x="133" y="59"/>
                            <a:pt x="133" y="59"/>
                            <a:pt x="133" y="59"/>
                          </a:cubicBezTo>
                          <a:cubicBezTo>
                            <a:pt x="114" y="26"/>
                            <a:pt x="89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0" y="0"/>
                            <a:pt x="18" y="2"/>
                            <a:pt x="26" y="4"/>
                          </a:cubicBezTo>
                          <a:lnTo>
                            <a:pt x="47" y="4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656" name="Freeform 1924">
                      <a:extLst>
                        <a:ext uri="{FF2B5EF4-FFF2-40B4-BE49-F238E27FC236}">
                          <a16:creationId xmlns:a16="http://schemas.microsoft.com/office/drawing/2014/main" id="{111D4616-C420-4A6A-ADE7-3A21070BCE5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83" y="3783"/>
                      <a:ext cx="348" cy="188"/>
                    </a:xfrm>
                    <a:custGeom>
                      <a:avLst/>
                      <a:gdLst>
                        <a:gd name="T0" fmla="*/ 45 w 139"/>
                        <a:gd name="T1" fmla="*/ 0 h 75"/>
                        <a:gd name="T2" fmla="*/ 0 w 139"/>
                        <a:gd name="T3" fmla="*/ 0 h 75"/>
                        <a:gd name="T4" fmla="*/ 95 w 139"/>
                        <a:gd name="T5" fmla="*/ 75 h 75"/>
                        <a:gd name="T6" fmla="*/ 139 w 139"/>
                        <a:gd name="T7" fmla="*/ 75 h 75"/>
                        <a:gd name="T8" fmla="*/ 45 w 139"/>
                        <a:gd name="T9" fmla="*/ 0 h 75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39"/>
                        <a:gd name="T16" fmla="*/ 0 h 75"/>
                        <a:gd name="T17" fmla="*/ 139 w 139"/>
                        <a:gd name="T18" fmla="*/ 75 h 75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39" h="75">
                          <a:moveTo>
                            <a:pt x="45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20" y="42"/>
                            <a:pt x="45" y="75"/>
                            <a:pt x="95" y="75"/>
                          </a:cubicBezTo>
                          <a:cubicBezTo>
                            <a:pt x="139" y="75"/>
                            <a:pt x="139" y="75"/>
                            <a:pt x="139" y="75"/>
                          </a:cubicBezTo>
                          <a:cubicBezTo>
                            <a:pt x="90" y="75"/>
                            <a:pt x="65" y="42"/>
                            <a:pt x="45" y="0"/>
                          </a:cubicBez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657" name="Freeform 1925">
                      <a:extLst>
                        <a:ext uri="{FF2B5EF4-FFF2-40B4-BE49-F238E27FC236}">
                          <a16:creationId xmlns:a16="http://schemas.microsoft.com/office/drawing/2014/main" id="{C8A3596B-69BE-4506-8318-550B97E56A2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6" y="3408"/>
                      <a:ext cx="672" cy="561"/>
                    </a:xfrm>
                    <a:custGeom>
                      <a:avLst/>
                      <a:gdLst>
                        <a:gd name="T0" fmla="*/ 269 w 269"/>
                        <a:gd name="T1" fmla="*/ 224 h 224"/>
                        <a:gd name="T2" fmla="*/ 45 w 269"/>
                        <a:gd name="T3" fmla="*/ 0 h 224"/>
                        <a:gd name="T4" fmla="*/ 0 w 269"/>
                        <a:gd name="T5" fmla="*/ 0 h 224"/>
                        <a:gd name="T6" fmla="*/ 225 w 269"/>
                        <a:gd name="T7" fmla="*/ 224 h 224"/>
                        <a:gd name="T8" fmla="*/ 269 w 269"/>
                        <a:gd name="T9" fmla="*/ 224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224"/>
                          </a:moveTo>
                          <a:cubicBezTo>
                            <a:pt x="141" y="224"/>
                            <a:pt x="175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30" y="0"/>
                            <a:pt x="96" y="224"/>
                            <a:pt x="225" y="224"/>
                          </a:cubicBezTo>
                          <a:lnTo>
                            <a:pt x="269" y="224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7938" cap="flat">
                      <a:solidFill>
                        <a:srgbClr val="0066FF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658" name="Freeform 1926">
                      <a:extLst>
                        <a:ext uri="{FF2B5EF4-FFF2-40B4-BE49-F238E27FC236}">
                          <a16:creationId xmlns:a16="http://schemas.microsoft.com/office/drawing/2014/main" id="{0A67BF93-2CBC-45BB-B303-3151A2E023C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4" y="3561"/>
                      <a:ext cx="107" cy="7"/>
                    </a:xfrm>
                    <a:custGeom>
                      <a:avLst/>
                      <a:gdLst>
                        <a:gd name="T0" fmla="*/ 0 w 107"/>
                        <a:gd name="T1" fmla="*/ 0 h 7"/>
                        <a:gd name="T2" fmla="*/ 104 w 107"/>
                        <a:gd name="T3" fmla="*/ 0 h 7"/>
                        <a:gd name="T4" fmla="*/ 107 w 107"/>
                        <a:gd name="T5" fmla="*/ 7 h 7"/>
                        <a:gd name="T6" fmla="*/ 5 w 107"/>
                        <a:gd name="T7" fmla="*/ 7 h 7"/>
                        <a:gd name="T8" fmla="*/ 0 w 107"/>
                        <a:gd name="T9" fmla="*/ 0 h 7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7"/>
                        <a:gd name="T16" fmla="*/ 0 h 7"/>
                        <a:gd name="T17" fmla="*/ 107 w 107"/>
                        <a:gd name="T18" fmla="*/ 7 h 7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7" h="7">
                          <a:moveTo>
                            <a:pt x="0" y="0"/>
                          </a:moveTo>
                          <a:lnTo>
                            <a:pt x="104" y="0"/>
                          </a:lnTo>
                          <a:lnTo>
                            <a:pt x="107" y="7"/>
                          </a:lnTo>
                          <a:lnTo>
                            <a:pt x="5" y="7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659" name="Freeform 1927">
                      <a:extLst>
                        <a:ext uri="{FF2B5EF4-FFF2-40B4-BE49-F238E27FC236}">
                          <a16:creationId xmlns:a16="http://schemas.microsoft.com/office/drawing/2014/main" id="{C3C19CA4-7250-4FA5-B9D9-ACFB12C0D76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91" y="3576"/>
                      <a:ext cx="107" cy="2"/>
                    </a:xfrm>
                    <a:custGeom>
                      <a:avLst/>
                      <a:gdLst>
                        <a:gd name="T0" fmla="*/ 0 w 107"/>
                        <a:gd name="T1" fmla="*/ 0 h 2"/>
                        <a:gd name="T2" fmla="*/ 105 w 107"/>
                        <a:gd name="T3" fmla="*/ 0 h 2"/>
                        <a:gd name="T4" fmla="*/ 107 w 107"/>
                        <a:gd name="T5" fmla="*/ 2 h 2"/>
                        <a:gd name="T6" fmla="*/ 3 w 107"/>
                        <a:gd name="T7" fmla="*/ 2 h 2"/>
                        <a:gd name="T8" fmla="*/ 0 w 107"/>
                        <a:gd name="T9" fmla="*/ 0 h 2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7"/>
                        <a:gd name="T16" fmla="*/ 0 h 2"/>
                        <a:gd name="T17" fmla="*/ 107 w 107"/>
                        <a:gd name="T18" fmla="*/ 2 h 2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7" h="2">
                          <a:moveTo>
                            <a:pt x="0" y="0"/>
                          </a:moveTo>
                          <a:lnTo>
                            <a:pt x="105" y="0"/>
                          </a:lnTo>
                          <a:lnTo>
                            <a:pt x="107" y="2"/>
                          </a:lnTo>
                          <a:lnTo>
                            <a:pt x="3" y="2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660" name="Freeform 1928">
                      <a:extLst>
                        <a:ext uri="{FF2B5EF4-FFF2-40B4-BE49-F238E27FC236}">
                          <a16:creationId xmlns:a16="http://schemas.microsoft.com/office/drawing/2014/main" id="{F8351DB9-D04B-4BD3-8E87-3BB2719F268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8" y="3773"/>
                      <a:ext cx="110" cy="8"/>
                    </a:xfrm>
                    <a:custGeom>
                      <a:avLst/>
                      <a:gdLst>
                        <a:gd name="T0" fmla="*/ 110 w 110"/>
                        <a:gd name="T1" fmla="*/ 8 h 8"/>
                        <a:gd name="T2" fmla="*/ 5 w 110"/>
                        <a:gd name="T3" fmla="*/ 8 h 8"/>
                        <a:gd name="T4" fmla="*/ 0 w 110"/>
                        <a:gd name="T5" fmla="*/ 0 h 8"/>
                        <a:gd name="T6" fmla="*/ 105 w 110"/>
                        <a:gd name="T7" fmla="*/ 0 h 8"/>
                        <a:gd name="T8" fmla="*/ 110 w 110"/>
                        <a:gd name="T9" fmla="*/ 8 h 8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10"/>
                        <a:gd name="T16" fmla="*/ 0 h 8"/>
                        <a:gd name="T17" fmla="*/ 110 w 110"/>
                        <a:gd name="T18" fmla="*/ 8 h 8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10" h="8">
                          <a:moveTo>
                            <a:pt x="110" y="8"/>
                          </a:moveTo>
                          <a:lnTo>
                            <a:pt x="5" y="8"/>
                          </a:lnTo>
                          <a:lnTo>
                            <a:pt x="0" y="0"/>
                          </a:lnTo>
                          <a:lnTo>
                            <a:pt x="105" y="0"/>
                          </a:lnTo>
                          <a:lnTo>
                            <a:pt x="110" y="8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661" name="Freeform 1929">
                      <a:extLst>
                        <a:ext uri="{FF2B5EF4-FFF2-40B4-BE49-F238E27FC236}">
                          <a16:creationId xmlns:a16="http://schemas.microsoft.com/office/drawing/2014/main" id="{7084CBD6-75E7-460F-8046-6739E0BC9BE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6" y="3763"/>
                      <a:ext cx="105" cy="3"/>
                    </a:xfrm>
                    <a:custGeom>
                      <a:avLst/>
                      <a:gdLst>
                        <a:gd name="T0" fmla="*/ 105 w 105"/>
                        <a:gd name="T1" fmla="*/ 3 h 3"/>
                        <a:gd name="T2" fmla="*/ 2 w 105"/>
                        <a:gd name="T3" fmla="*/ 3 h 3"/>
                        <a:gd name="T4" fmla="*/ 0 w 105"/>
                        <a:gd name="T5" fmla="*/ 0 h 3"/>
                        <a:gd name="T6" fmla="*/ 102 w 105"/>
                        <a:gd name="T7" fmla="*/ 0 h 3"/>
                        <a:gd name="T8" fmla="*/ 105 w 105"/>
                        <a:gd name="T9" fmla="*/ 3 h 3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5"/>
                        <a:gd name="T16" fmla="*/ 0 h 3"/>
                        <a:gd name="T17" fmla="*/ 105 w 105"/>
                        <a:gd name="T18" fmla="*/ 3 h 3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5" h="3">
                          <a:moveTo>
                            <a:pt x="105" y="3"/>
                          </a:moveTo>
                          <a:lnTo>
                            <a:pt x="2" y="3"/>
                          </a:lnTo>
                          <a:lnTo>
                            <a:pt x="0" y="0"/>
                          </a:lnTo>
                          <a:lnTo>
                            <a:pt x="102" y="0"/>
                          </a:lnTo>
                          <a:lnTo>
                            <a:pt x="105" y="3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</p:grpSp>
            </p:grpSp>
            <p:grpSp>
              <p:nvGrpSpPr>
                <p:cNvPr id="623" name="Group 1930">
                  <a:extLst>
                    <a:ext uri="{FF2B5EF4-FFF2-40B4-BE49-F238E27FC236}">
                      <a16:creationId xmlns:a16="http://schemas.microsoft.com/office/drawing/2014/main" id="{C2ACBA5C-2F73-4500-AEC5-BDA6565BB2E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016" y="1314"/>
                  <a:ext cx="132" cy="302"/>
                  <a:chOff x="2109" y="1324"/>
                  <a:chExt cx="132" cy="302"/>
                </a:xfrm>
              </p:grpSpPr>
              <p:grpSp>
                <p:nvGrpSpPr>
                  <p:cNvPr id="624" name="Group 1931">
                    <a:extLst>
                      <a:ext uri="{FF2B5EF4-FFF2-40B4-BE49-F238E27FC236}">
                        <a16:creationId xmlns:a16="http://schemas.microsoft.com/office/drawing/2014/main" id="{A7CDD049-9211-4973-B9B9-EEAE599FB7C0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 bwMode="auto">
                  <a:xfrm rot="-4304073">
                    <a:off x="2166" y="1337"/>
                    <a:ext cx="87" cy="62"/>
                    <a:chOff x="480" y="3413"/>
                    <a:chExt cx="673" cy="560"/>
                  </a:xfrm>
                </p:grpSpPr>
                <p:sp>
                  <p:nvSpPr>
                    <p:cNvPr id="648" name="Freeform 1932">
                      <a:extLst>
                        <a:ext uri="{FF2B5EF4-FFF2-40B4-BE49-F238E27FC236}">
                          <a16:creationId xmlns:a16="http://schemas.microsoft.com/office/drawing/2014/main" id="{85282E96-B847-40C7-916D-8185C797CDC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80" y="3413"/>
                      <a:ext cx="673" cy="560"/>
                    </a:xfrm>
                    <a:custGeom>
                      <a:avLst/>
                      <a:gdLst>
                        <a:gd name="T0" fmla="*/ 269 w 269"/>
                        <a:gd name="T1" fmla="*/ 0 h 224"/>
                        <a:gd name="T2" fmla="*/ 45 w 269"/>
                        <a:gd name="T3" fmla="*/ 224 h 224"/>
                        <a:gd name="T4" fmla="*/ 0 w 269"/>
                        <a:gd name="T5" fmla="*/ 224 h 224"/>
                        <a:gd name="T6" fmla="*/ 224 w 269"/>
                        <a:gd name="T7" fmla="*/ 0 h 224"/>
                        <a:gd name="T8" fmla="*/ 269 w 269"/>
                        <a:gd name="T9" fmla="*/ 0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0"/>
                          </a:moveTo>
                          <a:cubicBezTo>
                            <a:pt x="141" y="0"/>
                            <a:pt x="175" y="224"/>
                            <a:pt x="45" y="224"/>
                          </a:cubicBezTo>
                          <a:cubicBezTo>
                            <a:pt x="0" y="224"/>
                            <a:pt x="0" y="224"/>
                            <a:pt x="0" y="224"/>
                          </a:cubicBezTo>
                          <a:cubicBezTo>
                            <a:pt x="130" y="224"/>
                            <a:pt x="96" y="0"/>
                            <a:pt x="224" y="0"/>
                          </a:cubicBezTo>
                          <a:lnTo>
                            <a:pt x="269" y="0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649" name="Freeform 1933">
                      <a:extLst>
                        <a:ext uri="{FF2B5EF4-FFF2-40B4-BE49-F238E27FC236}">
                          <a16:creationId xmlns:a16="http://schemas.microsoft.com/office/drawing/2014/main" id="{5E69E962-6852-4A11-9567-222FE36AF04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80" y="3413"/>
                      <a:ext cx="673" cy="560"/>
                    </a:xfrm>
                    <a:custGeom>
                      <a:avLst/>
                      <a:gdLst>
                        <a:gd name="T0" fmla="*/ 269 w 269"/>
                        <a:gd name="T1" fmla="*/ 0 h 224"/>
                        <a:gd name="T2" fmla="*/ 45 w 269"/>
                        <a:gd name="T3" fmla="*/ 224 h 224"/>
                        <a:gd name="T4" fmla="*/ 0 w 269"/>
                        <a:gd name="T5" fmla="*/ 224 h 224"/>
                        <a:gd name="T6" fmla="*/ 224 w 269"/>
                        <a:gd name="T7" fmla="*/ 0 h 224"/>
                        <a:gd name="T8" fmla="*/ 269 w 269"/>
                        <a:gd name="T9" fmla="*/ 0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0"/>
                          </a:moveTo>
                          <a:cubicBezTo>
                            <a:pt x="141" y="0"/>
                            <a:pt x="175" y="224"/>
                            <a:pt x="45" y="224"/>
                          </a:cubicBezTo>
                          <a:cubicBezTo>
                            <a:pt x="0" y="224"/>
                            <a:pt x="0" y="224"/>
                            <a:pt x="0" y="224"/>
                          </a:cubicBezTo>
                          <a:cubicBezTo>
                            <a:pt x="130" y="224"/>
                            <a:pt x="96" y="0"/>
                            <a:pt x="224" y="0"/>
                          </a:cubicBezTo>
                          <a:lnTo>
                            <a:pt x="269" y="0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7938" cap="flat">
                      <a:solidFill>
                        <a:srgbClr val="FF0000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</p:grpSp>
              <p:grpSp>
                <p:nvGrpSpPr>
                  <p:cNvPr id="625" name="Group 1934">
                    <a:extLst>
                      <a:ext uri="{FF2B5EF4-FFF2-40B4-BE49-F238E27FC236}">
                        <a16:creationId xmlns:a16="http://schemas.microsoft.com/office/drawing/2014/main" id="{CE6E9AB4-465E-4806-BA48-DE3C3FF4F001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 bwMode="auto">
                  <a:xfrm rot="-4304073">
                    <a:off x="2143" y="1406"/>
                    <a:ext cx="87" cy="62"/>
                    <a:chOff x="1054" y="3406"/>
                    <a:chExt cx="677" cy="565"/>
                  </a:xfrm>
                </p:grpSpPr>
                <p:sp>
                  <p:nvSpPr>
                    <p:cNvPr id="639" name="Freeform 1935">
                      <a:extLst>
                        <a:ext uri="{FF2B5EF4-FFF2-40B4-BE49-F238E27FC236}">
                          <a16:creationId xmlns:a16="http://schemas.microsoft.com/office/drawing/2014/main" id="{2EE387DF-2F59-4E90-921E-19998856BE0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6" y="3408"/>
                      <a:ext cx="672" cy="561"/>
                    </a:xfrm>
                    <a:custGeom>
                      <a:avLst/>
                      <a:gdLst>
                        <a:gd name="T0" fmla="*/ 269 w 269"/>
                        <a:gd name="T1" fmla="*/ 224 h 224"/>
                        <a:gd name="T2" fmla="*/ 45 w 269"/>
                        <a:gd name="T3" fmla="*/ 0 h 224"/>
                        <a:gd name="T4" fmla="*/ 0 w 269"/>
                        <a:gd name="T5" fmla="*/ 0 h 224"/>
                        <a:gd name="T6" fmla="*/ 225 w 269"/>
                        <a:gd name="T7" fmla="*/ 224 h 224"/>
                        <a:gd name="T8" fmla="*/ 269 w 269"/>
                        <a:gd name="T9" fmla="*/ 224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224"/>
                          </a:moveTo>
                          <a:cubicBezTo>
                            <a:pt x="141" y="224"/>
                            <a:pt x="175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30" y="0"/>
                            <a:pt x="96" y="224"/>
                            <a:pt x="225" y="224"/>
                          </a:cubicBezTo>
                          <a:lnTo>
                            <a:pt x="269" y="224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640" name="Freeform 1936">
                      <a:extLst>
                        <a:ext uri="{FF2B5EF4-FFF2-40B4-BE49-F238E27FC236}">
                          <a16:creationId xmlns:a16="http://schemas.microsoft.com/office/drawing/2014/main" id="{BC76AC0E-C974-43CD-A018-2557BD1A7F7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9" y="3408"/>
                      <a:ext cx="329" cy="148"/>
                    </a:xfrm>
                    <a:custGeom>
                      <a:avLst/>
                      <a:gdLst>
                        <a:gd name="T0" fmla="*/ 44 w 132"/>
                        <a:gd name="T1" fmla="*/ 0 h 59"/>
                        <a:gd name="T2" fmla="*/ 0 w 132"/>
                        <a:gd name="T3" fmla="*/ 0 h 59"/>
                        <a:gd name="T4" fmla="*/ 88 w 132"/>
                        <a:gd name="T5" fmla="*/ 59 h 59"/>
                        <a:gd name="T6" fmla="*/ 132 w 132"/>
                        <a:gd name="T7" fmla="*/ 59 h 59"/>
                        <a:gd name="T8" fmla="*/ 44 w 132"/>
                        <a:gd name="T9" fmla="*/ 0 h 59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32"/>
                        <a:gd name="T16" fmla="*/ 0 h 59"/>
                        <a:gd name="T17" fmla="*/ 132 w 132"/>
                        <a:gd name="T18" fmla="*/ 59 h 59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32" h="59">
                          <a:moveTo>
                            <a:pt x="44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43" y="0"/>
                            <a:pt x="69" y="25"/>
                            <a:pt x="88" y="59"/>
                          </a:cubicBezTo>
                          <a:cubicBezTo>
                            <a:pt x="132" y="59"/>
                            <a:pt x="132" y="59"/>
                            <a:pt x="132" y="59"/>
                          </a:cubicBezTo>
                          <a:cubicBezTo>
                            <a:pt x="113" y="25"/>
                            <a:pt x="88" y="0"/>
                            <a:pt x="44" y="0"/>
                          </a:cubicBez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641" name="Freeform 1937">
                      <a:extLst>
                        <a:ext uri="{FF2B5EF4-FFF2-40B4-BE49-F238E27FC236}">
                          <a16:creationId xmlns:a16="http://schemas.microsoft.com/office/drawing/2014/main" id="{F31B44C3-FA45-4A13-B6A1-9D266C44FB1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4" y="3406"/>
                      <a:ext cx="332" cy="147"/>
                    </a:xfrm>
                    <a:custGeom>
                      <a:avLst/>
                      <a:gdLst>
                        <a:gd name="T0" fmla="*/ 47 w 133"/>
                        <a:gd name="T1" fmla="*/ 4 h 59"/>
                        <a:gd name="T2" fmla="*/ 133 w 133"/>
                        <a:gd name="T3" fmla="*/ 59 h 59"/>
                        <a:gd name="T4" fmla="*/ 133 w 133"/>
                        <a:gd name="T5" fmla="*/ 59 h 59"/>
                        <a:gd name="T6" fmla="*/ 45 w 133"/>
                        <a:gd name="T7" fmla="*/ 0 h 59"/>
                        <a:gd name="T8" fmla="*/ 0 w 133"/>
                        <a:gd name="T9" fmla="*/ 0 h 59"/>
                        <a:gd name="T10" fmla="*/ 26 w 133"/>
                        <a:gd name="T11" fmla="*/ 4 h 59"/>
                        <a:gd name="T12" fmla="*/ 47 w 133"/>
                        <a:gd name="T13" fmla="*/ 4 h 59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w 133"/>
                        <a:gd name="T22" fmla="*/ 0 h 59"/>
                        <a:gd name="T23" fmla="*/ 133 w 133"/>
                        <a:gd name="T24" fmla="*/ 59 h 59"/>
                      </a:gdLst>
                      <a:ahLst/>
                      <a:cxnLst>
                        <a:cxn ang="T14">
                          <a:pos x="T0" y="T1"/>
                        </a:cxn>
                        <a:cxn ang="T15">
                          <a:pos x="T2" y="T3"/>
                        </a:cxn>
                        <a:cxn ang="T16">
                          <a:pos x="T4" y="T5"/>
                        </a:cxn>
                        <a:cxn ang="T17">
                          <a:pos x="T6" y="T7"/>
                        </a:cxn>
                        <a:cxn ang="T18">
                          <a:pos x="T8" y="T9"/>
                        </a:cxn>
                        <a:cxn ang="T19">
                          <a:pos x="T10" y="T11"/>
                        </a:cxn>
                        <a:cxn ang="T20">
                          <a:pos x="T12" y="T13"/>
                        </a:cxn>
                      </a:cxnLst>
                      <a:rect l="T21" t="T22" r="T23" b="T24"/>
                      <a:pathLst>
                        <a:path w="133" h="59">
                          <a:moveTo>
                            <a:pt x="47" y="4"/>
                          </a:moveTo>
                          <a:cubicBezTo>
                            <a:pt x="89" y="4"/>
                            <a:pt x="114" y="28"/>
                            <a:pt x="133" y="59"/>
                          </a:cubicBezTo>
                          <a:cubicBezTo>
                            <a:pt x="133" y="59"/>
                            <a:pt x="133" y="59"/>
                            <a:pt x="133" y="59"/>
                          </a:cubicBezTo>
                          <a:cubicBezTo>
                            <a:pt x="114" y="26"/>
                            <a:pt x="89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0" y="0"/>
                            <a:pt x="18" y="2"/>
                            <a:pt x="26" y="4"/>
                          </a:cubicBezTo>
                          <a:lnTo>
                            <a:pt x="47" y="4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642" name="Freeform 1938">
                      <a:extLst>
                        <a:ext uri="{FF2B5EF4-FFF2-40B4-BE49-F238E27FC236}">
                          <a16:creationId xmlns:a16="http://schemas.microsoft.com/office/drawing/2014/main" id="{A4D7C512-8C5D-4148-95A6-3CEBFCA4784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83" y="3783"/>
                      <a:ext cx="348" cy="188"/>
                    </a:xfrm>
                    <a:custGeom>
                      <a:avLst/>
                      <a:gdLst>
                        <a:gd name="T0" fmla="*/ 45 w 139"/>
                        <a:gd name="T1" fmla="*/ 0 h 75"/>
                        <a:gd name="T2" fmla="*/ 0 w 139"/>
                        <a:gd name="T3" fmla="*/ 0 h 75"/>
                        <a:gd name="T4" fmla="*/ 95 w 139"/>
                        <a:gd name="T5" fmla="*/ 75 h 75"/>
                        <a:gd name="T6" fmla="*/ 139 w 139"/>
                        <a:gd name="T7" fmla="*/ 75 h 75"/>
                        <a:gd name="T8" fmla="*/ 45 w 139"/>
                        <a:gd name="T9" fmla="*/ 0 h 75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39"/>
                        <a:gd name="T16" fmla="*/ 0 h 75"/>
                        <a:gd name="T17" fmla="*/ 139 w 139"/>
                        <a:gd name="T18" fmla="*/ 75 h 75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39" h="75">
                          <a:moveTo>
                            <a:pt x="45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20" y="42"/>
                            <a:pt x="45" y="75"/>
                            <a:pt x="95" y="75"/>
                          </a:cubicBezTo>
                          <a:cubicBezTo>
                            <a:pt x="139" y="75"/>
                            <a:pt x="139" y="75"/>
                            <a:pt x="139" y="75"/>
                          </a:cubicBezTo>
                          <a:cubicBezTo>
                            <a:pt x="90" y="75"/>
                            <a:pt x="65" y="42"/>
                            <a:pt x="45" y="0"/>
                          </a:cubicBez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643" name="Freeform 1939">
                      <a:extLst>
                        <a:ext uri="{FF2B5EF4-FFF2-40B4-BE49-F238E27FC236}">
                          <a16:creationId xmlns:a16="http://schemas.microsoft.com/office/drawing/2014/main" id="{12C1885A-B7A8-42B9-BCE4-FF4E0BA3A74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6" y="3408"/>
                      <a:ext cx="672" cy="561"/>
                    </a:xfrm>
                    <a:custGeom>
                      <a:avLst/>
                      <a:gdLst>
                        <a:gd name="T0" fmla="*/ 269 w 269"/>
                        <a:gd name="T1" fmla="*/ 224 h 224"/>
                        <a:gd name="T2" fmla="*/ 45 w 269"/>
                        <a:gd name="T3" fmla="*/ 0 h 224"/>
                        <a:gd name="T4" fmla="*/ 0 w 269"/>
                        <a:gd name="T5" fmla="*/ 0 h 224"/>
                        <a:gd name="T6" fmla="*/ 225 w 269"/>
                        <a:gd name="T7" fmla="*/ 224 h 224"/>
                        <a:gd name="T8" fmla="*/ 269 w 269"/>
                        <a:gd name="T9" fmla="*/ 224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224"/>
                          </a:moveTo>
                          <a:cubicBezTo>
                            <a:pt x="141" y="224"/>
                            <a:pt x="175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30" y="0"/>
                            <a:pt x="96" y="224"/>
                            <a:pt x="225" y="224"/>
                          </a:cubicBezTo>
                          <a:lnTo>
                            <a:pt x="269" y="224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7938" cap="flat">
                      <a:solidFill>
                        <a:srgbClr val="FF0000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644" name="Freeform 1940">
                      <a:extLst>
                        <a:ext uri="{FF2B5EF4-FFF2-40B4-BE49-F238E27FC236}">
                          <a16:creationId xmlns:a16="http://schemas.microsoft.com/office/drawing/2014/main" id="{6740B5EE-F641-4C52-B75F-17C883C9DB1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4" y="3561"/>
                      <a:ext cx="107" cy="7"/>
                    </a:xfrm>
                    <a:custGeom>
                      <a:avLst/>
                      <a:gdLst>
                        <a:gd name="T0" fmla="*/ 0 w 107"/>
                        <a:gd name="T1" fmla="*/ 0 h 7"/>
                        <a:gd name="T2" fmla="*/ 104 w 107"/>
                        <a:gd name="T3" fmla="*/ 0 h 7"/>
                        <a:gd name="T4" fmla="*/ 107 w 107"/>
                        <a:gd name="T5" fmla="*/ 7 h 7"/>
                        <a:gd name="T6" fmla="*/ 5 w 107"/>
                        <a:gd name="T7" fmla="*/ 7 h 7"/>
                        <a:gd name="T8" fmla="*/ 0 w 107"/>
                        <a:gd name="T9" fmla="*/ 0 h 7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7"/>
                        <a:gd name="T16" fmla="*/ 0 h 7"/>
                        <a:gd name="T17" fmla="*/ 107 w 107"/>
                        <a:gd name="T18" fmla="*/ 7 h 7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7" h="7">
                          <a:moveTo>
                            <a:pt x="0" y="0"/>
                          </a:moveTo>
                          <a:lnTo>
                            <a:pt x="104" y="0"/>
                          </a:lnTo>
                          <a:lnTo>
                            <a:pt x="107" y="7"/>
                          </a:lnTo>
                          <a:lnTo>
                            <a:pt x="5" y="7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645" name="Freeform 1941">
                      <a:extLst>
                        <a:ext uri="{FF2B5EF4-FFF2-40B4-BE49-F238E27FC236}">
                          <a16:creationId xmlns:a16="http://schemas.microsoft.com/office/drawing/2014/main" id="{AE8A41E0-5A27-4ED7-92F9-9C2282DF038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91" y="3576"/>
                      <a:ext cx="107" cy="2"/>
                    </a:xfrm>
                    <a:custGeom>
                      <a:avLst/>
                      <a:gdLst>
                        <a:gd name="T0" fmla="*/ 0 w 107"/>
                        <a:gd name="T1" fmla="*/ 0 h 2"/>
                        <a:gd name="T2" fmla="*/ 105 w 107"/>
                        <a:gd name="T3" fmla="*/ 0 h 2"/>
                        <a:gd name="T4" fmla="*/ 107 w 107"/>
                        <a:gd name="T5" fmla="*/ 2 h 2"/>
                        <a:gd name="T6" fmla="*/ 3 w 107"/>
                        <a:gd name="T7" fmla="*/ 2 h 2"/>
                        <a:gd name="T8" fmla="*/ 0 w 107"/>
                        <a:gd name="T9" fmla="*/ 0 h 2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7"/>
                        <a:gd name="T16" fmla="*/ 0 h 2"/>
                        <a:gd name="T17" fmla="*/ 107 w 107"/>
                        <a:gd name="T18" fmla="*/ 2 h 2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7" h="2">
                          <a:moveTo>
                            <a:pt x="0" y="0"/>
                          </a:moveTo>
                          <a:lnTo>
                            <a:pt x="105" y="0"/>
                          </a:lnTo>
                          <a:lnTo>
                            <a:pt x="107" y="2"/>
                          </a:lnTo>
                          <a:lnTo>
                            <a:pt x="3" y="2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646" name="Freeform 1942">
                      <a:extLst>
                        <a:ext uri="{FF2B5EF4-FFF2-40B4-BE49-F238E27FC236}">
                          <a16:creationId xmlns:a16="http://schemas.microsoft.com/office/drawing/2014/main" id="{7E8641D6-95A7-46F2-B5F2-83B121EBF12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8" y="3773"/>
                      <a:ext cx="110" cy="8"/>
                    </a:xfrm>
                    <a:custGeom>
                      <a:avLst/>
                      <a:gdLst>
                        <a:gd name="T0" fmla="*/ 110 w 110"/>
                        <a:gd name="T1" fmla="*/ 8 h 8"/>
                        <a:gd name="T2" fmla="*/ 5 w 110"/>
                        <a:gd name="T3" fmla="*/ 8 h 8"/>
                        <a:gd name="T4" fmla="*/ 0 w 110"/>
                        <a:gd name="T5" fmla="*/ 0 h 8"/>
                        <a:gd name="T6" fmla="*/ 105 w 110"/>
                        <a:gd name="T7" fmla="*/ 0 h 8"/>
                        <a:gd name="T8" fmla="*/ 110 w 110"/>
                        <a:gd name="T9" fmla="*/ 8 h 8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10"/>
                        <a:gd name="T16" fmla="*/ 0 h 8"/>
                        <a:gd name="T17" fmla="*/ 110 w 110"/>
                        <a:gd name="T18" fmla="*/ 8 h 8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10" h="8">
                          <a:moveTo>
                            <a:pt x="110" y="8"/>
                          </a:moveTo>
                          <a:lnTo>
                            <a:pt x="5" y="8"/>
                          </a:lnTo>
                          <a:lnTo>
                            <a:pt x="0" y="0"/>
                          </a:lnTo>
                          <a:lnTo>
                            <a:pt x="105" y="0"/>
                          </a:lnTo>
                          <a:lnTo>
                            <a:pt x="110" y="8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647" name="Freeform 1943">
                      <a:extLst>
                        <a:ext uri="{FF2B5EF4-FFF2-40B4-BE49-F238E27FC236}">
                          <a16:creationId xmlns:a16="http://schemas.microsoft.com/office/drawing/2014/main" id="{F916A44D-4267-461F-859D-7D5BDF2BD38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6" y="3763"/>
                      <a:ext cx="105" cy="3"/>
                    </a:xfrm>
                    <a:custGeom>
                      <a:avLst/>
                      <a:gdLst>
                        <a:gd name="T0" fmla="*/ 105 w 105"/>
                        <a:gd name="T1" fmla="*/ 3 h 3"/>
                        <a:gd name="T2" fmla="*/ 2 w 105"/>
                        <a:gd name="T3" fmla="*/ 3 h 3"/>
                        <a:gd name="T4" fmla="*/ 0 w 105"/>
                        <a:gd name="T5" fmla="*/ 0 h 3"/>
                        <a:gd name="T6" fmla="*/ 102 w 105"/>
                        <a:gd name="T7" fmla="*/ 0 h 3"/>
                        <a:gd name="T8" fmla="*/ 105 w 105"/>
                        <a:gd name="T9" fmla="*/ 3 h 3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5"/>
                        <a:gd name="T16" fmla="*/ 0 h 3"/>
                        <a:gd name="T17" fmla="*/ 105 w 105"/>
                        <a:gd name="T18" fmla="*/ 3 h 3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5" h="3">
                          <a:moveTo>
                            <a:pt x="105" y="3"/>
                          </a:moveTo>
                          <a:lnTo>
                            <a:pt x="2" y="3"/>
                          </a:lnTo>
                          <a:lnTo>
                            <a:pt x="0" y="0"/>
                          </a:lnTo>
                          <a:lnTo>
                            <a:pt x="102" y="0"/>
                          </a:lnTo>
                          <a:lnTo>
                            <a:pt x="105" y="3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</p:grpSp>
              <p:grpSp>
                <p:nvGrpSpPr>
                  <p:cNvPr id="626" name="Group 1944">
                    <a:extLst>
                      <a:ext uri="{FF2B5EF4-FFF2-40B4-BE49-F238E27FC236}">
                        <a16:creationId xmlns:a16="http://schemas.microsoft.com/office/drawing/2014/main" id="{BC7A1FD2-D193-4285-A094-3D44A6AA4804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 bwMode="auto">
                  <a:xfrm rot="-4304073">
                    <a:off x="2121" y="1477"/>
                    <a:ext cx="86" cy="62"/>
                    <a:chOff x="480" y="3413"/>
                    <a:chExt cx="673" cy="560"/>
                  </a:xfrm>
                </p:grpSpPr>
                <p:sp>
                  <p:nvSpPr>
                    <p:cNvPr id="637" name="Freeform 1945">
                      <a:extLst>
                        <a:ext uri="{FF2B5EF4-FFF2-40B4-BE49-F238E27FC236}">
                          <a16:creationId xmlns:a16="http://schemas.microsoft.com/office/drawing/2014/main" id="{B7BB765C-41D6-4437-A1D3-27ECCF1F0F6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80" y="3413"/>
                      <a:ext cx="673" cy="560"/>
                    </a:xfrm>
                    <a:custGeom>
                      <a:avLst/>
                      <a:gdLst>
                        <a:gd name="T0" fmla="*/ 269 w 269"/>
                        <a:gd name="T1" fmla="*/ 0 h 224"/>
                        <a:gd name="T2" fmla="*/ 45 w 269"/>
                        <a:gd name="T3" fmla="*/ 224 h 224"/>
                        <a:gd name="T4" fmla="*/ 0 w 269"/>
                        <a:gd name="T5" fmla="*/ 224 h 224"/>
                        <a:gd name="T6" fmla="*/ 224 w 269"/>
                        <a:gd name="T7" fmla="*/ 0 h 224"/>
                        <a:gd name="T8" fmla="*/ 269 w 269"/>
                        <a:gd name="T9" fmla="*/ 0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0"/>
                          </a:moveTo>
                          <a:cubicBezTo>
                            <a:pt x="141" y="0"/>
                            <a:pt x="175" y="224"/>
                            <a:pt x="45" y="224"/>
                          </a:cubicBezTo>
                          <a:cubicBezTo>
                            <a:pt x="0" y="224"/>
                            <a:pt x="0" y="224"/>
                            <a:pt x="0" y="224"/>
                          </a:cubicBezTo>
                          <a:cubicBezTo>
                            <a:pt x="130" y="224"/>
                            <a:pt x="96" y="0"/>
                            <a:pt x="224" y="0"/>
                          </a:cubicBezTo>
                          <a:lnTo>
                            <a:pt x="269" y="0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638" name="Freeform 1946">
                      <a:extLst>
                        <a:ext uri="{FF2B5EF4-FFF2-40B4-BE49-F238E27FC236}">
                          <a16:creationId xmlns:a16="http://schemas.microsoft.com/office/drawing/2014/main" id="{604D94F1-B5C4-40C2-9CF6-D7DE1B5C3CC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80" y="3413"/>
                      <a:ext cx="673" cy="560"/>
                    </a:xfrm>
                    <a:custGeom>
                      <a:avLst/>
                      <a:gdLst>
                        <a:gd name="T0" fmla="*/ 269 w 269"/>
                        <a:gd name="T1" fmla="*/ 0 h 224"/>
                        <a:gd name="T2" fmla="*/ 45 w 269"/>
                        <a:gd name="T3" fmla="*/ 224 h 224"/>
                        <a:gd name="T4" fmla="*/ 0 w 269"/>
                        <a:gd name="T5" fmla="*/ 224 h 224"/>
                        <a:gd name="T6" fmla="*/ 224 w 269"/>
                        <a:gd name="T7" fmla="*/ 0 h 224"/>
                        <a:gd name="T8" fmla="*/ 269 w 269"/>
                        <a:gd name="T9" fmla="*/ 0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0"/>
                          </a:moveTo>
                          <a:cubicBezTo>
                            <a:pt x="141" y="0"/>
                            <a:pt x="175" y="224"/>
                            <a:pt x="45" y="224"/>
                          </a:cubicBezTo>
                          <a:cubicBezTo>
                            <a:pt x="0" y="224"/>
                            <a:pt x="0" y="224"/>
                            <a:pt x="0" y="224"/>
                          </a:cubicBezTo>
                          <a:cubicBezTo>
                            <a:pt x="130" y="224"/>
                            <a:pt x="96" y="0"/>
                            <a:pt x="224" y="0"/>
                          </a:cubicBezTo>
                          <a:lnTo>
                            <a:pt x="269" y="0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7938" cap="flat">
                      <a:solidFill>
                        <a:srgbClr val="FF0000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</p:grpSp>
              <p:grpSp>
                <p:nvGrpSpPr>
                  <p:cNvPr id="627" name="Group 1947">
                    <a:extLst>
                      <a:ext uri="{FF2B5EF4-FFF2-40B4-BE49-F238E27FC236}">
                        <a16:creationId xmlns:a16="http://schemas.microsoft.com/office/drawing/2014/main" id="{C0FA63DE-1D5C-42E9-9520-11F25D732C9E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 bwMode="auto">
                  <a:xfrm rot="-4304073">
                    <a:off x="2096" y="1552"/>
                    <a:ext cx="87" cy="62"/>
                    <a:chOff x="1054" y="3406"/>
                    <a:chExt cx="677" cy="565"/>
                  </a:xfrm>
                </p:grpSpPr>
                <p:sp>
                  <p:nvSpPr>
                    <p:cNvPr id="628" name="Freeform 1948">
                      <a:extLst>
                        <a:ext uri="{FF2B5EF4-FFF2-40B4-BE49-F238E27FC236}">
                          <a16:creationId xmlns:a16="http://schemas.microsoft.com/office/drawing/2014/main" id="{DF30B41F-65A6-4CF9-94A8-10CA133AD2B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6" y="3408"/>
                      <a:ext cx="672" cy="561"/>
                    </a:xfrm>
                    <a:custGeom>
                      <a:avLst/>
                      <a:gdLst>
                        <a:gd name="T0" fmla="*/ 269 w 269"/>
                        <a:gd name="T1" fmla="*/ 224 h 224"/>
                        <a:gd name="T2" fmla="*/ 45 w 269"/>
                        <a:gd name="T3" fmla="*/ 0 h 224"/>
                        <a:gd name="T4" fmla="*/ 0 w 269"/>
                        <a:gd name="T5" fmla="*/ 0 h 224"/>
                        <a:gd name="T6" fmla="*/ 225 w 269"/>
                        <a:gd name="T7" fmla="*/ 224 h 224"/>
                        <a:gd name="T8" fmla="*/ 269 w 269"/>
                        <a:gd name="T9" fmla="*/ 224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224"/>
                          </a:moveTo>
                          <a:cubicBezTo>
                            <a:pt x="141" y="224"/>
                            <a:pt x="175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30" y="0"/>
                            <a:pt x="96" y="224"/>
                            <a:pt x="225" y="224"/>
                          </a:cubicBezTo>
                          <a:lnTo>
                            <a:pt x="269" y="224"/>
                          </a:lnTo>
                          <a:close/>
                        </a:path>
                      </a:pathLst>
                    </a:custGeom>
                    <a:solidFill>
                      <a:schemeClr val="tx1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629" name="Freeform 1949">
                      <a:extLst>
                        <a:ext uri="{FF2B5EF4-FFF2-40B4-BE49-F238E27FC236}">
                          <a16:creationId xmlns:a16="http://schemas.microsoft.com/office/drawing/2014/main" id="{5B04A831-3690-4E2D-A6E6-2D86067F257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9" y="3408"/>
                      <a:ext cx="329" cy="148"/>
                    </a:xfrm>
                    <a:custGeom>
                      <a:avLst/>
                      <a:gdLst>
                        <a:gd name="T0" fmla="*/ 44 w 132"/>
                        <a:gd name="T1" fmla="*/ 0 h 59"/>
                        <a:gd name="T2" fmla="*/ 0 w 132"/>
                        <a:gd name="T3" fmla="*/ 0 h 59"/>
                        <a:gd name="T4" fmla="*/ 88 w 132"/>
                        <a:gd name="T5" fmla="*/ 59 h 59"/>
                        <a:gd name="T6" fmla="*/ 132 w 132"/>
                        <a:gd name="T7" fmla="*/ 59 h 59"/>
                        <a:gd name="T8" fmla="*/ 44 w 132"/>
                        <a:gd name="T9" fmla="*/ 0 h 59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32"/>
                        <a:gd name="T16" fmla="*/ 0 h 59"/>
                        <a:gd name="T17" fmla="*/ 132 w 132"/>
                        <a:gd name="T18" fmla="*/ 59 h 59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32" h="59">
                          <a:moveTo>
                            <a:pt x="44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43" y="0"/>
                            <a:pt x="69" y="25"/>
                            <a:pt x="88" y="59"/>
                          </a:cubicBezTo>
                          <a:cubicBezTo>
                            <a:pt x="132" y="59"/>
                            <a:pt x="132" y="59"/>
                            <a:pt x="132" y="59"/>
                          </a:cubicBezTo>
                          <a:cubicBezTo>
                            <a:pt x="113" y="25"/>
                            <a:pt x="88" y="0"/>
                            <a:pt x="44" y="0"/>
                          </a:cubicBezTo>
                          <a:close/>
                        </a:path>
                      </a:pathLst>
                    </a:custGeom>
                    <a:solidFill>
                      <a:schemeClr val="tx1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630" name="Freeform 1950">
                      <a:extLst>
                        <a:ext uri="{FF2B5EF4-FFF2-40B4-BE49-F238E27FC236}">
                          <a16:creationId xmlns:a16="http://schemas.microsoft.com/office/drawing/2014/main" id="{74F9104D-0BDC-4EF1-819C-5FC08DF272C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4" y="3406"/>
                      <a:ext cx="332" cy="147"/>
                    </a:xfrm>
                    <a:custGeom>
                      <a:avLst/>
                      <a:gdLst>
                        <a:gd name="T0" fmla="*/ 47 w 133"/>
                        <a:gd name="T1" fmla="*/ 4 h 59"/>
                        <a:gd name="T2" fmla="*/ 133 w 133"/>
                        <a:gd name="T3" fmla="*/ 59 h 59"/>
                        <a:gd name="T4" fmla="*/ 133 w 133"/>
                        <a:gd name="T5" fmla="*/ 59 h 59"/>
                        <a:gd name="T6" fmla="*/ 45 w 133"/>
                        <a:gd name="T7" fmla="*/ 0 h 59"/>
                        <a:gd name="T8" fmla="*/ 0 w 133"/>
                        <a:gd name="T9" fmla="*/ 0 h 59"/>
                        <a:gd name="T10" fmla="*/ 26 w 133"/>
                        <a:gd name="T11" fmla="*/ 4 h 59"/>
                        <a:gd name="T12" fmla="*/ 47 w 133"/>
                        <a:gd name="T13" fmla="*/ 4 h 59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w 133"/>
                        <a:gd name="T22" fmla="*/ 0 h 59"/>
                        <a:gd name="T23" fmla="*/ 133 w 133"/>
                        <a:gd name="T24" fmla="*/ 59 h 59"/>
                      </a:gdLst>
                      <a:ahLst/>
                      <a:cxnLst>
                        <a:cxn ang="T14">
                          <a:pos x="T0" y="T1"/>
                        </a:cxn>
                        <a:cxn ang="T15">
                          <a:pos x="T2" y="T3"/>
                        </a:cxn>
                        <a:cxn ang="T16">
                          <a:pos x="T4" y="T5"/>
                        </a:cxn>
                        <a:cxn ang="T17">
                          <a:pos x="T6" y="T7"/>
                        </a:cxn>
                        <a:cxn ang="T18">
                          <a:pos x="T8" y="T9"/>
                        </a:cxn>
                        <a:cxn ang="T19">
                          <a:pos x="T10" y="T11"/>
                        </a:cxn>
                        <a:cxn ang="T20">
                          <a:pos x="T12" y="T13"/>
                        </a:cxn>
                      </a:cxnLst>
                      <a:rect l="T21" t="T22" r="T23" b="T24"/>
                      <a:pathLst>
                        <a:path w="133" h="59">
                          <a:moveTo>
                            <a:pt x="47" y="4"/>
                          </a:moveTo>
                          <a:cubicBezTo>
                            <a:pt x="89" y="4"/>
                            <a:pt x="114" y="28"/>
                            <a:pt x="133" y="59"/>
                          </a:cubicBezTo>
                          <a:cubicBezTo>
                            <a:pt x="133" y="59"/>
                            <a:pt x="133" y="59"/>
                            <a:pt x="133" y="59"/>
                          </a:cubicBezTo>
                          <a:cubicBezTo>
                            <a:pt x="114" y="26"/>
                            <a:pt x="89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0" y="0"/>
                            <a:pt x="18" y="2"/>
                            <a:pt x="26" y="4"/>
                          </a:cubicBezTo>
                          <a:lnTo>
                            <a:pt x="47" y="4"/>
                          </a:lnTo>
                          <a:close/>
                        </a:path>
                      </a:pathLst>
                    </a:custGeom>
                    <a:solidFill>
                      <a:schemeClr val="tx1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631" name="Freeform 1951">
                      <a:extLst>
                        <a:ext uri="{FF2B5EF4-FFF2-40B4-BE49-F238E27FC236}">
                          <a16:creationId xmlns:a16="http://schemas.microsoft.com/office/drawing/2014/main" id="{4A073EDA-8B0E-4F64-8947-D1F05A29455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83" y="3783"/>
                      <a:ext cx="348" cy="188"/>
                    </a:xfrm>
                    <a:custGeom>
                      <a:avLst/>
                      <a:gdLst>
                        <a:gd name="T0" fmla="*/ 45 w 139"/>
                        <a:gd name="T1" fmla="*/ 0 h 75"/>
                        <a:gd name="T2" fmla="*/ 0 w 139"/>
                        <a:gd name="T3" fmla="*/ 0 h 75"/>
                        <a:gd name="T4" fmla="*/ 95 w 139"/>
                        <a:gd name="T5" fmla="*/ 75 h 75"/>
                        <a:gd name="T6" fmla="*/ 139 w 139"/>
                        <a:gd name="T7" fmla="*/ 75 h 75"/>
                        <a:gd name="T8" fmla="*/ 45 w 139"/>
                        <a:gd name="T9" fmla="*/ 0 h 75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39"/>
                        <a:gd name="T16" fmla="*/ 0 h 75"/>
                        <a:gd name="T17" fmla="*/ 139 w 139"/>
                        <a:gd name="T18" fmla="*/ 75 h 75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39" h="75">
                          <a:moveTo>
                            <a:pt x="45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20" y="42"/>
                            <a:pt x="45" y="75"/>
                            <a:pt x="95" y="75"/>
                          </a:cubicBezTo>
                          <a:cubicBezTo>
                            <a:pt x="139" y="75"/>
                            <a:pt x="139" y="75"/>
                            <a:pt x="139" y="75"/>
                          </a:cubicBezTo>
                          <a:cubicBezTo>
                            <a:pt x="90" y="75"/>
                            <a:pt x="65" y="42"/>
                            <a:pt x="45" y="0"/>
                          </a:cubicBezTo>
                          <a:close/>
                        </a:path>
                      </a:pathLst>
                    </a:custGeom>
                    <a:solidFill>
                      <a:schemeClr val="tx1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632" name="Freeform 1952">
                      <a:extLst>
                        <a:ext uri="{FF2B5EF4-FFF2-40B4-BE49-F238E27FC236}">
                          <a16:creationId xmlns:a16="http://schemas.microsoft.com/office/drawing/2014/main" id="{45AAF998-B633-48DF-88E3-CCCFF3117EF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6" y="3408"/>
                      <a:ext cx="672" cy="561"/>
                    </a:xfrm>
                    <a:custGeom>
                      <a:avLst/>
                      <a:gdLst>
                        <a:gd name="T0" fmla="*/ 269 w 269"/>
                        <a:gd name="T1" fmla="*/ 224 h 224"/>
                        <a:gd name="T2" fmla="*/ 45 w 269"/>
                        <a:gd name="T3" fmla="*/ 0 h 224"/>
                        <a:gd name="T4" fmla="*/ 0 w 269"/>
                        <a:gd name="T5" fmla="*/ 0 h 224"/>
                        <a:gd name="T6" fmla="*/ 225 w 269"/>
                        <a:gd name="T7" fmla="*/ 224 h 224"/>
                        <a:gd name="T8" fmla="*/ 269 w 269"/>
                        <a:gd name="T9" fmla="*/ 224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224"/>
                          </a:moveTo>
                          <a:cubicBezTo>
                            <a:pt x="141" y="224"/>
                            <a:pt x="175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30" y="0"/>
                            <a:pt x="96" y="224"/>
                            <a:pt x="225" y="224"/>
                          </a:cubicBezTo>
                          <a:lnTo>
                            <a:pt x="269" y="224"/>
                          </a:lnTo>
                          <a:close/>
                        </a:path>
                      </a:pathLst>
                    </a:custGeom>
                    <a:solidFill>
                      <a:schemeClr val="tx1"/>
                    </a:solidFill>
                    <a:ln w="7938" cap="flat">
                      <a:solidFill>
                        <a:srgbClr val="343434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633" name="Freeform 1953">
                      <a:extLst>
                        <a:ext uri="{FF2B5EF4-FFF2-40B4-BE49-F238E27FC236}">
                          <a16:creationId xmlns:a16="http://schemas.microsoft.com/office/drawing/2014/main" id="{4EB39946-759F-44E1-B1F6-08ACCB88932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4" y="3561"/>
                      <a:ext cx="107" cy="7"/>
                    </a:xfrm>
                    <a:custGeom>
                      <a:avLst/>
                      <a:gdLst>
                        <a:gd name="T0" fmla="*/ 0 w 107"/>
                        <a:gd name="T1" fmla="*/ 0 h 7"/>
                        <a:gd name="T2" fmla="*/ 104 w 107"/>
                        <a:gd name="T3" fmla="*/ 0 h 7"/>
                        <a:gd name="T4" fmla="*/ 107 w 107"/>
                        <a:gd name="T5" fmla="*/ 7 h 7"/>
                        <a:gd name="T6" fmla="*/ 5 w 107"/>
                        <a:gd name="T7" fmla="*/ 7 h 7"/>
                        <a:gd name="T8" fmla="*/ 0 w 107"/>
                        <a:gd name="T9" fmla="*/ 0 h 7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7"/>
                        <a:gd name="T16" fmla="*/ 0 h 7"/>
                        <a:gd name="T17" fmla="*/ 107 w 107"/>
                        <a:gd name="T18" fmla="*/ 7 h 7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7" h="7">
                          <a:moveTo>
                            <a:pt x="0" y="0"/>
                          </a:moveTo>
                          <a:lnTo>
                            <a:pt x="104" y="0"/>
                          </a:lnTo>
                          <a:lnTo>
                            <a:pt x="107" y="7"/>
                          </a:lnTo>
                          <a:lnTo>
                            <a:pt x="5" y="7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chemeClr val="tx1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634" name="Freeform 1954">
                      <a:extLst>
                        <a:ext uri="{FF2B5EF4-FFF2-40B4-BE49-F238E27FC236}">
                          <a16:creationId xmlns:a16="http://schemas.microsoft.com/office/drawing/2014/main" id="{274DC488-2E9B-473B-A199-34FD7058F07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91" y="3576"/>
                      <a:ext cx="107" cy="2"/>
                    </a:xfrm>
                    <a:custGeom>
                      <a:avLst/>
                      <a:gdLst>
                        <a:gd name="T0" fmla="*/ 0 w 107"/>
                        <a:gd name="T1" fmla="*/ 0 h 2"/>
                        <a:gd name="T2" fmla="*/ 105 w 107"/>
                        <a:gd name="T3" fmla="*/ 0 h 2"/>
                        <a:gd name="T4" fmla="*/ 107 w 107"/>
                        <a:gd name="T5" fmla="*/ 2 h 2"/>
                        <a:gd name="T6" fmla="*/ 3 w 107"/>
                        <a:gd name="T7" fmla="*/ 2 h 2"/>
                        <a:gd name="T8" fmla="*/ 0 w 107"/>
                        <a:gd name="T9" fmla="*/ 0 h 2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7"/>
                        <a:gd name="T16" fmla="*/ 0 h 2"/>
                        <a:gd name="T17" fmla="*/ 107 w 107"/>
                        <a:gd name="T18" fmla="*/ 2 h 2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7" h="2">
                          <a:moveTo>
                            <a:pt x="0" y="0"/>
                          </a:moveTo>
                          <a:lnTo>
                            <a:pt x="105" y="0"/>
                          </a:lnTo>
                          <a:lnTo>
                            <a:pt x="107" y="2"/>
                          </a:lnTo>
                          <a:lnTo>
                            <a:pt x="3" y="2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chemeClr val="tx1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635" name="Freeform 1955">
                      <a:extLst>
                        <a:ext uri="{FF2B5EF4-FFF2-40B4-BE49-F238E27FC236}">
                          <a16:creationId xmlns:a16="http://schemas.microsoft.com/office/drawing/2014/main" id="{1E1647A4-D4FA-40CF-8CC9-7C49507383E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8" y="3773"/>
                      <a:ext cx="110" cy="8"/>
                    </a:xfrm>
                    <a:custGeom>
                      <a:avLst/>
                      <a:gdLst>
                        <a:gd name="T0" fmla="*/ 110 w 110"/>
                        <a:gd name="T1" fmla="*/ 8 h 8"/>
                        <a:gd name="T2" fmla="*/ 5 w 110"/>
                        <a:gd name="T3" fmla="*/ 8 h 8"/>
                        <a:gd name="T4" fmla="*/ 0 w 110"/>
                        <a:gd name="T5" fmla="*/ 0 h 8"/>
                        <a:gd name="T6" fmla="*/ 105 w 110"/>
                        <a:gd name="T7" fmla="*/ 0 h 8"/>
                        <a:gd name="T8" fmla="*/ 110 w 110"/>
                        <a:gd name="T9" fmla="*/ 8 h 8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10"/>
                        <a:gd name="T16" fmla="*/ 0 h 8"/>
                        <a:gd name="T17" fmla="*/ 110 w 110"/>
                        <a:gd name="T18" fmla="*/ 8 h 8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10" h="8">
                          <a:moveTo>
                            <a:pt x="110" y="8"/>
                          </a:moveTo>
                          <a:lnTo>
                            <a:pt x="5" y="8"/>
                          </a:lnTo>
                          <a:lnTo>
                            <a:pt x="0" y="0"/>
                          </a:lnTo>
                          <a:lnTo>
                            <a:pt x="105" y="0"/>
                          </a:lnTo>
                          <a:lnTo>
                            <a:pt x="110" y="8"/>
                          </a:lnTo>
                          <a:close/>
                        </a:path>
                      </a:pathLst>
                    </a:custGeom>
                    <a:solidFill>
                      <a:schemeClr val="tx1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636" name="Freeform 1956">
                      <a:extLst>
                        <a:ext uri="{FF2B5EF4-FFF2-40B4-BE49-F238E27FC236}">
                          <a16:creationId xmlns:a16="http://schemas.microsoft.com/office/drawing/2014/main" id="{192F6C32-2058-4044-86B4-0A03E25F5A9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6" y="3763"/>
                      <a:ext cx="105" cy="3"/>
                    </a:xfrm>
                    <a:custGeom>
                      <a:avLst/>
                      <a:gdLst>
                        <a:gd name="T0" fmla="*/ 105 w 105"/>
                        <a:gd name="T1" fmla="*/ 3 h 3"/>
                        <a:gd name="T2" fmla="*/ 2 w 105"/>
                        <a:gd name="T3" fmla="*/ 3 h 3"/>
                        <a:gd name="T4" fmla="*/ 0 w 105"/>
                        <a:gd name="T5" fmla="*/ 0 h 3"/>
                        <a:gd name="T6" fmla="*/ 102 w 105"/>
                        <a:gd name="T7" fmla="*/ 0 h 3"/>
                        <a:gd name="T8" fmla="*/ 105 w 105"/>
                        <a:gd name="T9" fmla="*/ 3 h 3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5"/>
                        <a:gd name="T16" fmla="*/ 0 h 3"/>
                        <a:gd name="T17" fmla="*/ 105 w 105"/>
                        <a:gd name="T18" fmla="*/ 3 h 3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5" h="3">
                          <a:moveTo>
                            <a:pt x="105" y="3"/>
                          </a:moveTo>
                          <a:lnTo>
                            <a:pt x="2" y="3"/>
                          </a:lnTo>
                          <a:lnTo>
                            <a:pt x="0" y="0"/>
                          </a:lnTo>
                          <a:lnTo>
                            <a:pt x="102" y="0"/>
                          </a:lnTo>
                          <a:lnTo>
                            <a:pt x="105" y="3"/>
                          </a:lnTo>
                          <a:close/>
                        </a:path>
                      </a:pathLst>
                    </a:custGeom>
                    <a:solidFill>
                      <a:schemeClr val="tx1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</p:grpSp>
            </p:grpSp>
          </p:grpSp>
        </p:grpSp>
        <p:grpSp>
          <p:nvGrpSpPr>
            <p:cNvPr id="48" name="Group 1957">
              <a:extLst>
                <a:ext uri="{FF2B5EF4-FFF2-40B4-BE49-F238E27FC236}">
                  <a16:creationId xmlns:a16="http://schemas.microsoft.com/office/drawing/2014/main" id="{2F74039B-919D-4B22-B562-E76929F7B97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100" y="2519"/>
              <a:ext cx="268" cy="409"/>
              <a:chOff x="2880" y="1207"/>
              <a:chExt cx="268" cy="409"/>
            </a:xfrm>
          </p:grpSpPr>
          <p:grpSp>
            <p:nvGrpSpPr>
              <p:cNvPr id="521" name="Group 1958">
                <a:extLst>
                  <a:ext uri="{FF2B5EF4-FFF2-40B4-BE49-F238E27FC236}">
                    <a16:creationId xmlns:a16="http://schemas.microsoft.com/office/drawing/2014/main" id="{C5D70F03-8E90-4009-AF6F-D16C42B1F71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80" y="1207"/>
                <a:ext cx="126" cy="317"/>
                <a:chOff x="1655" y="1234"/>
                <a:chExt cx="126" cy="317"/>
              </a:xfrm>
            </p:grpSpPr>
            <p:grpSp>
              <p:nvGrpSpPr>
                <p:cNvPr id="590" name="Group 1959">
                  <a:extLst>
                    <a:ext uri="{FF2B5EF4-FFF2-40B4-BE49-F238E27FC236}">
                      <a16:creationId xmlns:a16="http://schemas.microsoft.com/office/drawing/2014/main" id="{152ADAE3-639A-4474-BA99-076B84DA848C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 rot="-4350386">
                  <a:off x="1685" y="1327"/>
                  <a:ext cx="90" cy="56"/>
                  <a:chOff x="480" y="3413"/>
                  <a:chExt cx="673" cy="560"/>
                </a:xfrm>
              </p:grpSpPr>
              <p:sp>
                <p:nvSpPr>
                  <p:cNvPr id="614" name="Freeform 1960">
                    <a:extLst>
                      <a:ext uri="{FF2B5EF4-FFF2-40B4-BE49-F238E27FC236}">
                        <a16:creationId xmlns:a16="http://schemas.microsoft.com/office/drawing/2014/main" id="{422B137F-D989-4BC8-9948-94A4C9669E9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615" name="Freeform 1961">
                    <a:extLst>
                      <a:ext uri="{FF2B5EF4-FFF2-40B4-BE49-F238E27FC236}">
                        <a16:creationId xmlns:a16="http://schemas.microsoft.com/office/drawing/2014/main" id="{85AB42B0-60C0-4F5A-87C0-2ABF9A07D21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7938" cap="flat">
                    <a:solidFill>
                      <a:srgbClr val="0066FF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591" name="Group 1962">
                  <a:extLst>
                    <a:ext uri="{FF2B5EF4-FFF2-40B4-BE49-F238E27FC236}">
                      <a16:creationId xmlns:a16="http://schemas.microsoft.com/office/drawing/2014/main" id="{ACD18B07-4870-495F-B70E-AF57D9B422BB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 rot="-4350386">
                  <a:off x="1708" y="1252"/>
                  <a:ext cx="91" cy="55"/>
                  <a:chOff x="1054" y="3406"/>
                  <a:chExt cx="677" cy="565"/>
                </a:xfrm>
              </p:grpSpPr>
              <p:sp>
                <p:nvSpPr>
                  <p:cNvPr id="605" name="Freeform 1963">
                    <a:extLst>
                      <a:ext uri="{FF2B5EF4-FFF2-40B4-BE49-F238E27FC236}">
                        <a16:creationId xmlns:a16="http://schemas.microsoft.com/office/drawing/2014/main" id="{0CEDDA2F-C4A3-483F-A6BF-412253E4344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606" name="Freeform 1964">
                    <a:extLst>
                      <a:ext uri="{FF2B5EF4-FFF2-40B4-BE49-F238E27FC236}">
                        <a16:creationId xmlns:a16="http://schemas.microsoft.com/office/drawing/2014/main" id="{D8459C76-5395-44A1-855C-2D4FD80CCF4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9" y="3408"/>
                    <a:ext cx="329" cy="148"/>
                  </a:xfrm>
                  <a:custGeom>
                    <a:avLst/>
                    <a:gdLst>
                      <a:gd name="T0" fmla="*/ 44 w 132"/>
                      <a:gd name="T1" fmla="*/ 0 h 59"/>
                      <a:gd name="T2" fmla="*/ 0 w 132"/>
                      <a:gd name="T3" fmla="*/ 0 h 59"/>
                      <a:gd name="T4" fmla="*/ 88 w 132"/>
                      <a:gd name="T5" fmla="*/ 59 h 59"/>
                      <a:gd name="T6" fmla="*/ 132 w 132"/>
                      <a:gd name="T7" fmla="*/ 59 h 59"/>
                      <a:gd name="T8" fmla="*/ 44 w 132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2"/>
                      <a:gd name="T16" fmla="*/ 0 h 59"/>
                      <a:gd name="T17" fmla="*/ 132 w 132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2" h="59">
                        <a:moveTo>
                          <a:pt x="44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43" y="0"/>
                          <a:pt x="69" y="25"/>
                          <a:pt x="88" y="59"/>
                        </a:cubicBezTo>
                        <a:cubicBezTo>
                          <a:pt x="132" y="59"/>
                          <a:pt x="132" y="59"/>
                          <a:pt x="132" y="59"/>
                        </a:cubicBezTo>
                        <a:cubicBezTo>
                          <a:pt x="113" y="25"/>
                          <a:pt x="88" y="0"/>
                          <a:pt x="44" y="0"/>
                        </a:cubicBez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607" name="Freeform 1965">
                    <a:extLst>
                      <a:ext uri="{FF2B5EF4-FFF2-40B4-BE49-F238E27FC236}">
                        <a16:creationId xmlns:a16="http://schemas.microsoft.com/office/drawing/2014/main" id="{61B26AC2-CE1A-40FB-B0A4-7ABB497CAAE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4" y="3406"/>
                    <a:ext cx="332" cy="147"/>
                  </a:xfrm>
                  <a:custGeom>
                    <a:avLst/>
                    <a:gdLst>
                      <a:gd name="T0" fmla="*/ 47 w 133"/>
                      <a:gd name="T1" fmla="*/ 4 h 59"/>
                      <a:gd name="T2" fmla="*/ 133 w 133"/>
                      <a:gd name="T3" fmla="*/ 59 h 59"/>
                      <a:gd name="T4" fmla="*/ 133 w 133"/>
                      <a:gd name="T5" fmla="*/ 59 h 59"/>
                      <a:gd name="T6" fmla="*/ 45 w 133"/>
                      <a:gd name="T7" fmla="*/ 0 h 59"/>
                      <a:gd name="T8" fmla="*/ 0 w 133"/>
                      <a:gd name="T9" fmla="*/ 0 h 59"/>
                      <a:gd name="T10" fmla="*/ 26 w 133"/>
                      <a:gd name="T11" fmla="*/ 4 h 59"/>
                      <a:gd name="T12" fmla="*/ 47 w 133"/>
                      <a:gd name="T13" fmla="*/ 4 h 59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33"/>
                      <a:gd name="T22" fmla="*/ 0 h 59"/>
                      <a:gd name="T23" fmla="*/ 133 w 133"/>
                      <a:gd name="T24" fmla="*/ 59 h 59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33" h="59">
                        <a:moveTo>
                          <a:pt x="47" y="4"/>
                        </a:moveTo>
                        <a:cubicBezTo>
                          <a:pt x="89" y="4"/>
                          <a:pt x="114" y="28"/>
                          <a:pt x="133" y="59"/>
                        </a:cubicBezTo>
                        <a:cubicBezTo>
                          <a:pt x="133" y="59"/>
                          <a:pt x="133" y="59"/>
                          <a:pt x="133" y="59"/>
                        </a:cubicBezTo>
                        <a:cubicBezTo>
                          <a:pt x="114" y="26"/>
                          <a:pt x="89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0" y="0"/>
                          <a:pt x="18" y="2"/>
                          <a:pt x="26" y="4"/>
                        </a:cubicBezTo>
                        <a:lnTo>
                          <a:pt x="47" y="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608" name="Freeform 1966">
                    <a:extLst>
                      <a:ext uri="{FF2B5EF4-FFF2-40B4-BE49-F238E27FC236}">
                        <a16:creationId xmlns:a16="http://schemas.microsoft.com/office/drawing/2014/main" id="{B665D0B8-F96A-4F6A-A510-D68342530E0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83" y="3783"/>
                    <a:ext cx="348" cy="188"/>
                  </a:xfrm>
                  <a:custGeom>
                    <a:avLst/>
                    <a:gdLst>
                      <a:gd name="T0" fmla="*/ 45 w 139"/>
                      <a:gd name="T1" fmla="*/ 0 h 75"/>
                      <a:gd name="T2" fmla="*/ 0 w 139"/>
                      <a:gd name="T3" fmla="*/ 0 h 75"/>
                      <a:gd name="T4" fmla="*/ 95 w 139"/>
                      <a:gd name="T5" fmla="*/ 75 h 75"/>
                      <a:gd name="T6" fmla="*/ 139 w 139"/>
                      <a:gd name="T7" fmla="*/ 75 h 75"/>
                      <a:gd name="T8" fmla="*/ 45 w 139"/>
                      <a:gd name="T9" fmla="*/ 0 h 7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9"/>
                      <a:gd name="T16" fmla="*/ 0 h 75"/>
                      <a:gd name="T17" fmla="*/ 139 w 139"/>
                      <a:gd name="T18" fmla="*/ 75 h 7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9" h="75">
                        <a:moveTo>
                          <a:pt x="45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20" y="42"/>
                          <a:pt x="45" y="75"/>
                          <a:pt x="95" y="75"/>
                        </a:cubicBezTo>
                        <a:cubicBezTo>
                          <a:pt x="139" y="75"/>
                          <a:pt x="139" y="75"/>
                          <a:pt x="139" y="75"/>
                        </a:cubicBezTo>
                        <a:cubicBezTo>
                          <a:pt x="90" y="75"/>
                          <a:pt x="65" y="42"/>
                          <a:pt x="45" y="0"/>
                        </a:cubicBez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609" name="Freeform 1967">
                    <a:extLst>
                      <a:ext uri="{FF2B5EF4-FFF2-40B4-BE49-F238E27FC236}">
                        <a16:creationId xmlns:a16="http://schemas.microsoft.com/office/drawing/2014/main" id="{EF51B0D6-C6CC-487E-9B81-91E166D7E4B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7938" cap="flat">
                    <a:solidFill>
                      <a:srgbClr val="0066FF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610" name="Freeform 1968">
                    <a:extLst>
                      <a:ext uri="{FF2B5EF4-FFF2-40B4-BE49-F238E27FC236}">
                        <a16:creationId xmlns:a16="http://schemas.microsoft.com/office/drawing/2014/main" id="{A6076BEB-60E3-47DA-9FCB-7802360D9B1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4" y="3561"/>
                    <a:ext cx="107" cy="7"/>
                  </a:xfrm>
                  <a:custGeom>
                    <a:avLst/>
                    <a:gdLst>
                      <a:gd name="T0" fmla="*/ 0 w 107"/>
                      <a:gd name="T1" fmla="*/ 0 h 7"/>
                      <a:gd name="T2" fmla="*/ 104 w 107"/>
                      <a:gd name="T3" fmla="*/ 0 h 7"/>
                      <a:gd name="T4" fmla="*/ 107 w 107"/>
                      <a:gd name="T5" fmla="*/ 7 h 7"/>
                      <a:gd name="T6" fmla="*/ 5 w 107"/>
                      <a:gd name="T7" fmla="*/ 7 h 7"/>
                      <a:gd name="T8" fmla="*/ 0 w 107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7"/>
                      <a:gd name="T17" fmla="*/ 107 w 107"/>
                      <a:gd name="T18" fmla="*/ 7 h 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7">
                        <a:moveTo>
                          <a:pt x="0" y="0"/>
                        </a:moveTo>
                        <a:lnTo>
                          <a:pt x="104" y="0"/>
                        </a:lnTo>
                        <a:lnTo>
                          <a:pt x="107" y="7"/>
                        </a:lnTo>
                        <a:lnTo>
                          <a:pt x="5" y="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611" name="Freeform 1969">
                    <a:extLst>
                      <a:ext uri="{FF2B5EF4-FFF2-40B4-BE49-F238E27FC236}">
                        <a16:creationId xmlns:a16="http://schemas.microsoft.com/office/drawing/2014/main" id="{7BBCD977-4DDD-4BAA-B4F2-84D61A79EC0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91" y="3576"/>
                    <a:ext cx="107" cy="2"/>
                  </a:xfrm>
                  <a:custGeom>
                    <a:avLst/>
                    <a:gdLst>
                      <a:gd name="T0" fmla="*/ 0 w 107"/>
                      <a:gd name="T1" fmla="*/ 0 h 2"/>
                      <a:gd name="T2" fmla="*/ 105 w 107"/>
                      <a:gd name="T3" fmla="*/ 0 h 2"/>
                      <a:gd name="T4" fmla="*/ 107 w 107"/>
                      <a:gd name="T5" fmla="*/ 2 h 2"/>
                      <a:gd name="T6" fmla="*/ 3 w 107"/>
                      <a:gd name="T7" fmla="*/ 2 h 2"/>
                      <a:gd name="T8" fmla="*/ 0 w 107"/>
                      <a:gd name="T9" fmla="*/ 0 h 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2"/>
                      <a:gd name="T17" fmla="*/ 107 w 107"/>
                      <a:gd name="T18" fmla="*/ 2 h 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2">
                        <a:moveTo>
                          <a:pt x="0" y="0"/>
                        </a:moveTo>
                        <a:lnTo>
                          <a:pt x="105" y="0"/>
                        </a:lnTo>
                        <a:lnTo>
                          <a:pt x="107" y="2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612" name="Freeform 1970">
                    <a:extLst>
                      <a:ext uri="{FF2B5EF4-FFF2-40B4-BE49-F238E27FC236}">
                        <a16:creationId xmlns:a16="http://schemas.microsoft.com/office/drawing/2014/main" id="{861CC76F-DEB1-4741-99C4-A6D8B0B4807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8" y="3773"/>
                    <a:ext cx="110" cy="8"/>
                  </a:xfrm>
                  <a:custGeom>
                    <a:avLst/>
                    <a:gdLst>
                      <a:gd name="T0" fmla="*/ 110 w 110"/>
                      <a:gd name="T1" fmla="*/ 8 h 8"/>
                      <a:gd name="T2" fmla="*/ 5 w 110"/>
                      <a:gd name="T3" fmla="*/ 8 h 8"/>
                      <a:gd name="T4" fmla="*/ 0 w 110"/>
                      <a:gd name="T5" fmla="*/ 0 h 8"/>
                      <a:gd name="T6" fmla="*/ 105 w 110"/>
                      <a:gd name="T7" fmla="*/ 0 h 8"/>
                      <a:gd name="T8" fmla="*/ 110 w 110"/>
                      <a:gd name="T9" fmla="*/ 8 h 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0"/>
                      <a:gd name="T16" fmla="*/ 0 h 8"/>
                      <a:gd name="T17" fmla="*/ 110 w 110"/>
                      <a:gd name="T18" fmla="*/ 8 h 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0" h="8">
                        <a:moveTo>
                          <a:pt x="110" y="8"/>
                        </a:moveTo>
                        <a:lnTo>
                          <a:pt x="5" y="8"/>
                        </a:lnTo>
                        <a:lnTo>
                          <a:pt x="0" y="0"/>
                        </a:lnTo>
                        <a:lnTo>
                          <a:pt x="105" y="0"/>
                        </a:lnTo>
                        <a:lnTo>
                          <a:pt x="110" y="8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613" name="Freeform 1971">
                    <a:extLst>
                      <a:ext uri="{FF2B5EF4-FFF2-40B4-BE49-F238E27FC236}">
                        <a16:creationId xmlns:a16="http://schemas.microsoft.com/office/drawing/2014/main" id="{C62BE327-FB87-4663-8727-1E1C0AF4237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6" y="3763"/>
                    <a:ext cx="105" cy="3"/>
                  </a:xfrm>
                  <a:custGeom>
                    <a:avLst/>
                    <a:gdLst>
                      <a:gd name="T0" fmla="*/ 105 w 105"/>
                      <a:gd name="T1" fmla="*/ 3 h 3"/>
                      <a:gd name="T2" fmla="*/ 2 w 105"/>
                      <a:gd name="T3" fmla="*/ 3 h 3"/>
                      <a:gd name="T4" fmla="*/ 0 w 105"/>
                      <a:gd name="T5" fmla="*/ 0 h 3"/>
                      <a:gd name="T6" fmla="*/ 102 w 105"/>
                      <a:gd name="T7" fmla="*/ 0 h 3"/>
                      <a:gd name="T8" fmla="*/ 105 w 105"/>
                      <a:gd name="T9" fmla="*/ 3 h 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5"/>
                      <a:gd name="T16" fmla="*/ 0 h 3"/>
                      <a:gd name="T17" fmla="*/ 105 w 105"/>
                      <a:gd name="T18" fmla="*/ 3 h 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5" h="3">
                        <a:moveTo>
                          <a:pt x="105" y="3"/>
                        </a:moveTo>
                        <a:lnTo>
                          <a:pt x="2" y="3"/>
                        </a:lnTo>
                        <a:lnTo>
                          <a:pt x="0" y="0"/>
                        </a:lnTo>
                        <a:lnTo>
                          <a:pt x="102" y="0"/>
                        </a:lnTo>
                        <a:lnTo>
                          <a:pt x="105" y="3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592" name="Group 1972">
                  <a:extLst>
                    <a:ext uri="{FF2B5EF4-FFF2-40B4-BE49-F238E27FC236}">
                      <a16:creationId xmlns:a16="http://schemas.microsoft.com/office/drawing/2014/main" id="{A7A799FE-09CE-468B-85C1-FF8CCCB3B160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 rot="-4350386">
                  <a:off x="1662" y="1397"/>
                  <a:ext cx="92" cy="56"/>
                  <a:chOff x="1054" y="3406"/>
                  <a:chExt cx="677" cy="565"/>
                </a:xfrm>
              </p:grpSpPr>
              <p:sp>
                <p:nvSpPr>
                  <p:cNvPr id="596" name="Freeform 1973">
                    <a:extLst>
                      <a:ext uri="{FF2B5EF4-FFF2-40B4-BE49-F238E27FC236}">
                        <a16:creationId xmlns:a16="http://schemas.microsoft.com/office/drawing/2014/main" id="{0DEE5078-F45F-42E7-8C27-15F26B318D3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597" name="Freeform 1974">
                    <a:extLst>
                      <a:ext uri="{FF2B5EF4-FFF2-40B4-BE49-F238E27FC236}">
                        <a16:creationId xmlns:a16="http://schemas.microsoft.com/office/drawing/2014/main" id="{8D190299-4E91-43A6-9585-0C62CC17D89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9" y="3408"/>
                    <a:ext cx="329" cy="148"/>
                  </a:xfrm>
                  <a:custGeom>
                    <a:avLst/>
                    <a:gdLst>
                      <a:gd name="T0" fmla="*/ 44 w 132"/>
                      <a:gd name="T1" fmla="*/ 0 h 59"/>
                      <a:gd name="T2" fmla="*/ 0 w 132"/>
                      <a:gd name="T3" fmla="*/ 0 h 59"/>
                      <a:gd name="T4" fmla="*/ 88 w 132"/>
                      <a:gd name="T5" fmla="*/ 59 h 59"/>
                      <a:gd name="T6" fmla="*/ 132 w 132"/>
                      <a:gd name="T7" fmla="*/ 59 h 59"/>
                      <a:gd name="T8" fmla="*/ 44 w 132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2"/>
                      <a:gd name="T16" fmla="*/ 0 h 59"/>
                      <a:gd name="T17" fmla="*/ 132 w 132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2" h="59">
                        <a:moveTo>
                          <a:pt x="44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43" y="0"/>
                          <a:pt x="69" y="25"/>
                          <a:pt x="88" y="59"/>
                        </a:cubicBezTo>
                        <a:cubicBezTo>
                          <a:pt x="132" y="59"/>
                          <a:pt x="132" y="59"/>
                          <a:pt x="132" y="59"/>
                        </a:cubicBezTo>
                        <a:cubicBezTo>
                          <a:pt x="113" y="25"/>
                          <a:pt x="88" y="0"/>
                          <a:pt x="44" y="0"/>
                        </a:cubicBez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598" name="Freeform 1975">
                    <a:extLst>
                      <a:ext uri="{FF2B5EF4-FFF2-40B4-BE49-F238E27FC236}">
                        <a16:creationId xmlns:a16="http://schemas.microsoft.com/office/drawing/2014/main" id="{63270CC4-F4C0-4A0D-80C8-1C50B0E4844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4" y="3406"/>
                    <a:ext cx="332" cy="147"/>
                  </a:xfrm>
                  <a:custGeom>
                    <a:avLst/>
                    <a:gdLst>
                      <a:gd name="T0" fmla="*/ 47 w 133"/>
                      <a:gd name="T1" fmla="*/ 4 h 59"/>
                      <a:gd name="T2" fmla="*/ 133 w 133"/>
                      <a:gd name="T3" fmla="*/ 59 h 59"/>
                      <a:gd name="T4" fmla="*/ 133 w 133"/>
                      <a:gd name="T5" fmla="*/ 59 h 59"/>
                      <a:gd name="T6" fmla="*/ 45 w 133"/>
                      <a:gd name="T7" fmla="*/ 0 h 59"/>
                      <a:gd name="T8" fmla="*/ 0 w 133"/>
                      <a:gd name="T9" fmla="*/ 0 h 59"/>
                      <a:gd name="T10" fmla="*/ 26 w 133"/>
                      <a:gd name="T11" fmla="*/ 4 h 59"/>
                      <a:gd name="T12" fmla="*/ 47 w 133"/>
                      <a:gd name="T13" fmla="*/ 4 h 59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33"/>
                      <a:gd name="T22" fmla="*/ 0 h 59"/>
                      <a:gd name="T23" fmla="*/ 133 w 133"/>
                      <a:gd name="T24" fmla="*/ 59 h 59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33" h="59">
                        <a:moveTo>
                          <a:pt x="47" y="4"/>
                        </a:moveTo>
                        <a:cubicBezTo>
                          <a:pt x="89" y="4"/>
                          <a:pt x="114" y="28"/>
                          <a:pt x="133" y="59"/>
                        </a:cubicBezTo>
                        <a:cubicBezTo>
                          <a:pt x="133" y="59"/>
                          <a:pt x="133" y="59"/>
                          <a:pt x="133" y="59"/>
                        </a:cubicBezTo>
                        <a:cubicBezTo>
                          <a:pt x="114" y="26"/>
                          <a:pt x="89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0" y="0"/>
                          <a:pt x="18" y="2"/>
                          <a:pt x="26" y="4"/>
                        </a:cubicBezTo>
                        <a:lnTo>
                          <a:pt x="47" y="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599" name="Freeform 1976">
                    <a:extLst>
                      <a:ext uri="{FF2B5EF4-FFF2-40B4-BE49-F238E27FC236}">
                        <a16:creationId xmlns:a16="http://schemas.microsoft.com/office/drawing/2014/main" id="{DFEAF296-65B2-4AF4-BEF6-28EA5AC4904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83" y="3783"/>
                    <a:ext cx="348" cy="188"/>
                  </a:xfrm>
                  <a:custGeom>
                    <a:avLst/>
                    <a:gdLst>
                      <a:gd name="T0" fmla="*/ 45 w 139"/>
                      <a:gd name="T1" fmla="*/ 0 h 75"/>
                      <a:gd name="T2" fmla="*/ 0 w 139"/>
                      <a:gd name="T3" fmla="*/ 0 h 75"/>
                      <a:gd name="T4" fmla="*/ 95 w 139"/>
                      <a:gd name="T5" fmla="*/ 75 h 75"/>
                      <a:gd name="T6" fmla="*/ 139 w 139"/>
                      <a:gd name="T7" fmla="*/ 75 h 75"/>
                      <a:gd name="T8" fmla="*/ 45 w 139"/>
                      <a:gd name="T9" fmla="*/ 0 h 7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9"/>
                      <a:gd name="T16" fmla="*/ 0 h 75"/>
                      <a:gd name="T17" fmla="*/ 139 w 139"/>
                      <a:gd name="T18" fmla="*/ 75 h 7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9" h="75">
                        <a:moveTo>
                          <a:pt x="45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20" y="42"/>
                          <a:pt x="45" y="75"/>
                          <a:pt x="95" y="75"/>
                        </a:cubicBezTo>
                        <a:cubicBezTo>
                          <a:pt x="139" y="75"/>
                          <a:pt x="139" y="75"/>
                          <a:pt x="139" y="75"/>
                        </a:cubicBezTo>
                        <a:cubicBezTo>
                          <a:pt x="90" y="75"/>
                          <a:pt x="65" y="42"/>
                          <a:pt x="45" y="0"/>
                        </a:cubicBez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600" name="Freeform 1977">
                    <a:extLst>
                      <a:ext uri="{FF2B5EF4-FFF2-40B4-BE49-F238E27FC236}">
                        <a16:creationId xmlns:a16="http://schemas.microsoft.com/office/drawing/2014/main" id="{A5FB0962-5343-464E-9027-A20FDBE28F2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7938" cap="flat">
                    <a:solidFill>
                      <a:srgbClr val="0066FF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601" name="Freeform 1978">
                    <a:extLst>
                      <a:ext uri="{FF2B5EF4-FFF2-40B4-BE49-F238E27FC236}">
                        <a16:creationId xmlns:a16="http://schemas.microsoft.com/office/drawing/2014/main" id="{637F779F-C899-4A1F-BB09-7F188333457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4" y="3561"/>
                    <a:ext cx="107" cy="7"/>
                  </a:xfrm>
                  <a:custGeom>
                    <a:avLst/>
                    <a:gdLst>
                      <a:gd name="T0" fmla="*/ 0 w 107"/>
                      <a:gd name="T1" fmla="*/ 0 h 7"/>
                      <a:gd name="T2" fmla="*/ 104 w 107"/>
                      <a:gd name="T3" fmla="*/ 0 h 7"/>
                      <a:gd name="T4" fmla="*/ 107 w 107"/>
                      <a:gd name="T5" fmla="*/ 7 h 7"/>
                      <a:gd name="T6" fmla="*/ 5 w 107"/>
                      <a:gd name="T7" fmla="*/ 7 h 7"/>
                      <a:gd name="T8" fmla="*/ 0 w 107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7"/>
                      <a:gd name="T17" fmla="*/ 107 w 107"/>
                      <a:gd name="T18" fmla="*/ 7 h 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7">
                        <a:moveTo>
                          <a:pt x="0" y="0"/>
                        </a:moveTo>
                        <a:lnTo>
                          <a:pt x="104" y="0"/>
                        </a:lnTo>
                        <a:lnTo>
                          <a:pt x="107" y="7"/>
                        </a:lnTo>
                        <a:lnTo>
                          <a:pt x="5" y="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602" name="Freeform 1979">
                    <a:extLst>
                      <a:ext uri="{FF2B5EF4-FFF2-40B4-BE49-F238E27FC236}">
                        <a16:creationId xmlns:a16="http://schemas.microsoft.com/office/drawing/2014/main" id="{BF5DA393-4039-422F-9268-7BC284F65FC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91" y="3576"/>
                    <a:ext cx="107" cy="2"/>
                  </a:xfrm>
                  <a:custGeom>
                    <a:avLst/>
                    <a:gdLst>
                      <a:gd name="T0" fmla="*/ 0 w 107"/>
                      <a:gd name="T1" fmla="*/ 0 h 2"/>
                      <a:gd name="T2" fmla="*/ 105 w 107"/>
                      <a:gd name="T3" fmla="*/ 0 h 2"/>
                      <a:gd name="T4" fmla="*/ 107 w 107"/>
                      <a:gd name="T5" fmla="*/ 2 h 2"/>
                      <a:gd name="T6" fmla="*/ 3 w 107"/>
                      <a:gd name="T7" fmla="*/ 2 h 2"/>
                      <a:gd name="T8" fmla="*/ 0 w 107"/>
                      <a:gd name="T9" fmla="*/ 0 h 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2"/>
                      <a:gd name="T17" fmla="*/ 107 w 107"/>
                      <a:gd name="T18" fmla="*/ 2 h 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2">
                        <a:moveTo>
                          <a:pt x="0" y="0"/>
                        </a:moveTo>
                        <a:lnTo>
                          <a:pt x="105" y="0"/>
                        </a:lnTo>
                        <a:lnTo>
                          <a:pt x="107" y="2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603" name="Freeform 1980">
                    <a:extLst>
                      <a:ext uri="{FF2B5EF4-FFF2-40B4-BE49-F238E27FC236}">
                        <a16:creationId xmlns:a16="http://schemas.microsoft.com/office/drawing/2014/main" id="{CEA940A5-5675-4E45-B7CE-1DE95C630B9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8" y="3773"/>
                    <a:ext cx="110" cy="8"/>
                  </a:xfrm>
                  <a:custGeom>
                    <a:avLst/>
                    <a:gdLst>
                      <a:gd name="T0" fmla="*/ 110 w 110"/>
                      <a:gd name="T1" fmla="*/ 8 h 8"/>
                      <a:gd name="T2" fmla="*/ 5 w 110"/>
                      <a:gd name="T3" fmla="*/ 8 h 8"/>
                      <a:gd name="T4" fmla="*/ 0 w 110"/>
                      <a:gd name="T5" fmla="*/ 0 h 8"/>
                      <a:gd name="T6" fmla="*/ 105 w 110"/>
                      <a:gd name="T7" fmla="*/ 0 h 8"/>
                      <a:gd name="T8" fmla="*/ 110 w 110"/>
                      <a:gd name="T9" fmla="*/ 8 h 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0"/>
                      <a:gd name="T16" fmla="*/ 0 h 8"/>
                      <a:gd name="T17" fmla="*/ 110 w 110"/>
                      <a:gd name="T18" fmla="*/ 8 h 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0" h="8">
                        <a:moveTo>
                          <a:pt x="110" y="8"/>
                        </a:moveTo>
                        <a:lnTo>
                          <a:pt x="5" y="8"/>
                        </a:lnTo>
                        <a:lnTo>
                          <a:pt x="0" y="0"/>
                        </a:lnTo>
                        <a:lnTo>
                          <a:pt x="105" y="0"/>
                        </a:lnTo>
                        <a:lnTo>
                          <a:pt x="110" y="8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604" name="Freeform 1981">
                    <a:extLst>
                      <a:ext uri="{FF2B5EF4-FFF2-40B4-BE49-F238E27FC236}">
                        <a16:creationId xmlns:a16="http://schemas.microsoft.com/office/drawing/2014/main" id="{89B46C5C-10EA-4267-9649-DCB128AC763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6" y="3763"/>
                    <a:ext cx="105" cy="3"/>
                  </a:xfrm>
                  <a:custGeom>
                    <a:avLst/>
                    <a:gdLst>
                      <a:gd name="T0" fmla="*/ 105 w 105"/>
                      <a:gd name="T1" fmla="*/ 3 h 3"/>
                      <a:gd name="T2" fmla="*/ 2 w 105"/>
                      <a:gd name="T3" fmla="*/ 3 h 3"/>
                      <a:gd name="T4" fmla="*/ 0 w 105"/>
                      <a:gd name="T5" fmla="*/ 0 h 3"/>
                      <a:gd name="T6" fmla="*/ 102 w 105"/>
                      <a:gd name="T7" fmla="*/ 0 h 3"/>
                      <a:gd name="T8" fmla="*/ 105 w 105"/>
                      <a:gd name="T9" fmla="*/ 3 h 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5"/>
                      <a:gd name="T16" fmla="*/ 0 h 3"/>
                      <a:gd name="T17" fmla="*/ 105 w 105"/>
                      <a:gd name="T18" fmla="*/ 3 h 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5" h="3">
                        <a:moveTo>
                          <a:pt x="105" y="3"/>
                        </a:moveTo>
                        <a:lnTo>
                          <a:pt x="2" y="3"/>
                        </a:lnTo>
                        <a:lnTo>
                          <a:pt x="0" y="0"/>
                        </a:lnTo>
                        <a:lnTo>
                          <a:pt x="102" y="0"/>
                        </a:lnTo>
                        <a:lnTo>
                          <a:pt x="105" y="3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593" name="Group 1982">
                  <a:extLst>
                    <a:ext uri="{FF2B5EF4-FFF2-40B4-BE49-F238E27FC236}">
                      <a16:creationId xmlns:a16="http://schemas.microsoft.com/office/drawing/2014/main" id="{D9AD8D3C-F9DF-4BD7-88B4-2C6BA2F207BA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 rot="-4350386">
                  <a:off x="1638" y="1478"/>
                  <a:ext cx="90" cy="55"/>
                  <a:chOff x="480" y="3413"/>
                  <a:chExt cx="673" cy="560"/>
                </a:xfrm>
              </p:grpSpPr>
              <p:sp>
                <p:nvSpPr>
                  <p:cNvPr id="594" name="Freeform 1983">
                    <a:extLst>
                      <a:ext uri="{FF2B5EF4-FFF2-40B4-BE49-F238E27FC236}">
                        <a16:creationId xmlns:a16="http://schemas.microsoft.com/office/drawing/2014/main" id="{F9D66640-D8A4-47A8-8576-86E19C9A71D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595" name="Freeform 1984">
                    <a:extLst>
                      <a:ext uri="{FF2B5EF4-FFF2-40B4-BE49-F238E27FC236}">
                        <a16:creationId xmlns:a16="http://schemas.microsoft.com/office/drawing/2014/main" id="{DDCAAE09-3C94-40B4-9171-64D52CDF89E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7938" cap="flat">
                    <a:solidFill>
                      <a:srgbClr val="343434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</p:grpSp>
          <p:grpSp>
            <p:nvGrpSpPr>
              <p:cNvPr id="522" name="Group 1985">
                <a:extLst>
                  <a:ext uri="{FF2B5EF4-FFF2-40B4-BE49-F238E27FC236}">
                    <a16:creationId xmlns:a16="http://schemas.microsoft.com/office/drawing/2014/main" id="{1F15AC87-4BCF-4EBE-9890-3021864783F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926" y="1298"/>
                <a:ext cx="108" cy="227"/>
                <a:chOff x="2926" y="1324"/>
                <a:chExt cx="108" cy="227"/>
              </a:xfrm>
            </p:grpSpPr>
            <p:grpSp>
              <p:nvGrpSpPr>
                <p:cNvPr id="574" name="Group 1986">
                  <a:extLst>
                    <a:ext uri="{FF2B5EF4-FFF2-40B4-BE49-F238E27FC236}">
                      <a16:creationId xmlns:a16="http://schemas.microsoft.com/office/drawing/2014/main" id="{AD26450E-FFAE-421A-B8A2-AAB1DDE46D07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2959" y="1337"/>
                  <a:ext cx="87" cy="62"/>
                  <a:chOff x="480" y="3413"/>
                  <a:chExt cx="673" cy="560"/>
                </a:xfrm>
              </p:grpSpPr>
              <p:sp>
                <p:nvSpPr>
                  <p:cNvPr id="588" name="Freeform 1987">
                    <a:extLst>
                      <a:ext uri="{FF2B5EF4-FFF2-40B4-BE49-F238E27FC236}">
                        <a16:creationId xmlns:a16="http://schemas.microsoft.com/office/drawing/2014/main" id="{1963A624-FFD7-42BE-AC30-617E2B37A19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589" name="Freeform 1988">
                    <a:extLst>
                      <a:ext uri="{FF2B5EF4-FFF2-40B4-BE49-F238E27FC236}">
                        <a16:creationId xmlns:a16="http://schemas.microsoft.com/office/drawing/2014/main" id="{E972E479-A5EA-4609-8EA6-A9A154BDF92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7938" cap="flat">
                    <a:solidFill>
                      <a:srgbClr val="FF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575" name="Group 1989">
                  <a:extLst>
                    <a:ext uri="{FF2B5EF4-FFF2-40B4-BE49-F238E27FC236}">
                      <a16:creationId xmlns:a16="http://schemas.microsoft.com/office/drawing/2014/main" id="{E286341C-D0AE-40A9-B4B6-5BF42CDC50A2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2936" y="1406"/>
                  <a:ext cx="87" cy="62"/>
                  <a:chOff x="1054" y="3406"/>
                  <a:chExt cx="677" cy="565"/>
                </a:xfrm>
              </p:grpSpPr>
              <p:sp>
                <p:nvSpPr>
                  <p:cNvPr id="579" name="Freeform 1990">
                    <a:extLst>
                      <a:ext uri="{FF2B5EF4-FFF2-40B4-BE49-F238E27FC236}">
                        <a16:creationId xmlns:a16="http://schemas.microsoft.com/office/drawing/2014/main" id="{50B894F3-D8CE-4061-9DAD-D4A9203AEB7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580" name="Freeform 1991">
                    <a:extLst>
                      <a:ext uri="{FF2B5EF4-FFF2-40B4-BE49-F238E27FC236}">
                        <a16:creationId xmlns:a16="http://schemas.microsoft.com/office/drawing/2014/main" id="{FAA80578-4352-4923-B88C-C4AE834A892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9" y="3408"/>
                    <a:ext cx="329" cy="148"/>
                  </a:xfrm>
                  <a:custGeom>
                    <a:avLst/>
                    <a:gdLst>
                      <a:gd name="T0" fmla="*/ 44 w 132"/>
                      <a:gd name="T1" fmla="*/ 0 h 59"/>
                      <a:gd name="T2" fmla="*/ 0 w 132"/>
                      <a:gd name="T3" fmla="*/ 0 h 59"/>
                      <a:gd name="T4" fmla="*/ 88 w 132"/>
                      <a:gd name="T5" fmla="*/ 59 h 59"/>
                      <a:gd name="T6" fmla="*/ 132 w 132"/>
                      <a:gd name="T7" fmla="*/ 59 h 59"/>
                      <a:gd name="T8" fmla="*/ 44 w 132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2"/>
                      <a:gd name="T16" fmla="*/ 0 h 59"/>
                      <a:gd name="T17" fmla="*/ 132 w 132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2" h="59">
                        <a:moveTo>
                          <a:pt x="44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43" y="0"/>
                          <a:pt x="69" y="25"/>
                          <a:pt x="88" y="59"/>
                        </a:cubicBezTo>
                        <a:cubicBezTo>
                          <a:pt x="132" y="59"/>
                          <a:pt x="132" y="59"/>
                          <a:pt x="132" y="59"/>
                        </a:cubicBezTo>
                        <a:cubicBezTo>
                          <a:pt x="113" y="25"/>
                          <a:pt x="88" y="0"/>
                          <a:pt x="44" y="0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581" name="Freeform 1992">
                    <a:extLst>
                      <a:ext uri="{FF2B5EF4-FFF2-40B4-BE49-F238E27FC236}">
                        <a16:creationId xmlns:a16="http://schemas.microsoft.com/office/drawing/2014/main" id="{47656912-5467-465E-ADAF-B24829C1FB0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4" y="3406"/>
                    <a:ext cx="332" cy="147"/>
                  </a:xfrm>
                  <a:custGeom>
                    <a:avLst/>
                    <a:gdLst>
                      <a:gd name="T0" fmla="*/ 47 w 133"/>
                      <a:gd name="T1" fmla="*/ 4 h 59"/>
                      <a:gd name="T2" fmla="*/ 133 w 133"/>
                      <a:gd name="T3" fmla="*/ 59 h 59"/>
                      <a:gd name="T4" fmla="*/ 133 w 133"/>
                      <a:gd name="T5" fmla="*/ 59 h 59"/>
                      <a:gd name="T6" fmla="*/ 45 w 133"/>
                      <a:gd name="T7" fmla="*/ 0 h 59"/>
                      <a:gd name="T8" fmla="*/ 0 w 133"/>
                      <a:gd name="T9" fmla="*/ 0 h 59"/>
                      <a:gd name="T10" fmla="*/ 26 w 133"/>
                      <a:gd name="T11" fmla="*/ 4 h 59"/>
                      <a:gd name="T12" fmla="*/ 47 w 133"/>
                      <a:gd name="T13" fmla="*/ 4 h 59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33"/>
                      <a:gd name="T22" fmla="*/ 0 h 59"/>
                      <a:gd name="T23" fmla="*/ 133 w 133"/>
                      <a:gd name="T24" fmla="*/ 59 h 59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33" h="59">
                        <a:moveTo>
                          <a:pt x="47" y="4"/>
                        </a:moveTo>
                        <a:cubicBezTo>
                          <a:pt x="89" y="4"/>
                          <a:pt x="114" y="28"/>
                          <a:pt x="133" y="59"/>
                        </a:cubicBezTo>
                        <a:cubicBezTo>
                          <a:pt x="133" y="59"/>
                          <a:pt x="133" y="59"/>
                          <a:pt x="133" y="59"/>
                        </a:cubicBezTo>
                        <a:cubicBezTo>
                          <a:pt x="114" y="26"/>
                          <a:pt x="89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0" y="0"/>
                          <a:pt x="18" y="2"/>
                          <a:pt x="26" y="4"/>
                        </a:cubicBezTo>
                        <a:lnTo>
                          <a:pt x="47" y="4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582" name="Freeform 1993">
                    <a:extLst>
                      <a:ext uri="{FF2B5EF4-FFF2-40B4-BE49-F238E27FC236}">
                        <a16:creationId xmlns:a16="http://schemas.microsoft.com/office/drawing/2014/main" id="{2F7A7B68-BD4F-4D89-B08A-004CA0E81BC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83" y="3783"/>
                    <a:ext cx="348" cy="188"/>
                  </a:xfrm>
                  <a:custGeom>
                    <a:avLst/>
                    <a:gdLst>
                      <a:gd name="T0" fmla="*/ 45 w 139"/>
                      <a:gd name="T1" fmla="*/ 0 h 75"/>
                      <a:gd name="T2" fmla="*/ 0 w 139"/>
                      <a:gd name="T3" fmla="*/ 0 h 75"/>
                      <a:gd name="T4" fmla="*/ 95 w 139"/>
                      <a:gd name="T5" fmla="*/ 75 h 75"/>
                      <a:gd name="T6" fmla="*/ 139 w 139"/>
                      <a:gd name="T7" fmla="*/ 75 h 75"/>
                      <a:gd name="T8" fmla="*/ 45 w 139"/>
                      <a:gd name="T9" fmla="*/ 0 h 7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9"/>
                      <a:gd name="T16" fmla="*/ 0 h 75"/>
                      <a:gd name="T17" fmla="*/ 139 w 139"/>
                      <a:gd name="T18" fmla="*/ 75 h 7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9" h="75">
                        <a:moveTo>
                          <a:pt x="45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20" y="42"/>
                          <a:pt x="45" y="75"/>
                          <a:pt x="95" y="75"/>
                        </a:cubicBezTo>
                        <a:cubicBezTo>
                          <a:pt x="139" y="75"/>
                          <a:pt x="139" y="75"/>
                          <a:pt x="139" y="75"/>
                        </a:cubicBezTo>
                        <a:cubicBezTo>
                          <a:pt x="90" y="75"/>
                          <a:pt x="65" y="42"/>
                          <a:pt x="45" y="0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583" name="Freeform 1994">
                    <a:extLst>
                      <a:ext uri="{FF2B5EF4-FFF2-40B4-BE49-F238E27FC236}">
                        <a16:creationId xmlns:a16="http://schemas.microsoft.com/office/drawing/2014/main" id="{E9B92894-4BE8-47FD-B861-D7766D3A8E3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7938" cap="flat">
                    <a:solidFill>
                      <a:srgbClr val="FF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584" name="Freeform 1995">
                    <a:extLst>
                      <a:ext uri="{FF2B5EF4-FFF2-40B4-BE49-F238E27FC236}">
                        <a16:creationId xmlns:a16="http://schemas.microsoft.com/office/drawing/2014/main" id="{C87C39C3-CD80-4738-8A36-AA35332D9FE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4" y="3561"/>
                    <a:ext cx="107" cy="7"/>
                  </a:xfrm>
                  <a:custGeom>
                    <a:avLst/>
                    <a:gdLst>
                      <a:gd name="T0" fmla="*/ 0 w 107"/>
                      <a:gd name="T1" fmla="*/ 0 h 7"/>
                      <a:gd name="T2" fmla="*/ 104 w 107"/>
                      <a:gd name="T3" fmla="*/ 0 h 7"/>
                      <a:gd name="T4" fmla="*/ 107 w 107"/>
                      <a:gd name="T5" fmla="*/ 7 h 7"/>
                      <a:gd name="T6" fmla="*/ 5 w 107"/>
                      <a:gd name="T7" fmla="*/ 7 h 7"/>
                      <a:gd name="T8" fmla="*/ 0 w 107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7"/>
                      <a:gd name="T17" fmla="*/ 107 w 107"/>
                      <a:gd name="T18" fmla="*/ 7 h 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7">
                        <a:moveTo>
                          <a:pt x="0" y="0"/>
                        </a:moveTo>
                        <a:lnTo>
                          <a:pt x="104" y="0"/>
                        </a:lnTo>
                        <a:lnTo>
                          <a:pt x="107" y="7"/>
                        </a:lnTo>
                        <a:lnTo>
                          <a:pt x="5" y="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585" name="Freeform 1996">
                    <a:extLst>
                      <a:ext uri="{FF2B5EF4-FFF2-40B4-BE49-F238E27FC236}">
                        <a16:creationId xmlns:a16="http://schemas.microsoft.com/office/drawing/2014/main" id="{C0E05D34-0838-4175-92D2-7699198D270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91" y="3576"/>
                    <a:ext cx="107" cy="2"/>
                  </a:xfrm>
                  <a:custGeom>
                    <a:avLst/>
                    <a:gdLst>
                      <a:gd name="T0" fmla="*/ 0 w 107"/>
                      <a:gd name="T1" fmla="*/ 0 h 2"/>
                      <a:gd name="T2" fmla="*/ 105 w 107"/>
                      <a:gd name="T3" fmla="*/ 0 h 2"/>
                      <a:gd name="T4" fmla="*/ 107 w 107"/>
                      <a:gd name="T5" fmla="*/ 2 h 2"/>
                      <a:gd name="T6" fmla="*/ 3 w 107"/>
                      <a:gd name="T7" fmla="*/ 2 h 2"/>
                      <a:gd name="T8" fmla="*/ 0 w 107"/>
                      <a:gd name="T9" fmla="*/ 0 h 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2"/>
                      <a:gd name="T17" fmla="*/ 107 w 107"/>
                      <a:gd name="T18" fmla="*/ 2 h 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2">
                        <a:moveTo>
                          <a:pt x="0" y="0"/>
                        </a:moveTo>
                        <a:lnTo>
                          <a:pt x="105" y="0"/>
                        </a:lnTo>
                        <a:lnTo>
                          <a:pt x="107" y="2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586" name="Freeform 1997">
                    <a:extLst>
                      <a:ext uri="{FF2B5EF4-FFF2-40B4-BE49-F238E27FC236}">
                        <a16:creationId xmlns:a16="http://schemas.microsoft.com/office/drawing/2014/main" id="{4B7D42F5-6F63-40DA-9F03-7F9524CF54D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8" y="3773"/>
                    <a:ext cx="110" cy="8"/>
                  </a:xfrm>
                  <a:custGeom>
                    <a:avLst/>
                    <a:gdLst>
                      <a:gd name="T0" fmla="*/ 110 w 110"/>
                      <a:gd name="T1" fmla="*/ 8 h 8"/>
                      <a:gd name="T2" fmla="*/ 5 w 110"/>
                      <a:gd name="T3" fmla="*/ 8 h 8"/>
                      <a:gd name="T4" fmla="*/ 0 w 110"/>
                      <a:gd name="T5" fmla="*/ 0 h 8"/>
                      <a:gd name="T6" fmla="*/ 105 w 110"/>
                      <a:gd name="T7" fmla="*/ 0 h 8"/>
                      <a:gd name="T8" fmla="*/ 110 w 110"/>
                      <a:gd name="T9" fmla="*/ 8 h 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0"/>
                      <a:gd name="T16" fmla="*/ 0 h 8"/>
                      <a:gd name="T17" fmla="*/ 110 w 110"/>
                      <a:gd name="T18" fmla="*/ 8 h 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0" h="8">
                        <a:moveTo>
                          <a:pt x="110" y="8"/>
                        </a:moveTo>
                        <a:lnTo>
                          <a:pt x="5" y="8"/>
                        </a:lnTo>
                        <a:lnTo>
                          <a:pt x="0" y="0"/>
                        </a:lnTo>
                        <a:lnTo>
                          <a:pt x="105" y="0"/>
                        </a:lnTo>
                        <a:lnTo>
                          <a:pt x="110" y="8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587" name="Freeform 1998">
                    <a:extLst>
                      <a:ext uri="{FF2B5EF4-FFF2-40B4-BE49-F238E27FC236}">
                        <a16:creationId xmlns:a16="http://schemas.microsoft.com/office/drawing/2014/main" id="{1D37E14D-C152-428C-8C0B-6E7720BFEA3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6" y="3763"/>
                    <a:ext cx="105" cy="3"/>
                  </a:xfrm>
                  <a:custGeom>
                    <a:avLst/>
                    <a:gdLst>
                      <a:gd name="T0" fmla="*/ 105 w 105"/>
                      <a:gd name="T1" fmla="*/ 3 h 3"/>
                      <a:gd name="T2" fmla="*/ 2 w 105"/>
                      <a:gd name="T3" fmla="*/ 3 h 3"/>
                      <a:gd name="T4" fmla="*/ 0 w 105"/>
                      <a:gd name="T5" fmla="*/ 0 h 3"/>
                      <a:gd name="T6" fmla="*/ 102 w 105"/>
                      <a:gd name="T7" fmla="*/ 0 h 3"/>
                      <a:gd name="T8" fmla="*/ 105 w 105"/>
                      <a:gd name="T9" fmla="*/ 3 h 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5"/>
                      <a:gd name="T16" fmla="*/ 0 h 3"/>
                      <a:gd name="T17" fmla="*/ 105 w 105"/>
                      <a:gd name="T18" fmla="*/ 3 h 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5" h="3">
                        <a:moveTo>
                          <a:pt x="105" y="3"/>
                        </a:moveTo>
                        <a:lnTo>
                          <a:pt x="2" y="3"/>
                        </a:lnTo>
                        <a:lnTo>
                          <a:pt x="0" y="0"/>
                        </a:lnTo>
                        <a:lnTo>
                          <a:pt x="102" y="0"/>
                        </a:lnTo>
                        <a:lnTo>
                          <a:pt x="105" y="3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576" name="Group 1999">
                  <a:extLst>
                    <a:ext uri="{FF2B5EF4-FFF2-40B4-BE49-F238E27FC236}">
                      <a16:creationId xmlns:a16="http://schemas.microsoft.com/office/drawing/2014/main" id="{864AF4F5-7DEE-497E-88D9-69C88AAC954F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2914" y="1477"/>
                  <a:ext cx="86" cy="62"/>
                  <a:chOff x="480" y="3413"/>
                  <a:chExt cx="673" cy="560"/>
                </a:xfrm>
              </p:grpSpPr>
              <p:sp>
                <p:nvSpPr>
                  <p:cNvPr id="577" name="Freeform 2000">
                    <a:extLst>
                      <a:ext uri="{FF2B5EF4-FFF2-40B4-BE49-F238E27FC236}">
                        <a16:creationId xmlns:a16="http://schemas.microsoft.com/office/drawing/2014/main" id="{C0586D3F-689F-4C31-8650-0D9DE7551C0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578" name="Freeform 2001">
                    <a:extLst>
                      <a:ext uri="{FF2B5EF4-FFF2-40B4-BE49-F238E27FC236}">
                        <a16:creationId xmlns:a16="http://schemas.microsoft.com/office/drawing/2014/main" id="{6141B20C-39EE-4302-82DA-6DFCBDB9BD8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7938" cap="flat">
                    <a:solidFill>
                      <a:srgbClr val="FF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</p:grpSp>
          <p:grpSp>
            <p:nvGrpSpPr>
              <p:cNvPr id="523" name="Group 2002">
                <a:extLst>
                  <a:ext uri="{FF2B5EF4-FFF2-40B4-BE49-F238E27FC236}">
                    <a16:creationId xmlns:a16="http://schemas.microsoft.com/office/drawing/2014/main" id="{75D946D9-BB62-4ACC-9D98-25B1450C29D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006" y="1239"/>
                <a:ext cx="101" cy="237"/>
                <a:chOff x="3016" y="1279"/>
                <a:chExt cx="101" cy="237"/>
              </a:xfrm>
            </p:grpSpPr>
            <p:grpSp>
              <p:nvGrpSpPr>
                <p:cNvPr id="551" name="Group 2003">
                  <a:extLst>
                    <a:ext uri="{FF2B5EF4-FFF2-40B4-BE49-F238E27FC236}">
                      <a16:creationId xmlns:a16="http://schemas.microsoft.com/office/drawing/2014/main" id="{B7812A2D-FD9F-48F2-B35C-D1DCD2EA3AFB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 rot="-4350386">
                  <a:off x="3021" y="1372"/>
                  <a:ext cx="90" cy="56"/>
                  <a:chOff x="480" y="3413"/>
                  <a:chExt cx="673" cy="560"/>
                </a:xfrm>
              </p:grpSpPr>
              <p:sp>
                <p:nvSpPr>
                  <p:cNvPr id="572" name="Freeform 2004">
                    <a:extLst>
                      <a:ext uri="{FF2B5EF4-FFF2-40B4-BE49-F238E27FC236}">
                        <a16:creationId xmlns:a16="http://schemas.microsoft.com/office/drawing/2014/main" id="{E24465C4-BBA6-4B94-878E-D43CC7B74B9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573" name="Freeform 2005">
                    <a:extLst>
                      <a:ext uri="{FF2B5EF4-FFF2-40B4-BE49-F238E27FC236}">
                        <a16:creationId xmlns:a16="http://schemas.microsoft.com/office/drawing/2014/main" id="{A268E845-8D02-43D0-9F59-CBBAB2636D0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7938" cap="flat">
                    <a:solidFill>
                      <a:srgbClr val="0066FF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552" name="Group 2006">
                  <a:extLst>
                    <a:ext uri="{FF2B5EF4-FFF2-40B4-BE49-F238E27FC236}">
                      <a16:creationId xmlns:a16="http://schemas.microsoft.com/office/drawing/2014/main" id="{63422843-BD9F-453E-83A7-4686ACCA5A68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 rot="-4350386">
                  <a:off x="3044" y="1297"/>
                  <a:ext cx="91" cy="55"/>
                  <a:chOff x="1054" y="3406"/>
                  <a:chExt cx="677" cy="565"/>
                </a:xfrm>
              </p:grpSpPr>
              <p:sp>
                <p:nvSpPr>
                  <p:cNvPr id="563" name="Freeform 2007">
                    <a:extLst>
                      <a:ext uri="{FF2B5EF4-FFF2-40B4-BE49-F238E27FC236}">
                        <a16:creationId xmlns:a16="http://schemas.microsoft.com/office/drawing/2014/main" id="{959E8A3D-DCA8-46CF-9E96-FF08414BCBC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564" name="Freeform 2008">
                    <a:extLst>
                      <a:ext uri="{FF2B5EF4-FFF2-40B4-BE49-F238E27FC236}">
                        <a16:creationId xmlns:a16="http://schemas.microsoft.com/office/drawing/2014/main" id="{4A55BB7C-FEF7-4DAB-ADE4-2BFC89D44FB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9" y="3408"/>
                    <a:ext cx="329" cy="148"/>
                  </a:xfrm>
                  <a:custGeom>
                    <a:avLst/>
                    <a:gdLst>
                      <a:gd name="T0" fmla="*/ 44 w 132"/>
                      <a:gd name="T1" fmla="*/ 0 h 59"/>
                      <a:gd name="T2" fmla="*/ 0 w 132"/>
                      <a:gd name="T3" fmla="*/ 0 h 59"/>
                      <a:gd name="T4" fmla="*/ 88 w 132"/>
                      <a:gd name="T5" fmla="*/ 59 h 59"/>
                      <a:gd name="T6" fmla="*/ 132 w 132"/>
                      <a:gd name="T7" fmla="*/ 59 h 59"/>
                      <a:gd name="T8" fmla="*/ 44 w 132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2"/>
                      <a:gd name="T16" fmla="*/ 0 h 59"/>
                      <a:gd name="T17" fmla="*/ 132 w 132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2" h="59">
                        <a:moveTo>
                          <a:pt x="44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43" y="0"/>
                          <a:pt x="69" y="25"/>
                          <a:pt x="88" y="59"/>
                        </a:cubicBezTo>
                        <a:cubicBezTo>
                          <a:pt x="132" y="59"/>
                          <a:pt x="132" y="59"/>
                          <a:pt x="132" y="59"/>
                        </a:cubicBezTo>
                        <a:cubicBezTo>
                          <a:pt x="113" y="25"/>
                          <a:pt x="88" y="0"/>
                          <a:pt x="44" y="0"/>
                        </a:cubicBez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565" name="Freeform 2009">
                    <a:extLst>
                      <a:ext uri="{FF2B5EF4-FFF2-40B4-BE49-F238E27FC236}">
                        <a16:creationId xmlns:a16="http://schemas.microsoft.com/office/drawing/2014/main" id="{4A695FB0-F5BC-49EA-845F-06163E598B9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4" y="3406"/>
                    <a:ext cx="332" cy="147"/>
                  </a:xfrm>
                  <a:custGeom>
                    <a:avLst/>
                    <a:gdLst>
                      <a:gd name="T0" fmla="*/ 47 w 133"/>
                      <a:gd name="T1" fmla="*/ 4 h 59"/>
                      <a:gd name="T2" fmla="*/ 133 w 133"/>
                      <a:gd name="T3" fmla="*/ 59 h 59"/>
                      <a:gd name="T4" fmla="*/ 133 w 133"/>
                      <a:gd name="T5" fmla="*/ 59 h 59"/>
                      <a:gd name="T6" fmla="*/ 45 w 133"/>
                      <a:gd name="T7" fmla="*/ 0 h 59"/>
                      <a:gd name="T8" fmla="*/ 0 w 133"/>
                      <a:gd name="T9" fmla="*/ 0 h 59"/>
                      <a:gd name="T10" fmla="*/ 26 w 133"/>
                      <a:gd name="T11" fmla="*/ 4 h 59"/>
                      <a:gd name="T12" fmla="*/ 47 w 133"/>
                      <a:gd name="T13" fmla="*/ 4 h 59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33"/>
                      <a:gd name="T22" fmla="*/ 0 h 59"/>
                      <a:gd name="T23" fmla="*/ 133 w 133"/>
                      <a:gd name="T24" fmla="*/ 59 h 59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33" h="59">
                        <a:moveTo>
                          <a:pt x="47" y="4"/>
                        </a:moveTo>
                        <a:cubicBezTo>
                          <a:pt x="89" y="4"/>
                          <a:pt x="114" y="28"/>
                          <a:pt x="133" y="59"/>
                        </a:cubicBezTo>
                        <a:cubicBezTo>
                          <a:pt x="133" y="59"/>
                          <a:pt x="133" y="59"/>
                          <a:pt x="133" y="59"/>
                        </a:cubicBezTo>
                        <a:cubicBezTo>
                          <a:pt x="114" y="26"/>
                          <a:pt x="89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0" y="0"/>
                          <a:pt x="18" y="2"/>
                          <a:pt x="26" y="4"/>
                        </a:cubicBezTo>
                        <a:lnTo>
                          <a:pt x="47" y="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566" name="Freeform 2010">
                    <a:extLst>
                      <a:ext uri="{FF2B5EF4-FFF2-40B4-BE49-F238E27FC236}">
                        <a16:creationId xmlns:a16="http://schemas.microsoft.com/office/drawing/2014/main" id="{AEE1D698-7DB2-4CD4-9E4E-6085CDDAC36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83" y="3783"/>
                    <a:ext cx="348" cy="188"/>
                  </a:xfrm>
                  <a:custGeom>
                    <a:avLst/>
                    <a:gdLst>
                      <a:gd name="T0" fmla="*/ 45 w 139"/>
                      <a:gd name="T1" fmla="*/ 0 h 75"/>
                      <a:gd name="T2" fmla="*/ 0 w 139"/>
                      <a:gd name="T3" fmla="*/ 0 h 75"/>
                      <a:gd name="T4" fmla="*/ 95 w 139"/>
                      <a:gd name="T5" fmla="*/ 75 h 75"/>
                      <a:gd name="T6" fmla="*/ 139 w 139"/>
                      <a:gd name="T7" fmla="*/ 75 h 75"/>
                      <a:gd name="T8" fmla="*/ 45 w 139"/>
                      <a:gd name="T9" fmla="*/ 0 h 7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9"/>
                      <a:gd name="T16" fmla="*/ 0 h 75"/>
                      <a:gd name="T17" fmla="*/ 139 w 139"/>
                      <a:gd name="T18" fmla="*/ 75 h 7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9" h="75">
                        <a:moveTo>
                          <a:pt x="45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20" y="42"/>
                          <a:pt x="45" y="75"/>
                          <a:pt x="95" y="75"/>
                        </a:cubicBezTo>
                        <a:cubicBezTo>
                          <a:pt x="139" y="75"/>
                          <a:pt x="139" y="75"/>
                          <a:pt x="139" y="75"/>
                        </a:cubicBezTo>
                        <a:cubicBezTo>
                          <a:pt x="90" y="75"/>
                          <a:pt x="65" y="42"/>
                          <a:pt x="45" y="0"/>
                        </a:cubicBez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567" name="Freeform 2011">
                    <a:extLst>
                      <a:ext uri="{FF2B5EF4-FFF2-40B4-BE49-F238E27FC236}">
                        <a16:creationId xmlns:a16="http://schemas.microsoft.com/office/drawing/2014/main" id="{E8C5FD4F-41C4-4AAF-80ED-C5952851C33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7938" cap="flat">
                    <a:solidFill>
                      <a:srgbClr val="0066FF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568" name="Freeform 2012">
                    <a:extLst>
                      <a:ext uri="{FF2B5EF4-FFF2-40B4-BE49-F238E27FC236}">
                        <a16:creationId xmlns:a16="http://schemas.microsoft.com/office/drawing/2014/main" id="{1E2DC639-1E1A-4CE6-BD3E-EB078C7247E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4" y="3561"/>
                    <a:ext cx="107" cy="7"/>
                  </a:xfrm>
                  <a:custGeom>
                    <a:avLst/>
                    <a:gdLst>
                      <a:gd name="T0" fmla="*/ 0 w 107"/>
                      <a:gd name="T1" fmla="*/ 0 h 7"/>
                      <a:gd name="T2" fmla="*/ 104 w 107"/>
                      <a:gd name="T3" fmla="*/ 0 h 7"/>
                      <a:gd name="T4" fmla="*/ 107 w 107"/>
                      <a:gd name="T5" fmla="*/ 7 h 7"/>
                      <a:gd name="T6" fmla="*/ 5 w 107"/>
                      <a:gd name="T7" fmla="*/ 7 h 7"/>
                      <a:gd name="T8" fmla="*/ 0 w 107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7"/>
                      <a:gd name="T17" fmla="*/ 107 w 107"/>
                      <a:gd name="T18" fmla="*/ 7 h 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7">
                        <a:moveTo>
                          <a:pt x="0" y="0"/>
                        </a:moveTo>
                        <a:lnTo>
                          <a:pt x="104" y="0"/>
                        </a:lnTo>
                        <a:lnTo>
                          <a:pt x="107" y="7"/>
                        </a:lnTo>
                        <a:lnTo>
                          <a:pt x="5" y="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569" name="Freeform 2013">
                    <a:extLst>
                      <a:ext uri="{FF2B5EF4-FFF2-40B4-BE49-F238E27FC236}">
                        <a16:creationId xmlns:a16="http://schemas.microsoft.com/office/drawing/2014/main" id="{2AABE2F6-287F-416C-B03D-EF2362A232C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91" y="3576"/>
                    <a:ext cx="107" cy="2"/>
                  </a:xfrm>
                  <a:custGeom>
                    <a:avLst/>
                    <a:gdLst>
                      <a:gd name="T0" fmla="*/ 0 w 107"/>
                      <a:gd name="T1" fmla="*/ 0 h 2"/>
                      <a:gd name="T2" fmla="*/ 105 w 107"/>
                      <a:gd name="T3" fmla="*/ 0 h 2"/>
                      <a:gd name="T4" fmla="*/ 107 w 107"/>
                      <a:gd name="T5" fmla="*/ 2 h 2"/>
                      <a:gd name="T6" fmla="*/ 3 w 107"/>
                      <a:gd name="T7" fmla="*/ 2 h 2"/>
                      <a:gd name="T8" fmla="*/ 0 w 107"/>
                      <a:gd name="T9" fmla="*/ 0 h 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2"/>
                      <a:gd name="T17" fmla="*/ 107 w 107"/>
                      <a:gd name="T18" fmla="*/ 2 h 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2">
                        <a:moveTo>
                          <a:pt x="0" y="0"/>
                        </a:moveTo>
                        <a:lnTo>
                          <a:pt x="105" y="0"/>
                        </a:lnTo>
                        <a:lnTo>
                          <a:pt x="107" y="2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570" name="Freeform 2014">
                    <a:extLst>
                      <a:ext uri="{FF2B5EF4-FFF2-40B4-BE49-F238E27FC236}">
                        <a16:creationId xmlns:a16="http://schemas.microsoft.com/office/drawing/2014/main" id="{42789103-1024-4CDC-9B94-D74C6F6DB14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8" y="3773"/>
                    <a:ext cx="110" cy="8"/>
                  </a:xfrm>
                  <a:custGeom>
                    <a:avLst/>
                    <a:gdLst>
                      <a:gd name="T0" fmla="*/ 110 w 110"/>
                      <a:gd name="T1" fmla="*/ 8 h 8"/>
                      <a:gd name="T2" fmla="*/ 5 w 110"/>
                      <a:gd name="T3" fmla="*/ 8 h 8"/>
                      <a:gd name="T4" fmla="*/ 0 w 110"/>
                      <a:gd name="T5" fmla="*/ 0 h 8"/>
                      <a:gd name="T6" fmla="*/ 105 w 110"/>
                      <a:gd name="T7" fmla="*/ 0 h 8"/>
                      <a:gd name="T8" fmla="*/ 110 w 110"/>
                      <a:gd name="T9" fmla="*/ 8 h 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0"/>
                      <a:gd name="T16" fmla="*/ 0 h 8"/>
                      <a:gd name="T17" fmla="*/ 110 w 110"/>
                      <a:gd name="T18" fmla="*/ 8 h 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0" h="8">
                        <a:moveTo>
                          <a:pt x="110" y="8"/>
                        </a:moveTo>
                        <a:lnTo>
                          <a:pt x="5" y="8"/>
                        </a:lnTo>
                        <a:lnTo>
                          <a:pt x="0" y="0"/>
                        </a:lnTo>
                        <a:lnTo>
                          <a:pt x="105" y="0"/>
                        </a:lnTo>
                        <a:lnTo>
                          <a:pt x="110" y="8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571" name="Freeform 2015">
                    <a:extLst>
                      <a:ext uri="{FF2B5EF4-FFF2-40B4-BE49-F238E27FC236}">
                        <a16:creationId xmlns:a16="http://schemas.microsoft.com/office/drawing/2014/main" id="{D4F07972-BB82-40FA-B140-8021F07C2EA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6" y="3763"/>
                    <a:ext cx="105" cy="3"/>
                  </a:xfrm>
                  <a:custGeom>
                    <a:avLst/>
                    <a:gdLst>
                      <a:gd name="T0" fmla="*/ 105 w 105"/>
                      <a:gd name="T1" fmla="*/ 3 h 3"/>
                      <a:gd name="T2" fmla="*/ 2 w 105"/>
                      <a:gd name="T3" fmla="*/ 3 h 3"/>
                      <a:gd name="T4" fmla="*/ 0 w 105"/>
                      <a:gd name="T5" fmla="*/ 0 h 3"/>
                      <a:gd name="T6" fmla="*/ 102 w 105"/>
                      <a:gd name="T7" fmla="*/ 0 h 3"/>
                      <a:gd name="T8" fmla="*/ 105 w 105"/>
                      <a:gd name="T9" fmla="*/ 3 h 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5"/>
                      <a:gd name="T16" fmla="*/ 0 h 3"/>
                      <a:gd name="T17" fmla="*/ 105 w 105"/>
                      <a:gd name="T18" fmla="*/ 3 h 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5" h="3">
                        <a:moveTo>
                          <a:pt x="105" y="3"/>
                        </a:moveTo>
                        <a:lnTo>
                          <a:pt x="2" y="3"/>
                        </a:lnTo>
                        <a:lnTo>
                          <a:pt x="0" y="0"/>
                        </a:lnTo>
                        <a:lnTo>
                          <a:pt x="102" y="0"/>
                        </a:lnTo>
                        <a:lnTo>
                          <a:pt x="105" y="3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553" name="Group 2016">
                  <a:extLst>
                    <a:ext uri="{FF2B5EF4-FFF2-40B4-BE49-F238E27FC236}">
                      <a16:creationId xmlns:a16="http://schemas.microsoft.com/office/drawing/2014/main" id="{9E470FE8-AEF6-41EA-AF01-BCC2A0A03B80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 rot="-4350386">
                  <a:off x="2998" y="1442"/>
                  <a:ext cx="92" cy="56"/>
                  <a:chOff x="1054" y="3406"/>
                  <a:chExt cx="677" cy="565"/>
                </a:xfrm>
              </p:grpSpPr>
              <p:sp>
                <p:nvSpPr>
                  <p:cNvPr id="554" name="Freeform 2017">
                    <a:extLst>
                      <a:ext uri="{FF2B5EF4-FFF2-40B4-BE49-F238E27FC236}">
                        <a16:creationId xmlns:a16="http://schemas.microsoft.com/office/drawing/2014/main" id="{FBC47015-B0A1-40C3-AA21-5B6E864D894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555" name="Freeform 2018">
                    <a:extLst>
                      <a:ext uri="{FF2B5EF4-FFF2-40B4-BE49-F238E27FC236}">
                        <a16:creationId xmlns:a16="http://schemas.microsoft.com/office/drawing/2014/main" id="{499631A8-84B8-4F88-ADA9-60B499D4779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9" y="3408"/>
                    <a:ext cx="329" cy="148"/>
                  </a:xfrm>
                  <a:custGeom>
                    <a:avLst/>
                    <a:gdLst>
                      <a:gd name="T0" fmla="*/ 44 w 132"/>
                      <a:gd name="T1" fmla="*/ 0 h 59"/>
                      <a:gd name="T2" fmla="*/ 0 w 132"/>
                      <a:gd name="T3" fmla="*/ 0 h 59"/>
                      <a:gd name="T4" fmla="*/ 88 w 132"/>
                      <a:gd name="T5" fmla="*/ 59 h 59"/>
                      <a:gd name="T6" fmla="*/ 132 w 132"/>
                      <a:gd name="T7" fmla="*/ 59 h 59"/>
                      <a:gd name="T8" fmla="*/ 44 w 132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2"/>
                      <a:gd name="T16" fmla="*/ 0 h 59"/>
                      <a:gd name="T17" fmla="*/ 132 w 132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2" h="59">
                        <a:moveTo>
                          <a:pt x="44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43" y="0"/>
                          <a:pt x="69" y="25"/>
                          <a:pt x="88" y="59"/>
                        </a:cubicBezTo>
                        <a:cubicBezTo>
                          <a:pt x="132" y="59"/>
                          <a:pt x="132" y="59"/>
                          <a:pt x="132" y="59"/>
                        </a:cubicBezTo>
                        <a:cubicBezTo>
                          <a:pt x="113" y="25"/>
                          <a:pt x="88" y="0"/>
                          <a:pt x="44" y="0"/>
                        </a:cubicBez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556" name="Freeform 2019">
                    <a:extLst>
                      <a:ext uri="{FF2B5EF4-FFF2-40B4-BE49-F238E27FC236}">
                        <a16:creationId xmlns:a16="http://schemas.microsoft.com/office/drawing/2014/main" id="{6C4B3238-DB28-4222-8660-68AAA2C0CBB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4" y="3406"/>
                    <a:ext cx="332" cy="147"/>
                  </a:xfrm>
                  <a:custGeom>
                    <a:avLst/>
                    <a:gdLst>
                      <a:gd name="T0" fmla="*/ 47 w 133"/>
                      <a:gd name="T1" fmla="*/ 4 h 59"/>
                      <a:gd name="T2" fmla="*/ 133 w 133"/>
                      <a:gd name="T3" fmla="*/ 59 h 59"/>
                      <a:gd name="T4" fmla="*/ 133 w 133"/>
                      <a:gd name="T5" fmla="*/ 59 h 59"/>
                      <a:gd name="T6" fmla="*/ 45 w 133"/>
                      <a:gd name="T7" fmla="*/ 0 h 59"/>
                      <a:gd name="T8" fmla="*/ 0 w 133"/>
                      <a:gd name="T9" fmla="*/ 0 h 59"/>
                      <a:gd name="T10" fmla="*/ 26 w 133"/>
                      <a:gd name="T11" fmla="*/ 4 h 59"/>
                      <a:gd name="T12" fmla="*/ 47 w 133"/>
                      <a:gd name="T13" fmla="*/ 4 h 59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33"/>
                      <a:gd name="T22" fmla="*/ 0 h 59"/>
                      <a:gd name="T23" fmla="*/ 133 w 133"/>
                      <a:gd name="T24" fmla="*/ 59 h 59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33" h="59">
                        <a:moveTo>
                          <a:pt x="47" y="4"/>
                        </a:moveTo>
                        <a:cubicBezTo>
                          <a:pt x="89" y="4"/>
                          <a:pt x="114" y="28"/>
                          <a:pt x="133" y="59"/>
                        </a:cubicBezTo>
                        <a:cubicBezTo>
                          <a:pt x="133" y="59"/>
                          <a:pt x="133" y="59"/>
                          <a:pt x="133" y="59"/>
                        </a:cubicBezTo>
                        <a:cubicBezTo>
                          <a:pt x="114" y="26"/>
                          <a:pt x="89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0" y="0"/>
                          <a:pt x="18" y="2"/>
                          <a:pt x="26" y="4"/>
                        </a:cubicBezTo>
                        <a:lnTo>
                          <a:pt x="47" y="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557" name="Freeform 2020">
                    <a:extLst>
                      <a:ext uri="{FF2B5EF4-FFF2-40B4-BE49-F238E27FC236}">
                        <a16:creationId xmlns:a16="http://schemas.microsoft.com/office/drawing/2014/main" id="{21C18698-D185-4719-A152-EE58389F97B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83" y="3783"/>
                    <a:ext cx="348" cy="188"/>
                  </a:xfrm>
                  <a:custGeom>
                    <a:avLst/>
                    <a:gdLst>
                      <a:gd name="T0" fmla="*/ 45 w 139"/>
                      <a:gd name="T1" fmla="*/ 0 h 75"/>
                      <a:gd name="T2" fmla="*/ 0 w 139"/>
                      <a:gd name="T3" fmla="*/ 0 h 75"/>
                      <a:gd name="T4" fmla="*/ 95 w 139"/>
                      <a:gd name="T5" fmla="*/ 75 h 75"/>
                      <a:gd name="T6" fmla="*/ 139 w 139"/>
                      <a:gd name="T7" fmla="*/ 75 h 75"/>
                      <a:gd name="T8" fmla="*/ 45 w 139"/>
                      <a:gd name="T9" fmla="*/ 0 h 7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9"/>
                      <a:gd name="T16" fmla="*/ 0 h 75"/>
                      <a:gd name="T17" fmla="*/ 139 w 139"/>
                      <a:gd name="T18" fmla="*/ 75 h 7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9" h="75">
                        <a:moveTo>
                          <a:pt x="45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20" y="42"/>
                          <a:pt x="45" y="75"/>
                          <a:pt x="95" y="75"/>
                        </a:cubicBezTo>
                        <a:cubicBezTo>
                          <a:pt x="139" y="75"/>
                          <a:pt x="139" y="75"/>
                          <a:pt x="139" y="75"/>
                        </a:cubicBezTo>
                        <a:cubicBezTo>
                          <a:pt x="90" y="75"/>
                          <a:pt x="65" y="42"/>
                          <a:pt x="45" y="0"/>
                        </a:cubicBez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558" name="Freeform 2021">
                    <a:extLst>
                      <a:ext uri="{FF2B5EF4-FFF2-40B4-BE49-F238E27FC236}">
                        <a16:creationId xmlns:a16="http://schemas.microsoft.com/office/drawing/2014/main" id="{792290ED-F9EF-47AC-9AE1-B7562165925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7938" cap="flat">
                    <a:solidFill>
                      <a:srgbClr val="0066FF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559" name="Freeform 2022">
                    <a:extLst>
                      <a:ext uri="{FF2B5EF4-FFF2-40B4-BE49-F238E27FC236}">
                        <a16:creationId xmlns:a16="http://schemas.microsoft.com/office/drawing/2014/main" id="{359037B6-FA03-4AED-9CAA-88FB8C16802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4" y="3561"/>
                    <a:ext cx="107" cy="7"/>
                  </a:xfrm>
                  <a:custGeom>
                    <a:avLst/>
                    <a:gdLst>
                      <a:gd name="T0" fmla="*/ 0 w 107"/>
                      <a:gd name="T1" fmla="*/ 0 h 7"/>
                      <a:gd name="T2" fmla="*/ 104 w 107"/>
                      <a:gd name="T3" fmla="*/ 0 h 7"/>
                      <a:gd name="T4" fmla="*/ 107 w 107"/>
                      <a:gd name="T5" fmla="*/ 7 h 7"/>
                      <a:gd name="T6" fmla="*/ 5 w 107"/>
                      <a:gd name="T7" fmla="*/ 7 h 7"/>
                      <a:gd name="T8" fmla="*/ 0 w 107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7"/>
                      <a:gd name="T17" fmla="*/ 107 w 107"/>
                      <a:gd name="T18" fmla="*/ 7 h 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7">
                        <a:moveTo>
                          <a:pt x="0" y="0"/>
                        </a:moveTo>
                        <a:lnTo>
                          <a:pt x="104" y="0"/>
                        </a:lnTo>
                        <a:lnTo>
                          <a:pt x="107" y="7"/>
                        </a:lnTo>
                        <a:lnTo>
                          <a:pt x="5" y="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560" name="Freeform 2023">
                    <a:extLst>
                      <a:ext uri="{FF2B5EF4-FFF2-40B4-BE49-F238E27FC236}">
                        <a16:creationId xmlns:a16="http://schemas.microsoft.com/office/drawing/2014/main" id="{F93C1580-422D-4854-B263-A080CEFA694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91" y="3576"/>
                    <a:ext cx="107" cy="2"/>
                  </a:xfrm>
                  <a:custGeom>
                    <a:avLst/>
                    <a:gdLst>
                      <a:gd name="T0" fmla="*/ 0 w 107"/>
                      <a:gd name="T1" fmla="*/ 0 h 2"/>
                      <a:gd name="T2" fmla="*/ 105 w 107"/>
                      <a:gd name="T3" fmla="*/ 0 h 2"/>
                      <a:gd name="T4" fmla="*/ 107 w 107"/>
                      <a:gd name="T5" fmla="*/ 2 h 2"/>
                      <a:gd name="T6" fmla="*/ 3 w 107"/>
                      <a:gd name="T7" fmla="*/ 2 h 2"/>
                      <a:gd name="T8" fmla="*/ 0 w 107"/>
                      <a:gd name="T9" fmla="*/ 0 h 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2"/>
                      <a:gd name="T17" fmla="*/ 107 w 107"/>
                      <a:gd name="T18" fmla="*/ 2 h 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2">
                        <a:moveTo>
                          <a:pt x="0" y="0"/>
                        </a:moveTo>
                        <a:lnTo>
                          <a:pt x="105" y="0"/>
                        </a:lnTo>
                        <a:lnTo>
                          <a:pt x="107" y="2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561" name="Freeform 2024">
                    <a:extLst>
                      <a:ext uri="{FF2B5EF4-FFF2-40B4-BE49-F238E27FC236}">
                        <a16:creationId xmlns:a16="http://schemas.microsoft.com/office/drawing/2014/main" id="{6A6D7446-AFC7-4ACE-B300-9DBF412131A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8" y="3773"/>
                    <a:ext cx="110" cy="8"/>
                  </a:xfrm>
                  <a:custGeom>
                    <a:avLst/>
                    <a:gdLst>
                      <a:gd name="T0" fmla="*/ 110 w 110"/>
                      <a:gd name="T1" fmla="*/ 8 h 8"/>
                      <a:gd name="T2" fmla="*/ 5 w 110"/>
                      <a:gd name="T3" fmla="*/ 8 h 8"/>
                      <a:gd name="T4" fmla="*/ 0 w 110"/>
                      <a:gd name="T5" fmla="*/ 0 h 8"/>
                      <a:gd name="T6" fmla="*/ 105 w 110"/>
                      <a:gd name="T7" fmla="*/ 0 h 8"/>
                      <a:gd name="T8" fmla="*/ 110 w 110"/>
                      <a:gd name="T9" fmla="*/ 8 h 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0"/>
                      <a:gd name="T16" fmla="*/ 0 h 8"/>
                      <a:gd name="T17" fmla="*/ 110 w 110"/>
                      <a:gd name="T18" fmla="*/ 8 h 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0" h="8">
                        <a:moveTo>
                          <a:pt x="110" y="8"/>
                        </a:moveTo>
                        <a:lnTo>
                          <a:pt x="5" y="8"/>
                        </a:lnTo>
                        <a:lnTo>
                          <a:pt x="0" y="0"/>
                        </a:lnTo>
                        <a:lnTo>
                          <a:pt x="105" y="0"/>
                        </a:lnTo>
                        <a:lnTo>
                          <a:pt x="110" y="8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562" name="Freeform 2025">
                    <a:extLst>
                      <a:ext uri="{FF2B5EF4-FFF2-40B4-BE49-F238E27FC236}">
                        <a16:creationId xmlns:a16="http://schemas.microsoft.com/office/drawing/2014/main" id="{C304FB9F-9100-44C6-BE37-C4A36192BDD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6" y="3763"/>
                    <a:ext cx="105" cy="3"/>
                  </a:xfrm>
                  <a:custGeom>
                    <a:avLst/>
                    <a:gdLst>
                      <a:gd name="T0" fmla="*/ 105 w 105"/>
                      <a:gd name="T1" fmla="*/ 3 h 3"/>
                      <a:gd name="T2" fmla="*/ 2 w 105"/>
                      <a:gd name="T3" fmla="*/ 3 h 3"/>
                      <a:gd name="T4" fmla="*/ 0 w 105"/>
                      <a:gd name="T5" fmla="*/ 0 h 3"/>
                      <a:gd name="T6" fmla="*/ 102 w 105"/>
                      <a:gd name="T7" fmla="*/ 0 h 3"/>
                      <a:gd name="T8" fmla="*/ 105 w 105"/>
                      <a:gd name="T9" fmla="*/ 3 h 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5"/>
                      <a:gd name="T16" fmla="*/ 0 h 3"/>
                      <a:gd name="T17" fmla="*/ 105 w 105"/>
                      <a:gd name="T18" fmla="*/ 3 h 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5" h="3">
                        <a:moveTo>
                          <a:pt x="105" y="3"/>
                        </a:moveTo>
                        <a:lnTo>
                          <a:pt x="2" y="3"/>
                        </a:lnTo>
                        <a:lnTo>
                          <a:pt x="0" y="0"/>
                        </a:lnTo>
                        <a:lnTo>
                          <a:pt x="102" y="0"/>
                        </a:lnTo>
                        <a:lnTo>
                          <a:pt x="105" y="3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</p:grpSp>
          <p:grpSp>
            <p:nvGrpSpPr>
              <p:cNvPr id="524" name="Group 2026">
                <a:extLst>
                  <a:ext uri="{FF2B5EF4-FFF2-40B4-BE49-F238E27FC236}">
                    <a16:creationId xmlns:a16="http://schemas.microsoft.com/office/drawing/2014/main" id="{B4CCF0D7-D853-4FEB-B014-C07E0E91739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016" y="1314"/>
                <a:ext cx="132" cy="302"/>
                <a:chOff x="2109" y="1324"/>
                <a:chExt cx="132" cy="302"/>
              </a:xfrm>
            </p:grpSpPr>
            <p:grpSp>
              <p:nvGrpSpPr>
                <p:cNvPr id="525" name="Group 2027">
                  <a:extLst>
                    <a:ext uri="{FF2B5EF4-FFF2-40B4-BE49-F238E27FC236}">
                      <a16:creationId xmlns:a16="http://schemas.microsoft.com/office/drawing/2014/main" id="{A44058D0-A082-41F6-B1C7-00DABFEED9A7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2166" y="1337"/>
                  <a:ext cx="87" cy="62"/>
                  <a:chOff x="480" y="3413"/>
                  <a:chExt cx="673" cy="560"/>
                </a:xfrm>
              </p:grpSpPr>
              <p:sp>
                <p:nvSpPr>
                  <p:cNvPr id="549" name="Freeform 2028">
                    <a:extLst>
                      <a:ext uri="{FF2B5EF4-FFF2-40B4-BE49-F238E27FC236}">
                        <a16:creationId xmlns:a16="http://schemas.microsoft.com/office/drawing/2014/main" id="{F192C47E-4A39-4A65-BA45-1A4DD76D08F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550" name="Freeform 2029">
                    <a:extLst>
                      <a:ext uri="{FF2B5EF4-FFF2-40B4-BE49-F238E27FC236}">
                        <a16:creationId xmlns:a16="http://schemas.microsoft.com/office/drawing/2014/main" id="{E0245248-D257-4D58-9755-1A54717F3FE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7938" cap="flat">
                    <a:solidFill>
                      <a:srgbClr val="FF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526" name="Group 2030">
                  <a:extLst>
                    <a:ext uri="{FF2B5EF4-FFF2-40B4-BE49-F238E27FC236}">
                      <a16:creationId xmlns:a16="http://schemas.microsoft.com/office/drawing/2014/main" id="{044669D4-298F-4264-8F5A-CD5E69ABD6A3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2143" y="1406"/>
                  <a:ext cx="87" cy="62"/>
                  <a:chOff x="1054" y="3406"/>
                  <a:chExt cx="677" cy="565"/>
                </a:xfrm>
              </p:grpSpPr>
              <p:sp>
                <p:nvSpPr>
                  <p:cNvPr id="540" name="Freeform 2031">
                    <a:extLst>
                      <a:ext uri="{FF2B5EF4-FFF2-40B4-BE49-F238E27FC236}">
                        <a16:creationId xmlns:a16="http://schemas.microsoft.com/office/drawing/2014/main" id="{77962F2B-144C-4EC3-AB8A-EAD3DC88AA3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541" name="Freeform 2032">
                    <a:extLst>
                      <a:ext uri="{FF2B5EF4-FFF2-40B4-BE49-F238E27FC236}">
                        <a16:creationId xmlns:a16="http://schemas.microsoft.com/office/drawing/2014/main" id="{573D3415-DE34-464B-B530-680F25C5E53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9" y="3408"/>
                    <a:ext cx="329" cy="148"/>
                  </a:xfrm>
                  <a:custGeom>
                    <a:avLst/>
                    <a:gdLst>
                      <a:gd name="T0" fmla="*/ 44 w 132"/>
                      <a:gd name="T1" fmla="*/ 0 h 59"/>
                      <a:gd name="T2" fmla="*/ 0 w 132"/>
                      <a:gd name="T3" fmla="*/ 0 h 59"/>
                      <a:gd name="T4" fmla="*/ 88 w 132"/>
                      <a:gd name="T5" fmla="*/ 59 h 59"/>
                      <a:gd name="T6" fmla="*/ 132 w 132"/>
                      <a:gd name="T7" fmla="*/ 59 h 59"/>
                      <a:gd name="T8" fmla="*/ 44 w 132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2"/>
                      <a:gd name="T16" fmla="*/ 0 h 59"/>
                      <a:gd name="T17" fmla="*/ 132 w 132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2" h="59">
                        <a:moveTo>
                          <a:pt x="44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43" y="0"/>
                          <a:pt x="69" y="25"/>
                          <a:pt x="88" y="59"/>
                        </a:cubicBezTo>
                        <a:cubicBezTo>
                          <a:pt x="132" y="59"/>
                          <a:pt x="132" y="59"/>
                          <a:pt x="132" y="59"/>
                        </a:cubicBezTo>
                        <a:cubicBezTo>
                          <a:pt x="113" y="25"/>
                          <a:pt x="88" y="0"/>
                          <a:pt x="44" y="0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542" name="Freeform 2033">
                    <a:extLst>
                      <a:ext uri="{FF2B5EF4-FFF2-40B4-BE49-F238E27FC236}">
                        <a16:creationId xmlns:a16="http://schemas.microsoft.com/office/drawing/2014/main" id="{B334F262-DD7E-44E7-88A0-20EBE43D683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4" y="3406"/>
                    <a:ext cx="332" cy="147"/>
                  </a:xfrm>
                  <a:custGeom>
                    <a:avLst/>
                    <a:gdLst>
                      <a:gd name="T0" fmla="*/ 47 w 133"/>
                      <a:gd name="T1" fmla="*/ 4 h 59"/>
                      <a:gd name="T2" fmla="*/ 133 w 133"/>
                      <a:gd name="T3" fmla="*/ 59 h 59"/>
                      <a:gd name="T4" fmla="*/ 133 w 133"/>
                      <a:gd name="T5" fmla="*/ 59 h 59"/>
                      <a:gd name="T6" fmla="*/ 45 w 133"/>
                      <a:gd name="T7" fmla="*/ 0 h 59"/>
                      <a:gd name="T8" fmla="*/ 0 w 133"/>
                      <a:gd name="T9" fmla="*/ 0 h 59"/>
                      <a:gd name="T10" fmla="*/ 26 w 133"/>
                      <a:gd name="T11" fmla="*/ 4 h 59"/>
                      <a:gd name="T12" fmla="*/ 47 w 133"/>
                      <a:gd name="T13" fmla="*/ 4 h 59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33"/>
                      <a:gd name="T22" fmla="*/ 0 h 59"/>
                      <a:gd name="T23" fmla="*/ 133 w 133"/>
                      <a:gd name="T24" fmla="*/ 59 h 59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33" h="59">
                        <a:moveTo>
                          <a:pt x="47" y="4"/>
                        </a:moveTo>
                        <a:cubicBezTo>
                          <a:pt x="89" y="4"/>
                          <a:pt x="114" y="28"/>
                          <a:pt x="133" y="59"/>
                        </a:cubicBezTo>
                        <a:cubicBezTo>
                          <a:pt x="133" y="59"/>
                          <a:pt x="133" y="59"/>
                          <a:pt x="133" y="59"/>
                        </a:cubicBezTo>
                        <a:cubicBezTo>
                          <a:pt x="114" y="26"/>
                          <a:pt x="89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0" y="0"/>
                          <a:pt x="18" y="2"/>
                          <a:pt x="26" y="4"/>
                        </a:cubicBezTo>
                        <a:lnTo>
                          <a:pt x="47" y="4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543" name="Freeform 2034">
                    <a:extLst>
                      <a:ext uri="{FF2B5EF4-FFF2-40B4-BE49-F238E27FC236}">
                        <a16:creationId xmlns:a16="http://schemas.microsoft.com/office/drawing/2014/main" id="{23BFF9CE-1351-4A4C-BA1A-833410D9BE8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83" y="3783"/>
                    <a:ext cx="348" cy="188"/>
                  </a:xfrm>
                  <a:custGeom>
                    <a:avLst/>
                    <a:gdLst>
                      <a:gd name="T0" fmla="*/ 45 w 139"/>
                      <a:gd name="T1" fmla="*/ 0 h 75"/>
                      <a:gd name="T2" fmla="*/ 0 w 139"/>
                      <a:gd name="T3" fmla="*/ 0 h 75"/>
                      <a:gd name="T4" fmla="*/ 95 w 139"/>
                      <a:gd name="T5" fmla="*/ 75 h 75"/>
                      <a:gd name="T6" fmla="*/ 139 w 139"/>
                      <a:gd name="T7" fmla="*/ 75 h 75"/>
                      <a:gd name="T8" fmla="*/ 45 w 139"/>
                      <a:gd name="T9" fmla="*/ 0 h 7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9"/>
                      <a:gd name="T16" fmla="*/ 0 h 75"/>
                      <a:gd name="T17" fmla="*/ 139 w 139"/>
                      <a:gd name="T18" fmla="*/ 75 h 7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9" h="75">
                        <a:moveTo>
                          <a:pt x="45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20" y="42"/>
                          <a:pt x="45" y="75"/>
                          <a:pt x="95" y="75"/>
                        </a:cubicBezTo>
                        <a:cubicBezTo>
                          <a:pt x="139" y="75"/>
                          <a:pt x="139" y="75"/>
                          <a:pt x="139" y="75"/>
                        </a:cubicBezTo>
                        <a:cubicBezTo>
                          <a:pt x="90" y="75"/>
                          <a:pt x="65" y="42"/>
                          <a:pt x="45" y="0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544" name="Freeform 2035">
                    <a:extLst>
                      <a:ext uri="{FF2B5EF4-FFF2-40B4-BE49-F238E27FC236}">
                        <a16:creationId xmlns:a16="http://schemas.microsoft.com/office/drawing/2014/main" id="{08679AE2-042F-4B53-BAC6-B49AA3F6E03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7938" cap="flat">
                    <a:solidFill>
                      <a:srgbClr val="FF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545" name="Freeform 2036">
                    <a:extLst>
                      <a:ext uri="{FF2B5EF4-FFF2-40B4-BE49-F238E27FC236}">
                        <a16:creationId xmlns:a16="http://schemas.microsoft.com/office/drawing/2014/main" id="{0F62FEB1-D3B5-47E7-AD58-27960D7A836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4" y="3561"/>
                    <a:ext cx="107" cy="7"/>
                  </a:xfrm>
                  <a:custGeom>
                    <a:avLst/>
                    <a:gdLst>
                      <a:gd name="T0" fmla="*/ 0 w 107"/>
                      <a:gd name="T1" fmla="*/ 0 h 7"/>
                      <a:gd name="T2" fmla="*/ 104 w 107"/>
                      <a:gd name="T3" fmla="*/ 0 h 7"/>
                      <a:gd name="T4" fmla="*/ 107 w 107"/>
                      <a:gd name="T5" fmla="*/ 7 h 7"/>
                      <a:gd name="T6" fmla="*/ 5 w 107"/>
                      <a:gd name="T7" fmla="*/ 7 h 7"/>
                      <a:gd name="T8" fmla="*/ 0 w 107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7"/>
                      <a:gd name="T17" fmla="*/ 107 w 107"/>
                      <a:gd name="T18" fmla="*/ 7 h 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7">
                        <a:moveTo>
                          <a:pt x="0" y="0"/>
                        </a:moveTo>
                        <a:lnTo>
                          <a:pt x="104" y="0"/>
                        </a:lnTo>
                        <a:lnTo>
                          <a:pt x="107" y="7"/>
                        </a:lnTo>
                        <a:lnTo>
                          <a:pt x="5" y="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546" name="Freeform 2037">
                    <a:extLst>
                      <a:ext uri="{FF2B5EF4-FFF2-40B4-BE49-F238E27FC236}">
                        <a16:creationId xmlns:a16="http://schemas.microsoft.com/office/drawing/2014/main" id="{F7C3A0A5-3915-4547-86C9-CB643642BF7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91" y="3576"/>
                    <a:ext cx="107" cy="2"/>
                  </a:xfrm>
                  <a:custGeom>
                    <a:avLst/>
                    <a:gdLst>
                      <a:gd name="T0" fmla="*/ 0 w 107"/>
                      <a:gd name="T1" fmla="*/ 0 h 2"/>
                      <a:gd name="T2" fmla="*/ 105 w 107"/>
                      <a:gd name="T3" fmla="*/ 0 h 2"/>
                      <a:gd name="T4" fmla="*/ 107 w 107"/>
                      <a:gd name="T5" fmla="*/ 2 h 2"/>
                      <a:gd name="T6" fmla="*/ 3 w 107"/>
                      <a:gd name="T7" fmla="*/ 2 h 2"/>
                      <a:gd name="T8" fmla="*/ 0 w 107"/>
                      <a:gd name="T9" fmla="*/ 0 h 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2"/>
                      <a:gd name="T17" fmla="*/ 107 w 107"/>
                      <a:gd name="T18" fmla="*/ 2 h 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2">
                        <a:moveTo>
                          <a:pt x="0" y="0"/>
                        </a:moveTo>
                        <a:lnTo>
                          <a:pt x="105" y="0"/>
                        </a:lnTo>
                        <a:lnTo>
                          <a:pt x="107" y="2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547" name="Freeform 2038">
                    <a:extLst>
                      <a:ext uri="{FF2B5EF4-FFF2-40B4-BE49-F238E27FC236}">
                        <a16:creationId xmlns:a16="http://schemas.microsoft.com/office/drawing/2014/main" id="{DFFF088E-952D-4E99-87E3-5FC24AA7E08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8" y="3773"/>
                    <a:ext cx="110" cy="8"/>
                  </a:xfrm>
                  <a:custGeom>
                    <a:avLst/>
                    <a:gdLst>
                      <a:gd name="T0" fmla="*/ 110 w 110"/>
                      <a:gd name="T1" fmla="*/ 8 h 8"/>
                      <a:gd name="T2" fmla="*/ 5 w 110"/>
                      <a:gd name="T3" fmla="*/ 8 h 8"/>
                      <a:gd name="T4" fmla="*/ 0 w 110"/>
                      <a:gd name="T5" fmla="*/ 0 h 8"/>
                      <a:gd name="T6" fmla="*/ 105 w 110"/>
                      <a:gd name="T7" fmla="*/ 0 h 8"/>
                      <a:gd name="T8" fmla="*/ 110 w 110"/>
                      <a:gd name="T9" fmla="*/ 8 h 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0"/>
                      <a:gd name="T16" fmla="*/ 0 h 8"/>
                      <a:gd name="T17" fmla="*/ 110 w 110"/>
                      <a:gd name="T18" fmla="*/ 8 h 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0" h="8">
                        <a:moveTo>
                          <a:pt x="110" y="8"/>
                        </a:moveTo>
                        <a:lnTo>
                          <a:pt x="5" y="8"/>
                        </a:lnTo>
                        <a:lnTo>
                          <a:pt x="0" y="0"/>
                        </a:lnTo>
                        <a:lnTo>
                          <a:pt x="105" y="0"/>
                        </a:lnTo>
                        <a:lnTo>
                          <a:pt x="110" y="8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548" name="Freeform 2039">
                    <a:extLst>
                      <a:ext uri="{FF2B5EF4-FFF2-40B4-BE49-F238E27FC236}">
                        <a16:creationId xmlns:a16="http://schemas.microsoft.com/office/drawing/2014/main" id="{6BA67E80-82FD-4605-A91C-9D3E3105DEC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6" y="3763"/>
                    <a:ext cx="105" cy="3"/>
                  </a:xfrm>
                  <a:custGeom>
                    <a:avLst/>
                    <a:gdLst>
                      <a:gd name="T0" fmla="*/ 105 w 105"/>
                      <a:gd name="T1" fmla="*/ 3 h 3"/>
                      <a:gd name="T2" fmla="*/ 2 w 105"/>
                      <a:gd name="T3" fmla="*/ 3 h 3"/>
                      <a:gd name="T4" fmla="*/ 0 w 105"/>
                      <a:gd name="T5" fmla="*/ 0 h 3"/>
                      <a:gd name="T6" fmla="*/ 102 w 105"/>
                      <a:gd name="T7" fmla="*/ 0 h 3"/>
                      <a:gd name="T8" fmla="*/ 105 w 105"/>
                      <a:gd name="T9" fmla="*/ 3 h 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5"/>
                      <a:gd name="T16" fmla="*/ 0 h 3"/>
                      <a:gd name="T17" fmla="*/ 105 w 105"/>
                      <a:gd name="T18" fmla="*/ 3 h 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5" h="3">
                        <a:moveTo>
                          <a:pt x="105" y="3"/>
                        </a:moveTo>
                        <a:lnTo>
                          <a:pt x="2" y="3"/>
                        </a:lnTo>
                        <a:lnTo>
                          <a:pt x="0" y="0"/>
                        </a:lnTo>
                        <a:lnTo>
                          <a:pt x="102" y="0"/>
                        </a:lnTo>
                        <a:lnTo>
                          <a:pt x="105" y="3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527" name="Group 2040">
                  <a:extLst>
                    <a:ext uri="{FF2B5EF4-FFF2-40B4-BE49-F238E27FC236}">
                      <a16:creationId xmlns:a16="http://schemas.microsoft.com/office/drawing/2014/main" id="{7708C032-8B51-4BDC-B0B3-71AA504BCF83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2121" y="1477"/>
                  <a:ext cx="86" cy="62"/>
                  <a:chOff x="480" y="3413"/>
                  <a:chExt cx="673" cy="560"/>
                </a:xfrm>
              </p:grpSpPr>
              <p:sp>
                <p:nvSpPr>
                  <p:cNvPr id="538" name="Freeform 2041">
                    <a:extLst>
                      <a:ext uri="{FF2B5EF4-FFF2-40B4-BE49-F238E27FC236}">
                        <a16:creationId xmlns:a16="http://schemas.microsoft.com/office/drawing/2014/main" id="{DCC98370-6C44-458A-8035-4307AD2D949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539" name="Freeform 2042">
                    <a:extLst>
                      <a:ext uri="{FF2B5EF4-FFF2-40B4-BE49-F238E27FC236}">
                        <a16:creationId xmlns:a16="http://schemas.microsoft.com/office/drawing/2014/main" id="{00A40E06-7691-493E-82DB-37F8DB1B96A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7938" cap="flat">
                    <a:solidFill>
                      <a:srgbClr val="FF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528" name="Group 2043">
                  <a:extLst>
                    <a:ext uri="{FF2B5EF4-FFF2-40B4-BE49-F238E27FC236}">
                      <a16:creationId xmlns:a16="http://schemas.microsoft.com/office/drawing/2014/main" id="{6507CFD0-5427-4F25-ACDA-10F001011914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2096" y="1552"/>
                  <a:ext cx="87" cy="62"/>
                  <a:chOff x="1054" y="3406"/>
                  <a:chExt cx="677" cy="565"/>
                </a:xfrm>
              </p:grpSpPr>
              <p:sp>
                <p:nvSpPr>
                  <p:cNvPr id="529" name="Freeform 2044">
                    <a:extLst>
                      <a:ext uri="{FF2B5EF4-FFF2-40B4-BE49-F238E27FC236}">
                        <a16:creationId xmlns:a16="http://schemas.microsoft.com/office/drawing/2014/main" id="{9DE679AC-C640-4482-A447-EB60F3B141F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530" name="Freeform 2045">
                    <a:extLst>
                      <a:ext uri="{FF2B5EF4-FFF2-40B4-BE49-F238E27FC236}">
                        <a16:creationId xmlns:a16="http://schemas.microsoft.com/office/drawing/2014/main" id="{6159A8C0-B7DD-4671-94C8-B08060256D3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9" y="3408"/>
                    <a:ext cx="329" cy="148"/>
                  </a:xfrm>
                  <a:custGeom>
                    <a:avLst/>
                    <a:gdLst>
                      <a:gd name="T0" fmla="*/ 44 w 132"/>
                      <a:gd name="T1" fmla="*/ 0 h 59"/>
                      <a:gd name="T2" fmla="*/ 0 w 132"/>
                      <a:gd name="T3" fmla="*/ 0 h 59"/>
                      <a:gd name="T4" fmla="*/ 88 w 132"/>
                      <a:gd name="T5" fmla="*/ 59 h 59"/>
                      <a:gd name="T6" fmla="*/ 132 w 132"/>
                      <a:gd name="T7" fmla="*/ 59 h 59"/>
                      <a:gd name="T8" fmla="*/ 44 w 132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2"/>
                      <a:gd name="T16" fmla="*/ 0 h 59"/>
                      <a:gd name="T17" fmla="*/ 132 w 132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2" h="59">
                        <a:moveTo>
                          <a:pt x="44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43" y="0"/>
                          <a:pt x="69" y="25"/>
                          <a:pt x="88" y="59"/>
                        </a:cubicBezTo>
                        <a:cubicBezTo>
                          <a:pt x="132" y="59"/>
                          <a:pt x="132" y="59"/>
                          <a:pt x="132" y="59"/>
                        </a:cubicBezTo>
                        <a:cubicBezTo>
                          <a:pt x="113" y="25"/>
                          <a:pt x="88" y="0"/>
                          <a:pt x="44" y="0"/>
                        </a:cubicBez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531" name="Freeform 2046">
                    <a:extLst>
                      <a:ext uri="{FF2B5EF4-FFF2-40B4-BE49-F238E27FC236}">
                        <a16:creationId xmlns:a16="http://schemas.microsoft.com/office/drawing/2014/main" id="{214CB892-D94E-4E72-9410-09587497531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4" y="3406"/>
                    <a:ext cx="332" cy="147"/>
                  </a:xfrm>
                  <a:custGeom>
                    <a:avLst/>
                    <a:gdLst>
                      <a:gd name="T0" fmla="*/ 47 w 133"/>
                      <a:gd name="T1" fmla="*/ 4 h 59"/>
                      <a:gd name="T2" fmla="*/ 133 w 133"/>
                      <a:gd name="T3" fmla="*/ 59 h 59"/>
                      <a:gd name="T4" fmla="*/ 133 w 133"/>
                      <a:gd name="T5" fmla="*/ 59 h 59"/>
                      <a:gd name="T6" fmla="*/ 45 w 133"/>
                      <a:gd name="T7" fmla="*/ 0 h 59"/>
                      <a:gd name="T8" fmla="*/ 0 w 133"/>
                      <a:gd name="T9" fmla="*/ 0 h 59"/>
                      <a:gd name="T10" fmla="*/ 26 w 133"/>
                      <a:gd name="T11" fmla="*/ 4 h 59"/>
                      <a:gd name="T12" fmla="*/ 47 w 133"/>
                      <a:gd name="T13" fmla="*/ 4 h 59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33"/>
                      <a:gd name="T22" fmla="*/ 0 h 59"/>
                      <a:gd name="T23" fmla="*/ 133 w 133"/>
                      <a:gd name="T24" fmla="*/ 59 h 59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33" h="59">
                        <a:moveTo>
                          <a:pt x="47" y="4"/>
                        </a:moveTo>
                        <a:cubicBezTo>
                          <a:pt x="89" y="4"/>
                          <a:pt x="114" y="28"/>
                          <a:pt x="133" y="59"/>
                        </a:cubicBezTo>
                        <a:cubicBezTo>
                          <a:pt x="133" y="59"/>
                          <a:pt x="133" y="59"/>
                          <a:pt x="133" y="59"/>
                        </a:cubicBezTo>
                        <a:cubicBezTo>
                          <a:pt x="114" y="26"/>
                          <a:pt x="89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0" y="0"/>
                          <a:pt x="18" y="2"/>
                          <a:pt x="26" y="4"/>
                        </a:cubicBezTo>
                        <a:lnTo>
                          <a:pt x="47" y="4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532" name="Freeform 2047">
                    <a:extLst>
                      <a:ext uri="{FF2B5EF4-FFF2-40B4-BE49-F238E27FC236}">
                        <a16:creationId xmlns:a16="http://schemas.microsoft.com/office/drawing/2014/main" id="{10F1957E-6E5C-4EE2-BD49-3A5632E6B60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83" y="3783"/>
                    <a:ext cx="348" cy="188"/>
                  </a:xfrm>
                  <a:custGeom>
                    <a:avLst/>
                    <a:gdLst>
                      <a:gd name="T0" fmla="*/ 45 w 139"/>
                      <a:gd name="T1" fmla="*/ 0 h 75"/>
                      <a:gd name="T2" fmla="*/ 0 w 139"/>
                      <a:gd name="T3" fmla="*/ 0 h 75"/>
                      <a:gd name="T4" fmla="*/ 95 w 139"/>
                      <a:gd name="T5" fmla="*/ 75 h 75"/>
                      <a:gd name="T6" fmla="*/ 139 w 139"/>
                      <a:gd name="T7" fmla="*/ 75 h 75"/>
                      <a:gd name="T8" fmla="*/ 45 w 139"/>
                      <a:gd name="T9" fmla="*/ 0 h 7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9"/>
                      <a:gd name="T16" fmla="*/ 0 h 75"/>
                      <a:gd name="T17" fmla="*/ 139 w 139"/>
                      <a:gd name="T18" fmla="*/ 75 h 7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9" h="75">
                        <a:moveTo>
                          <a:pt x="45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20" y="42"/>
                          <a:pt x="45" y="75"/>
                          <a:pt x="95" y="75"/>
                        </a:cubicBezTo>
                        <a:cubicBezTo>
                          <a:pt x="139" y="75"/>
                          <a:pt x="139" y="75"/>
                          <a:pt x="139" y="75"/>
                        </a:cubicBezTo>
                        <a:cubicBezTo>
                          <a:pt x="90" y="75"/>
                          <a:pt x="65" y="42"/>
                          <a:pt x="45" y="0"/>
                        </a:cubicBez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533" name="Freeform 2048">
                    <a:extLst>
                      <a:ext uri="{FF2B5EF4-FFF2-40B4-BE49-F238E27FC236}">
                        <a16:creationId xmlns:a16="http://schemas.microsoft.com/office/drawing/2014/main" id="{AC857E47-F659-4DA8-A916-146C79F0ED0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7938" cap="flat">
                    <a:solidFill>
                      <a:srgbClr val="343434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534" name="Freeform 2049">
                    <a:extLst>
                      <a:ext uri="{FF2B5EF4-FFF2-40B4-BE49-F238E27FC236}">
                        <a16:creationId xmlns:a16="http://schemas.microsoft.com/office/drawing/2014/main" id="{AE6E3C79-9C0C-4E3A-BA5B-3A878B6077C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4" y="3561"/>
                    <a:ext cx="107" cy="7"/>
                  </a:xfrm>
                  <a:custGeom>
                    <a:avLst/>
                    <a:gdLst>
                      <a:gd name="T0" fmla="*/ 0 w 107"/>
                      <a:gd name="T1" fmla="*/ 0 h 7"/>
                      <a:gd name="T2" fmla="*/ 104 w 107"/>
                      <a:gd name="T3" fmla="*/ 0 h 7"/>
                      <a:gd name="T4" fmla="*/ 107 w 107"/>
                      <a:gd name="T5" fmla="*/ 7 h 7"/>
                      <a:gd name="T6" fmla="*/ 5 w 107"/>
                      <a:gd name="T7" fmla="*/ 7 h 7"/>
                      <a:gd name="T8" fmla="*/ 0 w 107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7"/>
                      <a:gd name="T17" fmla="*/ 107 w 107"/>
                      <a:gd name="T18" fmla="*/ 7 h 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7">
                        <a:moveTo>
                          <a:pt x="0" y="0"/>
                        </a:moveTo>
                        <a:lnTo>
                          <a:pt x="104" y="0"/>
                        </a:lnTo>
                        <a:lnTo>
                          <a:pt x="107" y="7"/>
                        </a:lnTo>
                        <a:lnTo>
                          <a:pt x="5" y="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535" name="Freeform 2050">
                    <a:extLst>
                      <a:ext uri="{FF2B5EF4-FFF2-40B4-BE49-F238E27FC236}">
                        <a16:creationId xmlns:a16="http://schemas.microsoft.com/office/drawing/2014/main" id="{933C7022-E3DB-44E8-BFC7-E333046FC11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91" y="3576"/>
                    <a:ext cx="107" cy="2"/>
                  </a:xfrm>
                  <a:custGeom>
                    <a:avLst/>
                    <a:gdLst>
                      <a:gd name="T0" fmla="*/ 0 w 107"/>
                      <a:gd name="T1" fmla="*/ 0 h 2"/>
                      <a:gd name="T2" fmla="*/ 105 w 107"/>
                      <a:gd name="T3" fmla="*/ 0 h 2"/>
                      <a:gd name="T4" fmla="*/ 107 w 107"/>
                      <a:gd name="T5" fmla="*/ 2 h 2"/>
                      <a:gd name="T6" fmla="*/ 3 w 107"/>
                      <a:gd name="T7" fmla="*/ 2 h 2"/>
                      <a:gd name="T8" fmla="*/ 0 w 107"/>
                      <a:gd name="T9" fmla="*/ 0 h 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2"/>
                      <a:gd name="T17" fmla="*/ 107 w 107"/>
                      <a:gd name="T18" fmla="*/ 2 h 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2">
                        <a:moveTo>
                          <a:pt x="0" y="0"/>
                        </a:moveTo>
                        <a:lnTo>
                          <a:pt x="105" y="0"/>
                        </a:lnTo>
                        <a:lnTo>
                          <a:pt x="107" y="2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536" name="Freeform 2051">
                    <a:extLst>
                      <a:ext uri="{FF2B5EF4-FFF2-40B4-BE49-F238E27FC236}">
                        <a16:creationId xmlns:a16="http://schemas.microsoft.com/office/drawing/2014/main" id="{156CF6E7-71E0-42F0-B4FA-31C84BD8B87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8" y="3773"/>
                    <a:ext cx="110" cy="8"/>
                  </a:xfrm>
                  <a:custGeom>
                    <a:avLst/>
                    <a:gdLst>
                      <a:gd name="T0" fmla="*/ 110 w 110"/>
                      <a:gd name="T1" fmla="*/ 8 h 8"/>
                      <a:gd name="T2" fmla="*/ 5 w 110"/>
                      <a:gd name="T3" fmla="*/ 8 h 8"/>
                      <a:gd name="T4" fmla="*/ 0 w 110"/>
                      <a:gd name="T5" fmla="*/ 0 h 8"/>
                      <a:gd name="T6" fmla="*/ 105 w 110"/>
                      <a:gd name="T7" fmla="*/ 0 h 8"/>
                      <a:gd name="T8" fmla="*/ 110 w 110"/>
                      <a:gd name="T9" fmla="*/ 8 h 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0"/>
                      <a:gd name="T16" fmla="*/ 0 h 8"/>
                      <a:gd name="T17" fmla="*/ 110 w 110"/>
                      <a:gd name="T18" fmla="*/ 8 h 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0" h="8">
                        <a:moveTo>
                          <a:pt x="110" y="8"/>
                        </a:moveTo>
                        <a:lnTo>
                          <a:pt x="5" y="8"/>
                        </a:lnTo>
                        <a:lnTo>
                          <a:pt x="0" y="0"/>
                        </a:lnTo>
                        <a:lnTo>
                          <a:pt x="105" y="0"/>
                        </a:lnTo>
                        <a:lnTo>
                          <a:pt x="110" y="8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537" name="Freeform 2052">
                    <a:extLst>
                      <a:ext uri="{FF2B5EF4-FFF2-40B4-BE49-F238E27FC236}">
                        <a16:creationId xmlns:a16="http://schemas.microsoft.com/office/drawing/2014/main" id="{CD57E86C-0101-4F94-AC55-E7479AD1E4C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6" y="3763"/>
                    <a:ext cx="105" cy="3"/>
                  </a:xfrm>
                  <a:custGeom>
                    <a:avLst/>
                    <a:gdLst>
                      <a:gd name="T0" fmla="*/ 105 w 105"/>
                      <a:gd name="T1" fmla="*/ 3 h 3"/>
                      <a:gd name="T2" fmla="*/ 2 w 105"/>
                      <a:gd name="T3" fmla="*/ 3 h 3"/>
                      <a:gd name="T4" fmla="*/ 0 w 105"/>
                      <a:gd name="T5" fmla="*/ 0 h 3"/>
                      <a:gd name="T6" fmla="*/ 102 w 105"/>
                      <a:gd name="T7" fmla="*/ 0 h 3"/>
                      <a:gd name="T8" fmla="*/ 105 w 105"/>
                      <a:gd name="T9" fmla="*/ 3 h 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5"/>
                      <a:gd name="T16" fmla="*/ 0 h 3"/>
                      <a:gd name="T17" fmla="*/ 105 w 105"/>
                      <a:gd name="T18" fmla="*/ 3 h 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5" h="3">
                        <a:moveTo>
                          <a:pt x="105" y="3"/>
                        </a:moveTo>
                        <a:lnTo>
                          <a:pt x="2" y="3"/>
                        </a:lnTo>
                        <a:lnTo>
                          <a:pt x="0" y="0"/>
                        </a:lnTo>
                        <a:lnTo>
                          <a:pt x="102" y="0"/>
                        </a:lnTo>
                        <a:lnTo>
                          <a:pt x="105" y="3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</p:grpSp>
        </p:grpSp>
        <p:grpSp>
          <p:nvGrpSpPr>
            <p:cNvPr id="49" name="Group 2053">
              <a:extLst>
                <a:ext uri="{FF2B5EF4-FFF2-40B4-BE49-F238E27FC236}">
                  <a16:creationId xmlns:a16="http://schemas.microsoft.com/office/drawing/2014/main" id="{361C095A-CB04-498D-A3C4-DB11C213902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141" y="2564"/>
              <a:ext cx="280" cy="454"/>
              <a:chOff x="2868" y="1661"/>
              <a:chExt cx="280" cy="454"/>
            </a:xfrm>
          </p:grpSpPr>
          <p:grpSp>
            <p:nvGrpSpPr>
              <p:cNvPr id="334" name="Group 2054">
                <a:extLst>
                  <a:ext uri="{FF2B5EF4-FFF2-40B4-BE49-F238E27FC236}">
                    <a16:creationId xmlns:a16="http://schemas.microsoft.com/office/drawing/2014/main" id="{59ACA333-1D43-4269-8DD5-6200D90FBCD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68" y="1707"/>
                <a:ext cx="131" cy="298"/>
                <a:chOff x="1815" y="1253"/>
                <a:chExt cx="131" cy="298"/>
              </a:xfrm>
            </p:grpSpPr>
            <p:grpSp>
              <p:nvGrpSpPr>
                <p:cNvPr id="495" name="Group 2055">
                  <a:extLst>
                    <a:ext uri="{FF2B5EF4-FFF2-40B4-BE49-F238E27FC236}">
                      <a16:creationId xmlns:a16="http://schemas.microsoft.com/office/drawing/2014/main" id="{AD0908AA-E4B7-42F9-93F4-9022912C6038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1872" y="1265"/>
                  <a:ext cx="86" cy="62"/>
                  <a:chOff x="1054" y="3406"/>
                  <a:chExt cx="677" cy="565"/>
                </a:xfrm>
              </p:grpSpPr>
              <p:sp>
                <p:nvSpPr>
                  <p:cNvPr id="512" name="Freeform 2056">
                    <a:extLst>
                      <a:ext uri="{FF2B5EF4-FFF2-40B4-BE49-F238E27FC236}">
                        <a16:creationId xmlns:a16="http://schemas.microsoft.com/office/drawing/2014/main" id="{588EA8C6-3382-4049-A8A8-8CDB035F352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513" name="Freeform 2057">
                    <a:extLst>
                      <a:ext uri="{FF2B5EF4-FFF2-40B4-BE49-F238E27FC236}">
                        <a16:creationId xmlns:a16="http://schemas.microsoft.com/office/drawing/2014/main" id="{527DFB4D-5D01-491F-A84D-51418C3EE20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9" y="3408"/>
                    <a:ext cx="329" cy="148"/>
                  </a:xfrm>
                  <a:custGeom>
                    <a:avLst/>
                    <a:gdLst>
                      <a:gd name="T0" fmla="*/ 44 w 132"/>
                      <a:gd name="T1" fmla="*/ 0 h 59"/>
                      <a:gd name="T2" fmla="*/ 0 w 132"/>
                      <a:gd name="T3" fmla="*/ 0 h 59"/>
                      <a:gd name="T4" fmla="*/ 88 w 132"/>
                      <a:gd name="T5" fmla="*/ 59 h 59"/>
                      <a:gd name="T6" fmla="*/ 132 w 132"/>
                      <a:gd name="T7" fmla="*/ 59 h 59"/>
                      <a:gd name="T8" fmla="*/ 44 w 132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2"/>
                      <a:gd name="T16" fmla="*/ 0 h 59"/>
                      <a:gd name="T17" fmla="*/ 132 w 132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2" h="59">
                        <a:moveTo>
                          <a:pt x="44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43" y="0"/>
                          <a:pt x="69" y="25"/>
                          <a:pt x="88" y="59"/>
                        </a:cubicBezTo>
                        <a:cubicBezTo>
                          <a:pt x="132" y="59"/>
                          <a:pt x="132" y="59"/>
                          <a:pt x="132" y="59"/>
                        </a:cubicBezTo>
                        <a:cubicBezTo>
                          <a:pt x="113" y="25"/>
                          <a:pt x="88" y="0"/>
                          <a:pt x="44" y="0"/>
                        </a:cubicBez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514" name="Freeform 2058">
                    <a:extLst>
                      <a:ext uri="{FF2B5EF4-FFF2-40B4-BE49-F238E27FC236}">
                        <a16:creationId xmlns:a16="http://schemas.microsoft.com/office/drawing/2014/main" id="{3A5C21B9-4B15-4BEC-A8E2-DC3FD110434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4" y="3406"/>
                    <a:ext cx="332" cy="147"/>
                  </a:xfrm>
                  <a:custGeom>
                    <a:avLst/>
                    <a:gdLst>
                      <a:gd name="T0" fmla="*/ 47 w 133"/>
                      <a:gd name="T1" fmla="*/ 4 h 59"/>
                      <a:gd name="T2" fmla="*/ 133 w 133"/>
                      <a:gd name="T3" fmla="*/ 59 h 59"/>
                      <a:gd name="T4" fmla="*/ 133 w 133"/>
                      <a:gd name="T5" fmla="*/ 59 h 59"/>
                      <a:gd name="T6" fmla="*/ 45 w 133"/>
                      <a:gd name="T7" fmla="*/ 0 h 59"/>
                      <a:gd name="T8" fmla="*/ 0 w 133"/>
                      <a:gd name="T9" fmla="*/ 0 h 59"/>
                      <a:gd name="T10" fmla="*/ 26 w 133"/>
                      <a:gd name="T11" fmla="*/ 4 h 59"/>
                      <a:gd name="T12" fmla="*/ 47 w 133"/>
                      <a:gd name="T13" fmla="*/ 4 h 59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33"/>
                      <a:gd name="T22" fmla="*/ 0 h 59"/>
                      <a:gd name="T23" fmla="*/ 133 w 133"/>
                      <a:gd name="T24" fmla="*/ 59 h 59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33" h="59">
                        <a:moveTo>
                          <a:pt x="47" y="4"/>
                        </a:moveTo>
                        <a:cubicBezTo>
                          <a:pt x="89" y="4"/>
                          <a:pt x="114" y="28"/>
                          <a:pt x="133" y="59"/>
                        </a:cubicBezTo>
                        <a:cubicBezTo>
                          <a:pt x="133" y="59"/>
                          <a:pt x="133" y="59"/>
                          <a:pt x="133" y="59"/>
                        </a:cubicBezTo>
                        <a:cubicBezTo>
                          <a:pt x="114" y="26"/>
                          <a:pt x="89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0" y="0"/>
                          <a:pt x="18" y="2"/>
                          <a:pt x="26" y="4"/>
                        </a:cubicBezTo>
                        <a:lnTo>
                          <a:pt x="47" y="4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515" name="Freeform 2059">
                    <a:extLst>
                      <a:ext uri="{FF2B5EF4-FFF2-40B4-BE49-F238E27FC236}">
                        <a16:creationId xmlns:a16="http://schemas.microsoft.com/office/drawing/2014/main" id="{0CF83613-3778-4C63-BB86-EB0F7E03140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83" y="3783"/>
                    <a:ext cx="348" cy="188"/>
                  </a:xfrm>
                  <a:custGeom>
                    <a:avLst/>
                    <a:gdLst>
                      <a:gd name="T0" fmla="*/ 45 w 139"/>
                      <a:gd name="T1" fmla="*/ 0 h 75"/>
                      <a:gd name="T2" fmla="*/ 0 w 139"/>
                      <a:gd name="T3" fmla="*/ 0 h 75"/>
                      <a:gd name="T4" fmla="*/ 95 w 139"/>
                      <a:gd name="T5" fmla="*/ 75 h 75"/>
                      <a:gd name="T6" fmla="*/ 139 w 139"/>
                      <a:gd name="T7" fmla="*/ 75 h 75"/>
                      <a:gd name="T8" fmla="*/ 45 w 139"/>
                      <a:gd name="T9" fmla="*/ 0 h 7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9"/>
                      <a:gd name="T16" fmla="*/ 0 h 75"/>
                      <a:gd name="T17" fmla="*/ 139 w 139"/>
                      <a:gd name="T18" fmla="*/ 75 h 7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9" h="75">
                        <a:moveTo>
                          <a:pt x="45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20" y="42"/>
                          <a:pt x="45" y="75"/>
                          <a:pt x="95" y="75"/>
                        </a:cubicBezTo>
                        <a:cubicBezTo>
                          <a:pt x="139" y="75"/>
                          <a:pt x="139" y="75"/>
                          <a:pt x="139" y="75"/>
                        </a:cubicBezTo>
                        <a:cubicBezTo>
                          <a:pt x="90" y="75"/>
                          <a:pt x="65" y="42"/>
                          <a:pt x="45" y="0"/>
                        </a:cubicBez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516" name="Freeform 2060">
                    <a:extLst>
                      <a:ext uri="{FF2B5EF4-FFF2-40B4-BE49-F238E27FC236}">
                        <a16:creationId xmlns:a16="http://schemas.microsoft.com/office/drawing/2014/main" id="{E3604BA2-9CA0-435A-9CF8-9A7DDB16835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7938" cap="flat">
                    <a:solidFill>
                      <a:srgbClr val="343434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517" name="Freeform 2061">
                    <a:extLst>
                      <a:ext uri="{FF2B5EF4-FFF2-40B4-BE49-F238E27FC236}">
                        <a16:creationId xmlns:a16="http://schemas.microsoft.com/office/drawing/2014/main" id="{AF09A53E-A71B-457F-A72E-1357C09FA73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4" y="3561"/>
                    <a:ext cx="107" cy="7"/>
                  </a:xfrm>
                  <a:custGeom>
                    <a:avLst/>
                    <a:gdLst>
                      <a:gd name="T0" fmla="*/ 0 w 107"/>
                      <a:gd name="T1" fmla="*/ 0 h 7"/>
                      <a:gd name="T2" fmla="*/ 104 w 107"/>
                      <a:gd name="T3" fmla="*/ 0 h 7"/>
                      <a:gd name="T4" fmla="*/ 107 w 107"/>
                      <a:gd name="T5" fmla="*/ 7 h 7"/>
                      <a:gd name="T6" fmla="*/ 5 w 107"/>
                      <a:gd name="T7" fmla="*/ 7 h 7"/>
                      <a:gd name="T8" fmla="*/ 0 w 107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7"/>
                      <a:gd name="T17" fmla="*/ 107 w 107"/>
                      <a:gd name="T18" fmla="*/ 7 h 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7">
                        <a:moveTo>
                          <a:pt x="0" y="0"/>
                        </a:moveTo>
                        <a:lnTo>
                          <a:pt x="104" y="0"/>
                        </a:lnTo>
                        <a:lnTo>
                          <a:pt x="107" y="7"/>
                        </a:lnTo>
                        <a:lnTo>
                          <a:pt x="5" y="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518" name="Freeform 2062">
                    <a:extLst>
                      <a:ext uri="{FF2B5EF4-FFF2-40B4-BE49-F238E27FC236}">
                        <a16:creationId xmlns:a16="http://schemas.microsoft.com/office/drawing/2014/main" id="{D30C6170-B89C-417D-92BB-BA0D7593D40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91" y="3576"/>
                    <a:ext cx="107" cy="2"/>
                  </a:xfrm>
                  <a:custGeom>
                    <a:avLst/>
                    <a:gdLst>
                      <a:gd name="T0" fmla="*/ 0 w 107"/>
                      <a:gd name="T1" fmla="*/ 0 h 2"/>
                      <a:gd name="T2" fmla="*/ 105 w 107"/>
                      <a:gd name="T3" fmla="*/ 0 h 2"/>
                      <a:gd name="T4" fmla="*/ 107 w 107"/>
                      <a:gd name="T5" fmla="*/ 2 h 2"/>
                      <a:gd name="T6" fmla="*/ 3 w 107"/>
                      <a:gd name="T7" fmla="*/ 2 h 2"/>
                      <a:gd name="T8" fmla="*/ 0 w 107"/>
                      <a:gd name="T9" fmla="*/ 0 h 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2"/>
                      <a:gd name="T17" fmla="*/ 107 w 107"/>
                      <a:gd name="T18" fmla="*/ 2 h 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2">
                        <a:moveTo>
                          <a:pt x="0" y="0"/>
                        </a:moveTo>
                        <a:lnTo>
                          <a:pt x="105" y="0"/>
                        </a:lnTo>
                        <a:lnTo>
                          <a:pt x="107" y="2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519" name="Freeform 2063">
                    <a:extLst>
                      <a:ext uri="{FF2B5EF4-FFF2-40B4-BE49-F238E27FC236}">
                        <a16:creationId xmlns:a16="http://schemas.microsoft.com/office/drawing/2014/main" id="{F41DCD5E-2018-4777-B500-B6A074F722B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8" y="3773"/>
                    <a:ext cx="110" cy="8"/>
                  </a:xfrm>
                  <a:custGeom>
                    <a:avLst/>
                    <a:gdLst>
                      <a:gd name="T0" fmla="*/ 110 w 110"/>
                      <a:gd name="T1" fmla="*/ 8 h 8"/>
                      <a:gd name="T2" fmla="*/ 5 w 110"/>
                      <a:gd name="T3" fmla="*/ 8 h 8"/>
                      <a:gd name="T4" fmla="*/ 0 w 110"/>
                      <a:gd name="T5" fmla="*/ 0 h 8"/>
                      <a:gd name="T6" fmla="*/ 105 w 110"/>
                      <a:gd name="T7" fmla="*/ 0 h 8"/>
                      <a:gd name="T8" fmla="*/ 110 w 110"/>
                      <a:gd name="T9" fmla="*/ 8 h 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0"/>
                      <a:gd name="T16" fmla="*/ 0 h 8"/>
                      <a:gd name="T17" fmla="*/ 110 w 110"/>
                      <a:gd name="T18" fmla="*/ 8 h 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0" h="8">
                        <a:moveTo>
                          <a:pt x="110" y="8"/>
                        </a:moveTo>
                        <a:lnTo>
                          <a:pt x="5" y="8"/>
                        </a:lnTo>
                        <a:lnTo>
                          <a:pt x="0" y="0"/>
                        </a:lnTo>
                        <a:lnTo>
                          <a:pt x="105" y="0"/>
                        </a:lnTo>
                        <a:lnTo>
                          <a:pt x="110" y="8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520" name="Freeform 2064">
                    <a:extLst>
                      <a:ext uri="{FF2B5EF4-FFF2-40B4-BE49-F238E27FC236}">
                        <a16:creationId xmlns:a16="http://schemas.microsoft.com/office/drawing/2014/main" id="{D44AB0AD-21E4-4026-ACE9-7E2F44D79BA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6" y="3763"/>
                    <a:ext cx="105" cy="3"/>
                  </a:xfrm>
                  <a:custGeom>
                    <a:avLst/>
                    <a:gdLst>
                      <a:gd name="T0" fmla="*/ 105 w 105"/>
                      <a:gd name="T1" fmla="*/ 3 h 3"/>
                      <a:gd name="T2" fmla="*/ 2 w 105"/>
                      <a:gd name="T3" fmla="*/ 3 h 3"/>
                      <a:gd name="T4" fmla="*/ 0 w 105"/>
                      <a:gd name="T5" fmla="*/ 0 h 3"/>
                      <a:gd name="T6" fmla="*/ 102 w 105"/>
                      <a:gd name="T7" fmla="*/ 0 h 3"/>
                      <a:gd name="T8" fmla="*/ 105 w 105"/>
                      <a:gd name="T9" fmla="*/ 3 h 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5"/>
                      <a:gd name="T16" fmla="*/ 0 h 3"/>
                      <a:gd name="T17" fmla="*/ 105 w 105"/>
                      <a:gd name="T18" fmla="*/ 3 h 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5" h="3">
                        <a:moveTo>
                          <a:pt x="105" y="3"/>
                        </a:moveTo>
                        <a:lnTo>
                          <a:pt x="2" y="3"/>
                        </a:lnTo>
                        <a:lnTo>
                          <a:pt x="0" y="0"/>
                        </a:lnTo>
                        <a:lnTo>
                          <a:pt x="102" y="0"/>
                        </a:lnTo>
                        <a:lnTo>
                          <a:pt x="105" y="3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496" name="Group 2065">
                  <a:extLst>
                    <a:ext uri="{FF2B5EF4-FFF2-40B4-BE49-F238E27FC236}">
                      <a16:creationId xmlns:a16="http://schemas.microsoft.com/office/drawing/2014/main" id="{C55C5931-8B44-4231-AB58-43A3BA69B986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1848" y="1337"/>
                  <a:ext cx="87" cy="62"/>
                  <a:chOff x="480" y="3413"/>
                  <a:chExt cx="673" cy="560"/>
                </a:xfrm>
              </p:grpSpPr>
              <p:sp>
                <p:nvSpPr>
                  <p:cNvPr id="510" name="Freeform 2066">
                    <a:extLst>
                      <a:ext uri="{FF2B5EF4-FFF2-40B4-BE49-F238E27FC236}">
                        <a16:creationId xmlns:a16="http://schemas.microsoft.com/office/drawing/2014/main" id="{C4E5EBC7-1D52-4258-BE1F-4F735E6D594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511" name="Freeform 2067">
                    <a:extLst>
                      <a:ext uri="{FF2B5EF4-FFF2-40B4-BE49-F238E27FC236}">
                        <a16:creationId xmlns:a16="http://schemas.microsoft.com/office/drawing/2014/main" id="{22D0006E-9D0B-44FF-9834-4C2468F1ED5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7938" cap="flat">
                    <a:solidFill>
                      <a:srgbClr val="FF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497" name="Group 2068">
                  <a:extLst>
                    <a:ext uri="{FF2B5EF4-FFF2-40B4-BE49-F238E27FC236}">
                      <a16:creationId xmlns:a16="http://schemas.microsoft.com/office/drawing/2014/main" id="{A1FEF4B3-EB6C-4A82-8930-11F48BD580F7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1825" y="1406"/>
                  <a:ext cx="87" cy="62"/>
                  <a:chOff x="1054" y="3406"/>
                  <a:chExt cx="677" cy="565"/>
                </a:xfrm>
              </p:grpSpPr>
              <p:sp>
                <p:nvSpPr>
                  <p:cNvPr id="501" name="Freeform 2069">
                    <a:extLst>
                      <a:ext uri="{FF2B5EF4-FFF2-40B4-BE49-F238E27FC236}">
                        <a16:creationId xmlns:a16="http://schemas.microsoft.com/office/drawing/2014/main" id="{78246637-477C-4546-BC40-87315669D50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502" name="Freeform 2070">
                    <a:extLst>
                      <a:ext uri="{FF2B5EF4-FFF2-40B4-BE49-F238E27FC236}">
                        <a16:creationId xmlns:a16="http://schemas.microsoft.com/office/drawing/2014/main" id="{42A2362B-EA6A-4A0D-B129-0360735809D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9" y="3408"/>
                    <a:ext cx="329" cy="148"/>
                  </a:xfrm>
                  <a:custGeom>
                    <a:avLst/>
                    <a:gdLst>
                      <a:gd name="T0" fmla="*/ 44 w 132"/>
                      <a:gd name="T1" fmla="*/ 0 h 59"/>
                      <a:gd name="T2" fmla="*/ 0 w 132"/>
                      <a:gd name="T3" fmla="*/ 0 h 59"/>
                      <a:gd name="T4" fmla="*/ 88 w 132"/>
                      <a:gd name="T5" fmla="*/ 59 h 59"/>
                      <a:gd name="T6" fmla="*/ 132 w 132"/>
                      <a:gd name="T7" fmla="*/ 59 h 59"/>
                      <a:gd name="T8" fmla="*/ 44 w 132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2"/>
                      <a:gd name="T16" fmla="*/ 0 h 59"/>
                      <a:gd name="T17" fmla="*/ 132 w 132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2" h="59">
                        <a:moveTo>
                          <a:pt x="44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43" y="0"/>
                          <a:pt x="69" y="25"/>
                          <a:pt x="88" y="59"/>
                        </a:cubicBezTo>
                        <a:cubicBezTo>
                          <a:pt x="132" y="59"/>
                          <a:pt x="132" y="59"/>
                          <a:pt x="132" y="59"/>
                        </a:cubicBezTo>
                        <a:cubicBezTo>
                          <a:pt x="113" y="25"/>
                          <a:pt x="88" y="0"/>
                          <a:pt x="44" y="0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503" name="Freeform 2071">
                    <a:extLst>
                      <a:ext uri="{FF2B5EF4-FFF2-40B4-BE49-F238E27FC236}">
                        <a16:creationId xmlns:a16="http://schemas.microsoft.com/office/drawing/2014/main" id="{A1B4B896-904D-47FB-9E64-9435B4966DE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4" y="3406"/>
                    <a:ext cx="332" cy="147"/>
                  </a:xfrm>
                  <a:custGeom>
                    <a:avLst/>
                    <a:gdLst>
                      <a:gd name="T0" fmla="*/ 47 w 133"/>
                      <a:gd name="T1" fmla="*/ 4 h 59"/>
                      <a:gd name="T2" fmla="*/ 133 w 133"/>
                      <a:gd name="T3" fmla="*/ 59 h 59"/>
                      <a:gd name="T4" fmla="*/ 133 w 133"/>
                      <a:gd name="T5" fmla="*/ 59 h 59"/>
                      <a:gd name="T6" fmla="*/ 45 w 133"/>
                      <a:gd name="T7" fmla="*/ 0 h 59"/>
                      <a:gd name="T8" fmla="*/ 0 w 133"/>
                      <a:gd name="T9" fmla="*/ 0 h 59"/>
                      <a:gd name="T10" fmla="*/ 26 w 133"/>
                      <a:gd name="T11" fmla="*/ 4 h 59"/>
                      <a:gd name="T12" fmla="*/ 47 w 133"/>
                      <a:gd name="T13" fmla="*/ 4 h 59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33"/>
                      <a:gd name="T22" fmla="*/ 0 h 59"/>
                      <a:gd name="T23" fmla="*/ 133 w 133"/>
                      <a:gd name="T24" fmla="*/ 59 h 59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33" h="59">
                        <a:moveTo>
                          <a:pt x="47" y="4"/>
                        </a:moveTo>
                        <a:cubicBezTo>
                          <a:pt x="89" y="4"/>
                          <a:pt x="114" y="28"/>
                          <a:pt x="133" y="59"/>
                        </a:cubicBezTo>
                        <a:cubicBezTo>
                          <a:pt x="133" y="59"/>
                          <a:pt x="133" y="59"/>
                          <a:pt x="133" y="59"/>
                        </a:cubicBezTo>
                        <a:cubicBezTo>
                          <a:pt x="114" y="26"/>
                          <a:pt x="89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0" y="0"/>
                          <a:pt x="18" y="2"/>
                          <a:pt x="26" y="4"/>
                        </a:cubicBezTo>
                        <a:lnTo>
                          <a:pt x="47" y="4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504" name="Freeform 2072">
                    <a:extLst>
                      <a:ext uri="{FF2B5EF4-FFF2-40B4-BE49-F238E27FC236}">
                        <a16:creationId xmlns:a16="http://schemas.microsoft.com/office/drawing/2014/main" id="{D3D3CEB7-EF69-42BF-89A4-C52B3C9C35E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83" y="3783"/>
                    <a:ext cx="348" cy="188"/>
                  </a:xfrm>
                  <a:custGeom>
                    <a:avLst/>
                    <a:gdLst>
                      <a:gd name="T0" fmla="*/ 45 w 139"/>
                      <a:gd name="T1" fmla="*/ 0 h 75"/>
                      <a:gd name="T2" fmla="*/ 0 w 139"/>
                      <a:gd name="T3" fmla="*/ 0 h 75"/>
                      <a:gd name="T4" fmla="*/ 95 w 139"/>
                      <a:gd name="T5" fmla="*/ 75 h 75"/>
                      <a:gd name="T6" fmla="*/ 139 w 139"/>
                      <a:gd name="T7" fmla="*/ 75 h 75"/>
                      <a:gd name="T8" fmla="*/ 45 w 139"/>
                      <a:gd name="T9" fmla="*/ 0 h 7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9"/>
                      <a:gd name="T16" fmla="*/ 0 h 75"/>
                      <a:gd name="T17" fmla="*/ 139 w 139"/>
                      <a:gd name="T18" fmla="*/ 75 h 7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9" h="75">
                        <a:moveTo>
                          <a:pt x="45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20" y="42"/>
                          <a:pt x="45" y="75"/>
                          <a:pt x="95" y="75"/>
                        </a:cubicBezTo>
                        <a:cubicBezTo>
                          <a:pt x="139" y="75"/>
                          <a:pt x="139" y="75"/>
                          <a:pt x="139" y="75"/>
                        </a:cubicBezTo>
                        <a:cubicBezTo>
                          <a:pt x="90" y="75"/>
                          <a:pt x="65" y="42"/>
                          <a:pt x="45" y="0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505" name="Freeform 2073">
                    <a:extLst>
                      <a:ext uri="{FF2B5EF4-FFF2-40B4-BE49-F238E27FC236}">
                        <a16:creationId xmlns:a16="http://schemas.microsoft.com/office/drawing/2014/main" id="{11E772EA-EB89-4738-A672-99221A7FB6B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7938" cap="flat">
                    <a:solidFill>
                      <a:srgbClr val="FF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506" name="Freeform 2074">
                    <a:extLst>
                      <a:ext uri="{FF2B5EF4-FFF2-40B4-BE49-F238E27FC236}">
                        <a16:creationId xmlns:a16="http://schemas.microsoft.com/office/drawing/2014/main" id="{CB1DCE5A-CDC8-4C77-B399-ED21A16611C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4" y="3561"/>
                    <a:ext cx="107" cy="7"/>
                  </a:xfrm>
                  <a:custGeom>
                    <a:avLst/>
                    <a:gdLst>
                      <a:gd name="T0" fmla="*/ 0 w 107"/>
                      <a:gd name="T1" fmla="*/ 0 h 7"/>
                      <a:gd name="T2" fmla="*/ 104 w 107"/>
                      <a:gd name="T3" fmla="*/ 0 h 7"/>
                      <a:gd name="T4" fmla="*/ 107 w 107"/>
                      <a:gd name="T5" fmla="*/ 7 h 7"/>
                      <a:gd name="T6" fmla="*/ 5 w 107"/>
                      <a:gd name="T7" fmla="*/ 7 h 7"/>
                      <a:gd name="T8" fmla="*/ 0 w 107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7"/>
                      <a:gd name="T17" fmla="*/ 107 w 107"/>
                      <a:gd name="T18" fmla="*/ 7 h 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7">
                        <a:moveTo>
                          <a:pt x="0" y="0"/>
                        </a:moveTo>
                        <a:lnTo>
                          <a:pt x="104" y="0"/>
                        </a:lnTo>
                        <a:lnTo>
                          <a:pt x="107" y="7"/>
                        </a:lnTo>
                        <a:lnTo>
                          <a:pt x="5" y="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507" name="Freeform 2075">
                    <a:extLst>
                      <a:ext uri="{FF2B5EF4-FFF2-40B4-BE49-F238E27FC236}">
                        <a16:creationId xmlns:a16="http://schemas.microsoft.com/office/drawing/2014/main" id="{61965A4E-DCDC-4A07-8043-76BF147CFDE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91" y="3576"/>
                    <a:ext cx="107" cy="2"/>
                  </a:xfrm>
                  <a:custGeom>
                    <a:avLst/>
                    <a:gdLst>
                      <a:gd name="T0" fmla="*/ 0 w 107"/>
                      <a:gd name="T1" fmla="*/ 0 h 2"/>
                      <a:gd name="T2" fmla="*/ 105 w 107"/>
                      <a:gd name="T3" fmla="*/ 0 h 2"/>
                      <a:gd name="T4" fmla="*/ 107 w 107"/>
                      <a:gd name="T5" fmla="*/ 2 h 2"/>
                      <a:gd name="T6" fmla="*/ 3 w 107"/>
                      <a:gd name="T7" fmla="*/ 2 h 2"/>
                      <a:gd name="T8" fmla="*/ 0 w 107"/>
                      <a:gd name="T9" fmla="*/ 0 h 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2"/>
                      <a:gd name="T17" fmla="*/ 107 w 107"/>
                      <a:gd name="T18" fmla="*/ 2 h 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2">
                        <a:moveTo>
                          <a:pt x="0" y="0"/>
                        </a:moveTo>
                        <a:lnTo>
                          <a:pt x="105" y="0"/>
                        </a:lnTo>
                        <a:lnTo>
                          <a:pt x="107" y="2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508" name="Freeform 2076">
                    <a:extLst>
                      <a:ext uri="{FF2B5EF4-FFF2-40B4-BE49-F238E27FC236}">
                        <a16:creationId xmlns:a16="http://schemas.microsoft.com/office/drawing/2014/main" id="{AA3001D0-6BE0-44E8-A37C-69997EF9403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8" y="3773"/>
                    <a:ext cx="110" cy="8"/>
                  </a:xfrm>
                  <a:custGeom>
                    <a:avLst/>
                    <a:gdLst>
                      <a:gd name="T0" fmla="*/ 110 w 110"/>
                      <a:gd name="T1" fmla="*/ 8 h 8"/>
                      <a:gd name="T2" fmla="*/ 5 w 110"/>
                      <a:gd name="T3" fmla="*/ 8 h 8"/>
                      <a:gd name="T4" fmla="*/ 0 w 110"/>
                      <a:gd name="T5" fmla="*/ 0 h 8"/>
                      <a:gd name="T6" fmla="*/ 105 w 110"/>
                      <a:gd name="T7" fmla="*/ 0 h 8"/>
                      <a:gd name="T8" fmla="*/ 110 w 110"/>
                      <a:gd name="T9" fmla="*/ 8 h 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0"/>
                      <a:gd name="T16" fmla="*/ 0 h 8"/>
                      <a:gd name="T17" fmla="*/ 110 w 110"/>
                      <a:gd name="T18" fmla="*/ 8 h 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0" h="8">
                        <a:moveTo>
                          <a:pt x="110" y="8"/>
                        </a:moveTo>
                        <a:lnTo>
                          <a:pt x="5" y="8"/>
                        </a:lnTo>
                        <a:lnTo>
                          <a:pt x="0" y="0"/>
                        </a:lnTo>
                        <a:lnTo>
                          <a:pt x="105" y="0"/>
                        </a:lnTo>
                        <a:lnTo>
                          <a:pt x="110" y="8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509" name="Freeform 2077">
                    <a:extLst>
                      <a:ext uri="{FF2B5EF4-FFF2-40B4-BE49-F238E27FC236}">
                        <a16:creationId xmlns:a16="http://schemas.microsoft.com/office/drawing/2014/main" id="{A5F162CD-9656-4AFB-B2DB-7BDD648BBF8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6" y="3763"/>
                    <a:ext cx="105" cy="3"/>
                  </a:xfrm>
                  <a:custGeom>
                    <a:avLst/>
                    <a:gdLst>
                      <a:gd name="T0" fmla="*/ 105 w 105"/>
                      <a:gd name="T1" fmla="*/ 3 h 3"/>
                      <a:gd name="T2" fmla="*/ 2 w 105"/>
                      <a:gd name="T3" fmla="*/ 3 h 3"/>
                      <a:gd name="T4" fmla="*/ 0 w 105"/>
                      <a:gd name="T5" fmla="*/ 0 h 3"/>
                      <a:gd name="T6" fmla="*/ 102 w 105"/>
                      <a:gd name="T7" fmla="*/ 0 h 3"/>
                      <a:gd name="T8" fmla="*/ 105 w 105"/>
                      <a:gd name="T9" fmla="*/ 3 h 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5"/>
                      <a:gd name="T16" fmla="*/ 0 h 3"/>
                      <a:gd name="T17" fmla="*/ 105 w 105"/>
                      <a:gd name="T18" fmla="*/ 3 h 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5" h="3">
                        <a:moveTo>
                          <a:pt x="105" y="3"/>
                        </a:moveTo>
                        <a:lnTo>
                          <a:pt x="2" y="3"/>
                        </a:lnTo>
                        <a:lnTo>
                          <a:pt x="0" y="0"/>
                        </a:lnTo>
                        <a:lnTo>
                          <a:pt x="102" y="0"/>
                        </a:lnTo>
                        <a:lnTo>
                          <a:pt x="105" y="3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498" name="Group 2078">
                  <a:extLst>
                    <a:ext uri="{FF2B5EF4-FFF2-40B4-BE49-F238E27FC236}">
                      <a16:creationId xmlns:a16="http://schemas.microsoft.com/office/drawing/2014/main" id="{178D6F69-51D1-4E7B-A18A-A73BD8F281D7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1803" y="1477"/>
                  <a:ext cx="86" cy="62"/>
                  <a:chOff x="480" y="3413"/>
                  <a:chExt cx="673" cy="560"/>
                </a:xfrm>
              </p:grpSpPr>
              <p:sp>
                <p:nvSpPr>
                  <p:cNvPr id="499" name="Freeform 2079">
                    <a:extLst>
                      <a:ext uri="{FF2B5EF4-FFF2-40B4-BE49-F238E27FC236}">
                        <a16:creationId xmlns:a16="http://schemas.microsoft.com/office/drawing/2014/main" id="{DEC5FBB7-7FD8-4C1A-BC27-8B54824ACFE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500" name="Freeform 2080">
                    <a:extLst>
                      <a:ext uri="{FF2B5EF4-FFF2-40B4-BE49-F238E27FC236}">
                        <a16:creationId xmlns:a16="http://schemas.microsoft.com/office/drawing/2014/main" id="{786FCE1A-F9AC-43F5-897A-BEDBCACF36E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7938" cap="flat">
                    <a:solidFill>
                      <a:srgbClr val="FF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</p:grpSp>
          <p:grpSp>
            <p:nvGrpSpPr>
              <p:cNvPr id="335" name="Group 2081">
                <a:extLst>
                  <a:ext uri="{FF2B5EF4-FFF2-40B4-BE49-F238E27FC236}">
                    <a16:creationId xmlns:a16="http://schemas.microsoft.com/office/drawing/2014/main" id="{3303D2A3-B645-421C-AC3E-A73544EB46D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945" y="1661"/>
                <a:ext cx="124" cy="309"/>
                <a:chOff x="1998" y="1253"/>
                <a:chExt cx="124" cy="309"/>
              </a:xfrm>
            </p:grpSpPr>
            <p:grpSp>
              <p:nvGrpSpPr>
                <p:cNvPr id="469" name="Group 2082">
                  <a:extLst>
                    <a:ext uri="{FF2B5EF4-FFF2-40B4-BE49-F238E27FC236}">
                      <a16:creationId xmlns:a16="http://schemas.microsoft.com/office/drawing/2014/main" id="{AF8591B7-A07E-4446-923B-12A5B2B66D1F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 rot="-4350386">
                  <a:off x="2003" y="1418"/>
                  <a:ext cx="90" cy="56"/>
                  <a:chOff x="480" y="3413"/>
                  <a:chExt cx="673" cy="560"/>
                </a:xfrm>
              </p:grpSpPr>
              <p:sp>
                <p:nvSpPr>
                  <p:cNvPr id="493" name="Freeform 2083">
                    <a:extLst>
                      <a:ext uri="{FF2B5EF4-FFF2-40B4-BE49-F238E27FC236}">
                        <a16:creationId xmlns:a16="http://schemas.microsoft.com/office/drawing/2014/main" id="{11843554-B22B-4E1E-9705-95F263DBE97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494" name="Freeform 2084">
                    <a:extLst>
                      <a:ext uri="{FF2B5EF4-FFF2-40B4-BE49-F238E27FC236}">
                        <a16:creationId xmlns:a16="http://schemas.microsoft.com/office/drawing/2014/main" id="{E09FE9B5-B69E-4B16-8C63-0994EC38477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7938" cap="flat">
                    <a:solidFill>
                      <a:srgbClr val="0066FF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470" name="Group 2085">
                  <a:extLst>
                    <a:ext uri="{FF2B5EF4-FFF2-40B4-BE49-F238E27FC236}">
                      <a16:creationId xmlns:a16="http://schemas.microsoft.com/office/drawing/2014/main" id="{43DAB445-7B33-4FA9-BF5A-8C2EE303C662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 rot="-4350386">
                  <a:off x="2026" y="1343"/>
                  <a:ext cx="91" cy="55"/>
                  <a:chOff x="1054" y="3406"/>
                  <a:chExt cx="677" cy="565"/>
                </a:xfrm>
              </p:grpSpPr>
              <p:sp>
                <p:nvSpPr>
                  <p:cNvPr id="484" name="Freeform 2086">
                    <a:extLst>
                      <a:ext uri="{FF2B5EF4-FFF2-40B4-BE49-F238E27FC236}">
                        <a16:creationId xmlns:a16="http://schemas.microsoft.com/office/drawing/2014/main" id="{D7225089-5704-4D60-909F-372F88285AD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485" name="Freeform 2087">
                    <a:extLst>
                      <a:ext uri="{FF2B5EF4-FFF2-40B4-BE49-F238E27FC236}">
                        <a16:creationId xmlns:a16="http://schemas.microsoft.com/office/drawing/2014/main" id="{D7A47AF8-B761-4ECF-83E3-981C5C37589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9" y="3408"/>
                    <a:ext cx="329" cy="148"/>
                  </a:xfrm>
                  <a:custGeom>
                    <a:avLst/>
                    <a:gdLst>
                      <a:gd name="T0" fmla="*/ 44 w 132"/>
                      <a:gd name="T1" fmla="*/ 0 h 59"/>
                      <a:gd name="T2" fmla="*/ 0 w 132"/>
                      <a:gd name="T3" fmla="*/ 0 h 59"/>
                      <a:gd name="T4" fmla="*/ 88 w 132"/>
                      <a:gd name="T5" fmla="*/ 59 h 59"/>
                      <a:gd name="T6" fmla="*/ 132 w 132"/>
                      <a:gd name="T7" fmla="*/ 59 h 59"/>
                      <a:gd name="T8" fmla="*/ 44 w 132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2"/>
                      <a:gd name="T16" fmla="*/ 0 h 59"/>
                      <a:gd name="T17" fmla="*/ 132 w 132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2" h="59">
                        <a:moveTo>
                          <a:pt x="44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43" y="0"/>
                          <a:pt x="69" y="25"/>
                          <a:pt x="88" y="59"/>
                        </a:cubicBezTo>
                        <a:cubicBezTo>
                          <a:pt x="132" y="59"/>
                          <a:pt x="132" y="59"/>
                          <a:pt x="132" y="59"/>
                        </a:cubicBezTo>
                        <a:cubicBezTo>
                          <a:pt x="113" y="25"/>
                          <a:pt x="88" y="0"/>
                          <a:pt x="44" y="0"/>
                        </a:cubicBez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486" name="Freeform 2088">
                    <a:extLst>
                      <a:ext uri="{FF2B5EF4-FFF2-40B4-BE49-F238E27FC236}">
                        <a16:creationId xmlns:a16="http://schemas.microsoft.com/office/drawing/2014/main" id="{B64AB1C4-DB12-45DA-95FC-33FA97EC066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4" y="3406"/>
                    <a:ext cx="332" cy="147"/>
                  </a:xfrm>
                  <a:custGeom>
                    <a:avLst/>
                    <a:gdLst>
                      <a:gd name="T0" fmla="*/ 47 w 133"/>
                      <a:gd name="T1" fmla="*/ 4 h 59"/>
                      <a:gd name="T2" fmla="*/ 133 w 133"/>
                      <a:gd name="T3" fmla="*/ 59 h 59"/>
                      <a:gd name="T4" fmla="*/ 133 w 133"/>
                      <a:gd name="T5" fmla="*/ 59 h 59"/>
                      <a:gd name="T6" fmla="*/ 45 w 133"/>
                      <a:gd name="T7" fmla="*/ 0 h 59"/>
                      <a:gd name="T8" fmla="*/ 0 w 133"/>
                      <a:gd name="T9" fmla="*/ 0 h 59"/>
                      <a:gd name="T10" fmla="*/ 26 w 133"/>
                      <a:gd name="T11" fmla="*/ 4 h 59"/>
                      <a:gd name="T12" fmla="*/ 47 w 133"/>
                      <a:gd name="T13" fmla="*/ 4 h 59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33"/>
                      <a:gd name="T22" fmla="*/ 0 h 59"/>
                      <a:gd name="T23" fmla="*/ 133 w 133"/>
                      <a:gd name="T24" fmla="*/ 59 h 59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33" h="59">
                        <a:moveTo>
                          <a:pt x="47" y="4"/>
                        </a:moveTo>
                        <a:cubicBezTo>
                          <a:pt x="89" y="4"/>
                          <a:pt x="114" y="28"/>
                          <a:pt x="133" y="59"/>
                        </a:cubicBezTo>
                        <a:cubicBezTo>
                          <a:pt x="133" y="59"/>
                          <a:pt x="133" y="59"/>
                          <a:pt x="133" y="59"/>
                        </a:cubicBezTo>
                        <a:cubicBezTo>
                          <a:pt x="114" y="26"/>
                          <a:pt x="89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0" y="0"/>
                          <a:pt x="18" y="2"/>
                          <a:pt x="26" y="4"/>
                        </a:cubicBezTo>
                        <a:lnTo>
                          <a:pt x="47" y="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487" name="Freeform 2089">
                    <a:extLst>
                      <a:ext uri="{FF2B5EF4-FFF2-40B4-BE49-F238E27FC236}">
                        <a16:creationId xmlns:a16="http://schemas.microsoft.com/office/drawing/2014/main" id="{6843129F-28D9-462D-8766-A1C789578FE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83" y="3783"/>
                    <a:ext cx="348" cy="188"/>
                  </a:xfrm>
                  <a:custGeom>
                    <a:avLst/>
                    <a:gdLst>
                      <a:gd name="T0" fmla="*/ 45 w 139"/>
                      <a:gd name="T1" fmla="*/ 0 h 75"/>
                      <a:gd name="T2" fmla="*/ 0 w 139"/>
                      <a:gd name="T3" fmla="*/ 0 h 75"/>
                      <a:gd name="T4" fmla="*/ 95 w 139"/>
                      <a:gd name="T5" fmla="*/ 75 h 75"/>
                      <a:gd name="T6" fmla="*/ 139 w 139"/>
                      <a:gd name="T7" fmla="*/ 75 h 75"/>
                      <a:gd name="T8" fmla="*/ 45 w 139"/>
                      <a:gd name="T9" fmla="*/ 0 h 7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9"/>
                      <a:gd name="T16" fmla="*/ 0 h 75"/>
                      <a:gd name="T17" fmla="*/ 139 w 139"/>
                      <a:gd name="T18" fmla="*/ 75 h 7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9" h="75">
                        <a:moveTo>
                          <a:pt x="45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20" y="42"/>
                          <a:pt x="45" y="75"/>
                          <a:pt x="95" y="75"/>
                        </a:cubicBezTo>
                        <a:cubicBezTo>
                          <a:pt x="139" y="75"/>
                          <a:pt x="139" y="75"/>
                          <a:pt x="139" y="75"/>
                        </a:cubicBezTo>
                        <a:cubicBezTo>
                          <a:pt x="90" y="75"/>
                          <a:pt x="65" y="42"/>
                          <a:pt x="45" y="0"/>
                        </a:cubicBez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488" name="Freeform 2090">
                    <a:extLst>
                      <a:ext uri="{FF2B5EF4-FFF2-40B4-BE49-F238E27FC236}">
                        <a16:creationId xmlns:a16="http://schemas.microsoft.com/office/drawing/2014/main" id="{D5B5F051-4E8E-46B7-B648-C51AFE85744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7938" cap="flat">
                    <a:solidFill>
                      <a:srgbClr val="0066FF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489" name="Freeform 2091">
                    <a:extLst>
                      <a:ext uri="{FF2B5EF4-FFF2-40B4-BE49-F238E27FC236}">
                        <a16:creationId xmlns:a16="http://schemas.microsoft.com/office/drawing/2014/main" id="{1EBD22CB-19B7-4C21-8748-F1C9C41C601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4" y="3561"/>
                    <a:ext cx="107" cy="7"/>
                  </a:xfrm>
                  <a:custGeom>
                    <a:avLst/>
                    <a:gdLst>
                      <a:gd name="T0" fmla="*/ 0 w 107"/>
                      <a:gd name="T1" fmla="*/ 0 h 7"/>
                      <a:gd name="T2" fmla="*/ 104 w 107"/>
                      <a:gd name="T3" fmla="*/ 0 h 7"/>
                      <a:gd name="T4" fmla="*/ 107 w 107"/>
                      <a:gd name="T5" fmla="*/ 7 h 7"/>
                      <a:gd name="T6" fmla="*/ 5 w 107"/>
                      <a:gd name="T7" fmla="*/ 7 h 7"/>
                      <a:gd name="T8" fmla="*/ 0 w 107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7"/>
                      <a:gd name="T17" fmla="*/ 107 w 107"/>
                      <a:gd name="T18" fmla="*/ 7 h 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7">
                        <a:moveTo>
                          <a:pt x="0" y="0"/>
                        </a:moveTo>
                        <a:lnTo>
                          <a:pt x="104" y="0"/>
                        </a:lnTo>
                        <a:lnTo>
                          <a:pt x="107" y="7"/>
                        </a:lnTo>
                        <a:lnTo>
                          <a:pt x="5" y="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490" name="Freeform 2092">
                    <a:extLst>
                      <a:ext uri="{FF2B5EF4-FFF2-40B4-BE49-F238E27FC236}">
                        <a16:creationId xmlns:a16="http://schemas.microsoft.com/office/drawing/2014/main" id="{BE939D2B-6554-4F66-84C7-C78B115A0BF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91" y="3576"/>
                    <a:ext cx="107" cy="2"/>
                  </a:xfrm>
                  <a:custGeom>
                    <a:avLst/>
                    <a:gdLst>
                      <a:gd name="T0" fmla="*/ 0 w 107"/>
                      <a:gd name="T1" fmla="*/ 0 h 2"/>
                      <a:gd name="T2" fmla="*/ 105 w 107"/>
                      <a:gd name="T3" fmla="*/ 0 h 2"/>
                      <a:gd name="T4" fmla="*/ 107 w 107"/>
                      <a:gd name="T5" fmla="*/ 2 h 2"/>
                      <a:gd name="T6" fmla="*/ 3 w 107"/>
                      <a:gd name="T7" fmla="*/ 2 h 2"/>
                      <a:gd name="T8" fmla="*/ 0 w 107"/>
                      <a:gd name="T9" fmla="*/ 0 h 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2"/>
                      <a:gd name="T17" fmla="*/ 107 w 107"/>
                      <a:gd name="T18" fmla="*/ 2 h 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2">
                        <a:moveTo>
                          <a:pt x="0" y="0"/>
                        </a:moveTo>
                        <a:lnTo>
                          <a:pt x="105" y="0"/>
                        </a:lnTo>
                        <a:lnTo>
                          <a:pt x="107" y="2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491" name="Freeform 2093">
                    <a:extLst>
                      <a:ext uri="{FF2B5EF4-FFF2-40B4-BE49-F238E27FC236}">
                        <a16:creationId xmlns:a16="http://schemas.microsoft.com/office/drawing/2014/main" id="{A474D2AF-073F-4EE2-88D6-77740CF496E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8" y="3773"/>
                    <a:ext cx="110" cy="8"/>
                  </a:xfrm>
                  <a:custGeom>
                    <a:avLst/>
                    <a:gdLst>
                      <a:gd name="T0" fmla="*/ 110 w 110"/>
                      <a:gd name="T1" fmla="*/ 8 h 8"/>
                      <a:gd name="T2" fmla="*/ 5 w 110"/>
                      <a:gd name="T3" fmla="*/ 8 h 8"/>
                      <a:gd name="T4" fmla="*/ 0 w 110"/>
                      <a:gd name="T5" fmla="*/ 0 h 8"/>
                      <a:gd name="T6" fmla="*/ 105 w 110"/>
                      <a:gd name="T7" fmla="*/ 0 h 8"/>
                      <a:gd name="T8" fmla="*/ 110 w 110"/>
                      <a:gd name="T9" fmla="*/ 8 h 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0"/>
                      <a:gd name="T16" fmla="*/ 0 h 8"/>
                      <a:gd name="T17" fmla="*/ 110 w 110"/>
                      <a:gd name="T18" fmla="*/ 8 h 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0" h="8">
                        <a:moveTo>
                          <a:pt x="110" y="8"/>
                        </a:moveTo>
                        <a:lnTo>
                          <a:pt x="5" y="8"/>
                        </a:lnTo>
                        <a:lnTo>
                          <a:pt x="0" y="0"/>
                        </a:lnTo>
                        <a:lnTo>
                          <a:pt x="105" y="0"/>
                        </a:lnTo>
                        <a:lnTo>
                          <a:pt x="110" y="8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492" name="Freeform 2094">
                    <a:extLst>
                      <a:ext uri="{FF2B5EF4-FFF2-40B4-BE49-F238E27FC236}">
                        <a16:creationId xmlns:a16="http://schemas.microsoft.com/office/drawing/2014/main" id="{B6509F8E-8217-4EAA-8B56-8E83D690FC0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6" y="3763"/>
                    <a:ext cx="105" cy="3"/>
                  </a:xfrm>
                  <a:custGeom>
                    <a:avLst/>
                    <a:gdLst>
                      <a:gd name="T0" fmla="*/ 105 w 105"/>
                      <a:gd name="T1" fmla="*/ 3 h 3"/>
                      <a:gd name="T2" fmla="*/ 2 w 105"/>
                      <a:gd name="T3" fmla="*/ 3 h 3"/>
                      <a:gd name="T4" fmla="*/ 0 w 105"/>
                      <a:gd name="T5" fmla="*/ 0 h 3"/>
                      <a:gd name="T6" fmla="*/ 102 w 105"/>
                      <a:gd name="T7" fmla="*/ 0 h 3"/>
                      <a:gd name="T8" fmla="*/ 105 w 105"/>
                      <a:gd name="T9" fmla="*/ 3 h 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5"/>
                      <a:gd name="T16" fmla="*/ 0 h 3"/>
                      <a:gd name="T17" fmla="*/ 105 w 105"/>
                      <a:gd name="T18" fmla="*/ 3 h 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5" h="3">
                        <a:moveTo>
                          <a:pt x="105" y="3"/>
                        </a:moveTo>
                        <a:lnTo>
                          <a:pt x="2" y="3"/>
                        </a:lnTo>
                        <a:lnTo>
                          <a:pt x="0" y="0"/>
                        </a:lnTo>
                        <a:lnTo>
                          <a:pt x="102" y="0"/>
                        </a:lnTo>
                        <a:lnTo>
                          <a:pt x="105" y="3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471" name="Group 2095">
                  <a:extLst>
                    <a:ext uri="{FF2B5EF4-FFF2-40B4-BE49-F238E27FC236}">
                      <a16:creationId xmlns:a16="http://schemas.microsoft.com/office/drawing/2014/main" id="{690BED12-1DED-495C-AB89-B60E44B5E44E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 rot="-4350386">
                  <a:off x="1980" y="1488"/>
                  <a:ext cx="92" cy="56"/>
                  <a:chOff x="1054" y="3406"/>
                  <a:chExt cx="677" cy="565"/>
                </a:xfrm>
              </p:grpSpPr>
              <p:sp>
                <p:nvSpPr>
                  <p:cNvPr id="475" name="Freeform 2096">
                    <a:extLst>
                      <a:ext uri="{FF2B5EF4-FFF2-40B4-BE49-F238E27FC236}">
                        <a16:creationId xmlns:a16="http://schemas.microsoft.com/office/drawing/2014/main" id="{7A87E1A8-1337-4F63-9527-EAF4F02A553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476" name="Freeform 2097">
                    <a:extLst>
                      <a:ext uri="{FF2B5EF4-FFF2-40B4-BE49-F238E27FC236}">
                        <a16:creationId xmlns:a16="http://schemas.microsoft.com/office/drawing/2014/main" id="{23B40638-DB1D-44CA-90C8-51E3247497D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9" y="3408"/>
                    <a:ext cx="329" cy="148"/>
                  </a:xfrm>
                  <a:custGeom>
                    <a:avLst/>
                    <a:gdLst>
                      <a:gd name="T0" fmla="*/ 44 w 132"/>
                      <a:gd name="T1" fmla="*/ 0 h 59"/>
                      <a:gd name="T2" fmla="*/ 0 w 132"/>
                      <a:gd name="T3" fmla="*/ 0 h 59"/>
                      <a:gd name="T4" fmla="*/ 88 w 132"/>
                      <a:gd name="T5" fmla="*/ 59 h 59"/>
                      <a:gd name="T6" fmla="*/ 132 w 132"/>
                      <a:gd name="T7" fmla="*/ 59 h 59"/>
                      <a:gd name="T8" fmla="*/ 44 w 132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2"/>
                      <a:gd name="T16" fmla="*/ 0 h 59"/>
                      <a:gd name="T17" fmla="*/ 132 w 132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2" h="59">
                        <a:moveTo>
                          <a:pt x="44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43" y="0"/>
                          <a:pt x="69" y="25"/>
                          <a:pt x="88" y="59"/>
                        </a:cubicBezTo>
                        <a:cubicBezTo>
                          <a:pt x="132" y="59"/>
                          <a:pt x="132" y="59"/>
                          <a:pt x="132" y="59"/>
                        </a:cubicBezTo>
                        <a:cubicBezTo>
                          <a:pt x="113" y="25"/>
                          <a:pt x="88" y="0"/>
                          <a:pt x="44" y="0"/>
                        </a:cubicBez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477" name="Freeform 2098">
                    <a:extLst>
                      <a:ext uri="{FF2B5EF4-FFF2-40B4-BE49-F238E27FC236}">
                        <a16:creationId xmlns:a16="http://schemas.microsoft.com/office/drawing/2014/main" id="{5BDAA488-1AA8-4789-AD6E-29605C318BA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4" y="3406"/>
                    <a:ext cx="332" cy="147"/>
                  </a:xfrm>
                  <a:custGeom>
                    <a:avLst/>
                    <a:gdLst>
                      <a:gd name="T0" fmla="*/ 47 w 133"/>
                      <a:gd name="T1" fmla="*/ 4 h 59"/>
                      <a:gd name="T2" fmla="*/ 133 w 133"/>
                      <a:gd name="T3" fmla="*/ 59 h 59"/>
                      <a:gd name="T4" fmla="*/ 133 w 133"/>
                      <a:gd name="T5" fmla="*/ 59 h 59"/>
                      <a:gd name="T6" fmla="*/ 45 w 133"/>
                      <a:gd name="T7" fmla="*/ 0 h 59"/>
                      <a:gd name="T8" fmla="*/ 0 w 133"/>
                      <a:gd name="T9" fmla="*/ 0 h 59"/>
                      <a:gd name="T10" fmla="*/ 26 w 133"/>
                      <a:gd name="T11" fmla="*/ 4 h 59"/>
                      <a:gd name="T12" fmla="*/ 47 w 133"/>
                      <a:gd name="T13" fmla="*/ 4 h 59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33"/>
                      <a:gd name="T22" fmla="*/ 0 h 59"/>
                      <a:gd name="T23" fmla="*/ 133 w 133"/>
                      <a:gd name="T24" fmla="*/ 59 h 59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33" h="59">
                        <a:moveTo>
                          <a:pt x="47" y="4"/>
                        </a:moveTo>
                        <a:cubicBezTo>
                          <a:pt x="89" y="4"/>
                          <a:pt x="114" y="28"/>
                          <a:pt x="133" y="59"/>
                        </a:cubicBezTo>
                        <a:cubicBezTo>
                          <a:pt x="133" y="59"/>
                          <a:pt x="133" y="59"/>
                          <a:pt x="133" y="59"/>
                        </a:cubicBezTo>
                        <a:cubicBezTo>
                          <a:pt x="114" y="26"/>
                          <a:pt x="89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0" y="0"/>
                          <a:pt x="18" y="2"/>
                          <a:pt x="26" y="4"/>
                        </a:cubicBezTo>
                        <a:lnTo>
                          <a:pt x="47" y="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478" name="Freeform 2099">
                    <a:extLst>
                      <a:ext uri="{FF2B5EF4-FFF2-40B4-BE49-F238E27FC236}">
                        <a16:creationId xmlns:a16="http://schemas.microsoft.com/office/drawing/2014/main" id="{88667F8D-8038-4556-9272-E82F7D9740C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83" y="3783"/>
                    <a:ext cx="348" cy="188"/>
                  </a:xfrm>
                  <a:custGeom>
                    <a:avLst/>
                    <a:gdLst>
                      <a:gd name="T0" fmla="*/ 45 w 139"/>
                      <a:gd name="T1" fmla="*/ 0 h 75"/>
                      <a:gd name="T2" fmla="*/ 0 w 139"/>
                      <a:gd name="T3" fmla="*/ 0 h 75"/>
                      <a:gd name="T4" fmla="*/ 95 w 139"/>
                      <a:gd name="T5" fmla="*/ 75 h 75"/>
                      <a:gd name="T6" fmla="*/ 139 w 139"/>
                      <a:gd name="T7" fmla="*/ 75 h 75"/>
                      <a:gd name="T8" fmla="*/ 45 w 139"/>
                      <a:gd name="T9" fmla="*/ 0 h 7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9"/>
                      <a:gd name="T16" fmla="*/ 0 h 75"/>
                      <a:gd name="T17" fmla="*/ 139 w 139"/>
                      <a:gd name="T18" fmla="*/ 75 h 7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9" h="75">
                        <a:moveTo>
                          <a:pt x="45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20" y="42"/>
                          <a:pt x="45" y="75"/>
                          <a:pt x="95" y="75"/>
                        </a:cubicBezTo>
                        <a:cubicBezTo>
                          <a:pt x="139" y="75"/>
                          <a:pt x="139" y="75"/>
                          <a:pt x="139" y="75"/>
                        </a:cubicBezTo>
                        <a:cubicBezTo>
                          <a:pt x="90" y="75"/>
                          <a:pt x="65" y="42"/>
                          <a:pt x="45" y="0"/>
                        </a:cubicBez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479" name="Freeform 2100">
                    <a:extLst>
                      <a:ext uri="{FF2B5EF4-FFF2-40B4-BE49-F238E27FC236}">
                        <a16:creationId xmlns:a16="http://schemas.microsoft.com/office/drawing/2014/main" id="{653C0DA8-1CA4-4755-8B48-94CEB1B972F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7938" cap="flat">
                    <a:solidFill>
                      <a:srgbClr val="0066FF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480" name="Freeform 2101">
                    <a:extLst>
                      <a:ext uri="{FF2B5EF4-FFF2-40B4-BE49-F238E27FC236}">
                        <a16:creationId xmlns:a16="http://schemas.microsoft.com/office/drawing/2014/main" id="{E04419C5-E08B-4589-89AF-B02FF5F21E0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4" y="3561"/>
                    <a:ext cx="107" cy="7"/>
                  </a:xfrm>
                  <a:custGeom>
                    <a:avLst/>
                    <a:gdLst>
                      <a:gd name="T0" fmla="*/ 0 w 107"/>
                      <a:gd name="T1" fmla="*/ 0 h 7"/>
                      <a:gd name="T2" fmla="*/ 104 w 107"/>
                      <a:gd name="T3" fmla="*/ 0 h 7"/>
                      <a:gd name="T4" fmla="*/ 107 w 107"/>
                      <a:gd name="T5" fmla="*/ 7 h 7"/>
                      <a:gd name="T6" fmla="*/ 5 w 107"/>
                      <a:gd name="T7" fmla="*/ 7 h 7"/>
                      <a:gd name="T8" fmla="*/ 0 w 107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7"/>
                      <a:gd name="T17" fmla="*/ 107 w 107"/>
                      <a:gd name="T18" fmla="*/ 7 h 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7">
                        <a:moveTo>
                          <a:pt x="0" y="0"/>
                        </a:moveTo>
                        <a:lnTo>
                          <a:pt x="104" y="0"/>
                        </a:lnTo>
                        <a:lnTo>
                          <a:pt x="107" y="7"/>
                        </a:lnTo>
                        <a:lnTo>
                          <a:pt x="5" y="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481" name="Freeform 2102">
                    <a:extLst>
                      <a:ext uri="{FF2B5EF4-FFF2-40B4-BE49-F238E27FC236}">
                        <a16:creationId xmlns:a16="http://schemas.microsoft.com/office/drawing/2014/main" id="{952A05A4-7654-4BA9-A9C6-A6C90D28607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91" y="3576"/>
                    <a:ext cx="107" cy="2"/>
                  </a:xfrm>
                  <a:custGeom>
                    <a:avLst/>
                    <a:gdLst>
                      <a:gd name="T0" fmla="*/ 0 w 107"/>
                      <a:gd name="T1" fmla="*/ 0 h 2"/>
                      <a:gd name="T2" fmla="*/ 105 w 107"/>
                      <a:gd name="T3" fmla="*/ 0 h 2"/>
                      <a:gd name="T4" fmla="*/ 107 w 107"/>
                      <a:gd name="T5" fmla="*/ 2 h 2"/>
                      <a:gd name="T6" fmla="*/ 3 w 107"/>
                      <a:gd name="T7" fmla="*/ 2 h 2"/>
                      <a:gd name="T8" fmla="*/ 0 w 107"/>
                      <a:gd name="T9" fmla="*/ 0 h 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2"/>
                      <a:gd name="T17" fmla="*/ 107 w 107"/>
                      <a:gd name="T18" fmla="*/ 2 h 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2">
                        <a:moveTo>
                          <a:pt x="0" y="0"/>
                        </a:moveTo>
                        <a:lnTo>
                          <a:pt x="105" y="0"/>
                        </a:lnTo>
                        <a:lnTo>
                          <a:pt x="107" y="2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482" name="Freeform 2103">
                    <a:extLst>
                      <a:ext uri="{FF2B5EF4-FFF2-40B4-BE49-F238E27FC236}">
                        <a16:creationId xmlns:a16="http://schemas.microsoft.com/office/drawing/2014/main" id="{5D43425E-04B6-48FD-94A9-BBEDEB7DA0E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8" y="3773"/>
                    <a:ext cx="110" cy="8"/>
                  </a:xfrm>
                  <a:custGeom>
                    <a:avLst/>
                    <a:gdLst>
                      <a:gd name="T0" fmla="*/ 110 w 110"/>
                      <a:gd name="T1" fmla="*/ 8 h 8"/>
                      <a:gd name="T2" fmla="*/ 5 w 110"/>
                      <a:gd name="T3" fmla="*/ 8 h 8"/>
                      <a:gd name="T4" fmla="*/ 0 w 110"/>
                      <a:gd name="T5" fmla="*/ 0 h 8"/>
                      <a:gd name="T6" fmla="*/ 105 w 110"/>
                      <a:gd name="T7" fmla="*/ 0 h 8"/>
                      <a:gd name="T8" fmla="*/ 110 w 110"/>
                      <a:gd name="T9" fmla="*/ 8 h 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0"/>
                      <a:gd name="T16" fmla="*/ 0 h 8"/>
                      <a:gd name="T17" fmla="*/ 110 w 110"/>
                      <a:gd name="T18" fmla="*/ 8 h 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0" h="8">
                        <a:moveTo>
                          <a:pt x="110" y="8"/>
                        </a:moveTo>
                        <a:lnTo>
                          <a:pt x="5" y="8"/>
                        </a:lnTo>
                        <a:lnTo>
                          <a:pt x="0" y="0"/>
                        </a:lnTo>
                        <a:lnTo>
                          <a:pt x="105" y="0"/>
                        </a:lnTo>
                        <a:lnTo>
                          <a:pt x="110" y="8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483" name="Freeform 2104">
                    <a:extLst>
                      <a:ext uri="{FF2B5EF4-FFF2-40B4-BE49-F238E27FC236}">
                        <a16:creationId xmlns:a16="http://schemas.microsoft.com/office/drawing/2014/main" id="{B7271FDC-4622-4E0E-B035-345C24BACF5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6" y="3763"/>
                    <a:ext cx="105" cy="3"/>
                  </a:xfrm>
                  <a:custGeom>
                    <a:avLst/>
                    <a:gdLst>
                      <a:gd name="T0" fmla="*/ 105 w 105"/>
                      <a:gd name="T1" fmla="*/ 3 h 3"/>
                      <a:gd name="T2" fmla="*/ 2 w 105"/>
                      <a:gd name="T3" fmla="*/ 3 h 3"/>
                      <a:gd name="T4" fmla="*/ 0 w 105"/>
                      <a:gd name="T5" fmla="*/ 0 h 3"/>
                      <a:gd name="T6" fmla="*/ 102 w 105"/>
                      <a:gd name="T7" fmla="*/ 0 h 3"/>
                      <a:gd name="T8" fmla="*/ 105 w 105"/>
                      <a:gd name="T9" fmla="*/ 3 h 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5"/>
                      <a:gd name="T16" fmla="*/ 0 h 3"/>
                      <a:gd name="T17" fmla="*/ 105 w 105"/>
                      <a:gd name="T18" fmla="*/ 3 h 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5" h="3">
                        <a:moveTo>
                          <a:pt x="105" y="3"/>
                        </a:moveTo>
                        <a:lnTo>
                          <a:pt x="2" y="3"/>
                        </a:lnTo>
                        <a:lnTo>
                          <a:pt x="0" y="0"/>
                        </a:lnTo>
                        <a:lnTo>
                          <a:pt x="102" y="0"/>
                        </a:lnTo>
                        <a:lnTo>
                          <a:pt x="105" y="3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472" name="Group 2105">
                  <a:extLst>
                    <a:ext uri="{FF2B5EF4-FFF2-40B4-BE49-F238E27FC236}">
                      <a16:creationId xmlns:a16="http://schemas.microsoft.com/office/drawing/2014/main" id="{00BFCC71-25CF-4475-AD0A-7ABE2D76BFE0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 rot="-4350386">
                  <a:off x="2050" y="1270"/>
                  <a:ext cx="90" cy="55"/>
                  <a:chOff x="480" y="3413"/>
                  <a:chExt cx="673" cy="560"/>
                </a:xfrm>
              </p:grpSpPr>
              <p:sp>
                <p:nvSpPr>
                  <p:cNvPr id="473" name="Freeform 2106">
                    <a:extLst>
                      <a:ext uri="{FF2B5EF4-FFF2-40B4-BE49-F238E27FC236}">
                        <a16:creationId xmlns:a16="http://schemas.microsoft.com/office/drawing/2014/main" id="{136AFAC5-DEE2-4142-A0B7-1F8F821A4F7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474" name="Freeform 2107">
                    <a:extLst>
                      <a:ext uri="{FF2B5EF4-FFF2-40B4-BE49-F238E27FC236}">
                        <a16:creationId xmlns:a16="http://schemas.microsoft.com/office/drawing/2014/main" id="{8AC008C6-9CE4-4E30-8641-55469DAD5CF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7938" cap="flat">
                    <a:solidFill>
                      <a:srgbClr val="343434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</p:grpSp>
          <p:grpSp>
            <p:nvGrpSpPr>
              <p:cNvPr id="336" name="Group 2108">
                <a:extLst>
                  <a:ext uri="{FF2B5EF4-FFF2-40B4-BE49-F238E27FC236}">
                    <a16:creationId xmlns:a16="http://schemas.microsoft.com/office/drawing/2014/main" id="{239C901B-27B1-4C07-A70B-1BCBC8B71C54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2971" y="1707"/>
                <a:ext cx="155" cy="373"/>
                <a:chOff x="932" y="1304"/>
                <a:chExt cx="141" cy="338"/>
              </a:xfrm>
            </p:grpSpPr>
            <p:grpSp>
              <p:nvGrpSpPr>
                <p:cNvPr id="433" name="Group 2109">
                  <a:extLst>
                    <a:ext uri="{FF2B5EF4-FFF2-40B4-BE49-F238E27FC236}">
                      <a16:creationId xmlns:a16="http://schemas.microsoft.com/office/drawing/2014/main" id="{A0E20169-25B4-4977-932D-AD83FCABB476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1006" y="1315"/>
                  <a:ext cx="78" cy="56"/>
                  <a:chOff x="1054" y="3406"/>
                  <a:chExt cx="677" cy="565"/>
                </a:xfrm>
              </p:grpSpPr>
              <p:sp>
                <p:nvSpPr>
                  <p:cNvPr id="460" name="Freeform 2110">
                    <a:extLst>
                      <a:ext uri="{FF2B5EF4-FFF2-40B4-BE49-F238E27FC236}">
                        <a16:creationId xmlns:a16="http://schemas.microsoft.com/office/drawing/2014/main" id="{9E0D983E-CC7B-440F-835E-6E0CA8A10FA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461" name="Freeform 2111">
                    <a:extLst>
                      <a:ext uri="{FF2B5EF4-FFF2-40B4-BE49-F238E27FC236}">
                        <a16:creationId xmlns:a16="http://schemas.microsoft.com/office/drawing/2014/main" id="{3CC618D9-0929-42BB-8369-9C5F9072A96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9" y="3408"/>
                    <a:ext cx="329" cy="148"/>
                  </a:xfrm>
                  <a:custGeom>
                    <a:avLst/>
                    <a:gdLst>
                      <a:gd name="T0" fmla="*/ 44 w 132"/>
                      <a:gd name="T1" fmla="*/ 0 h 59"/>
                      <a:gd name="T2" fmla="*/ 0 w 132"/>
                      <a:gd name="T3" fmla="*/ 0 h 59"/>
                      <a:gd name="T4" fmla="*/ 88 w 132"/>
                      <a:gd name="T5" fmla="*/ 59 h 59"/>
                      <a:gd name="T6" fmla="*/ 132 w 132"/>
                      <a:gd name="T7" fmla="*/ 59 h 59"/>
                      <a:gd name="T8" fmla="*/ 44 w 132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2"/>
                      <a:gd name="T16" fmla="*/ 0 h 59"/>
                      <a:gd name="T17" fmla="*/ 132 w 132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2" h="59">
                        <a:moveTo>
                          <a:pt x="44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43" y="0"/>
                          <a:pt x="69" y="25"/>
                          <a:pt x="88" y="59"/>
                        </a:cubicBezTo>
                        <a:cubicBezTo>
                          <a:pt x="132" y="59"/>
                          <a:pt x="132" y="59"/>
                          <a:pt x="132" y="59"/>
                        </a:cubicBezTo>
                        <a:cubicBezTo>
                          <a:pt x="113" y="25"/>
                          <a:pt x="88" y="0"/>
                          <a:pt x="44" y="0"/>
                        </a:cubicBez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462" name="Freeform 2112">
                    <a:extLst>
                      <a:ext uri="{FF2B5EF4-FFF2-40B4-BE49-F238E27FC236}">
                        <a16:creationId xmlns:a16="http://schemas.microsoft.com/office/drawing/2014/main" id="{398869B3-0500-4C25-8703-5E6906EA030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4" y="3406"/>
                    <a:ext cx="332" cy="147"/>
                  </a:xfrm>
                  <a:custGeom>
                    <a:avLst/>
                    <a:gdLst>
                      <a:gd name="T0" fmla="*/ 47 w 133"/>
                      <a:gd name="T1" fmla="*/ 4 h 59"/>
                      <a:gd name="T2" fmla="*/ 133 w 133"/>
                      <a:gd name="T3" fmla="*/ 59 h 59"/>
                      <a:gd name="T4" fmla="*/ 133 w 133"/>
                      <a:gd name="T5" fmla="*/ 59 h 59"/>
                      <a:gd name="T6" fmla="*/ 45 w 133"/>
                      <a:gd name="T7" fmla="*/ 0 h 59"/>
                      <a:gd name="T8" fmla="*/ 0 w 133"/>
                      <a:gd name="T9" fmla="*/ 0 h 59"/>
                      <a:gd name="T10" fmla="*/ 26 w 133"/>
                      <a:gd name="T11" fmla="*/ 4 h 59"/>
                      <a:gd name="T12" fmla="*/ 47 w 133"/>
                      <a:gd name="T13" fmla="*/ 4 h 59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33"/>
                      <a:gd name="T22" fmla="*/ 0 h 59"/>
                      <a:gd name="T23" fmla="*/ 133 w 133"/>
                      <a:gd name="T24" fmla="*/ 59 h 59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33" h="59">
                        <a:moveTo>
                          <a:pt x="47" y="4"/>
                        </a:moveTo>
                        <a:cubicBezTo>
                          <a:pt x="89" y="4"/>
                          <a:pt x="114" y="28"/>
                          <a:pt x="133" y="59"/>
                        </a:cubicBezTo>
                        <a:cubicBezTo>
                          <a:pt x="133" y="59"/>
                          <a:pt x="133" y="59"/>
                          <a:pt x="133" y="59"/>
                        </a:cubicBezTo>
                        <a:cubicBezTo>
                          <a:pt x="114" y="26"/>
                          <a:pt x="89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0" y="0"/>
                          <a:pt x="18" y="2"/>
                          <a:pt x="26" y="4"/>
                        </a:cubicBezTo>
                        <a:lnTo>
                          <a:pt x="47" y="4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463" name="Freeform 2113">
                    <a:extLst>
                      <a:ext uri="{FF2B5EF4-FFF2-40B4-BE49-F238E27FC236}">
                        <a16:creationId xmlns:a16="http://schemas.microsoft.com/office/drawing/2014/main" id="{7BA994BE-CB66-4CE7-A46B-7E1DA135205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83" y="3783"/>
                    <a:ext cx="348" cy="188"/>
                  </a:xfrm>
                  <a:custGeom>
                    <a:avLst/>
                    <a:gdLst>
                      <a:gd name="T0" fmla="*/ 45 w 139"/>
                      <a:gd name="T1" fmla="*/ 0 h 75"/>
                      <a:gd name="T2" fmla="*/ 0 w 139"/>
                      <a:gd name="T3" fmla="*/ 0 h 75"/>
                      <a:gd name="T4" fmla="*/ 95 w 139"/>
                      <a:gd name="T5" fmla="*/ 75 h 75"/>
                      <a:gd name="T6" fmla="*/ 139 w 139"/>
                      <a:gd name="T7" fmla="*/ 75 h 75"/>
                      <a:gd name="T8" fmla="*/ 45 w 139"/>
                      <a:gd name="T9" fmla="*/ 0 h 7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9"/>
                      <a:gd name="T16" fmla="*/ 0 h 75"/>
                      <a:gd name="T17" fmla="*/ 139 w 139"/>
                      <a:gd name="T18" fmla="*/ 75 h 7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9" h="75">
                        <a:moveTo>
                          <a:pt x="45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20" y="42"/>
                          <a:pt x="45" y="75"/>
                          <a:pt x="95" y="75"/>
                        </a:cubicBezTo>
                        <a:cubicBezTo>
                          <a:pt x="139" y="75"/>
                          <a:pt x="139" y="75"/>
                          <a:pt x="139" y="75"/>
                        </a:cubicBezTo>
                        <a:cubicBezTo>
                          <a:pt x="90" y="75"/>
                          <a:pt x="65" y="42"/>
                          <a:pt x="45" y="0"/>
                        </a:cubicBez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464" name="Freeform 2114">
                    <a:extLst>
                      <a:ext uri="{FF2B5EF4-FFF2-40B4-BE49-F238E27FC236}">
                        <a16:creationId xmlns:a16="http://schemas.microsoft.com/office/drawing/2014/main" id="{41A06300-7C7B-4822-B233-AC7ADBEB5BA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7938" cap="flat">
                    <a:solidFill>
                      <a:srgbClr val="343434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465" name="Freeform 2115">
                    <a:extLst>
                      <a:ext uri="{FF2B5EF4-FFF2-40B4-BE49-F238E27FC236}">
                        <a16:creationId xmlns:a16="http://schemas.microsoft.com/office/drawing/2014/main" id="{9A01E76F-7236-442F-AE52-11E9131F05A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4" y="3561"/>
                    <a:ext cx="107" cy="7"/>
                  </a:xfrm>
                  <a:custGeom>
                    <a:avLst/>
                    <a:gdLst>
                      <a:gd name="T0" fmla="*/ 0 w 107"/>
                      <a:gd name="T1" fmla="*/ 0 h 7"/>
                      <a:gd name="T2" fmla="*/ 104 w 107"/>
                      <a:gd name="T3" fmla="*/ 0 h 7"/>
                      <a:gd name="T4" fmla="*/ 107 w 107"/>
                      <a:gd name="T5" fmla="*/ 7 h 7"/>
                      <a:gd name="T6" fmla="*/ 5 w 107"/>
                      <a:gd name="T7" fmla="*/ 7 h 7"/>
                      <a:gd name="T8" fmla="*/ 0 w 107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7"/>
                      <a:gd name="T17" fmla="*/ 107 w 107"/>
                      <a:gd name="T18" fmla="*/ 7 h 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7">
                        <a:moveTo>
                          <a:pt x="0" y="0"/>
                        </a:moveTo>
                        <a:lnTo>
                          <a:pt x="104" y="0"/>
                        </a:lnTo>
                        <a:lnTo>
                          <a:pt x="107" y="7"/>
                        </a:lnTo>
                        <a:lnTo>
                          <a:pt x="5" y="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466" name="Freeform 2116">
                    <a:extLst>
                      <a:ext uri="{FF2B5EF4-FFF2-40B4-BE49-F238E27FC236}">
                        <a16:creationId xmlns:a16="http://schemas.microsoft.com/office/drawing/2014/main" id="{3D8F4AB2-ACA0-4A7F-9887-7F1C3A569B7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91" y="3576"/>
                    <a:ext cx="107" cy="2"/>
                  </a:xfrm>
                  <a:custGeom>
                    <a:avLst/>
                    <a:gdLst>
                      <a:gd name="T0" fmla="*/ 0 w 107"/>
                      <a:gd name="T1" fmla="*/ 0 h 2"/>
                      <a:gd name="T2" fmla="*/ 105 w 107"/>
                      <a:gd name="T3" fmla="*/ 0 h 2"/>
                      <a:gd name="T4" fmla="*/ 107 w 107"/>
                      <a:gd name="T5" fmla="*/ 2 h 2"/>
                      <a:gd name="T6" fmla="*/ 3 w 107"/>
                      <a:gd name="T7" fmla="*/ 2 h 2"/>
                      <a:gd name="T8" fmla="*/ 0 w 107"/>
                      <a:gd name="T9" fmla="*/ 0 h 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2"/>
                      <a:gd name="T17" fmla="*/ 107 w 107"/>
                      <a:gd name="T18" fmla="*/ 2 h 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2">
                        <a:moveTo>
                          <a:pt x="0" y="0"/>
                        </a:moveTo>
                        <a:lnTo>
                          <a:pt x="105" y="0"/>
                        </a:lnTo>
                        <a:lnTo>
                          <a:pt x="107" y="2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467" name="Freeform 2117">
                    <a:extLst>
                      <a:ext uri="{FF2B5EF4-FFF2-40B4-BE49-F238E27FC236}">
                        <a16:creationId xmlns:a16="http://schemas.microsoft.com/office/drawing/2014/main" id="{17A9F858-16B5-42FE-BB71-A13033BED4F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8" y="3773"/>
                    <a:ext cx="110" cy="8"/>
                  </a:xfrm>
                  <a:custGeom>
                    <a:avLst/>
                    <a:gdLst>
                      <a:gd name="T0" fmla="*/ 110 w 110"/>
                      <a:gd name="T1" fmla="*/ 8 h 8"/>
                      <a:gd name="T2" fmla="*/ 5 w 110"/>
                      <a:gd name="T3" fmla="*/ 8 h 8"/>
                      <a:gd name="T4" fmla="*/ 0 w 110"/>
                      <a:gd name="T5" fmla="*/ 0 h 8"/>
                      <a:gd name="T6" fmla="*/ 105 w 110"/>
                      <a:gd name="T7" fmla="*/ 0 h 8"/>
                      <a:gd name="T8" fmla="*/ 110 w 110"/>
                      <a:gd name="T9" fmla="*/ 8 h 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0"/>
                      <a:gd name="T16" fmla="*/ 0 h 8"/>
                      <a:gd name="T17" fmla="*/ 110 w 110"/>
                      <a:gd name="T18" fmla="*/ 8 h 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0" h="8">
                        <a:moveTo>
                          <a:pt x="110" y="8"/>
                        </a:moveTo>
                        <a:lnTo>
                          <a:pt x="5" y="8"/>
                        </a:lnTo>
                        <a:lnTo>
                          <a:pt x="0" y="0"/>
                        </a:lnTo>
                        <a:lnTo>
                          <a:pt x="105" y="0"/>
                        </a:lnTo>
                        <a:lnTo>
                          <a:pt x="110" y="8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468" name="Freeform 2118">
                    <a:extLst>
                      <a:ext uri="{FF2B5EF4-FFF2-40B4-BE49-F238E27FC236}">
                        <a16:creationId xmlns:a16="http://schemas.microsoft.com/office/drawing/2014/main" id="{5E2F1E5B-9B89-407D-96FA-C791C32D0C1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6" y="3763"/>
                    <a:ext cx="105" cy="3"/>
                  </a:xfrm>
                  <a:custGeom>
                    <a:avLst/>
                    <a:gdLst>
                      <a:gd name="T0" fmla="*/ 105 w 105"/>
                      <a:gd name="T1" fmla="*/ 3 h 3"/>
                      <a:gd name="T2" fmla="*/ 2 w 105"/>
                      <a:gd name="T3" fmla="*/ 3 h 3"/>
                      <a:gd name="T4" fmla="*/ 0 w 105"/>
                      <a:gd name="T5" fmla="*/ 0 h 3"/>
                      <a:gd name="T6" fmla="*/ 102 w 105"/>
                      <a:gd name="T7" fmla="*/ 0 h 3"/>
                      <a:gd name="T8" fmla="*/ 105 w 105"/>
                      <a:gd name="T9" fmla="*/ 3 h 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5"/>
                      <a:gd name="T16" fmla="*/ 0 h 3"/>
                      <a:gd name="T17" fmla="*/ 105 w 105"/>
                      <a:gd name="T18" fmla="*/ 3 h 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5" h="3">
                        <a:moveTo>
                          <a:pt x="105" y="3"/>
                        </a:moveTo>
                        <a:lnTo>
                          <a:pt x="2" y="3"/>
                        </a:lnTo>
                        <a:lnTo>
                          <a:pt x="0" y="0"/>
                        </a:lnTo>
                        <a:lnTo>
                          <a:pt x="102" y="0"/>
                        </a:lnTo>
                        <a:lnTo>
                          <a:pt x="105" y="3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434" name="Group 2119">
                  <a:extLst>
                    <a:ext uri="{FF2B5EF4-FFF2-40B4-BE49-F238E27FC236}">
                      <a16:creationId xmlns:a16="http://schemas.microsoft.com/office/drawing/2014/main" id="{C21221C7-B9CD-4C0D-A196-20E8D71EA0A1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984" y="1380"/>
                  <a:ext cx="79" cy="56"/>
                  <a:chOff x="480" y="3413"/>
                  <a:chExt cx="673" cy="560"/>
                </a:xfrm>
              </p:grpSpPr>
              <p:sp>
                <p:nvSpPr>
                  <p:cNvPr id="458" name="Freeform 2120">
                    <a:extLst>
                      <a:ext uri="{FF2B5EF4-FFF2-40B4-BE49-F238E27FC236}">
                        <a16:creationId xmlns:a16="http://schemas.microsoft.com/office/drawing/2014/main" id="{C5EB9535-570B-4294-9D88-298EF1889AE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459" name="Freeform 2121">
                    <a:extLst>
                      <a:ext uri="{FF2B5EF4-FFF2-40B4-BE49-F238E27FC236}">
                        <a16:creationId xmlns:a16="http://schemas.microsoft.com/office/drawing/2014/main" id="{0D2C4885-3E80-452A-A75A-FE28098FD82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7938" cap="flat">
                    <a:solidFill>
                      <a:srgbClr val="FF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435" name="Group 2122">
                  <a:extLst>
                    <a:ext uri="{FF2B5EF4-FFF2-40B4-BE49-F238E27FC236}">
                      <a16:creationId xmlns:a16="http://schemas.microsoft.com/office/drawing/2014/main" id="{9E5D051F-149B-463D-A131-9E67AAC7D481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963" y="1443"/>
                  <a:ext cx="79" cy="56"/>
                  <a:chOff x="1054" y="3406"/>
                  <a:chExt cx="677" cy="565"/>
                </a:xfrm>
              </p:grpSpPr>
              <p:sp>
                <p:nvSpPr>
                  <p:cNvPr id="449" name="Freeform 2123">
                    <a:extLst>
                      <a:ext uri="{FF2B5EF4-FFF2-40B4-BE49-F238E27FC236}">
                        <a16:creationId xmlns:a16="http://schemas.microsoft.com/office/drawing/2014/main" id="{BDCE9DFE-BC5B-429D-AF64-193B016696A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450" name="Freeform 2124">
                    <a:extLst>
                      <a:ext uri="{FF2B5EF4-FFF2-40B4-BE49-F238E27FC236}">
                        <a16:creationId xmlns:a16="http://schemas.microsoft.com/office/drawing/2014/main" id="{C314B0FC-16FE-40A8-97C3-8257C8D76DE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9" y="3408"/>
                    <a:ext cx="329" cy="148"/>
                  </a:xfrm>
                  <a:custGeom>
                    <a:avLst/>
                    <a:gdLst>
                      <a:gd name="T0" fmla="*/ 44 w 132"/>
                      <a:gd name="T1" fmla="*/ 0 h 59"/>
                      <a:gd name="T2" fmla="*/ 0 w 132"/>
                      <a:gd name="T3" fmla="*/ 0 h 59"/>
                      <a:gd name="T4" fmla="*/ 88 w 132"/>
                      <a:gd name="T5" fmla="*/ 59 h 59"/>
                      <a:gd name="T6" fmla="*/ 132 w 132"/>
                      <a:gd name="T7" fmla="*/ 59 h 59"/>
                      <a:gd name="T8" fmla="*/ 44 w 132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2"/>
                      <a:gd name="T16" fmla="*/ 0 h 59"/>
                      <a:gd name="T17" fmla="*/ 132 w 132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2" h="59">
                        <a:moveTo>
                          <a:pt x="44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43" y="0"/>
                          <a:pt x="69" y="25"/>
                          <a:pt x="88" y="59"/>
                        </a:cubicBezTo>
                        <a:cubicBezTo>
                          <a:pt x="132" y="59"/>
                          <a:pt x="132" y="59"/>
                          <a:pt x="132" y="59"/>
                        </a:cubicBezTo>
                        <a:cubicBezTo>
                          <a:pt x="113" y="25"/>
                          <a:pt x="88" y="0"/>
                          <a:pt x="44" y="0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451" name="Freeform 2125">
                    <a:extLst>
                      <a:ext uri="{FF2B5EF4-FFF2-40B4-BE49-F238E27FC236}">
                        <a16:creationId xmlns:a16="http://schemas.microsoft.com/office/drawing/2014/main" id="{C52104DD-6DD9-4367-A426-EC771822403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4" y="3406"/>
                    <a:ext cx="332" cy="147"/>
                  </a:xfrm>
                  <a:custGeom>
                    <a:avLst/>
                    <a:gdLst>
                      <a:gd name="T0" fmla="*/ 47 w 133"/>
                      <a:gd name="T1" fmla="*/ 4 h 59"/>
                      <a:gd name="T2" fmla="*/ 133 w 133"/>
                      <a:gd name="T3" fmla="*/ 59 h 59"/>
                      <a:gd name="T4" fmla="*/ 133 w 133"/>
                      <a:gd name="T5" fmla="*/ 59 h 59"/>
                      <a:gd name="T6" fmla="*/ 45 w 133"/>
                      <a:gd name="T7" fmla="*/ 0 h 59"/>
                      <a:gd name="T8" fmla="*/ 0 w 133"/>
                      <a:gd name="T9" fmla="*/ 0 h 59"/>
                      <a:gd name="T10" fmla="*/ 26 w 133"/>
                      <a:gd name="T11" fmla="*/ 4 h 59"/>
                      <a:gd name="T12" fmla="*/ 47 w 133"/>
                      <a:gd name="T13" fmla="*/ 4 h 59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33"/>
                      <a:gd name="T22" fmla="*/ 0 h 59"/>
                      <a:gd name="T23" fmla="*/ 133 w 133"/>
                      <a:gd name="T24" fmla="*/ 59 h 59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33" h="59">
                        <a:moveTo>
                          <a:pt x="47" y="4"/>
                        </a:moveTo>
                        <a:cubicBezTo>
                          <a:pt x="89" y="4"/>
                          <a:pt x="114" y="28"/>
                          <a:pt x="133" y="59"/>
                        </a:cubicBezTo>
                        <a:cubicBezTo>
                          <a:pt x="133" y="59"/>
                          <a:pt x="133" y="59"/>
                          <a:pt x="133" y="59"/>
                        </a:cubicBezTo>
                        <a:cubicBezTo>
                          <a:pt x="114" y="26"/>
                          <a:pt x="89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0" y="0"/>
                          <a:pt x="18" y="2"/>
                          <a:pt x="26" y="4"/>
                        </a:cubicBezTo>
                        <a:lnTo>
                          <a:pt x="47" y="4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452" name="Freeform 2126">
                    <a:extLst>
                      <a:ext uri="{FF2B5EF4-FFF2-40B4-BE49-F238E27FC236}">
                        <a16:creationId xmlns:a16="http://schemas.microsoft.com/office/drawing/2014/main" id="{88B2EE76-3C52-4CDA-AA29-E531DFF7332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83" y="3783"/>
                    <a:ext cx="348" cy="188"/>
                  </a:xfrm>
                  <a:custGeom>
                    <a:avLst/>
                    <a:gdLst>
                      <a:gd name="T0" fmla="*/ 45 w 139"/>
                      <a:gd name="T1" fmla="*/ 0 h 75"/>
                      <a:gd name="T2" fmla="*/ 0 w 139"/>
                      <a:gd name="T3" fmla="*/ 0 h 75"/>
                      <a:gd name="T4" fmla="*/ 95 w 139"/>
                      <a:gd name="T5" fmla="*/ 75 h 75"/>
                      <a:gd name="T6" fmla="*/ 139 w 139"/>
                      <a:gd name="T7" fmla="*/ 75 h 75"/>
                      <a:gd name="T8" fmla="*/ 45 w 139"/>
                      <a:gd name="T9" fmla="*/ 0 h 7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9"/>
                      <a:gd name="T16" fmla="*/ 0 h 75"/>
                      <a:gd name="T17" fmla="*/ 139 w 139"/>
                      <a:gd name="T18" fmla="*/ 75 h 7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9" h="75">
                        <a:moveTo>
                          <a:pt x="45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20" y="42"/>
                          <a:pt x="45" y="75"/>
                          <a:pt x="95" y="75"/>
                        </a:cubicBezTo>
                        <a:cubicBezTo>
                          <a:pt x="139" y="75"/>
                          <a:pt x="139" y="75"/>
                          <a:pt x="139" y="75"/>
                        </a:cubicBezTo>
                        <a:cubicBezTo>
                          <a:pt x="90" y="75"/>
                          <a:pt x="65" y="42"/>
                          <a:pt x="45" y="0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453" name="Freeform 2127">
                    <a:extLst>
                      <a:ext uri="{FF2B5EF4-FFF2-40B4-BE49-F238E27FC236}">
                        <a16:creationId xmlns:a16="http://schemas.microsoft.com/office/drawing/2014/main" id="{12CC5AC9-9332-408F-AC9B-46A7B32E063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7938" cap="flat">
                    <a:solidFill>
                      <a:srgbClr val="FF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454" name="Freeform 2128">
                    <a:extLst>
                      <a:ext uri="{FF2B5EF4-FFF2-40B4-BE49-F238E27FC236}">
                        <a16:creationId xmlns:a16="http://schemas.microsoft.com/office/drawing/2014/main" id="{64BF206E-29AD-4EE2-9C97-8EE586E7890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4" y="3561"/>
                    <a:ext cx="107" cy="7"/>
                  </a:xfrm>
                  <a:custGeom>
                    <a:avLst/>
                    <a:gdLst>
                      <a:gd name="T0" fmla="*/ 0 w 107"/>
                      <a:gd name="T1" fmla="*/ 0 h 7"/>
                      <a:gd name="T2" fmla="*/ 104 w 107"/>
                      <a:gd name="T3" fmla="*/ 0 h 7"/>
                      <a:gd name="T4" fmla="*/ 107 w 107"/>
                      <a:gd name="T5" fmla="*/ 7 h 7"/>
                      <a:gd name="T6" fmla="*/ 5 w 107"/>
                      <a:gd name="T7" fmla="*/ 7 h 7"/>
                      <a:gd name="T8" fmla="*/ 0 w 107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7"/>
                      <a:gd name="T17" fmla="*/ 107 w 107"/>
                      <a:gd name="T18" fmla="*/ 7 h 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7">
                        <a:moveTo>
                          <a:pt x="0" y="0"/>
                        </a:moveTo>
                        <a:lnTo>
                          <a:pt x="104" y="0"/>
                        </a:lnTo>
                        <a:lnTo>
                          <a:pt x="107" y="7"/>
                        </a:lnTo>
                        <a:lnTo>
                          <a:pt x="5" y="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455" name="Freeform 2129">
                    <a:extLst>
                      <a:ext uri="{FF2B5EF4-FFF2-40B4-BE49-F238E27FC236}">
                        <a16:creationId xmlns:a16="http://schemas.microsoft.com/office/drawing/2014/main" id="{819C872E-0DFD-4D7B-A6BA-B9C2CF03704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91" y="3576"/>
                    <a:ext cx="107" cy="2"/>
                  </a:xfrm>
                  <a:custGeom>
                    <a:avLst/>
                    <a:gdLst>
                      <a:gd name="T0" fmla="*/ 0 w 107"/>
                      <a:gd name="T1" fmla="*/ 0 h 2"/>
                      <a:gd name="T2" fmla="*/ 105 w 107"/>
                      <a:gd name="T3" fmla="*/ 0 h 2"/>
                      <a:gd name="T4" fmla="*/ 107 w 107"/>
                      <a:gd name="T5" fmla="*/ 2 h 2"/>
                      <a:gd name="T6" fmla="*/ 3 w 107"/>
                      <a:gd name="T7" fmla="*/ 2 h 2"/>
                      <a:gd name="T8" fmla="*/ 0 w 107"/>
                      <a:gd name="T9" fmla="*/ 0 h 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2"/>
                      <a:gd name="T17" fmla="*/ 107 w 107"/>
                      <a:gd name="T18" fmla="*/ 2 h 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2">
                        <a:moveTo>
                          <a:pt x="0" y="0"/>
                        </a:moveTo>
                        <a:lnTo>
                          <a:pt x="105" y="0"/>
                        </a:lnTo>
                        <a:lnTo>
                          <a:pt x="107" y="2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456" name="Freeform 2130">
                    <a:extLst>
                      <a:ext uri="{FF2B5EF4-FFF2-40B4-BE49-F238E27FC236}">
                        <a16:creationId xmlns:a16="http://schemas.microsoft.com/office/drawing/2014/main" id="{EC9CDE83-8AFA-4AC9-8725-9221EFEF9DD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8" y="3773"/>
                    <a:ext cx="110" cy="8"/>
                  </a:xfrm>
                  <a:custGeom>
                    <a:avLst/>
                    <a:gdLst>
                      <a:gd name="T0" fmla="*/ 110 w 110"/>
                      <a:gd name="T1" fmla="*/ 8 h 8"/>
                      <a:gd name="T2" fmla="*/ 5 w 110"/>
                      <a:gd name="T3" fmla="*/ 8 h 8"/>
                      <a:gd name="T4" fmla="*/ 0 w 110"/>
                      <a:gd name="T5" fmla="*/ 0 h 8"/>
                      <a:gd name="T6" fmla="*/ 105 w 110"/>
                      <a:gd name="T7" fmla="*/ 0 h 8"/>
                      <a:gd name="T8" fmla="*/ 110 w 110"/>
                      <a:gd name="T9" fmla="*/ 8 h 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0"/>
                      <a:gd name="T16" fmla="*/ 0 h 8"/>
                      <a:gd name="T17" fmla="*/ 110 w 110"/>
                      <a:gd name="T18" fmla="*/ 8 h 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0" h="8">
                        <a:moveTo>
                          <a:pt x="110" y="8"/>
                        </a:moveTo>
                        <a:lnTo>
                          <a:pt x="5" y="8"/>
                        </a:lnTo>
                        <a:lnTo>
                          <a:pt x="0" y="0"/>
                        </a:lnTo>
                        <a:lnTo>
                          <a:pt x="105" y="0"/>
                        </a:lnTo>
                        <a:lnTo>
                          <a:pt x="110" y="8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457" name="Freeform 2131">
                    <a:extLst>
                      <a:ext uri="{FF2B5EF4-FFF2-40B4-BE49-F238E27FC236}">
                        <a16:creationId xmlns:a16="http://schemas.microsoft.com/office/drawing/2014/main" id="{75080820-D04F-4453-9872-0AAA31F3362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6" y="3763"/>
                    <a:ext cx="105" cy="3"/>
                  </a:xfrm>
                  <a:custGeom>
                    <a:avLst/>
                    <a:gdLst>
                      <a:gd name="T0" fmla="*/ 105 w 105"/>
                      <a:gd name="T1" fmla="*/ 3 h 3"/>
                      <a:gd name="T2" fmla="*/ 2 w 105"/>
                      <a:gd name="T3" fmla="*/ 3 h 3"/>
                      <a:gd name="T4" fmla="*/ 0 w 105"/>
                      <a:gd name="T5" fmla="*/ 0 h 3"/>
                      <a:gd name="T6" fmla="*/ 102 w 105"/>
                      <a:gd name="T7" fmla="*/ 0 h 3"/>
                      <a:gd name="T8" fmla="*/ 105 w 105"/>
                      <a:gd name="T9" fmla="*/ 3 h 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5"/>
                      <a:gd name="T16" fmla="*/ 0 h 3"/>
                      <a:gd name="T17" fmla="*/ 105 w 105"/>
                      <a:gd name="T18" fmla="*/ 3 h 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5" h="3">
                        <a:moveTo>
                          <a:pt x="105" y="3"/>
                        </a:moveTo>
                        <a:lnTo>
                          <a:pt x="2" y="3"/>
                        </a:lnTo>
                        <a:lnTo>
                          <a:pt x="0" y="0"/>
                        </a:lnTo>
                        <a:lnTo>
                          <a:pt x="102" y="0"/>
                        </a:lnTo>
                        <a:lnTo>
                          <a:pt x="105" y="3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436" name="Group 2132">
                  <a:extLst>
                    <a:ext uri="{FF2B5EF4-FFF2-40B4-BE49-F238E27FC236}">
                      <a16:creationId xmlns:a16="http://schemas.microsoft.com/office/drawing/2014/main" id="{F0B72161-262A-4D9B-A102-BB6616B31F76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943" y="1507"/>
                  <a:ext cx="78" cy="56"/>
                  <a:chOff x="480" y="3413"/>
                  <a:chExt cx="673" cy="560"/>
                </a:xfrm>
              </p:grpSpPr>
              <p:sp>
                <p:nvSpPr>
                  <p:cNvPr id="447" name="Freeform 2133">
                    <a:extLst>
                      <a:ext uri="{FF2B5EF4-FFF2-40B4-BE49-F238E27FC236}">
                        <a16:creationId xmlns:a16="http://schemas.microsoft.com/office/drawing/2014/main" id="{B5DDB1A7-8EF8-410A-AAAF-456D15262F7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448" name="Freeform 2134">
                    <a:extLst>
                      <a:ext uri="{FF2B5EF4-FFF2-40B4-BE49-F238E27FC236}">
                        <a16:creationId xmlns:a16="http://schemas.microsoft.com/office/drawing/2014/main" id="{F6FAACFF-BB4A-43A4-A249-BB42190446C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7938" cap="flat">
                    <a:solidFill>
                      <a:srgbClr val="FF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437" name="Group 2135">
                  <a:extLst>
                    <a:ext uri="{FF2B5EF4-FFF2-40B4-BE49-F238E27FC236}">
                      <a16:creationId xmlns:a16="http://schemas.microsoft.com/office/drawing/2014/main" id="{27F9A27E-8C90-448C-A1D5-317E30EAB80F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920" y="1575"/>
                  <a:ext cx="79" cy="56"/>
                  <a:chOff x="1054" y="3406"/>
                  <a:chExt cx="677" cy="565"/>
                </a:xfrm>
              </p:grpSpPr>
              <p:sp>
                <p:nvSpPr>
                  <p:cNvPr id="438" name="Freeform 2136">
                    <a:extLst>
                      <a:ext uri="{FF2B5EF4-FFF2-40B4-BE49-F238E27FC236}">
                        <a16:creationId xmlns:a16="http://schemas.microsoft.com/office/drawing/2014/main" id="{F91D208C-AA6D-44CD-8778-0342A1C54DA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439" name="Freeform 2137">
                    <a:extLst>
                      <a:ext uri="{FF2B5EF4-FFF2-40B4-BE49-F238E27FC236}">
                        <a16:creationId xmlns:a16="http://schemas.microsoft.com/office/drawing/2014/main" id="{E88B3B56-8F4C-4A52-9211-D3BD48AD1C3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9" y="3408"/>
                    <a:ext cx="329" cy="148"/>
                  </a:xfrm>
                  <a:custGeom>
                    <a:avLst/>
                    <a:gdLst>
                      <a:gd name="T0" fmla="*/ 44 w 132"/>
                      <a:gd name="T1" fmla="*/ 0 h 59"/>
                      <a:gd name="T2" fmla="*/ 0 w 132"/>
                      <a:gd name="T3" fmla="*/ 0 h 59"/>
                      <a:gd name="T4" fmla="*/ 88 w 132"/>
                      <a:gd name="T5" fmla="*/ 59 h 59"/>
                      <a:gd name="T6" fmla="*/ 132 w 132"/>
                      <a:gd name="T7" fmla="*/ 59 h 59"/>
                      <a:gd name="T8" fmla="*/ 44 w 132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2"/>
                      <a:gd name="T16" fmla="*/ 0 h 59"/>
                      <a:gd name="T17" fmla="*/ 132 w 132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2" h="59">
                        <a:moveTo>
                          <a:pt x="44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43" y="0"/>
                          <a:pt x="69" y="25"/>
                          <a:pt x="88" y="59"/>
                        </a:cubicBezTo>
                        <a:cubicBezTo>
                          <a:pt x="132" y="59"/>
                          <a:pt x="132" y="59"/>
                          <a:pt x="132" y="59"/>
                        </a:cubicBezTo>
                        <a:cubicBezTo>
                          <a:pt x="113" y="25"/>
                          <a:pt x="88" y="0"/>
                          <a:pt x="44" y="0"/>
                        </a:cubicBez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440" name="Freeform 2138">
                    <a:extLst>
                      <a:ext uri="{FF2B5EF4-FFF2-40B4-BE49-F238E27FC236}">
                        <a16:creationId xmlns:a16="http://schemas.microsoft.com/office/drawing/2014/main" id="{B4EB071A-6516-4C95-AC88-689017AC1A1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4" y="3406"/>
                    <a:ext cx="332" cy="147"/>
                  </a:xfrm>
                  <a:custGeom>
                    <a:avLst/>
                    <a:gdLst>
                      <a:gd name="T0" fmla="*/ 47 w 133"/>
                      <a:gd name="T1" fmla="*/ 4 h 59"/>
                      <a:gd name="T2" fmla="*/ 133 w 133"/>
                      <a:gd name="T3" fmla="*/ 59 h 59"/>
                      <a:gd name="T4" fmla="*/ 133 w 133"/>
                      <a:gd name="T5" fmla="*/ 59 h 59"/>
                      <a:gd name="T6" fmla="*/ 45 w 133"/>
                      <a:gd name="T7" fmla="*/ 0 h 59"/>
                      <a:gd name="T8" fmla="*/ 0 w 133"/>
                      <a:gd name="T9" fmla="*/ 0 h 59"/>
                      <a:gd name="T10" fmla="*/ 26 w 133"/>
                      <a:gd name="T11" fmla="*/ 4 h 59"/>
                      <a:gd name="T12" fmla="*/ 47 w 133"/>
                      <a:gd name="T13" fmla="*/ 4 h 59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33"/>
                      <a:gd name="T22" fmla="*/ 0 h 59"/>
                      <a:gd name="T23" fmla="*/ 133 w 133"/>
                      <a:gd name="T24" fmla="*/ 59 h 59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33" h="59">
                        <a:moveTo>
                          <a:pt x="47" y="4"/>
                        </a:moveTo>
                        <a:cubicBezTo>
                          <a:pt x="89" y="4"/>
                          <a:pt x="114" y="28"/>
                          <a:pt x="133" y="59"/>
                        </a:cubicBezTo>
                        <a:cubicBezTo>
                          <a:pt x="133" y="59"/>
                          <a:pt x="133" y="59"/>
                          <a:pt x="133" y="59"/>
                        </a:cubicBezTo>
                        <a:cubicBezTo>
                          <a:pt x="114" y="26"/>
                          <a:pt x="89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0" y="0"/>
                          <a:pt x="18" y="2"/>
                          <a:pt x="26" y="4"/>
                        </a:cubicBezTo>
                        <a:lnTo>
                          <a:pt x="47" y="4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441" name="Freeform 2139">
                    <a:extLst>
                      <a:ext uri="{FF2B5EF4-FFF2-40B4-BE49-F238E27FC236}">
                        <a16:creationId xmlns:a16="http://schemas.microsoft.com/office/drawing/2014/main" id="{221310C2-0121-4F77-976D-6FECA096AC7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83" y="3783"/>
                    <a:ext cx="348" cy="188"/>
                  </a:xfrm>
                  <a:custGeom>
                    <a:avLst/>
                    <a:gdLst>
                      <a:gd name="T0" fmla="*/ 45 w 139"/>
                      <a:gd name="T1" fmla="*/ 0 h 75"/>
                      <a:gd name="T2" fmla="*/ 0 w 139"/>
                      <a:gd name="T3" fmla="*/ 0 h 75"/>
                      <a:gd name="T4" fmla="*/ 95 w 139"/>
                      <a:gd name="T5" fmla="*/ 75 h 75"/>
                      <a:gd name="T6" fmla="*/ 139 w 139"/>
                      <a:gd name="T7" fmla="*/ 75 h 75"/>
                      <a:gd name="T8" fmla="*/ 45 w 139"/>
                      <a:gd name="T9" fmla="*/ 0 h 7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9"/>
                      <a:gd name="T16" fmla="*/ 0 h 75"/>
                      <a:gd name="T17" fmla="*/ 139 w 139"/>
                      <a:gd name="T18" fmla="*/ 75 h 7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9" h="75">
                        <a:moveTo>
                          <a:pt x="45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20" y="42"/>
                          <a:pt x="45" y="75"/>
                          <a:pt x="95" y="75"/>
                        </a:cubicBezTo>
                        <a:cubicBezTo>
                          <a:pt x="139" y="75"/>
                          <a:pt x="139" y="75"/>
                          <a:pt x="139" y="75"/>
                        </a:cubicBezTo>
                        <a:cubicBezTo>
                          <a:pt x="90" y="75"/>
                          <a:pt x="65" y="42"/>
                          <a:pt x="45" y="0"/>
                        </a:cubicBez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442" name="Freeform 2140">
                    <a:extLst>
                      <a:ext uri="{FF2B5EF4-FFF2-40B4-BE49-F238E27FC236}">
                        <a16:creationId xmlns:a16="http://schemas.microsoft.com/office/drawing/2014/main" id="{FD9447F8-FE4E-492D-9A74-133670D7F6D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7938" cap="flat">
                    <a:solidFill>
                      <a:srgbClr val="343434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443" name="Freeform 2141">
                    <a:extLst>
                      <a:ext uri="{FF2B5EF4-FFF2-40B4-BE49-F238E27FC236}">
                        <a16:creationId xmlns:a16="http://schemas.microsoft.com/office/drawing/2014/main" id="{C71BDD35-08AD-4012-97A5-046CEF28A00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4" y="3561"/>
                    <a:ext cx="107" cy="7"/>
                  </a:xfrm>
                  <a:custGeom>
                    <a:avLst/>
                    <a:gdLst>
                      <a:gd name="T0" fmla="*/ 0 w 107"/>
                      <a:gd name="T1" fmla="*/ 0 h 7"/>
                      <a:gd name="T2" fmla="*/ 104 w 107"/>
                      <a:gd name="T3" fmla="*/ 0 h 7"/>
                      <a:gd name="T4" fmla="*/ 107 w 107"/>
                      <a:gd name="T5" fmla="*/ 7 h 7"/>
                      <a:gd name="T6" fmla="*/ 5 w 107"/>
                      <a:gd name="T7" fmla="*/ 7 h 7"/>
                      <a:gd name="T8" fmla="*/ 0 w 107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7"/>
                      <a:gd name="T17" fmla="*/ 107 w 107"/>
                      <a:gd name="T18" fmla="*/ 7 h 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7">
                        <a:moveTo>
                          <a:pt x="0" y="0"/>
                        </a:moveTo>
                        <a:lnTo>
                          <a:pt x="104" y="0"/>
                        </a:lnTo>
                        <a:lnTo>
                          <a:pt x="107" y="7"/>
                        </a:lnTo>
                        <a:lnTo>
                          <a:pt x="5" y="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444" name="Freeform 2142">
                    <a:extLst>
                      <a:ext uri="{FF2B5EF4-FFF2-40B4-BE49-F238E27FC236}">
                        <a16:creationId xmlns:a16="http://schemas.microsoft.com/office/drawing/2014/main" id="{A87F8335-7CAF-4414-8092-84DE096AC7B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91" y="3576"/>
                    <a:ext cx="107" cy="2"/>
                  </a:xfrm>
                  <a:custGeom>
                    <a:avLst/>
                    <a:gdLst>
                      <a:gd name="T0" fmla="*/ 0 w 107"/>
                      <a:gd name="T1" fmla="*/ 0 h 2"/>
                      <a:gd name="T2" fmla="*/ 105 w 107"/>
                      <a:gd name="T3" fmla="*/ 0 h 2"/>
                      <a:gd name="T4" fmla="*/ 107 w 107"/>
                      <a:gd name="T5" fmla="*/ 2 h 2"/>
                      <a:gd name="T6" fmla="*/ 3 w 107"/>
                      <a:gd name="T7" fmla="*/ 2 h 2"/>
                      <a:gd name="T8" fmla="*/ 0 w 107"/>
                      <a:gd name="T9" fmla="*/ 0 h 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2"/>
                      <a:gd name="T17" fmla="*/ 107 w 107"/>
                      <a:gd name="T18" fmla="*/ 2 h 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2">
                        <a:moveTo>
                          <a:pt x="0" y="0"/>
                        </a:moveTo>
                        <a:lnTo>
                          <a:pt x="105" y="0"/>
                        </a:lnTo>
                        <a:lnTo>
                          <a:pt x="107" y="2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445" name="Freeform 2143">
                    <a:extLst>
                      <a:ext uri="{FF2B5EF4-FFF2-40B4-BE49-F238E27FC236}">
                        <a16:creationId xmlns:a16="http://schemas.microsoft.com/office/drawing/2014/main" id="{EBA25806-F640-4662-ADE1-A4586C5F034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8" y="3773"/>
                    <a:ext cx="110" cy="8"/>
                  </a:xfrm>
                  <a:custGeom>
                    <a:avLst/>
                    <a:gdLst>
                      <a:gd name="T0" fmla="*/ 110 w 110"/>
                      <a:gd name="T1" fmla="*/ 8 h 8"/>
                      <a:gd name="T2" fmla="*/ 5 w 110"/>
                      <a:gd name="T3" fmla="*/ 8 h 8"/>
                      <a:gd name="T4" fmla="*/ 0 w 110"/>
                      <a:gd name="T5" fmla="*/ 0 h 8"/>
                      <a:gd name="T6" fmla="*/ 105 w 110"/>
                      <a:gd name="T7" fmla="*/ 0 h 8"/>
                      <a:gd name="T8" fmla="*/ 110 w 110"/>
                      <a:gd name="T9" fmla="*/ 8 h 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0"/>
                      <a:gd name="T16" fmla="*/ 0 h 8"/>
                      <a:gd name="T17" fmla="*/ 110 w 110"/>
                      <a:gd name="T18" fmla="*/ 8 h 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0" h="8">
                        <a:moveTo>
                          <a:pt x="110" y="8"/>
                        </a:moveTo>
                        <a:lnTo>
                          <a:pt x="5" y="8"/>
                        </a:lnTo>
                        <a:lnTo>
                          <a:pt x="0" y="0"/>
                        </a:lnTo>
                        <a:lnTo>
                          <a:pt x="105" y="0"/>
                        </a:lnTo>
                        <a:lnTo>
                          <a:pt x="110" y="8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446" name="Freeform 2144">
                    <a:extLst>
                      <a:ext uri="{FF2B5EF4-FFF2-40B4-BE49-F238E27FC236}">
                        <a16:creationId xmlns:a16="http://schemas.microsoft.com/office/drawing/2014/main" id="{B3BECCE6-72DA-4BD7-A22A-753B184FFC2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6" y="3763"/>
                    <a:ext cx="105" cy="3"/>
                  </a:xfrm>
                  <a:custGeom>
                    <a:avLst/>
                    <a:gdLst>
                      <a:gd name="T0" fmla="*/ 105 w 105"/>
                      <a:gd name="T1" fmla="*/ 3 h 3"/>
                      <a:gd name="T2" fmla="*/ 2 w 105"/>
                      <a:gd name="T3" fmla="*/ 3 h 3"/>
                      <a:gd name="T4" fmla="*/ 0 w 105"/>
                      <a:gd name="T5" fmla="*/ 0 h 3"/>
                      <a:gd name="T6" fmla="*/ 102 w 105"/>
                      <a:gd name="T7" fmla="*/ 0 h 3"/>
                      <a:gd name="T8" fmla="*/ 105 w 105"/>
                      <a:gd name="T9" fmla="*/ 3 h 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5"/>
                      <a:gd name="T16" fmla="*/ 0 h 3"/>
                      <a:gd name="T17" fmla="*/ 105 w 105"/>
                      <a:gd name="T18" fmla="*/ 3 h 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5" h="3">
                        <a:moveTo>
                          <a:pt x="105" y="3"/>
                        </a:moveTo>
                        <a:lnTo>
                          <a:pt x="2" y="3"/>
                        </a:lnTo>
                        <a:lnTo>
                          <a:pt x="0" y="0"/>
                        </a:lnTo>
                        <a:lnTo>
                          <a:pt x="102" y="0"/>
                        </a:lnTo>
                        <a:lnTo>
                          <a:pt x="105" y="3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</p:grpSp>
          <p:grpSp>
            <p:nvGrpSpPr>
              <p:cNvPr id="337" name="Group 2145">
                <a:extLst>
                  <a:ext uri="{FF2B5EF4-FFF2-40B4-BE49-F238E27FC236}">
                    <a16:creationId xmlns:a16="http://schemas.microsoft.com/office/drawing/2014/main" id="{99156CE7-1A82-43A1-A54D-E03C962EC3F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80" y="1706"/>
                <a:ext cx="268" cy="409"/>
                <a:chOff x="2880" y="1207"/>
                <a:chExt cx="268" cy="409"/>
              </a:xfrm>
            </p:grpSpPr>
            <p:grpSp>
              <p:nvGrpSpPr>
                <p:cNvPr id="338" name="Group 2146">
                  <a:extLst>
                    <a:ext uri="{FF2B5EF4-FFF2-40B4-BE49-F238E27FC236}">
                      <a16:creationId xmlns:a16="http://schemas.microsoft.com/office/drawing/2014/main" id="{B61ECE24-DE8C-4E50-98BB-365D9C56A74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880" y="1207"/>
                  <a:ext cx="126" cy="317"/>
                  <a:chOff x="1655" y="1234"/>
                  <a:chExt cx="126" cy="317"/>
                </a:xfrm>
              </p:grpSpPr>
              <p:grpSp>
                <p:nvGrpSpPr>
                  <p:cNvPr id="407" name="Group 2147">
                    <a:extLst>
                      <a:ext uri="{FF2B5EF4-FFF2-40B4-BE49-F238E27FC236}">
                        <a16:creationId xmlns:a16="http://schemas.microsoft.com/office/drawing/2014/main" id="{E42D9C48-60BA-4786-AD42-D8864773E615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 bwMode="auto">
                  <a:xfrm rot="-4350386">
                    <a:off x="1685" y="1327"/>
                    <a:ext cx="90" cy="56"/>
                    <a:chOff x="480" y="3413"/>
                    <a:chExt cx="673" cy="560"/>
                  </a:xfrm>
                </p:grpSpPr>
                <p:sp>
                  <p:nvSpPr>
                    <p:cNvPr id="431" name="Freeform 2148">
                      <a:extLst>
                        <a:ext uri="{FF2B5EF4-FFF2-40B4-BE49-F238E27FC236}">
                          <a16:creationId xmlns:a16="http://schemas.microsoft.com/office/drawing/2014/main" id="{BD0DFE84-7365-4731-B400-84374FE457A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80" y="3413"/>
                      <a:ext cx="673" cy="560"/>
                    </a:xfrm>
                    <a:custGeom>
                      <a:avLst/>
                      <a:gdLst>
                        <a:gd name="T0" fmla="*/ 269 w 269"/>
                        <a:gd name="T1" fmla="*/ 0 h 224"/>
                        <a:gd name="T2" fmla="*/ 45 w 269"/>
                        <a:gd name="T3" fmla="*/ 224 h 224"/>
                        <a:gd name="T4" fmla="*/ 0 w 269"/>
                        <a:gd name="T5" fmla="*/ 224 h 224"/>
                        <a:gd name="T6" fmla="*/ 224 w 269"/>
                        <a:gd name="T7" fmla="*/ 0 h 224"/>
                        <a:gd name="T8" fmla="*/ 269 w 269"/>
                        <a:gd name="T9" fmla="*/ 0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0"/>
                          </a:moveTo>
                          <a:cubicBezTo>
                            <a:pt x="141" y="0"/>
                            <a:pt x="175" y="224"/>
                            <a:pt x="45" y="224"/>
                          </a:cubicBezTo>
                          <a:cubicBezTo>
                            <a:pt x="0" y="224"/>
                            <a:pt x="0" y="224"/>
                            <a:pt x="0" y="224"/>
                          </a:cubicBezTo>
                          <a:cubicBezTo>
                            <a:pt x="130" y="224"/>
                            <a:pt x="96" y="0"/>
                            <a:pt x="224" y="0"/>
                          </a:cubicBezTo>
                          <a:lnTo>
                            <a:pt x="269" y="0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432" name="Freeform 2149">
                      <a:extLst>
                        <a:ext uri="{FF2B5EF4-FFF2-40B4-BE49-F238E27FC236}">
                          <a16:creationId xmlns:a16="http://schemas.microsoft.com/office/drawing/2014/main" id="{EFDEA5B3-7259-4D45-B381-1AB31BA493C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80" y="3413"/>
                      <a:ext cx="673" cy="560"/>
                    </a:xfrm>
                    <a:custGeom>
                      <a:avLst/>
                      <a:gdLst>
                        <a:gd name="T0" fmla="*/ 269 w 269"/>
                        <a:gd name="T1" fmla="*/ 0 h 224"/>
                        <a:gd name="T2" fmla="*/ 45 w 269"/>
                        <a:gd name="T3" fmla="*/ 224 h 224"/>
                        <a:gd name="T4" fmla="*/ 0 w 269"/>
                        <a:gd name="T5" fmla="*/ 224 h 224"/>
                        <a:gd name="T6" fmla="*/ 224 w 269"/>
                        <a:gd name="T7" fmla="*/ 0 h 224"/>
                        <a:gd name="T8" fmla="*/ 269 w 269"/>
                        <a:gd name="T9" fmla="*/ 0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0"/>
                          </a:moveTo>
                          <a:cubicBezTo>
                            <a:pt x="141" y="0"/>
                            <a:pt x="175" y="224"/>
                            <a:pt x="45" y="224"/>
                          </a:cubicBezTo>
                          <a:cubicBezTo>
                            <a:pt x="0" y="224"/>
                            <a:pt x="0" y="224"/>
                            <a:pt x="0" y="224"/>
                          </a:cubicBezTo>
                          <a:cubicBezTo>
                            <a:pt x="130" y="224"/>
                            <a:pt x="96" y="0"/>
                            <a:pt x="224" y="0"/>
                          </a:cubicBezTo>
                          <a:lnTo>
                            <a:pt x="269" y="0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7938" cap="flat">
                      <a:solidFill>
                        <a:srgbClr val="0066FF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</p:grpSp>
              <p:grpSp>
                <p:nvGrpSpPr>
                  <p:cNvPr id="408" name="Group 2150">
                    <a:extLst>
                      <a:ext uri="{FF2B5EF4-FFF2-40B4-BE49-F238E27FC236}">
                        <a16:creationId xmlns:a16="http://schemas.microsoft.com/office/drawing/2014/main" id="{54399097-A5BC-4228-A518-5A43E72FD6A8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 bwMode="auto">
                  <a:xfrm rot="-4350386">
                    <a:off x="1708" y="1252"/>
                    <a:ext cx="91" cy="55"/>
                    <a:chOff x="1054" y="3406"/>
                    <a:chExt cx="677" cy="565"/>
                  </a:xfrm>
                </p:grpSpPr>
                <p:sp>
                  <p:nvSpPr>
                    <p:cNvPr id="422" name="Freeform 2151">
                      <a:extLst>
                        <a:ext uri="{FF2B5EF4-FFF2-40B4-BE49-F238E27FC236}">
                          <a16:creationId xmlns:a16="http://schemas.microsoft.com/office/drawing/2014/main" id="{09771C58-02B5-4FB1-97D4-52AD00527DD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6" y="3408"/>
                      <a:ext cx="672" cy="561"/>
                    </a:xfrm>
                    <a:custGeom>
                      <a:avLst/>
                      <a:gdLst>
                        <a:gd name="T0" fmla="*/ 269 w 269"/>
                        <a:gd name="T1" fmla="*/ 224 h 224"/>
                        <a:gd name="T2" fmla="*/ 45 w 269"/>
                        <a:gd name="T3" fmla="*/ 0 h 224"/>
                        <a:gd name="T4" fmla="*/ 0 w 269"/>
                        <a:gd name="T5" fmla="*/ 0 h 224"/>
                        <a:gd name="T6" fmla="*/ 225 w 269"/>
                        <a:gd name="T7" fmla="*/ 224 h 224"/>
                        <a:gd name="T8" fmla="*/ 269 w 269"/>
                        <a:gd name="T9" fmla="*/ 224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224"/>
                          </a:moveTo>
                          <a:cubicBezTo>
                            <a:pt x="141" y="224"/>
                            <a:pt x="175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30" y="0"/>
                            <a:pt x="96" y="224"/>
                            <a:pt x="225" y="224"/>
                          </a:cubicBezTo>
                          <a:lnTo>
                            <a:pt x="269" y="224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423" name="Freeform 2152">
                      <a:extLst>
                        <a:ext uri="{FF2B5EF4-FFF2-40B4-BE49-F238E27FC236}">
                          <a16:creationId xmlns:a16="http://schemas.microsoft.com/office/drawing/2014/main" id="{C6E7BBFC-B679-4286-B541-8981AE62992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9" y="3408"/>
                      <a:ext cx="329" cy="148"/>
                    </a:xfrm>
                    <a:custGeom>
                      <a:avLst/>
                      <a:gdLst>
                        <a:gd name="T0" fmla="*/ 44 w 132"/>
                        <a:gd name="T1" fmla="*/ 0 h 59"/>
                        <a:gd name="T2" fmla="*/ 0 w 132"/>
                        <a:gd name="T3" fmla="*/ 0 h 59"/>
                        <a:gd name="T4" fmla="*/ 88 w 132"/>
                        <a:gd name="T5" fmla="*/ 59 h 59"/>
                        <a:gd name="T6" fmla="*/ 132 w 132"/>
                        <a:gd name="T7" fmla="*/ 59 h 59"/>
                        <a:gd name="T8" fmla="*/ 44 w 132"/>
                        <a:gd name="T9" fmla="*/ 0 h 59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32"/>
                        <a:gd name="T16" fmla="*/ 0 h 59"/>
                        <a:gd name="T17" fmla="*/ 132 w 132"/>
                        <a:gd name="T18" fmla="*/ 59 h 59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32" h="59">
                          <a:moveTo>
                            <a:pt x="44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43" y="0"/>
                            <a:pt x="69" y="25"/>
                            <a:pt x="88" y="59"/>
                          </a:cubicBezTo>
                          <a:cubicBezTo>
                            <a:pt x="132" y="59"/>
                            <a:pt x="132" y="59"/>
                            <a:pt x="132" y="59"/>
                          </a:cubicBezTo>
                          <a:cubicBezTo>
                            <a:pt x="113" y="25"/>
                            <a:pt x="88" y="0"/>
                            <a:pt x="44" y="0"/>
                          </a:cubicBez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424" name="Freeform 2153">
                      <a:extLst>
                        <a:ext uri="{FF2B5EF4-FFF2-40B4-BE49-F238E27FC236}">
                          <a16:creationId xmlns:a16="http://schemas.microsoft.com/office/drawing/2014/main" id="{537A9A44-7E92-46B8-BCDD-439A48EF7D4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4" y="3406"/>
                      <a:ext cx="332" cy="147"/>
                    </a:xfrm>
                    <a:custGeom>
                      <a:avLst/>
                      <a:gdLst>
                        <a:gd name="T0" fmla="*/ 47 w 133"/>
                        <a:gd name="T1" fmla="*/ 4 h 59"/>
                        <a:gd name="T2" fmla="*/ 133 w 133"/>
                        <a:gd name="T3" fmla="*/ 59 h 59"/>
                        <a:gd name="T4" fmla="*/ 133 w 133"/>
                        <a:gd name="T5" fmla="*/ 59 h 59"/>
                        <a:gd name="T6" fmla="*/ 45 w 133"/>
                        <a:gd name="T7" fmla="*/ 0 h 59"/>
                        <a:gd name="T8" fmla="*/ 0 w 133"/>
                        <a:gd name="T9" fmla="*/ 0 h 59"/>
                        <a:gd name="T10" fmla="*/ 26 w 133"/>
                        <a:gd name="T11" fmla="*/ 4 h 59"/>
                        <a:gd name="T12" fmla="*/ 47 w 133"/>
                        <a:gd name="T13" fmla="*/ 4 h 59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w 133"/>
                        <a:gd name="T22" fmla="*/ 0 h 59"/>
                        <a:gd name="T23" fmla="*/ 133 w 133"/>
                        <a:gd name="T24" fmla="*/ 59 h 59"/>
                      </a:gdLst>
                      <a:ahLst/>
                      <a:cxnLst>
                        <a:cxn ang="T14">
                          <a:pos x="T0" y="T1"/>
                        </a:cxn>
                        <a:cxn ang="T15">
                          <a:pos x="T2" y="T3"/>
                        </a:cxn>
                        <a:cxn ang="T16">
                          <a:pos x="T4" y="T5"/>
                        </a:cxn>
                        <a:cxn ang="T17">
                          <a:pos x="T6" y="T7"/>
                        </a:cxn>
                        <a:cxn ang="T18">
                          <a:pos x="T8" y="T9"/>
                        </a:cxn>
                        <a:cxn ang="T19">
                          <a:pos x="T10" y="T11"/>
                        </a:cxn>
                        <a:cxn ang="T20">
                          <a:pos x="T12" y="T13"/>
                        </a:cxn>
                      </a:cxnLst>
                      <a:rect l="T21" t="T22" r="T23" b="T24"/>
                      <a:pathLst>
                        <a:path w="133" h="59">
                          <a:moveTo>
                            <a:pt x="47" y="4"/>
                          </a:moveTo>
                          <a:cubicBezTo>
                            <a:pt x="89" y="4"/>
                            <a:pt x="114" y="28"/>
                            <a:pt x="133" y="59"/>
                          </a:cubicBezTo>
                          <a:cubicBezTo>
                            <a:pt x="133" y="59"/>
                            <a:pt x="133" y="59"/>
                            <a:pt x="133" y="59"/>
                          </a:cubicBezTo>
                          <a:cubicBezTo>
                            <a:pt x="114" y="26"/>
                            <a:pt x="89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0" y="0"/>
                            <a:pt x="18" y="2"/>
                            <a:pt x="26" y="4"/>
                          </a:cubicBezTo>
                          <a:lnTo>
                            <a:pt x="47" y="4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425" name="Freeform 2154">
                      <a:extLst>
                        <a:ext uri="{FF2B5EF4-FFF2-40B4-BE49-F238E27FC236}">
                          <a16:creationId xmlns:a16="http://schemas.microsoft.com/office/drawing/2014/main" id="{54E5CE6A-F55A-4455-8867-CAEE01D3BAE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83" y="3783"/>
                      <a:ext cx="348" cy="188"/>
                    </a:xfrm>
                    <a:custGeom>
                      <a:avLst/>
                      <a:gdLst>
                        <a:gd name="T0" fmla="*/ 45 w 139"/>
                        <a:gd name="T1" fmla="*/ 0 h 75"/>
                        <a:gd name="T2" fmla="*/ 0 w 139"/>
                        <a:gd name="T3" fmla="*/ 0 h 75"/>
                        <a:gd name="T4" fmla="*/ 95 w 139"/>
                        <a:gd name="T5" fmla="*/ 75 h 75"/>
                        <a:gd name="T6" fmla="*/ 139 w 139"/>
                        <a:gd name="T7" fmla="*/ 75 h 75"/>
                        <a:gd name="T8" fmla="*/ 45 w 139"/>
                        <a:gd name="T9" fmla="*/ 0 h 75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39"/>
                        <a:gd name="T16" fmla="*/ 0 h 75"/>
                        <a:gd name="T17" fmla="*/ 139 w 139"/>
                        <a:gd name="T18" fmla="*/ 75 h 75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39" h="75">
                          <a:moveTo>
                            <a:pt x="45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20" y="42"/>
                            <a:pt x="45" y="75"/>
                            <a:pt x="95" y="75"/>
                          </a:cubicBezTo>
                          <a:cubicBezTo>
                            <a:pt x="139" y="75"/>
                            <a:pt x="139" y="75"/>
                            <a:pt x="139" y="75"/>
                          </a:cubicBezTo>
                          <a:cubicBezTo>
                            <a:pt x="90" y="75"/>
                            <a:pt x="65" y="42"/>
                            <a:pt x="45" y="0"/>
                          </a:cubicBez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426" name="Freeform 2155">
                      <a:extLst>
                        <a:ext uri="{FF2B5EF4-FFF2-40B4-BE49-F238E27FC236}">
                          <a16:creationId xmlns:a16="http://schemas.microsoft.com/office/drawing/2014/main" id="{39410E33-41AF-4333-BCE4-301ABCF5979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6" y="3408"/>
                      <a:ext cx="672" cy="561"/>
                    </a:xfrm>
                    <a:custGeom>
                      <a:avLst/>
                      <a:gdLst>
                        <a:gd name="T0" fmla="*/ 269 w 269"/>
                        <a:gd name="T1" fmla="*/ 224 h 224"/>
                        <a:gd name="T2" fmla="*/ 45 w 269"/>
                        <a:gd name="T3" fmla="*/ 0 h 224"/>
                        <a:gd name="T4" fmla="*/ 0 w 269"/>
                        <a:gd name="T5" fmla="*/ 0 h 224"/>
                        <a:gd name="T6" fmla="*/ 225 w 269"/>
                        <a:gd name="T7" fmla="*/ 224 h 224"/>
                        <a:gd name="T8" fmla="*/ 269 w 269"/>
                        <a:gd name="T9" fmla="*/ 224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224"/>
                          </a:moveTo>
                          <a:cubicBezTo>
                            <a:pt x="141" y="224"/>
                            <a:pt x="175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30" y="0"/>
                            <a:pt x="96" y="224"/>
                            <a:pt x="225" y="224"/>
                          </a:cubicBezTo>
                          <a:lnTo>
                            <a:pt x="269" y="224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7938" cap="flat">
                      <a:solidFill>
                        <a:srgbClr val="0066FF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427" name="Freeform 2156">
                      <a:extLst>
                        <a:ext uri="{FF2B5EF4-FFF2-40B4-BE49-F238E27FC236}">
                          <a16:creationId xmlns:a16="http://schemas.microsoft.com/office/drawing/2014/main" id="{6C97FAEF-3F46-4F29-9397-72423B1D43A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4" y="3561"/>
                      <a:ext cx="107" cy="7"/>
                    </a:xfrm>
                    <a:custGeom>
                      <a:avLst/>
                      <a:gdLst>
                        <a:gd name="T0" fmla="*/ 0 w 107"/>
                        <a:gd name="T1" fmla="*/ 0 h 7"/>
                        <a:gd name="T2" fmla="*/ 104 w 107"/>
                        <a:gd name="T3" fmla="*/ 0 h 7"/>
                        <a:gd name="T4" fmla="*/ 107 w 107"/>
                        <a:gd name="T5" fmla="*/ 7 h 7"/>
                        <a:gd name="T6" fmla="*/ 5 w 107"/>
                        <a:gd name="T7" fmla="*/ 7 h 7"/>
                        <a:gd name="T8" fmla="*/ 0 w 107"/>
                        <a:gd name="T9" fmla="*/ 0 h 7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7"/>
                        <a:gd name="T16" fmla="*/ 0 h 7"/>
                        <a:gd name="T17" fmla="*/ 107 w 107"/>
                        <a:gd name="T18" fmla="*/ 7 h 7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7" h="7">
                          <a:moveTo>
                            <a:pt x="0" y="0"/>
                          </a:moveTo>
                          <a:lnTo>
                            <a:pt x="104" y="0"/>
                          </a:lnTo>
                          <a:lnTo>
                            <a:pt x="107" y="7"/>
                          </a:lnTo>
                          <a:lnTo>
                            <a:pt x="5" y="7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428" name="Freeform 2157">
                      <a:extLst>
                        <a:ext uri="{FF2B5EF4-FFF2-40B4-BE49-F238E27FC236}">
                          <a16:creationId xmlns:a16="http://schemas.microsoft.com/office/drawing/2014/main" id="{D66F1C78-4481-45EC-AC3F-653A2D5AC25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91" y="3576"/>
                      <a:ext cx="107" cy="2"/>
                    </a:xfrm>
                    <a:custGeom>
                      <a:avLst/>
                      <a:gdLst>
                        <a:gd name="T0" fmla="*/ 0 w 107"/>
                        <a:gd name="T1" fmla="*/ 0 h 2"/>
                        <a:gd name="T2" fmla="*/ 105 w 107"/>
                        <a:gd name="T3" fmla="*/ 0 h 2"/>
                        <a:gd name="T4" fmla="*/ 107 w 107"/>
                        <a:gd name="T5" fmla="*/ 2 h 2"/>
                        <a:gd name="T6" fmla="*/ 3 w 107"/>
                        <a:gd name="T7" fmla="*/ 2 h 2"/>
                        <a:gd name="T8" fmla="*/ 0 w 107"/>
                        <a:gd name="T9" fmla="*/ 0 h 2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7"/>
                        <a:gd name="T16" fmla="*/ 0 h 2"/>
                        <a:gd name="T17" fmla="*/ 107 w 107"/>
                        <a:gd name="T18" fmla="*/ 2 h 2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7" h="2">
                          <a:moveTo>
                            <a:pt x="0" y="0"/>
                          </a:moveTo>
                          <a:lnTo>
                            <a:pt x="105" y="0"/>
                          </a:lnTo>
                          <a:lnTo>
                            <a:pt x="107" y="2"/>
                          </a:lnTo>
                          <a:lnTo>
                            <a:pt x="3" y="2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429" name="Freeform 2158">
                      <a:extLst>
                        <a:ext uri="{FF2B5EF4-FFF2-40B4-BE49-F238E27FC236}">
                          <a16:creationId xmlns:a16="http://schemas.microsoft.com/office/drawing/2014/main" id="{9A7732EE-EC0B-4CDF-B014-1BB2FEDD3D6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8" y="3773"/>
                      <a:ext cx="110" cy="8"/>
                    </a:xfrm>
                    <a:custGeom>
                      <a:avLst/>
                      <a:gdLst>
                        <a:gd name="T0" fmla="*/ 110 w 110"/>
                        <a:gd name="T1" fmla="*/ 8 h 8"/>
                        <a:gd name="T2" fmla="*/ 5 w 110"/>
                        <a:gd name="T3" fmla="*/ 8 h 8"/>
                        <a:gd name="T4" fmla="*/ 0 w 110"/>
                        <a:gd name="T5" fmla="*/ 0 h 8"/>
                        <a:gd name="T6" fmla="*/ 105 w 110"/>
                        <a:gd name="T7" fmla="*/ 0 h 8"/>
                        <a:gd name="T8" fmla="*/ 110 w 110"/>
                        <a:gd name="T9" fmla="*/ 8 h 8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10"/>
                        <a:gd name="T16" fmla="*/ 0 h 8"/>
                        <a:gd name="T17" fmla="*/ 110 w 110"/>
                        <a:gd name="T18" fmla="*/ 8 h 8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10" h="8">
                          <a:moveTo>
                            <a:pt x="110" y="8"/>
                          </a:moveTo>
                          <a:lnTo>
                            <a:pt x="5" y="8"/>
                          </a:lnTo>
                          <a:lnTo>
                            <a:pt x="0" y="0"/>
                          </a:lnTo>
                          <a:lnTo>
                            <a:pt x="105" y="0"/>
                          </a:lnTo>
                          <a:lnTo>
                            <a:pt x="110" y="8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430" name="Freeform 2159">
                      <a:extLst>
                        <a:ext uri="{FF2B5EF4-FFF2-40B4-BE49-F238E27FC236}">
                          <a16:creationId xmlns:a16="http://schemas.microsoft.com/office/drawing/2014/main" id="{80574C08-A869-40F5-B4CF-77919E8F3C5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6" y="3763"/>
                      <a:ext cx="105" cy="3"/>
                    </a:xfrm>
                    <a:custGeom>
                      <a:avLst/>
                      <a:gdLst>
                        <a:gd name="T0" fmla="*/ 105 w 105"/>
                        <a:gd name="T1" fmla="*/ 3 h 3"/>
                        <a:gd name="T2" fmla="*/ 2 w 105"/>
                        <a:gd name="T3" fmla="*/ 3 h 3"/>
                        <a:gd name="T4" fmla="*/ 0 w 105"/>
                        <a:gd name="T5" fmla="*/ 0 h 3"/>
                        <a:gd name="T6" fmla="*/ 102 w 105"/>
                        <a:gd name="T7" fmla="*/ 0 h 3"/>
                        <a:gd name="T8" fmla="*/ 105 w 105"/>
                        <a:gd name="T9" fmla="*/ 3 h 3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5"/>
                        <a:gd name="T16" fmla="*/ 0 h 3"/>
                        <a:gd name="T17" fmla="*/ 105 w 105"/>
                        <a:gd name="T18" fmla="*/ 3 h 3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5" h="3">
                          <a:moveTo>
                            <a:pt x="105" y="3"/>
                          </a:moveTo>
                          <a:lnTo>
                            <a:pt x="2" y="3"/>
                          </a:lnTo>
                          <a:lnTo>
                            <a:pt x="0" y="0"/>
                          </a:lnTo>
                          <a:lnTo>
                            <a:pt x="102" y="0"/>
                          </a:lnTo>
                          <a:lnTo>
                            <a:pt x="105" y="3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</p:grpSp>
              <p:grpSp>
                <p:nvGrpSpPr>
                  <p:cNvPr id="409" name="Group 2160">
                    <a:extLst>
                      <a:ext uri="{FF2B5EF4-FFF2-40B4-BE49-F238E27FC236}">
                        <a16:creationId xmlns:a16="http://schemas.microsoft.com/office/drawing/2014/main" id="{06008FE7-ADDB-4041-8C55-1334994AD0D6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 bwMode="auto">
                  <a:xfrm rot="-4350386">
                    <a:off x="1662" y="1397"/>
                    <a:ext cx="92" cy="56"/>
                    <a:chOff x="1054" y="3406"/>
                    <a:chExt cx="677" cy="565"/>
                  </a:xfrm>
                </p:grpSpPr>
                <p:sp>
                  <p:nvSpPr>
                    <p:cNvPr id="413" name="Freeform 2161">
                      <a:extLst>
                        <a:ext uri="{FF2B5EF4-FFF2-40B4-BE49-F238E27FC236}">
                          <a16:creationId xmlns:a16="http://schemas.microsoft.com/office/drawing/2014/main" id="{13526A4C-6CA5-460E-B8C4-6DCFC4D72B8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6" y="3408"/>
                      <a:ext cx="672" cy="561"/>
                    </a:xfrm>
                    <a:custGeom>
                      <a:avLst/>
                      <a:gdLst>
                        <a:gd name="T0" fmla="*/ 269 w 269"/>
                        <a:gd name="T1" fmla="*/ 224 h 224"/>
                        <a:gd name="T2" fmla="*/ 45 w 269"/>
                        <a:gd name="T3" fmla="*/ 0 h 224"/>
                        <a:gd name="T4" fmla="*/ 0 w 269"/>
                        <a:gd name="T5" fmla="*/ 0 h 224"/>
                        <a:gd name="T6" fmla="*/ 225 w 269"/>
                        <a:gd name="T7" fmla="*/ 224 h 224"/>
                        <a:gd name="T8" fmla="*/ 269 w 269"/>
                        <a:gd name="T9" fmla="*/ 224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224"/>
                          </a:moveTo>
                          <a:cubicBezTo>
                            <a:pt x="141" y="224"/>
                            <a:pt x="175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30" y="0"/>
                            <a:pt x="96" y="224"/>
                            <a:pt x="225" y="224"/>
                          </a:cubicBezTo>
                          <a:lnTo>
                            <a:pt x="269" y="224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414" name="Freeform 2162">
                      <a:extLst>
                        <a:ext uri="{FF2B5EF4-FFF2-40B4-BE49-F238E27FC236}">
                          <a16:creationId xmlns:a16="http://schemas.microsoft.com/office/drawing/2014/main" id="{5D6A672B-D796-4854-AD40-C4AA05E67DB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9" y="3408"/>
                      <a:ext cx="329" cy="148"/>
                    </a:xfrm>
                    <a:custGeom>
                      <a:avLst/>
                      <a:gdLst>
                        <a:gd name="T0" fmla="*/ 44 w 132"/>
                        <a:gd name="T1" fmla="*/ 0 h 59"/>
                        <a:gd name="T2" fmla="*/ 0 w 132"/>
                        <a:gd name="T3" fmla="*/ 0 h 59"/>
                        <a:gd name="T4" fmla="*/ 88 w 132"/>
                        <a:gd name="T5" fmla="*/ 59 h 59"/>
                        <a:gd name="T6" fmla="*/ 132 w 132"/>
                        <a:gd name="T7" fmla="*/ 59 h 59"/>
                        <a:gd name="T8" fmla="*/ 44 w 132"/>
                        <a:gd name="T9" fmla="*/ 0 h 59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32"/>
                        <a:gd name="T16" fmla="*/ 0 h 59"/>
                        <a:gd name="T17" fmla="*/ 132 w 132"/>
                        <a:gd name="T18" fmla="*/ 59 h 59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32" h="59">
                          <a:moveTo>
                            <a:pt x="44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43" y="0"/>
                            <a:pt x="69" y="25"/>
                            <a:pt x="88" y="59"/>
                          </a:cubicBezTo>
                          <a:cubicBezTo>
                            <a:pt x="132" y="59"/>
                            <a:pt x="132" y="59"/>
                            <a:pt x="132" y="59"/>
                          </a:cubicBezTo>
                          <a:cubicBezTo>
                            <a:pt x="113" y="25"/>
                            <a:pt x="88" y="0"/>
                            <a:pt x="44" y="0"/>
                          </a:cubicBez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415" name="Freeform 2163">
                      <a:extLst>
                        <a:ext uri="{FF2B5EF4-FFF2-40B4-BE49-F238E27FC236}">
                          <a16:creationId xmlns:a16="http://schemas.microsoft.com/office/drawing/2014/main" id="{9340D959-5946-4AE1-A64B-DB566B244E5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4" y="3406"/>
                      <a:ext cx="332" cy="147"/>
                    </a:xfrm>
                    <a:custGeom>
                      <a:avLst/>
                      <a:gdLst>
                        <a:gd name="T0" fmla="*/ 47 w 133"/>
                        <a:gd name="T1" fmla="*/ 4 h 59"/>
                        <a:gd name="T2" fmla="*/ 133 w 133"/>
                        <a:gd name="T3" fmla="*/ 59 h 59"/>
                        <a:gd name="T4" fmla="*/ 133 w 133"/>
                        <a:gd name="T5" fmla="*/ 59 h 59"/>
                        <a:gd name="T6" fmla="*/ 45 w 133"/>
                        <a:gd name="T7" fmla="*/ 0 h 59"/>
                        <a:gd name="T8" fmla="*/ 0 w 133"/>
                        <a:gd name="T9" fmla="*/ 0 h 59"/>
                        <a:gd name="T10" fmla="*/ 26 w 133"/>
                        <a:gd name="T11" fmla="*/ 4 h 59"/>
                        <a:gd name="T12" fmla="*/ 47 w 133"/>
                        <a:gd name="T13" fmla="*/ 4 h 59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w 133"/>
                        <a:gd name="T22" fmla="*/ 0 h 59"/>
                        <a:gd name="T23" fmla="*/ 133 w 133"/>
                        <a:gd name="T24" fmla="*/ 59 h 59"/>
                      </a:gdLst>
                      <a:ahLst/>
                      <a:cxnLst>
                        <a:cxn ang="T14">
                          <a:pos x="T0" y="T1"/>
                        </a:cxn>
                        <a:cxn ang="T15">
                          <a:pos x="T2" y="T3"/>
                        </a:cxn>
                        <a:cxn ang="T16">
                          <a:pos x="T4" y="T5"/>
                        </a:cxn>
                        <a:cxn ang="T17">
                          <a:pos x="T6" y="T7"/>
                        </a:cxn>
                        <a:cxn ang="T18">
                          <a:pos x="T8" y="T9"/>
                        </a:cxn>
                        <a:cxn ang="T19">
                          <a:pos x="T10" y="T11"/>
                        </a:cxn>
                        <a:cxn ang="T20">
                          <a:pos x="T12" y="T13"/>
                        </a:cxn>
                      </a:cxnLst>
                      <a:rect l="T21" t="T22" r="T23" b="T24"/>
                      <a:pathLst>
                        <a:path w="133" h="59">
                          <a:moveTo>
                            <a:pt x="47" y="4"/>
                          </a:moveTo>
                          <a:cubicBezTo>
                            <a:pt x="89" y="4"/>
                            <a:pt x="114" y="28"/>
                            <a:pt x="133" y="59"/>
                          </a:cubicBezTo>
                          <a:cubicBezTo>
                            <a:pt x="133" y="59"/>
                            <a:pt x="133" y="59"/>
                            <a:pt x="133" y="59"/>
                          </a:cubicBezTo>
                          <a:cubicBezTo>
                            <a:pt x="114" y="26"/>
                            <a:pt x="89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0" y="0"/>
                            <a:pt x="18" y="2"/>
                            <a:pt x="26" y="4"/>
                          </a:cubicBezTo>
                          <a:lnTo>
                            <a:pt x="47" y="4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416" name="Freeform 2164">
                      <a:extLst>
                        <a:ext uri="{FF2B5EF4-FFF2-40B4-BE49-F238E27FC236}">
                          <a16:creationId xmlns:a16="http://schemas.microsoft.com/office/drawing/2014/main" id="{42FC0B80-1ECF-4759-8E8B-F9B4415863E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83" y="3783"/>
                      <a:ext cx="348" cy="188"/>
                    </a:xfrm>
                    <a:custGeom>
                      <a:avLst/>
                      <a:gdLst>
                        <a:gd name="T0" fmla="*/ 45 w 139"/>
                        <a:gd name="T1" fmla="*/ 0 h 75"/>
                        <a:gd name="T2" fmla="*/ 0 w 139"/>
                        <a:gd name="T3" fmla="*/ 0 h 75"/>
                        <a:gd name="T4" fmla="*/ 95 w 139"/>
                        <a:gd name="T5" fmla="*/ 75 h 75"/>
                        <a:gd name="T6" fmla="*/ 139 w 139"/>
                        <a:gd name="T7" fmla="*/ 75 h 75"/>
                        <a:gd name="T8" fmla="*/ 45 w 139"/>
                        <a:gd name="T9" fmla="*/ 0 h 75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39"/>
                        <a:gd name="T16" fmla="*/ 0 h 75"/>
                        <a:gd name="T17" fmla="*/ 139 w 139"/>
                        <a:gd name="T18" fmla="*/ 75 h 75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39" h="75">
                          <a:moveTo>
                            <a:pt x="45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20" y="42"/>
                            <a:pt x="45" y="75"/>
                            <a:pt x="95" y="75"/>
                          </a:cubicBezTo>
                          <a:cubicBezTo>
                            <a:pt x="139" y="75"/>
                            <a:pt x="139" y="75"/>
                            <a:pt x="139" y="75"/>
                          </a:cubicBezTo>
                          <a:cubicBezTo>
                            <a:pt x="90" y="75"/>
                            <a:pt x="65" y="42"/>
                            <a:pt x="45" y="0"/>
                          </a:cubicBez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417" name="Freeform 2165">
                      <a:extLst>
                        <a:ext uri="{FF2B5EF4-FFF2-40B4-BE49-F238E27FC236}">
                          <a16:creationId xmlns:a16="http://schemas.microsoft.com/office/drawing/2014/main" id="{16DDA004-1F9A-48F9-AF3A-8F4C225BF22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6" y="3408"/>
                      <a:ext cx="672" cy="561"/>
                    </a:xfrm>
                    <a:custGeom>
                      <a:avLst/>
                      <a:gdLst>
                        <a:gd name="T0" fmla="*/ 269 w 269"/>
                        <a:gd name="T1" fmla="*/ 224 h 224"/>
                        <a:gd name="T2" fmla="*/ 45 w 269"/>
                        <a:gd name="T3" fmla="*/ 0 h 224"/>
                        <a:gd name="T4" fmla="*/ 0 w 269"/>
                        <a:gd name="T5" fmla="*/ 0 h 224"/>
                        <a:gd name="T6" fmla="*/ 225 w 269"/>
                        <a:gd name="T7" fmla="*/ 224 h 224"/>
                        <a:gd name="T8" fmla="*/ 269 w 269"/>
                        <a:gd name="T9" fmla="*/ 224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224"/>
                          </a:moveTo>
                          <a:cubicBezTo>
                            <a:pt x="141" y="224"/>
                            <a:pt x="175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30" y="0"/>
                            <a:pt x="96" y="224"/>
                            <a:pt x="225" y="224"/>
                          </a:cubicBezTo>
                          <a:lnTo>
                            <a:pt x="269" y="224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7938" cap="flat">
                      <a:solidFill>
                        <a:srgbClr val="0066FF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418" name="Freeform 2166">
                      <a:extLst>
                        <a:ext uri="{FF2B5EF4-FFF2-40B4-BE49-F238E27FC236}">
                          <a16:creationId xmlns:a16="http://schemas.microsoft.com/office/drawing/2014/main" id="{FCD06BC0-F6DF-44D0-8887-E351107AF46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4" y="3561"/>
                      <a:ext cx="107" cy="7"/>
                    </a:xfrm>
                    <a:custGeom>
                      <a:avLst/>
                      <a:gdLst>
                        <a:gd name="T0" fmla="*/ 0 w 107"/>
                        <a:gd name="T1" fmla="*/ 0 h 7"/>
                        <a:gd name="T2" fmla="*/ 104 w 107"/>
                        <a:gd name="T3" fmla="*/ 0 h 7"/>
                        <a:gd name="T4" fmla="*/ 107 w 107"/>
                        <a:gd name="T5" fmla="*/ 7 h 7"/>
                        <a:gd name="T6" fmla="*/ 5 w 107"/>
                        <a:gd name="T7" fmla="*/ 7 h 7"/>
                        <a:gd name="T8" fmla="*/ 0 w 107"/>
                        <a:gd name="T9" fmla="*/ 0 h 7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7"/>
                        <a:gd name="T16" fmla="*/ 0 h 7"/>
                        <a:gd name="T17" fmla="*/ 107 w 107"/>
                        <a:gd name="T18" fmla="*/ 7 h 7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7" h="7">
                          <a:moveTo>
                            <a:pt x="0" y="0"/>
                          </a:moveTo>
                          <a:lnTo>
                            <a:pt x="104" y="0"/>
                          </a:lnTo>
                          <a:lnTo>
                            <a:pt x="107" y="7"/>
                          </a:lnTo>
                          <a:lnTo>
                            <a:pt x="5" y="7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419" name="Freeform 2167">
                      <a:extLst>
                        <a:ext uri="{FF2B5EF4-FFF2-40B4-BE49-F238E27FC236}">
                          <a16:creationId xmlns:a16="http://schemas.microsoft.com/office/drawing/2014/main" id="{1B8BEAC3-C64E-4884-94F2-05DEEA14CC2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91" y="3576"/>
                      <a:ext cx="107" cy="2"/>
                    </a:xfrm>
                    <a:custGeom>
                      <a:avLst/>
                      <a:gdLst>
                        <a:gd name="T0" fmla="*/ 0 w 107"/>
                        <a:gd name="T1" fmla="*/ 0 h 2"/>
                        <a:gd name="T2" fmla="*/ 105 w 107"/>
                        <a:gd name="T3" fmla="*/ 0 h 2"/>
                        <a:gd name="T4" fmla="*/ 107 w 107"/>
                        <a:gd name="T5" fmla="*/ 2 h 2"/>
                        <a:gd name="T6" fmla="*/ 3 w 107"/>
                        <a:gd name="T7" fmla="*/ 2 h 2"/>
                        <a:gd name="T8" fmla="*/ 0 w 107"/>
                        <a:gd name="T9" fmla="*/ 0 h 2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7"/>
                        <a:gd name="T16" fmla="*/ 0 h 2"/>
                        <a:gd name="T17" fmla="*/ 107 w 107"/>
                        <a:gd name="T18" fmla="*/ 2 h 2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7" h="2">
                          <a:moveTo>
                            <a:pt x="0" y="0"/>
                          </a:moveTo>
                          <a:lnTo>
                            <a:pt x="105" y="0"/>
                          </a:lnTo>
                          <a:lnTo>
                            <a:pt x="107" y="2"/>
                          </a:lnTo>
                          <a:lnTo>
                            <a:pt x="3" y="2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420" name="Freeform 2168">
                      <a:extLst>
                        <a:ext uri="{FF2B5EF4-FFF2-40B4-BE49-F238E27FC236}">
                          <a16:creationId xmlns:a16="http://schemas.microsoft.com/office/drawing/2014/main" id="{2C853F2A-41C5-45D0-8882-564D3BC8E06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8" y="3773"/>
                      <a:ext cx="110" cy="8"/>
                    </a:xfrm>
                    <a:custGeom>
                      <a:avLst/>
                      <a:gdLst>
                        <a:gd name="T0" fmla="*/ 110 w 110"/>
                        <a:gd name="T1" fmla="*/ 8 h 8"/>
                        <a:gd name="T2" fmla="*/ 5 w 110"/>
                        <a:gd name="T3" fmla="*/ 8 h 8"/>
                        <a:gd name="T4" fmla="*/ 0 w 110"/>
                        <a:gd name="T5" fmla="*/ 0 h 8"/>
                        <a:gd name="T6" fmla="*/ 105 w 110"/>
                        <a:gd name="T7" fmla="*/ 0 h 8"/>
                        <a:gd name="T8" fmla="*/ 110 w 110"/>
                        <a:gd name="T9" fmla="*/ 8 h 8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10"/>
                        <a:gd name="T16" fmla="*/ 0 h 8"/>
                        <a:gd name="T17" fmla="*/ 110 w 110"/>
                        <a:gd name="T18" fmla="*/ 8 h 8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10" h="8">
                          <a:moveTo>
                            <a:pt x="110" y="8"/>
                          </a:moveTo>
                          <a:lnTo>
                            <a:pt x="5" y="8"/>
                          </a:lnTo>
                          <a:lnTo>
                            <a:pt x="0" y="0"/>
                          </a:lnTo>
                          <a:lnTo>
                            <a:pt x="105" y="0"/>
                          </a:lnTo>
                          <a:lnTo>
                            <a:pt x="110" y="8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421" name="Freeform 2169">
                      <a:extLst>
                        <a:ext uri="{FF2B5EF4-FFF2-40B4-BE49-F238E27FC236}">
                          <a16:creationId xmlns:a16="http://schemas.microsoft.com/office/drawing/2014/main" id="{E0A3EBB1-5607-4CC4-8A95-E179B433239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6" y="3763"/>
                      <a:ext cx="105" cy="3"/>
                    </a:xfrm>
                    <a:custGeom>
                      <a:avLst/>
                      <a:gdLst>
                        <a:gd name="T0" fmla="*/ 105 w 105"/>
                        <a:gd name="T1" fmla="*/ 3 h 3"/>
                        <a:gd name="T2" fmla="*/ 2 w 105"/>
                        <a:gd name="T3" fmla="*/ 3 h 3"/>
                        <a:gd name="T4" fmla="*/ 0 w 105"/>
                        <a:gd name="T5" fmla="*/ 0 h 3"/>
                        <a:gd name="T6" fmla="*/ 102 w 105"/>
                        <a:gd name="T7" fmla="*/ 0 h 3"/>
                        <a:gd name="T8" fmla="*/ 105 w 105"/>
                        <a:gd name="T9" fmla="*/ 3 h 3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5"/>
                        <a:gd name="T16" fmla="*/ 0 h 3"/>
                        <a:gd name="T17" fmla="*/ 105 w 105"/>
                        <a:gd name="T18" fmla="*/ 3 h 3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5" h="3">
                          <a:moveTo>
                            <a:pt x="105" y="3"/>
                          </a:moveTo>
                          <a:lnTo>
                            <a:pt x="2" y="3"/>
                          </a:lnTo>
                          <a:lnTo>
                            <a:pt x="0" y="0"/>
                          </a:lnTo>
                          <a:lnTo>
                            <a:pt x="102" y="0"/>
                          </a:lnTo>
                          <a:lnTo>
                            <a:pt x="105" y="3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</p:grpSp>
              <p:grpSp>
                <p:nvGrpSpPr>
                  <p:cNvPr id="410" name="Group 2170">
                    <a:extLst>
                      <a:ext uri="{FF2B5EF4-FFF2-40B4-BE49-F238E27FC236}">
                        <a16:creationId xmlns:a16="http://schemas.microsoft.com/office/drawing/2014/main" id="{45D7470F-24CF-4BBB-809E-66C4B6C3AF1D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 bwMode="auto">
                  <a:xfrm rot="-4350386">
                    <a:off x="1638" y="1478"/>
                    <a:ext cx="90" cy="55"/>
                    <a:chOff x="480" y="3413"/>
                    <a:chExt cx="673" cy="560"/>
                  </a:xfrm>
                </p:grpSpPr>
                <p:sp>
                  <p:nvSpPr>
                    <p:cNvPr id="411" name="Freeform 2171">
                      <a:extLst>
                        <a:ext uri="{FF2B5EF4-FFF2-40B4-BE49-F238E27FC236}">
                          <a16:creationId xmlns:a16="http://schemas.microsoft.com/office/drawing/2014/main" id="{B1822D43-B2A0-43E2-9D6F-B8AE1E114F4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80" y="3413"/>
                      <a:ext cx="673" cy="560"/>
                    </a:xfrm>
                    <a:custGeom>
                      <a:avLst/>
                      <a:gdLst>
                        <a:gd name="T0" fmla="*/ 269 w 269"/>
                        <a:gd name="T1" fmla="*/ 0 h 224"/>
                        <a:gd name="T2" fmla="*/ 45 w 269"/>
                        <a:gd name="T3" fmla="*/ 224 h 224"/>
                        <a:gd name="T4" fmla="*/ 0 w 269"/>
                        <a:gd name="T5" fmla="*/ 224 h 224"/>
                        <a:gd name="T6" fmla="*/ 224 w 269"/>
                        <a:gd name="T7" fmla="*/ 0 h 224"/>
                        <a:gd name="T8" fmla="*/ 269 w 269"/>
                        <a:gd name="T9" fmla="*/ 0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0"/>
                          </a:moveTo>
                          <a:cubicBezTo>
                            <a:pt x="141" y="0"/>
                            <a:pt x="175" y="224"/>
                            <a:pt x="45" y="224"/>
                          </a:cubicBezTo>
                          <a:cubicBezTo>
                            <a:pt x="0" y="224"/>
                            <a:pt x="0" y="224"/>
                            <a:pt x="0" y="224"/>
                          </a:cubicBezTo>
                          <a:cubicBezTo>
                            <a:pt x="130" y="224"/>
                            <a:pt x="96" y="0"/>
                            <a:pt x="224" y="0"/>
                          </a:cubicBezTo>
                          <a:lnTo>
                            <a:pt x="269" y="0"/>
                          </a:lnTo>
                          <a:close/>
                        </a:path>
                      </a:pathLst>
                    </a:custGeom>
                    <a:solidFill>
                      <a:schemeClr val="tx1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412" name="Freeform 2172">
                      <a:extLst>
                        <a:ext uri="{FF2B5EF4-FFF2-40B4-BE49-F238E27FC236}">
                          <a16:creationId xmlns:a16="http://schemas.microsoft.com/office/drawing/2014/main" id="{44F6EC46-911A-4B4F-8EA3-D52121BC1C2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80" y="3413"/>
                      <a:ext cx="673" cy="560"/>
                    </a:xfrm>
                    <a:custGeom>
                      <a:avLst/>
                      <a:gdLst>
                        <a:gd name="T0" fmla="*/ 269 w 269"/>
                        <a:gd name="T1" fmla="*/ 0 h 224"/>
                        <a:gd name="T2" fmla="*/ 45 w 269"/>
                        <a:gd name="T3" fmla="*/ 224 h 224"/>
                        <a:gd name="T4" fmla="*/ 0 w 269"/>
                        <a:gd name="T5" fmla="*/ 224 h 224"/>
                        <a:gd name="T6" fmla="*/ 224 w 269"/>
                        <a:gd name="T7" fmla="*/ 0 h 224"/>
                        <a:gd name="T8" fmla="*/ 269 w 269"/>
                        <a:gd name="T9" fmla="*/ 0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0"/>
                          </a:moveTo>
                          <a:cubicBezTo>
                            <a:pt x="141" y="0"/>
                            <a:pt x="175" y="224"/>
                            <a:pt x="45" y="224"/>
                          </a:cubicBezTo>
                          <a:cubicBezTo>
                            <a:pt x="0" y="224"/>
                            <a:pt x="0" y="224"/>
                            <a:pt x="0" y="224"/>
                          </a:cubicBezTo>
                          <a:cubicBezTo>
                            <a:pt x="130" y="224"/>
                            <a:pt x="96" y="0"/>
                            <a:pt x="224" y="0"/>
                          </a:cubicBezTo>
                          <a:lnTo>
                            <a:pt x="269" y="0"/>
                          </a:lnTo>
                          <a:close/>
                        </a:path>
                      </a:pathLst>
                    </a:custGeom>
                    <a:solidFill>
                      <a:schemeClr val="tx1"/>
                    </a:solidFill>
                    <a:ln w="7938" cap="flat">
                      <a:solidFill>
                        <a:srgbClr val="343434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</p:grpSp>
            </p:grpSp>
            <p:grpSp>
              <p:nvGrpSpPr>
                <p:cNvPr id="339" name="Group 2173">
                  <a:extLst>
                    <a:ext uri="{FF2B5EF4-FFF2-40B4-BE49-F238E27FC236}">
                      <a16:creationId xmlns:a16="http://schemas.microsoft.com/office/drawing/2014/main" id="{310BE1C7-E77B-47BF-9A7E-E040763CBC4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926" y="1298"/>
                  <a:ext cx="108" cy="227"/>
                  <a:chOff x="2926" y="1324"/>
                  <a:chExt cx="108" cy="227"/>
                </a:xfrm>
              </p:grpSpPr>
              <p:grpSp>
                <p:nvGrpSpPr>
                  <p:cNvPr id="391" name="Group 2174">
                    <a:extLst>
                      <a:ext uri="{FF2B5EF4-FFF2-40B4-BE49-F238E27FC236}">
                        <a16:creationId xmlns:a16="http://schemas.microsoft.com/office/drawing/2014/main" id="{BCEA61BF-3A67-4060-9F3B-55464E32A5A4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 bwMode="auto">
                  <a:xfrm rot="-4304073">
                    <a:off x="2959" y="1337"/>
                    <a:ext cx="87" cy="62"/>
                    <a:chOff x="480" y="3413"/>
                    <a:chExt cx="673" cy="560"/>
                  </a:xfrm>
                </p:grpSpPr>
                <p:sp>
                  <p:nvSpPr>
                    <p:cNvPr id="405" name="Freeform 2175">
                      <a:extLst>
                        <a:ext uri="{FF2B5EF4-FFF2-40B4-BE49-F238E27FC236}">
                          <a16:creationId xmlns:a16="http://schemas.microsoft.com/office/drawing/2014/main" id="{1DDC7220-8DD8-49DD-8B68-DC3B993F75B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80" y="3413"/>
                      <a:ext cx="673" cy="560"/>
                    </a:xfrm>
                    <a:custGeom>
                      <a:avLst/>
                      <a:gdLst>
                        <a:gd name="T0" fmla="*/ 269 w 269"/>
                        <a:gd name="T1" fmla="*/ 0 h 224"/>
                        <a:gd name="T2" fmla="*/ 45 w 269"/>
                        <a:gd name="T3" fmla="*/ 224 h 224"/>
                        <a:gd name="T4" fmla="*/ 0 w 269"/>
                        <a:gd name="T5" fmla="*/ 224 h 224"/>
                        <a:gd name="T6" fmla="*/ 224 w 269"/>
                        <a:gd name="T7" fmla="*/ 0 h 224"/>
                        <a:gd name="T8" fmla="*/ 269 w 269"/>
                        <a:gd name="T9" fmla="*/ 0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0"/>
                          </a:moveTo>
                          <a:cubicBezTo>
                            <a:pt x="141" y="0"/>
                            <a:pt x="175" y="224"/>
                            <a:pt x="45" y="224"/>
                          </a:cubicBezTo>
                          <a:cubicBezTo>
                            <a:pt x="0" y="224"/>
                            <a:pt x="0" y="224"/>
                            <a:pt x="0" y="224"/>
                          </a:cubicBezTo>
                          <a:cubicBezTo>
                            <a:pt x="130" y="224"/>
                            <a:pt x="96" y="0"/>
                            <a:pt x="224" y="0"/>
                          </a:cubicBezTo>
                          <a:lnTo>
                            <a:pt x="269" y="0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406" name="Freeform 2176">
                      <a:extLst>
                        <a:ext uri="{FF2B5EF4-FFF2-40B4-BE49-F238E27FC236}">
                          <a16:creationId xmlns:a16="http://schemas.microsoft.com/office/drawing/2014/main" id="{F7BFF688-D5EC-4E2B-BDDE-EADE8184C62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80" y="3413"/>
                      <a:ext cx="673" cy="560"/>
                    </a:xfrm>
                    <a:custGeom>
                      <a:avLst/>
                      <a:gdLst>
                        <a:gd name="T0" fmla="*/ 269 w 269"/>
                        <a:gd name="T1" fmla="*/ 0 h 224"/>
                        <a:gd name="T2" fmla="*/ 45 w 269"/>
                        <a:gd name="T3" fmla="*/ 224 h 224"/>
                        <a:gd name="T4" fmla="*/ 0 w 269"/>
                        <a:gd name="T5" fmla="*/ 224 h 224"/>
                        <a:gd name="T6" fmla="*/ 224 w 269"/>
                        <a:gd name="T7" fmla="*/ 0 h 224"/>
                        <a:gd name="T8" fmla="*/ 269 w 269"/>
                        <a:gd name="T9" fmla="*/ 0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0"/>
                          </a:moveTo>
                          <a:cubicBezTo>
                            <a:pt x="141" y="0"/>
                            <a:pt x="175" y="224"/>
                            <a:pt x="45" y="224"/>
                          </a:cubicBezTo>
                          <a:cubicBezTo>
                            <a:pt x="0" y="224"/>
                            <a:pt x="0" y="224"/>
                            <a:pt x="0" y="224"/>
                          </a:cubicBezTo>
                          <a:cubicBezTo>
                            <a:pt x="130" y="224"/>
                            <a:pt x="96" y="0"/>
                            <a:pt x="224" y="0"/>
                          </a:cubicBezTo>
                          <a:lnTo>
                            <a:pt x="269" y="0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7938" cap="flat">
                      <a:solidFill>
                        <a:srgbClr val="FF0000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</p:grpSp>
              <p:grpSp>
                <p:nvGrpSpPr>
                  <p:cNvPr id="392" name="Group 2177">
                    <a:extLst>
                      <a:ext uri="{FF2B5EF4-FFF2-40B4-BE49-F238E27FC236}">
                        <a16:creationId xmlns:a16="http://schemas.microsoft.com/office/drawing/2014/main" id="{D2A21113-C8AF-4FD5-B176-8D2F0C83F7CA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 bwMode="auto">
                  <a:xfrm rot="-4304073">
                    <a:off x="2936" y="1406"/>
                    <a:ext cx="87" cy="62"/>
                    <a:chOff x="1054" y="3406"/>
                    <a:chExt cx="677" cy="565"/>
                  </a:xfrm>
                </p:grpSpPr>
                <p:sp>
                  <p:nvSpPr>
                    <p:cNvPr id="396" name="Freeform 2178">
                      <a:extLst>
                        <a:ext uri="{FF2B5EF4-FFF2-40B4-BE49-F238E27FC236}">
                          <a16:creationId xmlns:a16="http://schemas.microsoft.com/office/drawing/2014/main" id="{6A169D9E-F611-4C13-B33F-FB395593583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6" y="3408"/>
                      <a:ext cx="672" cy="561"/>
                    </a:xfrm>
                    <a:custGeom>
                      <a:avLst/>
                      <a:gdLst>
                        <a:gd name="T0" fmla="*/ 269 w 269"/>
                        <a:gd name="T1" fmla="*/ 224 h 224"/>
                        <a:gd name="T2" fmla="*/ 45 w 269"/>
                        <a:gd name="T3" fmla="*/ 0 h 224"/>
                        <a:gd name="T4" fmla="*/ 0 w 269"/>
                        <a:gd name="T5" fmla="*/ 0 h 224"/>
                        <a:gd name="T6" fmla="*/ 225 w 269"/>
                        <a:gd name="T7" fmla="*/ 224 h 224"/>
                        <a:gd name="T8" fmla="*/ 269 w 269"/>
                        <a:gd name="T9" fmla="*/ 224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224"/>
                          </a:moveTo>
                          <a:cubicBezTo>
                            <a:pt x="141" y="224"/>
                            <a:pt x="175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30" y="0"/>
                            <a:pt x="96" y="224"/>
                            <a:pt x="225" y="224"/>
                          </a:cubicBezTo>
                          <a:lnTo>
                            <a:pt x="269" y="224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397" name="Freeform 2179">
                      <a:extLst>
                        <a:ext uri="{FF2B5EF4-FFF2-40B4-BE49-F238E27FC236}">
                          <a16:creationId xmlns:a16="http://schemas.microsoft.com/office/drawing/2014/main" id="{EADD8CF5-876D-4C52-9E27-79096775CC2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9" y="3408"/>
                      <a:ext cx="329" cy="148"/>
                    </a:xfrm>
                    <a:custGeom>
                      <a:avLst/>
                      <a:gdLst>
                        <a:gd name="T0" fmla="*/ 44 w 132"/>
                        <a:gd name="T1" fmla="*/ 0 h 59"/>
                        <a:gd name="T2" fmla="*/ 0 w 132"/>
                        <a:gd name="T3" fmla="*/ 0 h 59"/>
                        <a:gd name="T4" fmla="*/ 88 w 132"/>
                        <a:gd name="T5" fmla="*/ 59 h 59"/>
                        <a:gd name="T6" fmla="*/ 132 w 132"/>
                        <a:gd name="T7" fmla="*/ 59 h 59"/>
                        <a:gd name="T8" fmla="*/ 44 w 132"/>
                        <a:gd name="T9" fmla="*/ 0 h 59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32"/>
                        <a:gd name="T16" fmla="*/ 0 h 59"/>
                        <a:gd name="T17" fmla="*/ 132 w 132"/>
                        <a:gd name="T18" fmla="*/ 59 h 59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32" h="59">
                          <a:moveTo>
                            <a:pt x="44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43" y="0"/>
                            <a:pt x="69" y="25"/>
                            <a:pt x="88" y="59"/>
                          </a:cubicBezTo>
                          <a:cubicBezTo>
                            <a:pt x="132" y="59"/>
                            <a:pt x="132" y="59"/>
                            <a:pt x="132" y="59"/>
                          </a:cubicBezTo>
                          <a:cubicBezTo>
                            <a:pt x="113" y="25"/>
                            <a:pt x="88" y="0"/>
                            <a:pt x="44" y="0"/>
                          </a:cubicBez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398" name="Freeform 2180">
                      <a:extLst>
                        <a:ext uri="{FF2B5EF4-FFF2-40B4-BE49-F238E27FC236}">
                          <a16:creationId xmlns:a16="http://schemas.microsoft.com/office/drawing/2014/main" id="{1EB66B2F-2DF1-4E06-83F7-626649B5060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4" y="3406"/>
                      <a:ext cx="332" cy="147"/>
                    </a:xfrm>
                    <a:custGeom>
                      <a:avLst/>
                      <a:gdLst>
                        <a:gd name="T0" fmla="*/ 47 w 133"/>
                        <a:gd name="T1" fmla="*/ 4 h 59"/>
                        <a:gd name="T2" fmla="*/ 133 w 133"/>
                        <a:gd name="T3" fmla="*/ 59 h 59"/>
                        <a:gd name="T4" fmla="*/ 133 w 133"/>
                        <a:gd name="T5" fmla="*/ 59 h 59"/>
                        <a:gd name="T6" fmla="*/ 45 w 133"/>
                        <a:gd name="T7" fmla="*/ 0 h 59"/>
                        <a:gd name="T8" fmla="*/ 0 w 133"/>
                        <a:gd name="T9" fmla="*/ 0 h 59"/>
                        <a:gd name="T10" fmla="*/ 26 w 133"/>
                        <a:gd name="T11" fmla="*/ 4 h 59"/>
                        <a:gd name="T12" fmla="*/ 47 w 133"/>
                        <a:gd name="T13" fmla="*/ 4 h 59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w 133"/>
                        <a:gd name="T22" fmla="*/ 0 h 59"/>
                        <a:gd name="T23" fmla="*/ 133 w 133"/>
                        <a:gd name="T24" fmla="*/ 59 h 59"/>
                      </a:gdLst>
                      <a:ahLst/>
                      <a:cxnLst>
                        <a:cxn ang="T14">
                          <a:pos x="T0" y="T1"/>
                        </a:cxn>
                        <a:cxn ang="T15">
                          <a:pos x="T2" y="T3"/>
                        </a:cxn>
                        <a:cxn ang="T16">
                          <a:pos x="T4" y="T5"/>
                        </a:cxn>
                        <a:cxn ang="T17">
                          <a:pos x="T6" y="T7"/>
                        </a:cxn>
                        <a:cxn ang="T18">
                          <a:pos x="T8" y="T9"/>
                        </a:cxn>
                        <a:cxn ang="T19">
                          <a:pos x="T10" y="T11"/>
                        </a:cxn>
                        <a:cxn ang="T20">
                          <a:pos x="T12" y="T13"/>
                        </a:cxn>
                      </a:cxnLst>
                      <a:rect l="T21" t="T22" r="T23" b="T24"/>
                      <a:pathLst>
                        <a:path w="133" h="59">
                          <a:moveTo>
                            <a:pt x="47" y="4"/>
                          </a:moveTo>
                          <a:cubicBezTo>
                            <a:pt x="89" y="4"/>
                            <a:pt x="114" y="28"/>
                            <a:pt x="133" y="59"/>
                          </a:cubicBezTo>
                          <a:cubicBezTo>
                            <a:pt x="133" y="59"/>
                            <a:pt x="133" y="59"/>
                            <a:pt x="133" y="59"/>
                          </a:cubicBezTo>
                          <a:cubicBezTo>
                            <a:pt x="114" y="26"/>
                            <a:pt x="89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0" y="0"/>
                            <a:pt x="18" y="2"/>
                            <a:pt x="26" y="4"/>
                          </a:cubicBezTo>
                          <a:lnTo>
                            <a:pt x="47" y="4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399" name="Freeform 2181">
                      <a:extLst>
                        <a:ext uri="{FF2B5EF4-FFF2-40B4-BE49-F238E27FC236}">
                          <a16:creationId xmlns:a16="http://schemas.microsoft.com/office/drawing/2014/main" id="{426DF0EF-5069-45D2-9621-CA24519B3BA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83" y="3783"/>
                      <a:ext cx="348" cy="188"/>
                    </a:xfrm>
                    <a:custGeom>
                      <a:avLst/>
                      <a:gdLst>
                        <a:gd name="T0" fmla="*/ 45 w 139"/>
                        <a:gd name="T1" fmla="*/ 0 h 75"/>
                        <a:gd name="T2" fmla="*/ 0 w 139"/>
                        <a:gd name="T3" fmla="*/ 0 h 75"/>
                        <a:gd name="T4" fmla="*/ 95 w 139"/>
                        <a:gd name="T5" fmla="*/ 75 h 75"/>
                        <a:gd name="T6" fmla="*/ 139 w 139"/>
                        <a:gd name="T7" fmla="*/ 75 h 75"/>
                        <a:gd name="T8" fmla="*/ 45 w 139"/>
                        <a:gd name="T9" fmla="*/ 0 h 75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39"/>
                        <a:gd name="T16" fmla="*/ 0 h 75"/>
                        <a:gd name="T17" fmla="*/ 139 w 139"/>
                        <a:gd name="T18" fmla="*/ 75 h 75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39" h="75">
                          <a:moveTo>
                            <a:pt x="45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20" y="42"/>
                            <a:pt x="45" y="75"/>
                            <a:pt x="95" y="75"/>
                          </a:cubicBezTo>
                          <a:cubicBezTo>
                            <a:pt x="139" y="75"/>
                            <a:pt x="139" y="75"/>
                            <a:pt x="139" y="75"/>
                          </a:cubicBezTo>
                          <a:cubicBezTo>
                            <a:pt x="90" y="75"/>
                            <a:pt x="65" y="42"/>
                            <a:pt x="45" y="0"/>
                          </a:cubicBez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400" name="Freeform 2182">
                      <a:extLst>
                        <a:ext uri="{FF2B5EF4-FFF2-40B4-BE49-F238E27FC236}">
                          <a16:creationId xmlns:a16="http://schemas.microsoft.com/office/drawing/2014/main" id="{41335CBA-A37B-4680-9E00-FBD41AF2E63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6" y="3408"/>
                      <a:ext cx="672" cy="561"/>
                    </a:xfrm>
                    <a:custGeom>
                      <a:avLst/>
                      <a:gdLst>
                        <a:gd name="T0" fmla="*/ 269 w 269"/>
                        <a:gd name="T1" fmla="*/ 224 h 224"/>
                        <a:gd name="T2" fmla="*/ 45 w 269"/>
                        <a:gd name="T3" fmla="*/ 0 h 224"/>
                        <a:gd name="T4" fmla="*/ 0 w 269"/>
                        <a:gd name="T5" fmla="*/ 0 h 224"/>
                        <a:gd name="T6" fmla="*/ 225 w 269"/>
                        <a:gd name="T7" fmla="*/ 224 h 224"/>
                        <a:gd name="T8" fmla="*/ 269 w 269"/>
                        <a:gd name="T9" fmla="*/ 224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224"/>
                          </a:moveTo>
                          <a:cubicBezTo>
                            <a:pt x="141" y="224"/>
                            <a:pt x="175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30" y="0"/>
                            <a:pt x="96" y="224"/>
                            <a:pt x="225" y="224"/>
                          </a:cubicBezTo>
                          <a:lnTo>
                            <a:pt x="269" y="224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7938" cap="flat">
                      <a:solidFill>
                        <a:srgbClr val="FF0000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401" name="Freeform 2183">
                      <a:extLst>
                        <a:ext uri="{FF2B5EF4-FFF2-40B4-BE49-F238E27FC236}">
                          <a16:creationId xmlns:a16="http://schemas.microsoft.com/office/drawing/2014/main" id="{558FD88D-1B63-415D-88EE-9356E3582B3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4" y="3561"/>
                      <a:ext cx="107" cy="7"/>
                    </a:xfrm>
                    <a:custGeom>
                      <a:avLst/>
                      <a:gdLst>
                        <a:gd name="T0" fmla="*/ 0 w 107"/>
                        <a:gd name="T1" fmla="*/ 0 h 7"/>
                        <a:gd name="T2" fmla="*/ 104 w 107"/>
                        <a:gd name="T3" fmla="*/ 0 h 7"/>
                        <a:gd name="T4" fmla="*/ 107 w 107"/>
                        <a:gd name="T5" fmla="*/ 7 h 7"/>
                        <a:gd name="T6" fmla="*/ 5 w 107"/>
                        <a:gd name="T7" fmla="*/ 7 h 7"/>
                        <a:gd name="T8" fmla="*/ 0 w 107"/>
                        <a:gd name="T9" fmla="*/ 0 h 7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7"/>
                        <a:gd name="T16" fmla="*/ 0 h 7"/>
                        <a:gd name="T17" fmla="*/ 107 w 107"/>
                        <a:gd name="T18" fmla="*/ 7 h 7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7" h="7">
                          <a:moveTo>
                            <a:pt x="0" y="0"/>
                          </a:moveTo>
                          <a:lnTo>
                            <a:pt x="104" y="0"/>
                          </a:lnTo>
                          <a:lnTo>
                            <a:pt x="107" y="7"/>
                          </a:lnTo>
                          <a:lnTo>
                            <a:pt x="5" y="7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402" name="Freeform 2184">
                      <a:extLst>
                        <a:ext uri="{FF2B5EF4-FFF2-40B4-BE49-F238E27FC236}">
                          <a16:creationId xmlns:a16="http://schemas.microsoft.com/office/drawing/2014/main" id="{2AE1F9CD-A7CE-432B-B522-8DDF761CDA1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91" y="3576"/>
                      <a:ext cx="107" cy="2"/>
                    </a:xfrm>
                    <a:custGeom>
                      <a:avLst/>
                      <a:gdLst>
                        <a:gd name="T0" fmla="*/ 0 w 107"/>
                        <a:gd name="T1" fmla="*/ 0 h 2"/>
                        <a:gd name="T2" fmla="*/ 105 w 107"/>
                        <a:gd name="T3" fmla="*/ 0 h 2"/>
                        <a:gd name="T4" fmla="*/ 107 w 107"/>
                        <a:gd name="T5" fmla="*/ 2 h 2"/>
                        <a:gd name="T6" fmla="*/ 3 w 107"/>
                        <a:gd name="T7" fmla="*/ 2 h 2"/>
                        <a:gd name="T8" fmla="*/ 0 w 107"/>
                        <a:gd name="T9" fmla="*/ 0 h 2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7"/>
                        <a:gd name="T16" fmla="*/ 0 h 2"/>
                        <a:gd name="T17" fmla="*/ 107 w 107"/>
                        <a:gd name="T18" fmla="*/ 2 h 2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7" h="2">
                          <a:moveTo>
                            <a:pt x="0" y="0"/>
                          </a:moveTo>
                          <a:lnTo>
                            <a:pt x="105" y="0"/>
                          </a:lnTo>
                          <a:lnTo>
                            <a:pt x="107" y="2"/>
                          </a:lnTo>
                          <a:lnTo>
                            <a:pt x="3" y="2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403" name="Freeform 2185">
                      <a:extLst>
                        <a:ext uri="{FF2B5EF4-FFF2-40B4-BE49-F238E27FC236}">
                          <a16:creationId xmlns:a16="http://schemas.microsoft.com/office/drawing/2014/main" id="{40532407-71F5-4C16-87F4-B0CF6B40705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8" y="3773"/>
                      <a:ext cx="110" cy="8"/>
                    </a:xfrm>
                    <a:custGeom>
                      <a:avLst/>
                      <a:gdLst>
                        <a:gd name="T0" fmla="*/ 110 w 110"/>
                        <a:gd name="T1" fmla="*/ 8 h 8"/>
                        <a:gd name="T2" fmla="*/ 5 w 110"/>
                        <a:gd name="T3" fmla="*/ 8 h 8"/>
                        <a:gd name="T4" fmla="*/ 0 w 110"/>
                        <a:gd name="T5" fmla="*/ 0 h 8"/>
                        <a:gd name="T6" fmla="*/ 105 w 110"/>
                        <a:gd name="T7" fmla="*/ 0 h 8"/>
                        <a:gd name="T8" fmla="*/ 110 w 110"/>
                        <a:gd name="T9" fmla="*/ 8 h 8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10"/>
                        <a:gd name="T16" fmla="*/ 0 h 8"/>
                        <a:gd name="T17" fmla="*/ 110 w 110"/>
                        <a:gd name="T18" fmla="*/ 8 h 8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10" h="8">
                          <a:moveTo>
                            <a:pt x="110" y="8"/>
                          </a:moveTo>
                          <a:lnTo>
                            <a:pt x="5" y="8"/>
                          </a:lnTo>
                          <a:lnTo>
                            <a:pt x="0" y="0"/>
                          </a:lnTo>
                          <a:lnTo>
                            <a:pt x="105" y="0"/>
                          </a:lnTo>
                          <a:lnTo>
                            <a:pt x="110" y="8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404" name="Freeform 2186">
                      <a:extLst>
                        <a:ext uri="{FF2B5EF4-FFF2-40B4-BE49-F238E27FC236}">
                          <a16:creationId xmlns:a16="http://schemas.microsoft.com/office/drawing/2014/main" id="{8DDA1520-819C-47AA-9C88-083B60206FC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6" y="3763"/>
                      <a:ext cx="105" cy="3"/>
                    </a:xfrm>
                    <a:custGeom>
                      <a:avLst/>
                      <a:gdLst>
                        <a:gd name="T0" fmla="*/ 105 w 105"/>
                        <a:gd name="T1" fmla="*/ 3 h 3"/>
                        <a:gd name="T2" fmla="*/ 2 w 105"/>
                        <a:gd name="T3" fmla="*/ 3 h 3"/>
                        <a:gd name="T4" fmla="*/ 0 w 105"/>
                        <a:gd name="T5" fmla="*/ 0 h 3"/>
                        <a:gd name="T6" fmla="*/ 102 w 105"/>
                        <a:gd name="T7" fmla="*/ 0 h 3"/>
                        <a:gd name="T8" fmla="*/ 105 w 105"/>
                        <a:gd name="T9" fmla="*/ 3 h 3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5"/>
                        <a:gd name="T16" fmla="*/ 0 h 3"/>
                        <a:gd name="T17" fmla="*/ 105 w 105"/>
                        <a:gd name="T18" fmla="*/ 3 h 3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5" h="3">
                          <a:moveTo>
                            <a:pt x="105" y="3"/>
                          </a:moveTo>
                          <a:lnTo>
                            <a:pt x="2" y="3"/>
                          </a:lnTo>
                          <a:lnTo>
                            <a:pt x="0" y="0"/>
                          </a:lnTo>
                          <a:lnTo>
                            <a:pt x="102" y="0"/>
                          </a:lnTo>
                          <a:lnTo>
                            <a:pt x="105" y="3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</p:grpSp>
              <p:grpSp>
                <p:nvGrpSpPr>
                  <p:cNvPr id="393" name="Group 2187">
                    <a:extLst>
                      <a:ext uri="{FF2B5EF4-FFF2-40B4-BE49-F238E27FC236}">
                        <a16:creationId xmlns:a16="http://schemas.microsoft.com/office/drawing/2014/main" id="{4AAA1D97-332B-4B8E-B8E7-B8EB0E86D68B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 bwMode="auto">
                  <a:xfrm rot="-4304073">
                    <a:off x="2914" y="1477"/>
                    <a:ext cx="86" cy="62"/>
                    <a:chOff x="480" y="3413"/>
                    <a:chExt cx="673" cy="560"/>
                  </a:xfrm>
                </p:grpSpPr>
                <p:sp>
                  <p:nvSpPr>
                    <p:cNvPr id="394" name="Freeform 2188">
                      <a:extLst>
                        <a:ext uri="{FF2B5EF4-FFF2-40B4-BE49-F238E27FC236}">
                          <a16:creationId xmlns:a16="http://schemas.microsoft.com/office/drawing/2014/main" id="{C4E58A4B-E331-4D83-B914-FCB607D7FA7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80" y="3413"/>
                      <a:ext cx="673" cy="560"/>
                    </a:xfrm>
                    <a:custGeom>
                      <a:avLst/>
                      <a:gdLst>
                        <a:gd name="T0" fmla="*/ 269 w 269"/>
                        <a:gd name="T1" fmla="*/ 0 h 224"/>
                        <a:gd name="T2" fmla="*/ 45 w 269"/>
                        <a:gd name="T3" fmla="*/ 224 h 224"/>
                        <a:gd name="T4" fmla="*/ 0 w 269"/>
                        <a:gd name="T5" fmla="*/ 224 h 224"/>
                        <a:gd name="T6" fmla="*/ 224 w 269"/>
                        <a:gd name="T7" fmla="*/ 0 h 224"/>
                        <a:gd name="T8" fmla="*/ 269 w 269"/>
                        <a:gd name="T9" fmla="*/ 0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0"/>
                          </a:moveTo>
                          <a:cubicBezTo>
                            <a:pt x="141" y="0"/>
                            <a:pt x="175" y="224"/>
                            <a:pt x="45" y="224"/>
                          </a:cubicBezTo>
                          <a:cubicBezTo>
                            <a:pt x="0" y="224"/>
                            <a:pt x="0" y="224"/>
                            <a:pt x="0" y="224"/>
                          </a:cubicBezTo>
                          <a:cubicBezTo>
                            <a:pt x="130" y="224"/>
                            <a:pt x="96" y="0"/>
                            <a:pt x="224" y="0"/>
                          </a:cubicBezTo>
                          <a:lnTo>
                            <a:pt x="269" y="0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395" name="Freeform 2189">
                      <a:extLst>
                        <a:ext uri="{FF2B5EF4-FFF2-40B4-BE49-F238E27FC236}">
                          <a16:creationId xmlns:a16="http://schemas.microsoft.com/office/drawing/2014/main" id="{664DA3E8-6BC9-4213-B68D-B2DF918D0AE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80" y="3413"/>
                      <a:ext cx="673" cy="560"/>
                    </a:xfrm>
                    <a:custGeom>
                      <a:avLst/>
                      <a:gdLst>
                        <a:gd name="T0" fmla="*/ 269 w 269"/>
                        <a:gd name="T1" fmla="*/ 0 h 224"/>
                        <a:gd name="T2" fmla="*/ 45 w 269"/>
                        <a:gd name="T3" fmla="*/ 224 h 224"/>
                        <a:gd name="T4" fmla="*/ 0 w 269"/>
                        <a:gd name="T5" fmla="*/ 224 h 224"/>
                        <a:gd name="T6" fmla="*/ 224 w 269"/>
                        <a:gd name="T7" fmla="*/ 0 h 224"/>
                        <a:gd name="T8" fmla="*/ 269 w 269"/>
                        <a:gd name="T9" fmla="*/ 0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0"/>
                          </a:moveTo>
                          <a:cubicBezTo>
                            <a:pt x="141" y="0"/>
                            <a:pt x="175" y="224"/>
                            <a:pt x="45" y="224"/>
                          </a:cubicBezTo>
                          <a:cubicBezTo>
                            <a:pt x="0" y="224"/>
                            <a:pt x="0" y="224"/>
                            <a:pt x="0" y="224"/>
                          </a:cubicBezTo>
                          <a:cubicBezTo>
                            <a:pt x="130" y="224"/>
                            <a:pt x="96" y="0"/>
                            <a:pt x="224" y="0"/>
                          </a:cubicBezTo>
                          <a:lnTo>
                            <a:pt x="269" y="0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7938" cap="flat">
                      <a:solidFill>
                        <a:srgbClr val="FF0000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</p:grpSp>
            </p:grpSp>
            <p:grpSp>
              <p:nvGrpSpPr>
                <p:cNvPr id="340" name="Group 2190">
                  <a:extLst>
                    <a:ext uri="{FF2B5EF4-FFF2-40B4-BE49-F238E27FC236}">
                      <a16:creationId xmlns:a16="http://schemas.microsoft.com/office/drawing/2014/main" id="{2DB15E2A-9430-48D5-AE57-D2B00F7C470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006" y="1239"/>
                  <a:ext cx="101" cy="237"/>
                  <a:chOff x="3016" y="1279"/>
                  <a:chExt cx="101" cy="237"/>
                </a:xfrm>
              </p:grpSpPr>
              <p:grpSp>
                <p:nvGrpSpPr>
                  <p:cNvPr id="368" name="Group 2191">
                    <a:extLst>
                      <a:ext uri="{FF2B5EF4-FFF2-40B4-BE49-F238E27FC236}">
                        <a16:creationId xmlns:a16="http://schemas.microsoft.com/office/drawing/2014/main" id="{9F7DB316-F050-4EF1-84F3-D735AEA4DA36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 bwMode="auto">
                  <a:xfrm rot="-4350386">
                    <a:off x="3021" y="1372"/>
                    <a:ext cx="90" cy="56"/>
                    <a:chOff x="480" y="3413"/>
                    <a:chExt cx="673" cy="560"/>
                  </a:xfrm>
                </p:grpSpPr>
                <p:sp>
                  <p:nvSpPr>
                    <p:cNvPr id="389" name="Freeform 2192">
                      <a:extLst>
                        <a:ext uri="{FF2B5EF4-FFF2-40B4-BE49-F238E27FC236}">
                          <a16:creationId xmlns:a16="http://schemas.microsoft.com/office/drawing/2014/main" id="{7D1E5AE7-A154-4E42-9BDF-11DFD6E51D2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80" y="3413"/>
                      <a:ext cx="673" cy="560"/>
                    </a:xfrm>
                    <a:custGeom>
                      <a:avLst/>
                      <a:gdLst>
                        <a:gd name="T0" fmla="*/ 269 w 269"/>
                        <a:gd name="T1" fmla="*/ 0 h 224"/>
                        <a:gd name="T2" fmla="*/ 45 w 269"/>
                        <a:gd name="T3" fmla="*/ 224 h 224"/>
                        <a:gd name="T4" fmla="*/ 0 w 269"/>
                        <a:gd name="T5" fmla="*/ 224 h 224"/>
                        <a:gd name="T6" fmla="*/ 224 w 269"/>
                        <a:gd name="T7" fmla="*/ 0 h 224"/>
                        <a:gd name="T8" fmla="*/ 269 w 269"/>
                        <a:gd name="T9" fmla="*/ 0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0"/>
                          </a:moveTo>
                          <a:cubicBezTo>
                            <a:pt x="141" y="0"/>
                            <a:pt x="175" y="224"/>
                            <a:pt x="45" y="224"/>
                          </a:cubicBezTo>
                          <a:cubicBezTo>
                            <a:pt x="0" y="224"/>
                            <a:pt x="0" y="224"/>
                            <a:pt x="0" y="224"/>
                          </a:cubicBezTo>
                          <a:cubicBezTo>
                            <a:pt x="130" y="224"/>
                            <a:pt x="96" y="0"/>
                            <a:pt x="224" y="0"/>
                          </a:cubicBezTo>
                          <a:lnTo>
                            <a:pt x="269" y="0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390" name="Freeform 2193">
                      <a:extLst>
                        <a:ext uri="{FF2B5EF4-FFF2-40B4-BE49-F238E27FC236}">
                          <a16:creationId xmlns:a16="http://schemas.microsoft.com/office/drawing/2014/main" id="{C3B7C75B-51DA-46C1-9CD1-9FED5F0A877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80" y="3413"/>
                      <a:ext cx="673" cy="560"/>
                    </a:xfrm>
                    <a:custGeom>
                      <a:avLst/>
                      <a:gdLst>
                        <a:gd name="T0" fmla="*/ 269 w 269"/>
                        <a:gd name="T1" fmla="*/ 0 h 224"/>
                        <a:gd name="T2" fmla="*/ 45 w 269"/>
                        <a:gd name="T3" fmla="*/ 224 h 224"/>
                        <a:gd name="T4" fmla="*/ 0 w 269"/>
                        <a:gd name="T5" fmla="*/ 224 h 224"/>
                        <a:gd name="T6" fmla="*/ 224 w 269"/>
                        <a:gd name="T7" fmla="*/ 0 h 224"/>
                        <a:gd name="T8" fmla="*/ 269 w 269"/>
                        <a:gd name="T9" fmla="*/ 0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0"/>
                          </a:moveTo>
                          <a:cubicBezTo>
                            <a:pt x="141" y="0"/>
                            <a:pt x="175" y="224"/>
                            <a:pt x="45" y="224"/>
                          </a:cubicBezTo>
                          <a:cubicBezTo>
                            <a:pt x="0" y="224"/>
                            <a:pt x="0" y="224"/>
                            <a:pt x="0" y="224"/>
                          </a:cubicBezTo>
                          <a:cubicBezTo>
                            <a:pt x="130" y="224"/>
                            <a:pt x="96" y="0"/>
                            <a:pt x="224" y="0"/>
                          </a:cubicBezTo>
                          <a:lnTo>
                            <a:pt x="269" y="0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7938" cap="flat">
                      <a:solidFill>
                        <a:srgbClr val="0066FF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</p:grpSp>
              <p:grpSp>
                <p:nvGrpSpPr>
                  <p:cNvPr id="369" name="Group 2194">
                    <a:extLst>
                      <a:ext uri="{FF2B5EF4-FFF2-40B4-BE49-F238E27FC236}">
                        <a16:creationId xmlns:a16="http://schemas.microsoft.com/office/drawing/2014/main" id="{5188FC4B-4DCD-45EA-8078-E81FB8DFD9D2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 bwMode="auto">
                  <a:xfrm rot="-4350386">
                    <a:off x="3044" y="1297"/>
                    <a:ext cx="91" cy="55"/>
                    <a:chOff x="1054" y="3406"/>
                    <a:chExt cx="677" cy="565"/>
                  </a:xfrm>
                </p:grpSpPr>
                <p:sp>
                  <p:nvSpPr>
                    <p:cNvPr id="380" name="Freeform 2195">
                      <a:extLst>
                        <a:ext uri="{FF2B5EF4-FFF2-40B4-BE49-F238E27FC236}">
                          <a16:creationId xmlns:a16="http://schemas.microsoft.com/office/drawing/2014/main" id="{31ECF66A-1D69-48C9-96AC-D2EF997DD92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6" y="3408"/>
                      <a:ext cx="672" cy="561"/>
                    </a:xfrm>
                    <a:custGeom>
                      <a:avLst/>
                      <a:gdLst>
                        <a:gd name="T0" fmla="*/ 269 w 269"/>
                        <a:gd name="T1" fmla="*/ 224 h 224"/>
                        <a:gd name="T2" fmla="*/ 45 w 269"/>
                        <a:gd name="T3" fmla="*/ 0 h 224"/>
                        <a:gd name="T4" fmla="*/ 0 w 269"/>
                        <a:gd name="T5" fmla="*/ 0 h 224"/>
                        <a:gd name="T6" fmla="*/ 225 w 269"/>
                        <a:gd name="T7" fmla="*/ 224 h 224"/>
                        <a:gd name="T8" fmla="*/ 269 w 269"/>
                        <a:gd name="T9" fmla="*/ 224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224"/>
                          </a:moveTo>
                          <a:cubicBezTo>
                            <a:pt x="141" y="224"/>
                            <a:pt x="175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30" y="0"/>
                            <a:pt x="96" y="224"/>
                            <a:pt x="225" y="224"/>
                          </a:cubicBezTo>
                          <a:lnTo>
                            <a:pt x="269" y="224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381" name="Freeform 2196">
                      <a:extLst>
                        <a:ext uri="{FF2B5EF4-FFF2-40B4-BE49-F238E27FC236}">
                          <a16:creationId xmlns:a16="http://schemas.microsoft.com/office/drawing/2014/main" id="{25F6CFEB-2466-4BA3-BC52-0BC59FD5CD1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9" y="3408"/>
                      <a:ext cx="329" cy="148"/>
                    </a:xfrm>
                    <a:custGeom>
                      <a:avLst/>
                      <a:gdLst>
                        <a:gd name="T0" fmla="*/ 44 w 132"/>
                        <a:gd name="T1" fmla="*/ 0 h 59"/>
                        <a:gd name="T2" fmla="*/ 0 w 132"/>
                        <a:gd name="T3" fmla="*/ 0 h 59"/>
                        <a:gd name="T4" fmla="*/ 88 w 132"/>
                        <a:gd name="T5" fmla="*/ 59 h 59"/>
                        <a:gd name="T6" fmla="*/ 132 w 132"/>
                        <a:gd name="T7" fmla="*/ 59 h 59"/>
                        <a:gd name="T8" fmla="*/ 44 w 132"/>
                        <a:gd name="T9" fmla="*/ 0 h 59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32"/>
                        <a:gd name="T16" fmla="*/ 0 h 59"/>
                        <a:gd name="T17" fmla="*/ 132 w 132"/>
                        <a:gd name="T18" fmla="*/ 59 h 59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32" h="59">
                          <a:moveTo>
                            <a:pt x="44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43" y="0"/>
                            <a:pt x="69" y="25"/>
                            <a:pt x="88" y="59"/>
                          </a:cubicBezTo>
                          <a:cubicBezTo>
                            <a:pt x="132" y="59"/>
                            <a:pt x="132" y="59"/>
                            <a:pt x="132" y="59"/>
                          </a:cubicBezTo>
                          <a:cubicBezTo>
                            <a:pt x="113" y="25"/>
                            <a:pt x="88" y="0"/>
                            <a:pt x="44" y="0"/>
                          </a:cubicBez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382" name="Freeform 2197">
                      <a:extLst>
                        <a:ext uri="{FF2B5EF4-FFF2-40B4-BE49-F238E27FC236}">
                          <a16:creationId xmlns:a16="http://schemas.microsoft.com/office/drawing/2014/main" id="{B7EC3062-C791-4588-A892-9F221779A1D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4" y="3406"/>
                      <a:ext cx="332" cy="147"/>
                    </a:xfrm>
                    <a:custGeom>
                      <a:avLst/>
                      <a:gdLst>
                        <a:gd name="T0" fmla="*/ 47 w 133"/>
                        <a:gd name="T1" fmla="*/ 4 h 59"/>
                        <a:gd name="T2" fmla="*/ 133 w 133"/>
                        <a:gd name="T3" fmla="*/ 59 h 59"/>
                        <a:gd name="T4" fmla="*/ 133 w 133"/>
                        <a:gd name="T5" fmla="*/ 59 h 59"/>
                        <a:gd name="T6" fmla="*/ 45 w 133"/>
                        <a:gd name="T7" fmla="*/ 0 h 59"/>
                        <a:gd name="T8" fmla="*/ 0 w 133"/>
                        <a:gd name="T9" fmla="*/ 0 h 59"/>
                        <a:gd name="T10" fmla="*/ 26 w 133"/>
                        <a:gd name="T11" fmla="*/ 4 h 59"/>
                        <a:gd name="T12" fmla="*/ 47 w 133"/>
                        <a:gd name="T13" fmla="*/ 4 h 59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w 133"/>
                        <a:gd name="T22" fmla="*/ 0 h 59"/>
                        <a:gd name="T23" fmla="*/ 133 w 133"/>
                        <a:gd name="T24" fmla="*/ 59 h 59"/>
                      </a:gdLst>
                      <a:ahLst/>
                      <a:cxnLst>
                        <a:cxn ang="T14">
                          <a:pos x="T0" y="T1"/>
                        </a:cxn>
                        <a:cxn ang="T15">
                          <a:pos x="T2" y="T3"/>
                        </a:cxn>
                        <a:cxn ang="T16">
                          <a:pos x="T4" y="T5"/>
                        </a:cxn>
                        <a:cxn ang="T17">
                          <a:pos x="T6" y="T7"/>
                        </a:cxn>
                        <a:cxn ang="T18">
                          <a:pos x="T8" y="T9"/>
                        </a:cxn>
                        <a:cxn ang="T19">
                          <a:pos x="T10" y="T11"/>
                        </a:cxn>
                        <a:cxn ang="T20">
                          <a:pos x="T12" y="T13"/>
                        </a:cxn>
                      </a:cxnLst>
                      <a:rect l="T21" t="T22" r="T23" b="T24"/>
                      <a:pathLst>
                        <a:path w="133" h="59">
                          <a:moveTo>
                            <a:pt x="47" y="4"/>
                          </a:moveTo>
                          <a:cubicBezTo>
                            <a:pt x="89" y="4"/>
                            <a:pt x="114" y="28"/>
                            <a:pt x="133" y="59"/>
                          </a:cubicBezTo>
                          <a:cubicBezTo>
                            <a:pt x="133" y="59"/>
                            <a:pt x="133" y="59"/>
                            <a:pt x="133" y="59"/>
                          </a:cubicBezTo>
                          <a:cubicBezTo>
                            <a:pt x="114" y="26"/>
                            <a:pt x="89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0" y="0"/>
                            <a:pt x="18" y="2"/>
                            <a:pt x="26" y="4"/>
                          </a:cubicBezTo>
                          <a:lnTo>
                            <a:pt x="47" y="4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383" name="Freeform 2198">
                      <a:extLst>
                        <a:ext uri="{FF2B5EF4-FFF2-40B4-BE49-F238E27FC236}">
                          <a16:creationId xmlns:a16="http://schemas.microsoft.com/office/drawing/2014/main" id="{041AB3F7-EFF5-46B3-B356-9095F85B822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83" y="3783"/>
                      <a:ext cx="348" cy="188"/>
                    </a:xfrm>
                    <a:custGeom>
                      <a:avLst/>
                      <a:gdLst>
                        <a:gd name="T0" fmla="*/ 45 w 139"/>
                        <a:gd name="T1" fmla="*/ 0 h 75"/>
                        <a:gd name="T2" fmla="*/ 0 w 139"/>
                        <a:gd name="T3" fmla="*/ 0 h 75"/>
                        <a:gd name="T4" fmla="*/ 95 w 139"/>
                        <a:gd name="T5" fmla="*/ 75 h 75"/>
                        <a:gd name="T6" fmla="*/ 139 w 139"/>
                        <a:gd name="T7" fmla="*/ 75 h 75"/>
                        <a:gd name="T8" fmla="*/ 45 w 139"/>
                        <a:gd name="T9" fmla="*/ 0 h 75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39"/>
                        <a:gd name="T16" fmla="*/ 0 h 75"/>
                        <a:gd name="T17" fmla="*/ 139 w 139"/>
                        <a:gd name="T18" fmla="*/ 75 h 75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39" h="75">
                          <a:moveTo>
                            <a:pt x="45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20" y="42"/>
                            <a:pt x="45" y="75"/>
                            <a:pt x="95" y="75"/>
                          </a:cubicBezTo>
                          <a:cubicBezTo>
                            <a:pt x="139" y="75"/>
                            <a:pt x="139" y="75"/>
                            <a:pt x="139" y="75"/>
                          </a:cubicBezTo>
                          <a:cubicBezTo>
                            <a:pt x="90" y="75"/>
                            <a:pt x="65" y="42"/>
                            <a:pt x="45" y="0"/>
                          </a:cubicBez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384" name="Freeform 2199">
                      <a:extLst>
                        <a:ext uri="{FF2B5EF4-FFF2-40B4-BE49-F238E27FC236}">
                          <a16:creationId xmlns:a16="http://schemas.microsoft.com/office/drawing/2014/main" id="{CE5C754D-2382-4825-BDFD-C80D9FE075E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6" y="3408"/>
                      <a:ext cx="672" cy="561"/>
                    </a:xfrm>
                    <a:custGeom>
                      <a:avLst/>
                      <a:gdLst>
                        <a:gd name="T0" fmla="*/ 269 w 269"/>
                        <a:gd name="T1" fmla="*/ 224 h 224"/>
                        <a:gd name="T2" fmla="*/ 45 w 269"/>
                        <a:gd name="T3" fmla="*/ 0 h 224"/>
                        <a:gd name="T4" fmla="*/ 0 w 269"/>
                        <a:gd name="T5" fmla="*/ 0 h 224"/>
                        <a:gd name="T6" fmla="*/ 225 w 269"/>
                        <a:gd name="T7" fmla="*/ 224 h 224"/>
                        <a:gd name="T8" fmla="*/ 269 w 269"/>
                        <a:gd name="T9" fmla="*/ 224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224"/>
                          </a:moveTo>
                          <a:cubicBezTo>
                            <a:pt x="141" y="224"/>
                            <a:pt x="175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30" y="0"/>
                            <a:pt x="96" y="224"/>
                            <a:pt x="225" y="224"/>
                          </a:cubicBezTo>
                          <a:lnTo>
                            <a:pt x="269" y="224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7938" cap="flat">
                      <a:solidFill>
                        <a:srgbClr val="0066FF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385" name="Freeform 2200">
                      <a:extLst>
                        <a:ext uri="{FF2B5EF4-FFF2-40B4-BE49-F238E27FC236}">
                          <a16:creationId xmlns:a16="http://schemas.microsoft.com/office/drawing/2014/main" id="{7B51EEA5-876D-4BEF-A598-BE3277C2DFD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4" y="3561"/>
                      <a:ext cx="107" cy="7"/>
                    </a:xfrm>
                    <a:custGeom>
                      <a:avLst/>
                      <a:gdLst>
                        <a:gd name="T0" fmla="*/ 0 w 107"/>
                        <a:gd name="T1" fmla="*/ 0 h 7"/>
                        <a:gd name="T2" fmla="*/ 104 w 107"/>
                        <a:gd name="T3" fmla="*/ 0 h 7"/>
                        <a:gd name="T4" fmla="*/ 107 w 107"/>
                        <a:gd name="T5" fmla="*/ 7 h 7"/>
                        <a:gd name="T6" fmla="*/ 5 w 107"/>
                        <a:gd name="T7" fmla="*/ 7 h 7"/>
                        <a:gd name="T8" fmla="*/ 0 w 107"/>
                        <a:gd name="T9" fmla="*/ 0 h 7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7"/>
                        <a:gd name="T16" fmla="*/ 0 h 7"/>
                        <a:gd name="T17" fmla="*/ 107 w 107"/>
                        <a:gd name="T18" fmla="*/ 7 h 7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7" h="7">
                          <a:moveTo>
                            <a:pt x="0" y="0"/>
                          </a:moveTo>
                          <a:lnTo>
                            <a:pt x="104" y="0"/>
                          </a:lnTo>
                          <a:lnTo>
                            <a:pt x="107" y="7"/>
                          </a:lnTo>
                          <a:lnTo>
                            <a:pt x="5" y="7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386" name="Freeform 2201">
                      <a:extLst>
                        <a:ext uri="{FF2B5EF4-FFF2-40B4-BE49-F238E27FC236}">
                          <a16:creationId xmlns:a16="http://schemas.microsoft.com/office/drawing/2014/main" id="{2DEA0C3D-AFEC-4F4E-B834-70BE8F33208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91" y="3576"/>
                      <a:ext cx="107" cy="2"/>
                    </a:xfrm>
                    <a:custGeom>
                      <a:avLst/>
                      <a:gdLst>
                        <a:gd name="T0" fmla="*/ 0 w 107"/>
                        <a:gd name="T1" fmla="*/ 0 h 2"/>
                        <a:gd name="T2" fmla="*/ 105 w 107"/>
                        <a:gd name="T3" fmla="*/ 0 h 2"/>
                        <a:gd name="T4" fmla="*/ 107 w 107"/>
                        <a:gd name="T5" fmla="*/ 2 h 2"/>
                        <a:gd name="T6" fmla="*/ 3 w 107"/>
                        <a:gd name="T7" fmla="*/ 2 h 2"/>
                        <a:gd name="T8" fmla="*/ 0 w 107"/>
                        <a:gd name="T9" fmla="*/ 0 h 2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7"/>
                        <a:gd name="T16" fmla="*/ 0 h 2"/>
                        <a:gd name="T17" fmla="*/ 107 w 107"/>
                        <a:gd name="T18" fmla="*/ 2 h 2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7" h="2">
                          <a:moveTo>
                            <a:pt x="0" y="0"/>
                          </a:moveTo>
                          <a:lnTo>
                            <a:pt x="105" y="0"/>
                          </a:lnTo>
                          <a:lnTo>
                            <a:pt x="107" y="2"/>
                          </a:lnTo>
                          <a:lnTo>
                            <a:pt x="3" y="2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387" name="Freeform 2202">
                      <a:extLst>
                        <a:ext uri="{FF2B5EF4-FFF2-40B4-BE49-F238E27FC236}">
                          <a16:creationId xmlns:a16="http://schemas.microsoft.com/office/drawing/2014/main" id="{AC68E0CD-339C-4AB8-BBE0-7BA1C3323DA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8" y="3773"/>
                      <a:ext cx="110" cy="8"/>
                    </a:xfrm>
                    <a:custGeom>
                      <a:avLst/>
                      <a:gdLst>
                        <a:gd name="T0" fmla="*/ 110 w 110"/>
                        <a:gd name="T1" fmla="*/ 8 h 8"/>
                        <a:gd name="T2" fmla="*/ 5 w 110"/>
                        <a:gd name="T3" fmla="*/ 8 h 8"/>
                        <a:gd name="T4" fmla="*/ 0 w 110"/>
                        <a:gd name="T5" fmla="*/ 0 h 8"/>
                        <a:gd name="T6" fmla="*/ 105 w 110"/>
                        <a:gd name="T7" fmla="*/ 0 h 8"/>
                        <a:gd name="T8" fmla="*/ 110 w 110"/>
                        <a:gd name="T9" fmla="*/ 8 h 8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10"/>
                        <a:gd name="T16" fmla="*/ 0 h 8"/>
                        <a:gd name="T17" fmla="*/ 110 w 110"/>
                        <a:gd name="T18" fmla="*/ 8 h 8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10" h="8">
                          <a:moveTo>
                            <a:pt x="110" y="8"/>
                          </a:moveTo>
                          <a:lnTo>
                            <a:pt x="5" y="8"/>
                          </a:lnTo>
                          <a:lnTo>
                            <a:pt x="0" y="0"/>
                          </a:lnTo>
                          <a:lnTo>
                            <a:pt x="105" y="0"/>
                          </a:lnTo>
                          <a:lnTo>
                            <a:pt x="110" y="8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388" name="Freeform 2203">
                      <a:extLst>
                        <a:ext uri="{FF2B5EF4-FFF2-40B4-BE49-F238E27FC236}">
                          <a16:creationId xmlns:a16="http://schemas.microsoft.com/office/drawing/2014/main" id="{1A694189-C042-40D8-93AE-B324C175338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6" y="3763"/>
                      <a:ext cx="105" cy="3"/>
                    </a:xfrm>
                    <a:custGeom>
                      <a:avLst/>
                      <a:gdLst>
                        <a:gd name="T0" fmla="*/ 105 w 105"/>
                        <a:gd name="T1" fmla="*/ 3 h 3"/>
                        <a:gd name="T2" fmla="*/ 2 w 105"/>
                        <a:gd name="T3" fmla="*/ 3 h 3"/>
                        <a:gd name="T4" fmla="*/ 0 w 105"/>
                        <a:gd name="T5" fmla="*/ 0 h 3"/>
                        <a:gd name="T6" fmla="*/ 102 w 105"/>
                        <a:gd name="T7" fmla="*/ 0 h 3"/>
                        <a:gd name="T8" fmla="*/ 105 w 105"/>
                        <a:gd name="T9" fmla="*/ 3 h 3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5"/>
                        <a:gd name="T16" fmla="*/ 0 h 3"/>
                        <a:gd name="T17" fmla="*/ 105 w 105"/>
                        <a:gd name="T18" fmla="*/ 3 h 3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5" h="3">
                          <a:moveTo>
                            <a:pt x="105" y="3"/>
                          </a:moveTo>
                          <a:lnTo>
                            <a:pt x="2" y="3"/>
                          </a:lnTo>
                          <a:lnTo>
                            <a:pt x="0" y="0"/>
                          </a:lnTo>
                          <a:lnTo>
                            <a:pt x="102" y="0"/>
                          </a:lnTo>
                          <a:lnTo>
                            <a:pt x="105" y="3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</p:grpSp>
              <p:grpSp>
                <p:nvGrpSpPr>
                  <p:cNvPr id="370" name="Group 2204">
                    <a:extLst>
                      <a:ext uri="{FF2B5EF4-FFF2-40B4-BE49-F238E27FC236}">
                        <a16:creationId xmlns:a16="http://schemas.microsoft.com/office/drawing/2014/main" id="{274688DE-D9EB-44F0-B7C8-3B52FD4BD7E0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 bwMode="auto">
                  <a:xfrm rot="-4350386">
                    <a:off x="2998" y="1442"/>
                    <a:ext cx="92" cy="56"/>
                    <a:chOff x="1054" y="3406"/>
                    <a:chExt cx="677" cy="565"/>
                  </a:xfrm>
                </p:grpSpPr>
                <p:sp>
                  <p:nvSpPr>
                    <p:cNvPr id="371" name="Freeform 2205">
                      <a:extLst>
                        <a:ext uri="{FF2B5EF4-FFF2-40B4-BE49-F238E27FC236}">
                          <a16:creationId xmlns:a16="http://schemas.microsoft.com/office/drawing/2014/main" id="{1321BF67-502A-4B37-AA8A-7EFDDB76108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6" y="3408"/>
                      <a:ext cx="672" cy="561"/>
                    </a:xfrm>
                    <a:custGeom>
                      <a:avLst/>
                      <a:gdLst>
                        <a:gd name="T0" fmla="*/ 269 w 269"/>
                        <a:gd name="T1" fmla="*/ 224 h 224"/>
                        <a:gd name="T2" fmla="*/ 45 w 269"/>
                        <a:gd name="T3" fmla="*/ 0 h 224"/>
                        <a:gd name="T4" fmla="*/ 0 w 269"/>
                        <a:gd name="T5" fmla="*/ 0 h 224"/>
                        <a:gd name="T6" fmla="*/ 225 w 269"/>
                        <a:gd name="T7" fmla="*/ 224 h 224"/>
                        <a:gd name="T8" fmla="*/ 269 w 269"/>
                        <a:gd name="T9" fmla="*/ 224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224"/>
                          </a:moveTo>
                          <a:cubicBezTo>
                            <a:pt x="141" y="224"/>
                            <a:pt x="175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30" y="0"/>
                            <a:pt x="96" y="224"/>
                            <a:pt x="225" y="224"/>
                          </a:cubicBezTo>
                          <a:lnTo>
                            <a:pt x="269" y="224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372" name="Freeform 2206">
                      <a:extLst>
                        <a:ext uri="{FF2B5EF4-FFF2-40B4-BE49-F238E27FC236}">
                          <a16:creationId xmlns:a16="http://schemas.microsoft.com/office/drawing/2014/main" id="{625DCD48-470D-4EE0-B22F-18AC092E916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9" y="3408"/>
                      <a:ext cx="329" cy="148"/>
                    </a:xfrm>
                    <a:custGeom>
                      <a:avLst/>
                      <a:gdLst>
                        <a:gd name="T0" fmla="*/ 44 w 132"/>
                        <a:gd name="T1" fmla="*/ 0 h 59"/>
                        <a:gd name="T2" fmla="*/ 0 w 132"/>
                        <a:gd name="T3" fmla="*/ 0 h 59"/>
                        <a:gd name="T4" fmla="*/ 88 w 132"/>
                        <a:gd name="T5" fmla="*/ 59 h 59"/>
                        <a:gd name="T6" fmla="*/ 132 w 132"/>
                        <a:gd name="T7" fmla="*/ 59 h 59"/>
                        <a:gd name="T8" fmla="*/ 44 w 132"/>
                        <a:gd name="T9" fmla="*/ 0 h 59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32"/>
                        <a:gd name="T16" fmla="*/ 0 h 59"/>
                        <a:gd name="T17" fmla="*/ 132 w 132"/>
                        <a:gd name="T18" fmla="*/ 59 h 59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32" h="59">
                          <a:moveTo>
                            <a:pt x="44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43" y="0"/>
                            <a:pt x="69" y="25"/>
                            <a:pt x="88" y="59"/>
                          </a:cubicBezTo>
                          <a:cubicBezTo>
                            <a:pt x="132" y="59"/>
                            <a:pt x="132" y="59"/>
                            <a:pt x="132" y="59"/>
                          </a:cubicBezTo>
                          <a:cubicBezTo>
                            <a:pt x="113" y="25"/>
                            <a:pt x="88" y="0"/>
                            <a:pt x="44" y="0"/>
                          </a:cubicBez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373" name="Freeform 2207">
                      <a:extLst>
                        <a:ext uri="{FF2B5EF4-FFF2-40B4-BE49-F238E27FC236}">
                          <a16:creationId xmlns:a16="http://schemas.microsoft.com/office/drawing/2014/main" id="{C4560932-803E-4DF1-A541-5021264915F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4" y="3406"/>
                      <a:ext cx="332" cy="147"/>
                    </a:xfrm>
                    <a:custGeom>
                      <a:avLst/>
                      <a:gdLst>
                        <a:gd name="T0" fmla="*/ 47 w 133"/>
                        <a:gd name="T1" fmla="*/ 4 h 59"/>
                        <a:gd name="T2" fmla="*/ 133 w 133"/>
                        <a:gd name="T3" fmla="*/ 59 h 59"/>
                        <a:gd name="T4" fmla="*/ 133 w 133"/>
                        <a:gd name="T5" fmla="*/ 59 h 59"/>
                        <a:gd name="T6" fmla="*/ 45 w 133"/>
                        <a:gd name="T7" fmla="*/ 0 h 59"/>
                        <a:gd name="T8" fmla="*/ 0 w 133"/>
                        <a:gd name="T9" fmla="*/ 0 h 59"/>
                        <a:gd name="T10" fmla="*/ 26 w 133"/>
                        <a:gd name="T11" fmla="*/ 4 h 59"/>
                        <a:gd name="T12" fmla="*/ 47 w 133"/>
                        <a:gd name="T13" fmla="*/ 4 h 59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w 133"/>
                        <a:gd name="T22" fmla="*/ 0 h 59"/>
                        <a:gd name="T23" fmla="*/ 133 w 133"/>
                        <a:gd name="T24" fmla="*/ 59 h 59"/>
                      </a:gdLst>
                      <a:ahLst/>
                      <a:cxnLst>
                        <a:cxn ang="T14">
                          <a:pos x="T0" y="T1"/>
                        </a:cxn>
                        <a:cxn ang="T15">
                          <a:pos x="T2" y="T3"/>
                        </a:cxn>
                        <a:cxn ang="T16">
                          <a:pos x="T4" y="T5"/>
                        </a:cxn>
                        <a:cxn ang="T17">
                          <a:pos x="T6" y="T7"/>
                        </a:cxn>
                        <a:cxn ang="T18">
                          <a:pos x="T8" y="T9"/>
                        </a:cxn>
                        <a:cxn ang="T19">
                          <a:pos x="T10" y="T11"/>
                        </a:cxn>
                        <a:cxn ang="T20">
                          <a:pos x="T12" y="T13"/>
                        </a:cxn>
                      </a:cxnLst>
                      <a:rect l="T21" t="T22" r="T23" b="T24"/>
                      <a:pathLst>
                        <a:path w="133" h="59">
                          <a:moveTo>
                            <a:pt x="47" y="4"/>
                          </a:moveTo>
                          <a:cubicBezTo>
                            <a:pt x="89" y="4"/>
                            <a:pt x="114" y="28"/>
                            <a:pt x="133" y="59"/>
                          </a:cubicBezTo>
                          <a:cubicBezTo>
                            <a:pt x="133" y="59"/>
                            <a:pt x="133" y="59"/>
                            <a:pt x="133" y="59"/>
                          </a:cubicBezTo>
                          <a:cubicBezTo>
                            <a:pt x="114" y="26"/>
                            <a:pt x="89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0" y="0"/>
                            <a:pt x="18" y="2"/>
                            <a:pt x="26" y="4"/>
                          </a:cubicBezTo>
                          <a:lnTo>
                            <a:pt x="47" y="4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374" name="Freeform 2208">
                      <a:extLst>
                        <a:ext uri="{FF2B5EF4-FFF2-40B4-BE49-F238E27FC236}">
                          <a16:creationId xmlns:a16="http://schemas.microsoft.com/office/drawing/2014/main" id="{C1C46646-9391-48E6-8268-59F3CE27FC5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83" y="3783"/>
                      <a:ext cx="348" cy="188"/>
                    </a:xfrm>
                    <a:custGeom>
                      <a:avLst/>
                      <a:gdLst>
                        <a:gd name="T0" fmla="*/ 45 w 139"/>
                        <a:gd name="T1" fmla="*/ 0 h 75"/>
                        <a:gd name="T2" fmla="*/ 0 w 139"/>
                        <a:gd name="T3" fmla="*/ 0 h 75"/>
                        <a:gd name="T4" fmla="*/ 95 w 139"/>
                        <a:gd name="T5" fmla="*/ 75 h 75"/>
                        <a:gd name="T6" fmla="*/ 139 w 139"/>
                        <a:gd name="T7" fmla="*/ 75 h 75"/>
                        <a:gd name="T8" fmla="*/ 45 w 139"/>
                        <a:gd name="T9" fmla="*/ 0 h 75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39"/>
                        <a:gd name="T16" fmla="*/ 0 h 75"/>
                        <a:gd name="T17" fmla="*/ 139 w 139"/>
                        <a:gd name="T18" fmla="*/ 75 h 75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39" h="75">
                          <a:moveTo>
                            <a:pt x="45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20" y="42"/>
                            <a:pt x="45" y="75"/>
                            <a:pt x="95" y="75"/>
                          </a:cubicBezTo>
                          <a:cubicBezTo>
                            <a:pt x="139" y="75"/>
                            <a:pt x="139" y="75"/>
                            <a:pt x="139" y="75"/>
                          </a:cubicBezTo>
                          <a:cubicBezTo>
                            <a:pt x="90" y="75"/>
                            <a:pt x="65" y="42"/>
                            <a:pt x="45" y="0"/>
                          </a:cubicBez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375" name="Freeform 2209">
                      <a:extLst>
                        <a:ext uri="{FF2B5EF4-FFF2-40B4-BE49-F238E27FC236}">
                          <a16:creationId xmlns:a16="http://schemas.microsoft.com/office/drawing/2014/main" id="{C6C85456-141E-4BD1-92A6-30C57094228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6" y="3408"/>
                      <a:ext cx="672" cy="561"/>
                    </a:xfrm>
                    <a:custGeom>
                      <a:avLst/>
                      <a:gdLst>
                        <a:gd name="T0" fmla="*/ 269 w 269"/>
                        <a:gd name="T1" fmla="*/ 224 h 224"/>
                        <a:gd name="T2" fmla="*/ 45 w 269"/>
                        <a:gd name="T3" fmla="*/ 0 h 224"/>
                        <a:gd name="T4" fmla="*/ 0 w 269"/>
                        <a:gd name="T5" fmla="*/ 0 h 224"/>
                        <a:gd name="T6" fmla="*/ 225 w 269"/>
                        <a:gd name="T7" fmla="*/ 224 h 224"/>
                        <a:gd name="T8" fmla="*/ 269 w 269"/>
                        <a:gd name="T9" fmla="*/ 224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224"/>
                          </a:moveTo>
                          <a:cubicBezTo>
                            <a:pt x="141" y="224"/>
                            <a:pt x="175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30" y="0"/>
                            <a:pt x="96" y="224"/>
                            <a:pt x="225" y="224"/>
                          </a:cubicBezTo>
                          <a:lnTo>
                            <a:pt x="269" y="224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7938" cap="flat">
                      <a:solidFill>
                        <a:srgbClr val="0066FF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376" name="Freeform 2210">
                      <a:extLst>
                        <a:ext uri="{FF2B5EF4-FFF2-40B4-BE49-F238E27FC236}">
                          <a16:creationId xmlns:a16="http://schemas.microsoft.com/office/drawing/2014/main" id="{55A9C37C-53DE-4CA7-90DE-03597913B68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4" y="3561"/>
                      <a:ext cx="107" cy="7"/>
                    </a:xfrm>
                    <a:custGeom>
                      <a:avLst/>
                      <a:gdLst>
                        <a:gd name="T0" fmla="*/ 0 w 107"/>
                        <a:gd name="T1" fmla="*/ 0 h 7"/>
                        <a:gd name="T2" fmla="*/ 104 w 107"/>
                        <a:gd name="T3" fmla="*/ 0 h 7"/>
                        <a:gd name="T4" fmla="*/ 107 w 107"/>
                        <a:gd name="T5" fmla="*/ 7 h 7"/>
                        <a:gd name="T6" fmla="*/ 5 w 107"/>
                        <a:gd name="T7" fmla="*/ 7 h 7"/>
                        <a:gd name="T8" fmla="*/ 0 w 107"/>
                        <a:gd name="T9" fmla="*/ 0 h 7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7"/>
                        <a:gd name="T16" fmla="*/ 0 h 7"/>
                        <a:gd name="T17" fmla="*/ 107 w 107"/>
                        <a:gd name="T18" fmla="*/ 7 h 7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7" h="7">
                          <a:moveTo>
                            <a:pt x="0" y="0"/>
                          </a:moveTo>
                          <a:lnTo>
                            <a:pt x="104" y="0"/>
                          </a:lnTo>
                          <a:lnTo>
                            <a:pt x="107" y="7"/>
                          </a:lnTo>
                          <a:lnTo>
                            <a:pt x="5" y="7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377" name="Freeform 2211">
                      <a:extLst>
                        <a:ext uri="{FF2B5EF4-FFF2-40B4-BE49-F238E27FC236}">
                          <a16:creationId xmlns:a16="http://schemas.microsoft.com/office/drawing/2014/main" id="{C47BC89A-1B54-419D-85EC-C2701A8E0A4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91" y="3576"/>
                      <a:ext cx="107" cy="2"/>
                    </a:xfrm>
                    <a:custGeom>
                      <a:avLst/>
                      <a:gdLst>
                        <a:gd name="T0" fmla="*/ 0 w 107"/>
                        <a:gd name="T1" fmla="*/ 0 h 2"/>
                        <a:gd name="T2" fmla="*/ 105 w 107"/>
                        <a:gd name="T3" fmla="*/ 0 h 2"/>
                        <a:gd name="T4" fmla="*/ 107 w 107"/>
                        <a:gd name="T5" fmla="*/ 2 h 2"/>
                        <a:gd name="T6" fmla="*/ 3 w 107"/>
                        <a:gd name="T7" fmla="*/ 2 h 2"/>
                        <a:gd name="T8" fmla="*/ 0 w 107"/>
                        <a:gd name="T9" fmla="*/ 0 h 2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7"/>
                        <a:gd name="T16" fmla="*/ 0 h 2"/>
                        <a:gd name="T17" fmla="*/ 107 w 107"/>
                        <a:gd name="T18" fmla="*/ 2 h 2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7" h="2">
                          <a:moveTo>
                            <a:pt x="0" y="0"/>
                          </a:moveTo>
                          <a:lnTo>
                            <a:pt x="105" y="0"/>
                          </a:lnTo>
                          <a:lnTo>
                            <a:pt x="107" y="2"/>
                          </a:lnTo>
                          <a:lnTo>
                            <a:pt x="3" y="2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378" name="Freeform 2212">
                      <a:extLst>
                        <a:ext uri="{FF2B5EF4-FFF2-40B4-BE49-F238E27FC236}">
                          <a16:creationId xmlns:a16="http://schemas.microsoft.com/office/drawing/2014/main" id="{72348DDC-2A06-4332-8F6F-15E495DE14F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8" y="3773"/>
                      <a:ext cx="110" cy="8"/>
                    </a:xfrm>
                    <a:custGeom>
                      <a:avLst/>
                      <a:gdLst>
                        <a:gd name="T0" fmla="*/ 110 w 110"/>
                        <a:gd name="T1" fmla="*/ 8 h 8"/>
                        <a:gd name="T2" fmla="*/ 5 w 110"/>
                        <a:gd name="T3" fmla="*/ 8 h 8"/>
                        <a:gd name="T4" fmla="*/ 0 w 110"/>
                        <a:gd name="T5" fmla="*/ 0 h 8"/>
                        <a:gd name="T6" fmla="*/ 105 w 110"/>
                        <a:gd name="T7" fmla="*/ 0 h 8"/>
                        <a:gd name="T8" fmla="*/ 110 w 110"/>
                        <a:gd name="T9" fmla="*/ 8 h 8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10"/>
                        <a:gd name="T16" fmla="*/ 0 h 8"/>
                        <a:gd name="T17" fmla="*/ 110 w 110"/>
                        <a:gd name="T18" fmla="*/ 8 h 8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10" h="8">
                          <a:moveTo>
                            <a:pt x="110" y="8"/>
                          </a:moveTo>
                          <a:lnTo>
                            <a:pt x="5" y="8"/>
                          </a:lnTo>
                          <a:lnTo>
                            <a:pt x="0" y="0"/>
                          </a:lnTo>
                          <a:lnTo>
                            <a:pt x="105" y="0"/>
                          </a:lnTo>
                          <a:lnTo>
                            <a:pt x="110" y="8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379" name="Freeform 2213">
                      <a:extLst>
                        <a:ext uri="{FF2B5EF4-FFF2-40B4-BE49-F238E27FC236}">
                          <a16:creationId xmlns:a16="http://schemas.microsoft.com/office/drawing/2014/main" id="{36BEBE86-B598-4B11-8C9F-0BABFD9F9DB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6" y="3763"/>
                      <a:ext cx="105" cy="3"/>
                    </a:xfrm>
                    <a:custGeom>
                      <a:avLst/>
                      <a:gdLst>
                        <a:gd name="T0" fmla="*/ 105 w 105"/>
                        <a:gd name="T1" fmla="*/ 3 h 3"/>
                        <a:gd name="T2" fmla="*/ 2 w 105"/>
                        <a:gd name="T3" fmla="*/ 3 h 3"/>
                        <a:gd name="T4" fmla="*/ 0 w 105"/>
                        <a:gd name="T5" fmla="*/ 0 h 3"/>
                        <a:gd name="T6" fmla="*/ 102 w 105"/>
                        <a:gd name="T7" fmla="*/ 0 h 3"/>
                        <a:gd name="T8" fmla="*/ 105 w 105"/>
                        <a:gd name="T9" fmla="*/ 3 h 3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5"/>
                        <a:gd name="T16" fmla="*/ 0 h 3"/>
                        <a:gd name="T17" fmla="*/ 105 w 105"/>
                        <a:gd name="T18" fmla="*/ 3 h 3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5" h="3">
                          <a:moveTo>
                            <a:pt x="105" y="3"/>
                          </a:moveTo>
                          <a:lnTo>
                            <a:pt x="2" y="3"/>
                          </a:lnTo>
                          <a:lnTo>
                            <a:pt x="0" y="0"/>
                          </a:lnTo>
                          <a:lnTo>
                            <a:pt x="102" y="0"/>
                          </a:lnTo>
                          <a:lnTo>
                            <a:pt x="105" y="3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</p:grpSp>
            </p:grpSp>
            <p:grpSp>
              <p:nvGrpSpPr>
                <p:cNvPr id="341" name="Group 2214">
                  <a:extLst>
                    <a:ext uri="{FF2B5EF4-FFF2-40B4-BE49-F238E27FC236}">
                      <a16:creationId xmlns:a16="http://schemas.microsoft.com/office/drawing/2014/main" id="{DDF9C519-6288-4F60-BD64-E617AB55D7B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016" y="1314"/>
                  <a:ext cx="132" cy="302"/>
                  <a:chOff x="2109" y="1324"/>
                  <a:chExt cx="132" cy="302"/>
                </a:xfrm>
              </p:grpSpPr>
              <p:grpSp>
                <p:nvGrpSpPr>
                  <p:cNvPr id="342" name="Group 2215">
                    <a:extLst>
                      <a:ext uri="{FF2B5EF4-FFF2-40B4-BE49-F238E27FC236}">
                        <a16:creationId xmlns:a16="http://schemas.microsoft.com/office/drawing/2014/main" id="{6865C0C9-A2B1-47B2-AD41-A6EF0247FF22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 bwMode="auto">
                  <a:xfrm rot="-4304073">
                    <a:off x="2166" y="1337"/>
                    <a:ext cx="87" cy="62"/>
                    <a:chOff x="480" y="3413"/>
                    <a:chExt cx="673" cy="560"/>
                  </a:xfrm>
                </p:grpSpPr>
                <p:sp>
                  <p:nvSpPr>
                    <p:cNvPr id="366" name="Freeform 2216">
                      <a:extLst>
                        <a:ext uri="{FF2B5EF4-FFF2-40B4-BE49-F238E27FC236}">
                          <a16:creationId xmlns:a16="http://schemas.microsoft.com/office/drawing/2014/main" id="{8A9E7184-3DF0-4C22-B952-C003E50291B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80" y="3413"/>
                      <a:ext cx="673" cy="560"/>
                    </a:xfrm>
                    <a:custGeom>
                      <a:avLst/>
                      <a:gdLst>
                        <a:gd name="T0" fmla="*/ 269 w 269"/>
                        <a:gd name="T1" fmla="*/ 0 h 224"/>
                        <a:gd name="T2" fmla="*/ 45 w 269"/>
                        <a:gd name="T3" fmla="*/ 224 h 224"/>
                        <a:gd name="T4" fmla="*/ 0 w 269"/>
                        <a:gd name="T5" fmla="*/ 224 h 224"/>
                        <a:gd name="T6" fmla="*/ 224 w 269"/>
                        <a:gd name="T7" fmla="*/ 0 h 224"/>
                        <a:gd name="T8" fmla="*/ 269 w 269"/>
                        <a:gd name="T9" fmla="*/ 0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0"/>
                          </a:moveTo>
                          <a:cubicBezTo>
                            <a:pt x="141" y="0"/>
                            <a:pt x="175" y="224"/>
                            <a:pt x="45" y="224"/>
                          </a:cubicBezTo>
                          <a:cubicBezTo>
                            <a:pt x="0" y="224"/>
                            <a:pt x="0" y="224"/>
                            <a:pt x="0" y="224"/>
                          </a:cubicBezTo>
                          <a:cubicBezTo>
                            <a:pt x="130" y="224"/>
                            <a:pt x="96" y="0"/>
                            <a:pt x="224" y="0"/>
                          </a:cubicBezTo>
                          <a:lnTo>
                            <a:pt x="269" y="0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367" name="Freeform 2217">
                      <a:extLst>
                        <a:ext uri="{FF2B5EF4-FFF2-40B4-BE49-F238E27FC236}">
                          <a16:creationId xmlns:a16="http://schemas.microsoft.com/office/drawing/2014/main" id="{D7D85BCF-3252-4B97-95BA-BD17B11BFE8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80" y="3413"/>
                      <a:ext cx="673" cy="560"/>
                    </a:xfrm>
                    <a:custGeom>
                      <a:avLst/>
                      <a:gdLst>
                        <a:gd name="T0" fmla="*/ 269 w 269"/>
                        <a:gd name="T1" fmla="*/ 0 h 224"/>
                        <a:gd name="T2" fmla="*/ 45 w 269"/>
                        <a:gd name="T3" fmla="*/ 224 h 224"/>
                        <a:gd name="T4" fmla="*/ 0 w 269"/>
                        <a:gd name="T5" fmla="*/ 224 h 224"/>
                        <a:gd name="T6" fmla="*/ 224 w 269"/>
                        <a:gd name="T7" fmla="*/ 0 h 224"/>
                        <a:gd name="T8" fmla="*/ 269 w 269"/>
                        <a:gd name="T9" fmla="*/ 0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0"/>
                          </a:moveTo>
                          <a:cubicBezTo>
                            <a:pt x="141" y="0"/>
                            <a:pt x="175" y="224"/>
                            <a:pt x="45" y="224"/>
                          </a:cubicBezTo>
                          <a:cubicBezTo>
                            <a:pt x="0" y="224"/>
                            <a:pt x="0" y="224"/>
                            <a:pt x="0" y="224"/>
                          </a:cubicBezTo>
                          <a:cubicBezTo>
                            <a:pt x="130" y="224"/>
                            <a:pt x="96" y="0"/>
                            <a:pt x="224" y="0"/>
                          </a:cubicBezTo>
                          <a:lnTo>
                            <a:pt x="269" y="0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7938" cap="flat">
                      <a:solidFill>
                        <a:srgbClr val="FF0000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</p:grpSp>
              <p:grpSp>
                <p:nvGrpSpPr>
                  <p:cNvPr id="343" name="Group 2218">
                    <a:extLst>
                      <a:ext uri="{FF2B5EF4-FFF2-40B4-BE49-F238E27FC236}">
                        <a16:creationId xmlns:a16="http://schemas.microsoft.com/office/drawing/2014/main" id="{5E8305FF-EB9E-46A7-8007-202E47CE2942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 bwMode="auto">
                  <a:xfrm rot="-4304073">
                    <a:off x="2143" y="1406"/>
                    <a:ext cx="87" cy="62"/>
                    <a:chOff x="1054" y="3406"/>
                    <a:chExt cx="677" cy="565"/>
                  </a:xfrm>
                </p:grpSpPr>
                <p:sp>
                  <p:nvSpPr>
                    <p:cNvPr id="357" name="Freeform 2219">
                      <a:extLst>
                        <a:ext uri="{FF2B5EF4-FFF2-40B4-BE49-F238E27FC236}">
                          <a16:creationId xmlns:a16="http://schemas.microsoft.com/office/drawing/2014/main" id="{CDC1BBE9-A00D-4C02-920E-DF6EB7A248D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6" y="3408"/>
                      <a:ext cx="672" cy="561"/>
                    </a:xfrm>
                    <a:custGeom>
                      <a:avLst/>
                      <a:gdLst>
                        <a:gd name="T0" fmla="*/ 269 w 269"/>
                        <a:gd name="T1" fmla="*/ 224 h 224"/>
                        <a:gd name="T2" fmla="*/ 45 w 269"/>
                        <a:gd name="T3" fmla="*/ 0 h 224"/>
                        <a:gd name="T4" fmla="*/ 0 w 269"/>
                        <a:gd name="T5" fmla="*/ 0 h 224"/>
                        <a:gd name="T6" fmla="*/ 225 w 269"/>
                        <a:gd name="T7" fmla="*/ 224 h 224"/>
                        <a:gd name="T8" fmla="*/ 269 w 269"/>
                        <a:gd name="T9" fmla="*/ 224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224"/>
                          </a:moveTo>
                          <a:cubicBezTo>
                            <a:pt x="141" y="224"/>
                            <a:pt x="175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30" y="0"/>
                            <a:pt x="96" y="224"/>
                            <a:pt x="225" y="224"/>
                          </a:cubicBezTo>
                          <a:lnTo>
                            <a:pt x="269" y="224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358" name="Freeform 2220">
                      <a:extLst>
                        <a:ext uri="{FF2B5EF4-FFF2-40B4-BE49-F238E27FC236}">
                          <a16:creationId xmlns:a16="http://schemas.microsoft.com/office/drawing/2014/main" id="{2A2B5F92-CD8E-41AF-95A8-C7A12DFC094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9" y="3408"/>
                      <a:ext cx="329" cy="148"/>
                    </a:xfrm>
                    <a:custGeom>
                      <a:avLst/>
                      <a:gdLst>
                        <a:gd name="T0" fmla="*/ 44 w 132"/>
                        <a:gd name="T1" fmla="*/ 0 h 59"/>
                        <a:gd name="T2" fmla="*/ 0 w 132"/>
                        <a:gd name="T3" fmla="*/ 0 h 59"/>
                        <a:gd name="T4" fmla="*/ 88 w 132"/>
                        <a:gd name="T5" fmla="*/ 59 h 59"/>
                        <a:gd name="T6" fmla="*/ 132 w 132"/>
                        <a:gd name="T7" fmla="*/ 59 h 59"/>
                        <a:gd name="T8" fmla="*/ 44 w 132"/>
                        <a:gd name="T9" fmla="*/ 0 h 59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32"/>
                        <a:gd name="T16" fmla="*/ 0 h 59"/>
                        <a:gd name="T17" fmla="*/ 132 w 132"/>
                        <a:gd name="T18" fmla="*/ 59 h 59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32" h="59">
                          <a:moveTo>
                            <a:pt x="44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43" y="0"/>
                            <a:pt x="69" y="25"/>
                            <a:pt x="88" y="59"/>
                          </a:cubicBezTo>
                          <a:cubicBezTo>
                            <a:pt x="132" y="59"/>
                            <a:pt x="132" y="59"/>
                            <a:pt x="132" y="59"/>
                          </a:cubicBezTo>
                          <a:cubicBezTo>
                            <a:pt x="113" y="25"/>
                            <a:pt x="88" y="0"/>
                            <a:pt x="44" y="0"/>
                          </a:cubicBez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359" name="Freeform 2221">
                      <a:extLst>
                        <a:ext uri="{FF2B5EF4-FFF2-40B4-BE49-F238E27FC236}">
                          <a16:creationId xmlns:a16="http://schemas.microsoft.com/office/drawing/2014/main" id="{F2C13746-5006-4980-B737-21F9B4590BC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4" y="3406"/>
                      <a:ext cx="332" cy="147"/>
                    </a:xfrm>
                    <a:custGeom>
                      <a:avLst/>
                      <a:gdLst>
                        <a:gd name="T0" fmla="*/ 47 w 133"/>
                        <a:gd name="T1" fmla="*/ 4 h 59"/>
                        <a:gd name="T2" fmla="*/ 133 w 133"/>
                        <a:gd name="T3" fmla="*/ 59 h 59"/>
                        <a:gd name="T4" fmla="*/ 133 w 133"/>
                        <a:gd name="T5" fmla="*/ 59 h 59"/>
                        <a:gd name="T6" fmla="*/ 45 w 133"/>
                        <a:gd name="T7" fmla="*/ 0 h 59"/>
                        <a:gd name="T8" fmla="*/ 0 w 133"/>
                        <a:gd name="T9" fmla="*/ 0 h 59"/>
                        <a:gd name="T10" fmla="*/ 26 w 133"/>
                        <a:gd name="T11" fmla="*/ 4 h 59"/>
                        <a:gd name="T12" fmla="*/ 47 w 133"/>
                        <a:gd name="T13" fmla="*/ 4 h 59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w 133"/>
                        <a:gd name="T22" fmla="*/ 0 h 59"/>
                        <a:gd name="T23" fmla="*/ 133 w 133"/>
                        <a:gd name="T24" fmla="*/ 59 h 59"/>
                      </a:gdLst>
                      <a:ahLst/>
                      <a:cxnLst>
                        <a:cxn ang="T14">
                          <a:pos x="T0" y="T1"/>
                        </a:cxn>
                        <a:cxn ang="T15">
                          <a:pos x="T2" y="T3"/>
                        </a:cxn>
                        <a:cxn ang="T16">
                          <a:pos x="T4" y="T5"/>
                        </a:cxn>
                        <a:cxn ang="T17">
                          <a:pos x="T6" y="T7"/>
                        </a:cxn>
                        <a:cxn ang="T18">
                          <a:pos x="T8" y="T9"/>
                        </a:cxn>
                        <a:cxn ang="T19">
                          <a:pos x="T10" y="T11"/>
                        </a:cxn>
                        <a:cxn ang="T20">
                          <a:pos x="T12" y="T13"/>
                        </a:cxn>
                      </a:cxnLst>
                      <a:rect l="T21" t="T22" r="T23" b="T24"/>
                      <a:pathLst>
                        <a:path w="133" h="59">
                          <a:moveTo>
                            <a:pt x="47" y="4"/>
                          </a:moveTo>
                          <a:cubicBezTo>
                            <a:pt x="89" y="4"/>
                            <a:pt x="114" y="28"/>
                            <a:pt x="133" y="59"/>
                          </a:cubicBezTo>
                          <a:cubicBezTo>
                            <a:pt x="133" y="59"/>
                            <a:pt x="133" y="59"/>
                            <a:pt x="133" y="59"/>
                          </a:cubicBezTo>
                          <a:cubicBezTo>
                            <a:pt x="114" y="26"/>
                            <a:pt x="89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0" y="0"/>
                            <a:pt x="18" y="2"/>
                            <a:pt x="26" y="4"/>
                          </a:cubicBezTo>
                          <a:lnTo>
                            <a:pt x="47" y="4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360" name="Freeform 2222">
                      <a:extLst>
                        <a:ext uri="{FF2B5EF4-FFF2-40B4-BE49-F238E27FC236}">
                          <a16:creationId xmlns:a16="http://schemas.microsoft.com/office/drawing/2014/main" id="{1037CB22-A1D9-4EC6-804B-391AB078536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83" y="3783"/>
                      <a:ext cx="348" cy="188"/>
                    </a:xfrm>
                    <a:custGeom>
                      <a:avLst/>
                      <a:gdLst>
                        <a:gd name="T0" fmla="*/ 45 w 139"/>
                        <a:gd name="T1" fmla="*/ 0 h 75"/>
                        <a:gd name="T2" fmla="*/ 0 w 139"/>
                        <a:gd name="T3" fmla="*/ 0 h 75"/>
                        <a:gd name="T4" fmla="*/ 95 w 139"/>
                        <a:gd name="T5" fmla="*/ 75 h 75"/>
                        <a:gd name="T6" fmla="*/ 139 w 139"/>
                        <a:gd name="T7" fmla="*/ 75 h 75"/>
                        <a:gd name="T8" fmla="*/ 45 w 139"/>
                        <a:gd name="T9" fmla="*/ 0 h 75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39"/>
                        <a:gd name="T16" fmla="*/ 0 h 75"/>
                        <a:gd name="T17" fmla="*/ 139 w 139"/>
                        <a:gd name="T18" fmla="*/ 75 h 75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39" h="75">
                          <a:moveTo>
                            <a:pt x="45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20" y="42"/>
                            <a:pt x="45" y="75"/>
                            <a:pt x="95" y="75"/>
                          </a:cubicBezTo>
                          <a:cubicBezTo>
                            <a:pt x="139" y="75"/>
                            <a:pt x="139" y="75"/>
                            <a:pt x="139" y="75"/>
                          </a:cubicBezTo>
                          <a:cubicBezTo>
                            <a:pt x="90" y="75"/>
                            <a:pt x="65" y="42"/>
                            <a:pt x="45" y="0"/>
                          </a:cubicBez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361" name="Freeform 2223">
                      <a:extLst>
                        <a:ext uri="{FF2B5EF4-FFF2-40B4-BE49-F238E27FC236}">
                          <a16:creationId xmlns:a16="http://schemas.microsoft.com/office/drawing/2014/main" id="{DF0565B7-E0D6-4F2A-98FF-9EC69DFB1CA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6" y="3408"/>
                      <a:ext cx="672" cy="561"/>
                    </a:xfrm>
                    <a:custGeom>
                      <a:avLst/>
                      <a:gdLst>
                        <a:gd name="T0" fmla="*/ 269 w 269"/>
                        <a:gd name="T1" fmla="*/ 224 h 224"/>
                        <a:gd name="T2" fmla="*/ 45 w 269"/>
                        <a:gd name="T3" fmla="*/ 0 h 224"/>
                        <a:gd name="T4" fmla="*/ 0 w 269"/>
                        <a:gd name="T5" fmla="*/ 0 h 224"/>
                        <a:gd name="T6" fmla="*/ 225 w 269"/>
                        <a:gd name="T7" fmla="*/ 224 h 224"/>
                        <a:gd name="T8" fmla="*/ 269 w 269"/>
                        <a:gd name="T9" fmla="*/ 224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224"/>
                          </a:moveTo>
                          <a:cubicBezTo>
                            <a:pt x="141" y="224"/>
                            <a:pt x="175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30" y="0"/>
                            <a:pt x="96" y="224"/>
                            <a:pt x="225" y="224"/>
                          </a:cubicBezTo>
                          <a:lnTo>
                            <a:pt x="269" y="224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7938" cap="flat">
                      <a:solidFill>
                        <a:srgbClr val="FF0000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362" name="Freeform 2224">
                      <a:extLst>
                        <a:ext uri="{FF2B5EF4-FFF2-40B4-BE49-F238E27FC236}">
                          <a16:creationId xmlns:a16="http://schemas.microsoft.com/office/drawing/2014/main" id="{71C16500-C87F-4213-9E28-EC28B8AAC52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4" y="3561"/>
                      <a:ext cx="107" cy="7"/>
                    </a:xfrm>
                    <a:custGeom>
                      <a:avLst/>
                      <a:gdLst>
                        <a:gd name="T0" fmla="*/ 0 w 107"/>
                        <a:gd name="T1" fmla="*/ 0 h 7"/>
                        <a:gd name="T2" fmla="*/ 104 w 107"/>
                        <a:gd name="T3" fmla="*/ 0 h 7"/>
                        <a:gd name="T4" fmla="*/ 107 w 107"/>
                        <a:gd name="T5" fmla="*/ 7 h 7"/>
                        <a:gd name="T6" fmla="*/ 5 w 107"/>
                        <a:gd name="T7" fmla="*/ 7 h 7"/>
                        <a:gd name="T8" fmla="*/ 0 w 107"/>
                        <a:gd name="T9" fmla="*/ 0 h 7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7"/>
                        <a:gd name="T16" fmla="*/ 0 h 7"/>
                        <a:gd name="T17" fmla="*/ 107 w 107"/>
                        <a:gd name="T18" fmla="*/ 7 h 7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7" h="7">
                          <a:moveTo>
                            <a:pt x="0" y="0"/>
                          </a:moveTo>
                          <a:lnTo>
                            <a:pt x="104" y="0"/>
                          </a:lnTo>
                          <a:lnTo>
                            <a:pt x="107" y="7"/>
                          </a:lnTo>
                          <a:lnTo>
                            <a:pt x="5" y="7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363" name="Freeform 2225">
                      <a:extLst>
                        <a:ext uri="{FF2B5EF4-FFF2-40B4-BE49-F238E27FC236}">
                          <a16:creationId xmlns:a16="http://schemas.microsoft.com/office/drawing/2014/main" id="{6BCDEBA9-C5EC-43C6-BECC-AF0C68F4187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91" y="3576"/>
                      <a:ext cx="107" cy="2"/>
                    </a:xfrm>
                    <a:custGeom>
                      <a:avLst/>
                      <a:gdLst>
                        <a:gd name="T0" fmla="*/ 0 w 107"/>
                        <a:gd name="T1" fmla="*/ 0 h 2"/>
                        <a:gd name="T2" fmla="*/ 105 w 107"/>
                        <a:gd name="T3" fmla="*/ 0 h 2"/>
                        <a:gd name="T4" fmla="*/ 107 w 107"/>
                        <a:gd name="T5" fmla="*/ 2 h 2"/>
                        <a:gd name="T6" fmla="*/ 3 w 107"/>
                        <a:gd name="T7" fmla="*/ 2 h 2"/>
                        <a:gd name="T8" fmla="*/ 0 w 107"/>
                        <a:gd name="T9" fmla="*/ 0 h 2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7"/>
                        <a:gd name="T16" fmla="*/ 0 h 2"/>
                        <a:gd name="T17" fmla="*/ 107 w 107"/>
                        <a:gd name="T18" fmla="*/ 2 h 2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7" h="2">
                          <a:moveTo>
                            <a:pt x="0" y="0"/>
                          </a:moveTo>
                          <a:lnTo>
                            <a:pt x="105" y="0"/>
                          </a:lnTo>
                          <a:lnTo>
                            <a:pt x="107" y="2"/>
                          </a:lnTo>
                          <a:lnTo>
                            <a:pt x="3" y="2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364" name="Freeform 2226">
                      <a:extLst>
                        <a:ext uri="{FF2B5EF4-FFF2-40B4-BE49-F238E27FC236}">
                          <a16:creationId xmlns:a16="http://schemas.microsoft.com/office/drawing/2014/main" id="{76EFE5FE-7965-4B91-9551-2B669A13B6B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8" y="3773"/>
                      <a:ext cx="110" cy="8"/>
                    </a:xfrm>
                    <a:custGeom>
                      <a:avLst/>
                      <a:gdLst>
                        <a:gd name="T0" fmla="*/ 110 w 110"/>
                        <a:gd name="T1" fmla="*/ 8 h 8"/>
                        <a:gd name="T2" fmla="*/ 5 w 110"/>
                        <a:gd name="T3" fmla="*/ 8 h 8"/>
                        <a:gd name="T4" fmla="*/ 0 w 110"/>
                        <a:gd name="T5" fmla="*/ 0 h 8"/>
                        <a:gd name="T6" fmla="*/ 105 w 110"/>
                        <a:gd name="T7" fmla="*/ 0 h 8"/>
                        <a:gd name="T8" fmla="*/ 110 w 110"/>
                        <a:gd name="T9" fmla="*/ 8 h 8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10"/>
                        <a:gd name="T16" fmla="*/ 0 h 8"/>
                        <a:gd name="T17" fmla="*/ 110 w 110"/>
                        <a:gd name="T18" fmla="*/ 8 h 8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10" h="8">
                          <a:moveTo>
                            <a:pt x="110" y="8"/>
                          </a:moveTo>
                          <a:lnTo>
                            <a:pt x="5" y="8"/>
                          </a:lnTo>
                          <a:lnTo>
                            <a:pt x="0" y="0"/>
                          </a:lnTo>
                          <a:lnTo>
                            <a:pt x="105" y="0"/>
                          </a:lnTo>
                          <a:lnTo>
                            <a:pt x="110" y="8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365" name="Freeform 2227">
                      <a:extLst>
                        <a:ext uri="{FF2B5EF4-FFF2-40B4-BE49-F238E27FC236}">
                          <a16:creationId xmlns:a16="http://schemas.microsoft.com/office/drawing/2014/main" id="{516D16B9-79D1-41D4-A4F7-706EF37176A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6" y="3763"/>
                      <a:ext cx="105" cy="3"/>
                    </a:xfrm>
                    <a:custGeom>
                      <a:avLst/>
                      <a:gdLst>
                        <a:gd name="T0" fmla="*/ 105 w 105"/>
                        <a:gd name="T1" fmla="*/ 3 h 3"/>
                        <a:gd name="T2" fmla="*/ 2 w 105"/>
                        <a:gd name="T3" fmla="*/ 3 h 3"/>
                        <a:gd name="T4" fmla="*/ 0 w 105"/>
                        <a:gd name="T5" fmla="*/ 0 h 3"/>
                        <a:gd name="T6" fmla="*/ 102 w 105"/>
                        <a:gd name="T7" fmla="*/ 0 h 3"/>
                        <a:gd name="T8" fmla="*/ 105 w 105"/>
                        <a:gd name="T9" fmla="*/ 3 h 3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5"/>
                        <a:gd name="T16" fmla="*/ 0 h 3"/>
                        <a:gd name="T17" fmla="*/ 105 w 105"/>
                        <a:gd name="T18" fmla="*/ 3 h 3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5" h="3">
                          <a:moveTo>
                            <a:pt x="105" y="3"/>
                          </a:moveTo>
                          <a:lnTo>
                            <a:pt x="2" y="3"/>
                          </a:lnTo>
                          <a:lnTo>
                            <a:pt x="0" y="0"/>
                          </a:lnTo>
                          <a:lnTo>
                            <a:pt x="102" y="0"/>
                          </a:lnTo>
                          <a:lnTo>
                            <a:pt x="105" y="3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</p:grpSp>
              <p:grpSp>
                <p:nvGrpSpPr>
                  <p:cNvPr id="344" name="Group 2228">
                    <a:extLst>
                      <a:ext uri="{FF2B5EF4-FFF2-40B4-BE49-F238E27FC236}">
                        <a16:creationId xmlns:a16="http://schemas.microsoft.com/office/drawing/2014/main" id="{ECEB24F1-2B72-4373-950B-C328D4F55FC4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 bwMode="auto">
                  <a:xfrm rot="-4304073">
                    <a:off x="2121" y="1477"/>
                    <a:ext cx="86" cy="62"/>
                    <a:chOff x="480" y="3413"/>
                    <a:chExt cx="673" cy="560"/>
                  </a:xfrm>
                </p:grpSpPr>
                <p:sp>
                  <p:nvSpPr>
                    <p:cNvPr id="355" name="Freeform 2229">
                      <a:extLst>
                        <a:ext uri="{FF2B5EF4-FFF2-40B4-BE49-F238E27FC236}">
                          <a16:creationId xmlns:a16="http://schemas.microsoft.com/office/drawing/2014/main" id="{7FB74C42-12B6-455C-BD6D-8D91503EAD2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80" y="3413"/>
                      <a:ext cx="673" cy="560"/>
                    </a:xfrm>
                    <a:custGeom>
                      <a:avLst/>
                      <a:gdLst>
                        <a:gd name="T0" fmla="*/ 269 w 269"/>
                        <a:gd name="T1" fmla="*/ 0 h 224"/>
                        <a:gd name="T2" fmla="*/ 45 w 269"/>
                        <a:gd name="T3" fmla="*/ 224 h 224"/>
                        <a:gd name="T4" fmla="*/ 0 w 269"/>
                        <a:gd name="T5" fmla="*/ 224 h 224"/>
                        <a:gd name="T6" fmla="*/ 224 w 269"/>
                        <a:gd name="T7" fmla="*/ 0 h 224"/>
                        <a:gd name="T8" fmla="*/ 269 w 269"/>
                        <a:gd name="T9" fmla="*/ 0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0"/>
                          </a:moveTo>
                          <a:cubicBezTo>
                            <a:pt x="141" y="0"/>
                            <a:pt x="175" y="224"/>
                            <a:pt x="45" y="224"/>
                          </a:cubicBezTo>
                          <a:cubicBezTo>
                            <a:pt x="0" y="224"/>
                            <a:pt x="0" y="224"/>
                            <a:pt x="0" y="224"/>
                          </a:cubicBezTo>
                          <a:cubicBezTo>
                            <a:pt x="130" y="224"/>
                            <a:pt x="96" y="0"/>
                            <a:pt x="224" y="0"/>
                          </a:cubicBezTo>
                          <a:lnTo>
                            <a:pt x="269" y="0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356" name="Freeform 2230">
                      <a:extLst>
                        <a:ext uri="{FF2B5EF4-FFF2-40B4-BE49-F238E27FC236}">
                          <a16:creationId xmlns:a16="http://schemas.microsoft.com/office/drawing/2014/main" id="{6097C8E5-EA4C-44CE-9465-F4831401ADC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80" y="3413"/>
                      <a:ext cx="673" cy="560"/>
                    </a:xfrm>
                    <a:custGeom>
                      <a:avLst/>
                      <a:gdLst>
                        <a:gd name="T0" fmla="*/ 269 w 269"/>
                        <a:gd name="T1" fmla="*/ 0 h 224"/>
                        <a:gd name="T2" fmla="*/ 45 w 269"/>
                        <a:gd name="T3" fmla="*/ 224 h 224"/>
                        <a:gd name="T4" fmla="*/ 0 w 269"/>
                        <a:gd name="T5" fmla="*/ 224 h 224"/>
                        <a:gd name="T6" fmla="*/ 224 w 269"/>
                        <a:gd name="T7" fmla="*/ 0 h 224"/>
                        <a:gd name="T8" fmla="*/ 269 w 269"/>
                        <a:gd name="T9" fmla="*/ 0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0"/>
                          </a:moveTo>
                          <a:cubicBezTo>
                            <a:pt x="141" y="0"/>
                            <a:pt x="175" y="224"/>
                            <a:pt x="45" y="224"/>
                          </a:cubicBezTo>
                          <a:cubicBezTo>
                            <a:pt x="0" y="224"/>
                            <a:pt x="0" y="224"/>
                            <a:pt x="0" y="224"/>
                          </a:cubicBezTo>
                          <a:cubicBezTo>
                            <a:pt x="130" y="224"/>
                            <a:pt x="96" y="0"/>
                            <a:pt x="224" y="0"/>
                          </a:cubicBezTo>
                          <a:lnTo>
                            <a:pt x="269" y="0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7938" cap="flat">
                      <a:solidFill>
                        <a:srgbClr val="FF0000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</p:grpSp>
              <p:grpSp>
                <p:nvGrpSpPr>
                  <p:cNvPr id="345" name="Group 2231">
                    <a:extLst>
                      <a:ext uri="{FF2B5EF4-FFF2-40B4-BE49-F238E27FC236}">
                        <a16:creationId xmlns:a16="http://schemas.microsoft.com/office/drawing/2014/main" id="{F5AB6B7C-880A-49B2-B7C3-59495AC7A267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 bwMode="auto">
                  <a:xfrm rot="-4304073">
                    <a:off x="2096" y="1552"/>
                    <a:ext cx="87" cy="62"/>
                    <a:chOff x="1054" y="3406"/>
                    <a:chExt cx="677" cy="565"/>
                  </a:xfrm>
                </p:grpSpPr>
                <p:sp>
                  <p:nvSpPr>
                    <p:cNvPr id="346" name="Freeform 2232">
                      <a:extLst>
                        <a:ext uri="{FF2B5EF4-FFF2-40B4-BE49-F238E27FC236}">
                          <a16:creationId xmlns:a16="http://schemas.microsoft.com/office/drawing/2014/main" id="{F42E6A9E-4C46-4C2C-BE5B-5F6A885E108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6" y="3408"/>
                      <a:ext cx="672" cy="561"/>
                    </a:xfrm>
                    <a:custGeom>
                      <a:avLst/>
                      <a:gdLst>
                        <a:gd name="T0" fmla="*/ 269 w 269"/>
                        <a:gd name="T1" fmla="*/ 224 h 224"/>
                        <a:gd name="T2" fmla="*/ 45 w 269"/>
                        <a:gd name="T3" fmla="*/ 0 h 224"/>
                        <a:gd name="T4" fmla="*/ 0 w 269"/>
                        <a:gd name="T5" fmla="*/ 0 h 224"/>
                        <a:gd name="T6" fmla="*/ 225 w 269"/>
                        <a:gd name="T7" fmla="*/ 224 h 224"/>
                        <a:gd name="T8" fmla="*/ 269 w 269"/>
                        <a:gd name="T9" fmla="*/ 224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224"/>
                          </a:moveTo>
                          <a:cubicBezTo>
                            <a:pt x="141" y="224"/>
                            <a:pt x="175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30" y="0"/>
                            <a:pt x="96" y="224"/>
                            <a:pt x="225" y="224"/>
                          </a:cubicBezTo>
                          <a:lnTo>
                            <a:pt x="269" y="224"/>
                          </a:lnTo>
                          <a:close/>
                        </a:path>
                      </a:pathLst>
                    </a:custGeom>
                    <a:solidFill>
                      <a:schemeClr val="tx1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347" name="Freeform 2233">
                      <a:extLst>
                        <a:ext uri="{FF2B5EF4-FFF2-40B4-BE49-F238E27FC236}">
                          <a16:creationId xmlns:a16="http://schemas.microsoft.com/office/drawing/2014/main" id="{FAF14E2E-82E7-484B-951B-E4D30646A87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9" y="3408"/>
                      <a:ext cx="329" cy="148"/>
                    </a:xfrm>
                    <a:custGeom>
                      <a:avLst/>
                      <a:gdLst>
                        <a:gd name="T0" fmla="*/ 44 w 132"/>
                        <a:gd name="T1" fmla="*/ 0 h 59"/>
                        <a:gd name="T2" fmla="*/ 0 w 132"/>
                        <a:gd name="T3" fmla="*/ 0 h 59"/>
                        <a:gd name="T4" fmla="*/ 88 w 132"/>
                        <a:gd name="T5" fmla="*/ 59 h 59"/>
                        <a:gd name="T6" fmla="*/ 132 w 132"/>
                        <a:gd name="T7" fmla="*/ 59 h 59"/>
                        <a:gd name="T8" fmla="*/ 44 w 132"/>
                        <a:gd name="T9" fmla="*/ 0 h 59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32"/>
                        <a:gd name="T16" fmla="*/ 0 h 59"/>
                        <a:gd name="T17" fmla="*/ 132 w 132"/>
                        <a:gd name="T18" fmla="*/ 59 h 59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32" h="59">
                          <a:moveTo>
                            <a:pt x="44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43" y="0"/>
                            <a:pt x="69" y="25"/>
                            <a:pt x="88" y="59"/>
                          </a:cubicBezTo>
                          <a:cubicBezTo>
                            <a:pt x="132" y="59"/>
                            <a:pt x="132" y="59"/>
                            <a:pt x="132" y="59"/>
                          </a:cubicBezTo>
                          <a:cubicBezTo>
                            <a:pt x="113" y="25"/>
                            <a:pt x="88" y="0"/>
                            <a:pt x="44" y="0"/>
                          </a:cubicBezTo>
                          <a:close/>
                        </a:path>
                      </a:pathLst>
                    </a:custGeom>
                    <a:solidFill>
                      <a:schemeClr val="tx1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348" name="Freeform 2234">
                      <a:extLst>
                        <a:ext uri="{FF2B5EF4-FFF2-40B4-BE49-F238E27FC236}">
                          <a16:creationId xmlns:a16="http://schemas.microsoft.com/office/drawing/2014/main" id="{3ED7E631-05EC-4987-8559-4C37378F8DC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4" y="3406"/>
                      <a:ext cx="332" cy="147"/>
                    </a:xfrm>
                    <a:custGeom>
                      <a:avLst/>
                      <a:gdLst>
                        <a:gd name="T0" fmla="*/ 47 w 133"/>
                        <a:gd name="T1" fmla="*/ 4 h 59"/>
                        <a:gd name="T2" fmla="*/ 133 w 133"/>
                        <a:gd name="T3" fmla="*/ 59 h 59"/>
                        <a:gd name="T4" fmla="*/ 133 w 133"/>
                        <a:gd name="T5" fmla="*/ 59 h 59"/>
                        <a:gd name="T6" fmla="*/ 45 w 133"/>
                        <a:gd name="T7" fmla="*/ 0 h 59"/>
                        <a:gd name="T8" fmla="*/ 0 w 133"/>
                        <a:gd name="T9" fmla="*/ 0 h 59"/>
                        <a:gd name="T10" fmla="*/ 26 w 133"/>
                        <a:gd name="T11" fmla="*/ 4 h 59"/>
                        <a:gd name="T12" fmla="*/ 47 w 133"/>
                        <a:gd name="T13" fmla="*/ 4 h 59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w 133"/>
                        <a:gd name="T22" fmla="*/ 0 h 59"/>
                        <a:gd name="T23" fmla="*/ 133 w 133"/>
                        <a:gd name="T24" fmla="*/ 59 h 59"/>
                      </a:gdLst>
                      <a:ahLst/>
                      <a:cxnLst>
                        <a:cxn ang="T14">
                          <a:pos x="T0" y="T1"/>
                        </a:cxn>
                        <a:cxn ang="T15">
                          <a:pos x="T2" y="T3"/>
                        </a:cxn>
                        <a:cxn ang="T16">
                          <a:pos x="T4" y="T5"/>
                        </a:cxn>
                        <a:cxn ang="T17">
                          <a:pos x="T6" y="T7"/>
                        </a:cxn>
                        <a:cxn ang="T18">
                          <a:pos x="T8" y="T9"/>
                        </a:cxn>
                        <a:cxn ang="T19">
                          <a:pos x="T10" y="T11"/>
                        </a:cxn>
                        <a:cxn ang="T20">
                          <a:pos x="T12" y="T13"/>
                        </a:cxn>
                      </a:cxnLst>
                      <a:rect l="T21" t="T22" r="T23" b="T24"/>
                      <a:pathLst>
                        <a:path w="133" h="59">
                          <a:moveTo>
                            <a:pt x="47" y="4"/>
                          </a:moveTo>
                          <a:cubicBezTo>
                            <a:pt x="89" y="4"/>
                            <a:pt x="114" y="28"/>
                            <a:pt x="133" y="59"/>
                          </a:cubicBezTo>
                          <a:cubicBezTo>
                            <a:pt x="133" y="59"/>
                            <a:pt x="133" y="59"/>
                            <a:pt x="133" y="59"/>
                          </a:cubicBezTo>
                          <a:cubicBezTo>
                            <a:pt x="114" y="26"/>
                            <a:pt x="89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0" y="0"/>
                            <a:pt x="18" y="2"/>
                            <a:pt x="26" y="4"/>
                          </a:cubicBezTo>
                          <a:lnTo>
                            <a:pt x="47" y="4"/>
                          </a:lnTo>
                          <a:close/>
                        </a:path>
                      </a:pathLst>
                    </a:custGeom>
                    <a:solidFill>
                      <a:schemeClr val="tx1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349" name="Freeform 2235">
                      <a:extLst>
                        <a:ext uri="{FF2B5EF4-FFF2-40B4-BE49-F238E27FC236}">
                          <a16:creationId xmlns:a16="http://schemas.microsoft.com/office/drawing/2014/main" id="{32D7BB8A-1E5B-45C3-AD02-72BB9232A85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83" y="3783"/>
                      <a:ext cx="348" cy="188"/>
                    </a:xfrm>
                    <a:custGeom>
                      <a:avLst/>
                      <a:gdLst>
                        <a:gd name="T0" fmla="*/ 45 w 139"/>
                        <a:gd name="T1" fmla="*/ 0 h 75"/>
                        <a:gd name="T2" fmla="*/ 0 w 139"/>
                        <a:gd name="T3" fmla="*/ 0 h 75"/>
                        <a:gd name="T4" fmla="*/ 95 w 139"/>
                        <a:gd name="T5" fmla="*/ 75 h 75"/>
                        <a:gd name="T6" fmla="*/ 139 w 139"/>
                        <a:gd name="T7" fmla="*/ 75 h 75"/>
                        <a:gd name="T8" fmla="*/ 45 w 139"/>
                        <a:gd name="T9" fmla="*/ 0 h 75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39"/>
                        <a:gd name="T16" fmla="*/ 0 h 75"/>
                        <a:gd name="T17" fmla="*/ 139 w 139"/>
                        <a:gd name="T18" fmla="*/ 75 h 75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39" h="75">
                          <a:moveTo>
                            <a:pt x="45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20" y="42"/>
                            <a:pt x="45" y="75"/>
                            <a:pt x="95" y="75"/>
                          </a:cubicBezTo>
                          <a:cubicBezTo>
                            <a:pt x="139" y="75"/>
                            <a:pt x="139" y="75"/>
                            <a:pt x="139" y="75"/>
                          </a:cubicBezTo>
                          <a:cubicBezTo>
                            <a:pt x="90" y="75"/>
                            <a:pt x="65" y="42"/>
                            <a:pt x="45" y="0"/>
                          </a:cubicBezTo>
                          <a:close/>
                        </a:path>
                      </a:pathLst>
                    </a:custGeom>
                    <a:solidFill>
                      <a:schemeClr val="tx1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350" name="Freeform 2236">
                      <a:extLst>
                        <a:ext uri="{FF2B5EF4-FFF2-40B4-BE49-F238E27FC236}">
                          <a16:creationId xmlns:a16="http://schemas.microsoft.com/office/drawing/2014/main" id="{10F949CC-21CA-491B-8D7E-23AB1A82258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6" y="3408"/>
                      <a:ext cx="672" cy="561"/>
                    </a:xfrm>
                    <a:custGeom>
                      <a:avLst/>
                      <a:gdLst>
                        <a:gd name="T0" fmla="*/ 269 w 269"/>
                        <a:gd name="T1" fmla="*/ 224 h 224"/>
                        <a:gd name="T2" fmla="*/ 45 w 269"/>
                        <a:gd name="T3" fmla="*/ 0 h 224"/>
                        <a:gd name="T4" fmla="*/ 0 w 269"/>
                        <a:gd name="T5" fmla="*/ 0 h 224"/>
                        <a:gd name="T6" fmla="*/ 225 w 269"/>
                        <a:gd name="T7" fmla="*/ 224 h 224"/>
                        <a:gd name="T8" fmla="*/ 269 w 269"/>
                        <a:gd name="T9" fmla="*/ 224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224"/>
                          </a:moveTo>
                          <a:cubicBezTo>
                            <a:pt x="141" y="224"/>
                            <a:pt x="175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30" y="0"/>
                            <a:pt x="96" y="224"/>
                            <a:pt x="225" y="224"/>
                          </a:cubicBezTo>
                          <a:lnTo>
                            <a:pt x="269" y="224"/>
                          </a:lnTo>
                          <a:close/>
                        </a:path>
                      </a:pathLst>
                    </a:custGeom>
                    <a:solidFill>
                      <a:schemeClr val="tx1"/>
                    </a:solidFill>
                    <a:ln w="7938" cap="flat">
                      <a:solidFill>
                        <a:srgbClr val="343434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351" name="Freeform 2237">
                      <a:extLst>
                        <a:ext uri="{FF2B5EF4-FFF2-40B4-BE49-F238E27FC236}">
                          <a16:creationId xmlns:a16="http://schemas.microsoft.com/office/drawing/2014/main" id="{D3FFE694-4EDE-4114-8476-67320C1C03B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4" y="3561"/>
                      <a:ext cx="107" cy="7"/>
                    </a:xfrm>
                    <a:custGeom>
                      <a:avLst/>
                      <a:gdLst>
                        <a:gd name="T0" fmla="*/ 0 w 107"/>
                        <a:gd name="T1" fmla="*/ 0 h 7"/>
                        <a:gd name="T2" fmla="*/ 104 w 107"/>
                        <a:gd name="T3" fmla="*/ 0 h 7"/>
                        <a:gd name="T4" fmla="*/ 107 w 107"/>
                        <a:gd name="T5" fmla="*/ 7 h 7"/>
                        <a:gd name="T6" fmla="*/ 5 w 107"/>
                        <a:gd name="T7" fmla="*/ 7 h 7"/>
                        <a:gd name="T8" fmla="*/ 0 w 107"/>
                        <a:gd name="T9" fmla="*/ 0 h 7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7"/>
                        <a:gd name="T16" fmla="*/ 0 h 7"/>
                        <a:gd name="T17" fmla="*/ 107 w 107"/>
                        <a:gd name="T18" fmla="*/ 7 h 7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7" h="7">
                          <a:moveTo>
                            <a:pt x="0" y="0"/>
                          </a:moveTo>
                          <a:lnTo>
                            <a:pt x="104" y="0"/>
                          </a:lnTo>
                          <a:lnTo>
                            <a:pt x="107" y="7"/>
                          </a:lnTo>
                          <a:lnTo>
                            <a:pt x="5" y="7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chemeClr val="tx1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352" name="Freeform 2238">
                      <a:extLst>
                        <a:ext uri="{FF2B5EF4-FFF2-40B4-BE49-F238E27FC236}">
                          <a16:creationId xmlns:a16="http://schemas.microsoft.com/office/drawing/2014/main" id="{DC2533E2-6F0E-4A73-A39A-2F33C69654F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91" y="3576"/>
                      <a:ext cx="107" cy="2"/>
                    </a:xfrm>
                    <a:custGeom>
                      <a:avLst/>
                      <a:gdLst>
                        <a:gd name="T0" fmla="*/ 0 w 107"/>
                        <a:gd name="T1" fmla="*/ 0 h 2"/>
                        <a:gd name="T2" fmla="*/ 105 w 107"/>
                        <a:gd name="T3" fmla="*/ 0 h 2"/>
                        <a:gd name="T4" fmla="*/ 107 w 107"/>
                        <a:gd name="T5" fmla="*/ 2 h 2"/>
                        <a:gd name="T6" fmla="*/ 3 w 107"/>
                        <a:gd name="T7" fmla="*/ 2 h 2"/>
                        <a:gd name="T8" fmla="*/ 0 w 107"/>
                        <a:gd name="T9" fmla="*/ 0 h 2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7"/>
                        <a:gd name="T16" fmla="*/ 0 h 2"/>
                        <a:gd name="T17" fmla="*/ 107 w 107"/>
                        <a:gd name="T18" fmla="*/ 2 h 2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7" h="2">
                          <a:moveTo>
                            <a:pt x="0" y="0"/>
                          </a:moveTo>
                          <a:lnTo>
                            <a:pt x="105" y="0"/>
                          </a:lnTo>
                          <a:lnTo>
                            <a:pt x="107" y="2"/>
                          </a:lnTo>
                          <a:lnTo>
                            <a:pt x="3" y="2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chemeClr val="tx1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353" name="Freeform 2239">
                      <a:extLst>
                        <a:ext uri="{FF2B5EF4-FFF2-40B4-BE49-F238E27FC236}">
                          <a16:creationId xmlns:a16="http://schemas.microsoft.com/office/drawing/2014/main" id="{1C21CD9C-0247-4DF4-8313-50781AC9642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8" y="3773"/>
                      <a:ext cx="110" cy="8"/>
                    </a:xfrm>
                    <a:custGeom>
                      <a:avLst/>
                      <a:gdLst>
                        <a:gd name="T0" fmla="*/ 110 w 110"/>
                        <a:gd name="T1" fmla="*/ 8 h 8"/>
                        <a:gd name="T2" fmla="*/ 5 w 110"/>
                        <a:gd name="T3" fmla="*/ 8 h 8"/>
                        <a:gd name="T4" fmla="*/ 0 w 110"/>
                        <a:gd name="T5" fmla="*/ 0 h 8"/>
                        <a:gd name="T6" fmla="*/ 105 w 110"/>
                        <a:gd name="T7" fmla="*/ 0 h 8"/>
                        <a:gd name="T8" fmla="*/ 110 w 110"/>
                        <a:gd name="T9" fmla="*/ 8 h 8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10"/>
                        <a:gd name="T16" fmla="*/ 0 h 8"/>
                        <a:gd name="T17" fmla="*/ 110 w 110"/>
                        <a:gd name="T18" fmla="*/ 8 h 8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10" h="8">
                          <a:moveTo>
                            <a:pt x="110" y="8"/>
                          </a:moveTo>
                          <a:lnTo>
                            <a:pt x="5" y="8"/>
                          </a:lnTo>
                          <a:lnTo>
                            <a:pt x="0" y="0"/>
                          </a:lnTo>
                          <a:lnTo>
                            <a:pt x="105" y="0"/>
                          </a:lnTo>
                          <a:lnTo>
                            <a:pt x="110" y="8"/>
                          </a:lnTo>
                          <a:close/>
                        </a:path>
                      </a:pathLst>
                    </a:custGeom>
                    <a:solidFill>
                      <a:schemeClr val="tx1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354" name="Freeform 2240">
                      <a:extLst>
                        <a:ext uri="{FF2B5EF4-FFF2-40B4-BE49-F238E27FC236}">
                          <a16:creationId xmlns:a16="http://schemas.microsoft.com/office/drawing/2014/main" id="{F9D6B72F-7568-4E37-8326-573C4D28DE5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6" y="3763"/>
                      <a:ext cx="105" cy="3"/>
                    </a:xfrm>
                    <a:custGeom>
                      <a:avLst/>
                      <a:gdLst>
                        <a:gd name="T0" fmla="*/ 105 w 105"/>
                        <a:gd name="T1" fmla="*/ 3 h 3"/>
                        <a:gd name="T2" fmla="*/ 2 w 105"/>
                        <a:gd name="T3" fmla="*/ 3 h 3"/>
                        <a:gd name="T4" fmla="*/ 0 w 105"/>
                        <a:gd name="T5" fmla="*/ 0 h 3"/>
                        <a:gd name="T6" fmla="*/ 102 w 105"/>
                        <a:gd name="T7" fmla="*/ 0 h 3"/>
                        <a:gd name="T8" fmla="*/ 105 w 105"/>
                        <a:gd name="T9" fmla="*/ 3 h 3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5"/>
                        <a:gd name="T16" fmla="*/ 0 h 3"/>
                        <a:gd name="T17" fmla="*/ 105 w 105"/>
                        <a:gd name="T18" fmla="*/ 3 h 3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5" h="3">
                          <a:moveTo>
                            <a:pt x="105" y="3"/>
                          </a:moveTo>
                          <a:lnTo>
                            <a:pt x="2" y="3"/>
                          </a:lnTo>
                          <a:lnTo>
                            <a:pt x="0" y="0"/>
                          </a:lnTo>
                          <a:lnTo>
                            <a:pt x="102" y="0"/>
                          </a:lnTo>
                          <a:lnTo>
                            <a:pt x="105" y="3"/>
                          </a:lnTo>
                          <a:close/>
                        </a:path>
                      </a:pathLst>
                    </a:custGeom>
                    <a:solidFill>
                      <a:schemeClr val="tx1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</p:grpSp>
            </p:grpSp>
          </p:grpSp>
        </p:grpSp>
        <p:grpSp>
          <p:nvGrpSpPr>
            <p:cNvPr id="50" name="Group 2241">
              <a:extLst>
                <a:ext uri="{FF2B5EF4-FFF2-40B4-BE49-F238E27FC236}">
                  <a16:creationId xmlns:a16="http://schemas.microsoft.com/office/drawing/2014/main" id="{AC3059E2-C2C8-4E5B-9B3A-1996ACB2FC6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281" y="2292"/>
              <a:ext cx="268" cy="409"/>
              <a:chOff x="2880" y="1207"/>
              <a:chExt cx="268" cy="409"/>
            </a:xfrm>
          </p:grpSpPr>
          <p:grpSp>
            <p:nvGrpSpPr>
              <p:cNvPr id="239" name="Group 2242">
                <a:extLst>
                  <a:ext uri="{FF2B5EF4-FFF2-40B4-BE49-F238E27FC236}">
                    <a16:creationId xmlns:a16="http://schemas.microsoft.com/office/drawing/2014/main" id="{0BB9A66C-E213-4F6A-BC7D-1DD8FB0CF41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80" y="1207"/>
                <a:ext cx="126" cy="317"/>
                <a:chOff x="1655" y="1234"/>
                <a:chExt cx="126" cy="317"/>
              </a:xfrm>
            </p:grpSpPr>
            <p:grpSp>
              <p:nvGrpSpPr>
                <p:cNvPr id="308" name="Group 2243">
                  <a:extLst>
                    <a:ext uri="{FF2B5EF4-FFF2-40B4-BE49-F238E27FC236}">
                      <a16:creationId xmlns:a16="http://schemas.microsoft.com/office/drawing/2014/main" id="{B6E8DC65-9736-4A8C-8BFD-B25BBF04A418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 rot="-4350386">
                  <a:off x="1685" y="1327"/>
                  <a:ext cx="90" cy="56"/>
                  <a:chOff x="480" y="3413"/>
                  <a:chExt cx="673" cy="560"/>
                </a:xfrm>
              </p:grpSpPr>
              <p:sp>
                <p:nvSpPr>
                  <p:cNvPr id="332" name="Freeform 2244">
                    <a:extLst>
                      <a:ext uri="{FF2B5EF4-FFF2-40B4-BE49-F238E27FC236}">
                        <a16:creationId xmlns:a16="http://schemas.microsoft.com/office/drawing/2014/main" id="{42DC08A7-71C5-4BAD-823E-3F7C6AB9607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33" name="Freeform 2245">
                    <a:extLst>
                      <a:ext uri="{FF2B5EF4-FFF2-40B4-BE49-F238E27FC236}">
                        <a16:creationId xmlns:a16="http://schemas.microsoft.com/office/drawing/2014/main" id="{3E834DF5-0866-457A-93B9-789767F3DDA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7938" cap="flat">
                    <a:solidFill>
                      <a:srgbClr val="0066FF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309" name="Group 2246">
                  <a:extLst>
                    <a:ext uri="{FF2B5EF4-FFF2-40B4-BE49-F238E27FC236}">
                      <a16:creationId xmlns:a16="http://schemas.microsoft.com/office/drawing/2014/main" id="{0C3966D4-AFB8-4D8D-B5F5-3785E5EBE51D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 rot="-4350386">
                  <a:off x="1708" y="1252"/>
                  <a:ext cx="91" cy="55"/>
                  <a:chOff x="1054" y="3406"/>
                  <a:chExt cx="677" cy="565"/>
                </a:xfrm>
              </p:grpSpPr>
              <p:sp>
                <p:nvSpPr>
                  <p:cNvPr id="323" name="Freeform 2247">
                    <a:extLst>
                      <a:ext uri="{FF2B5EF4-FFF2-40B4-BE49-F238E27FC236}">
                        <a16:creationId xmlns:a16="http://schemas.microsoft.com/office/drawing/2014/main" id="{F463DB41-EEFD-42A5-A58A-90AACDC6F25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24" name="Freeform 2248">
                    <a:extLst>
                      <a:ext uri="{FF2B5EF4-FFF2-40B4-BE49-F238E27FC236}">
                        <a16:creationId xmlns:a16="http://schemas.microsoft.com/office/drawing/2014/main" id="{BD5807DB-53FC-4BF8-8C19-169012D1B3C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9" y="3408"/>
                    <a:ext cx="329" cy="148"/>
                  </a:xfrm>
                  <a:custGeom>
                    <a:avLst/>
                    <a:gdLst>
                      <a:gd name="T0" fmla="*/ 44 w 132"/>
                      <a:gd name="T1" fmla="*/ 0 h 59"/>
                      <a:gd name="T2" fmla="*/ 0 w 132"/>
                      <a:gd name="T3" fmla="*/ 0 h 59"/>
                      <a:gd name="T4" fmla="*/ 88 w 132"/>
                      <a:gd name="T5" fmla="*/ 59 h 59"/>
                      <a:gd name="T6" fmla="*/ 132 w 132"/>
                      <a:gd name="T7" fmla="*/ 59 h 59"/>
                      <a:gd name="T8" fmla="*/ 44 w 132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2"/>
                      <a:gd name="T16" fmla="*/ 0 h 59"/>
                      <a:gd name="T17" fmla="*/ 132 w 132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2" h="59">
                        <a:moveTo>
                          <a:pt x="44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43" y="0"/>
                          <a:pt x="69" y="25"/>
                          <a:pt x="88" y="59"/>
                        </a:cubicBezTo>
                        <a:cubicBezTo>
                          <a:pt x="132" y="59"/>
                          <a:pt x="132" y="59"/>
                          <a:pt x="132" y="59"/>
                        </a:cubicBezTo>
                        <a:cubicBezTo>
                          <a:pt x="113" y="25"/>
                          <a:pt x="88" y="0"/>
                          <a:pt x="44" y="0"/>
                        </a:cubicBez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25" name="Freeform 2249">
                    <a:extLst>
                      <a:ext uri="{FF2B5EF4-FFF2-40B4-BE49-F238E27FC236}">
                        <a16:creationId xmlns:a16="http://schemas.microsoft.com/office/drawing/2014/main" id="{C88538EA-7348-4027-85F2-CD9924D5023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4" y="3406"/>
                    <a:ext cx="332" cy="147"/>
                  </a:xfrm>
                  <a:custGeom>
                    <a:avLst/>
                    <a:gdLst>
                      <a:gd name="T0" fmla="*/ 47 w 133"/>
                      <a:gd name="T1" fmla="*/ 4 h 59"/>
                      <a:gd name="T2" fmla="*/ 133 w 133"/>
                      <a:gd name="T3" fmla="*/ 59 h 59"/>
                      <a:gd name="T4" fmla="*/ 133 w 133"/>
                      <a:gd name="T5" fmla="*/ 59 h 59"/>
                      <a:gd name="T6" fmla="*/ 45 w 133"/>
                      <a:gd name="T7" fmla="*/ 0 h 59"/>
                      <a:gd name="T8" fmla="*/ 0 w 133"/>
                      <a:gd name="T9" fmla="*/ 0 h 59"/>
                      <a:gd name="T10" fmla="*/ 26 w 133"/>
                      <a:gd name="T11" fmla="*/ 4 h 59"/>
                      <a:gd name="T12" fmla="*/ 47 w 133"/>
                      <a:gd name="T13" fmla="*/ 4 h 59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33"/>
                      <a:gd name="T22" fmla="*/ 0 h 59"/>
                      <a:gd name="T23" fmla="*/ 133 w 133"/>
                      <a:gd name="T24" fmla="*/ 59 h 59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33" h="59">
                        <a:moveTo>
                          <a:pt x="47" y="4"/>
                        </a:moveTo>
                        <a:cubicBezTo>
                          <a:pt x="89" y="4"/>
                          <a:pt x="114" y="28"/>
                          <a:pt x="133" y="59"/>
                        </a:cubicBezTo>
                        <a:cubicBezTo>
                          <a:pt x="133" y="59"/>
                          <a:pt x="133" y="59"/>
                          <a:pt x="133" y="59"/>
                        </a:cubicBezTo>
                        <a:cubicBezTo>
                          <a:pt x="114" y="26"/>
                          <a:pt x="89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0" y="0"/>
                          <a:pt x="18" y="2"/>
                          <a:pt x="26" y="4"/>
                        </a:cubicBezTo>
                        <a:lnTo>
                          <a:pt x="47" y="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26" name="Freeform 2250">
                    <a:extLst>
                      <a:ext uri="{FF2B5EF4-FFF2-40B4-BE49-F238E27FC236}">
                        <a16:creationId xmlns:a16="http://schemas.microsoft.com/office/drawing/2014/main" id="{D0F91E12-6EB0-4E46-9977-73F356804F4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83" y="3783"/>
                    <a:ext cx="348" cy="188"/>
                  </a:xfrm>
                  <a:custGeom>
                    <a:avLst/>
                    <a:gdLst>
                      <a:gd name="T0" fmla="*/ 45 w 139"/>
                      <a:gd name="T1" fmla="*/ 0 h 75"/>
                      <a:gd name="T2" fmla="*/ 0 w 139"/>
                      <a:gd name="T3" fmla="*/ 0 h 75"/>
                      <a:gd name="T4" fmla="*/ 95 w 139"/>
                      <a:gd name="T5" fmla="*/ 75 h 75"/>
                      <a:gd name="T6" fmla="*/ 139 w 139"/>
                      <a:gd name="T7" fmla="*/ 75 h 75"/>
                      <a:gd name="T8" fmla="*/ 45 w 139"/>
                      <a:gd name="T9" fmla="*/ 0 h 7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9"/>
                      <a:gd name="T16" fmla="*/ 0 h 75"/>
                      <a:gd name="T17" fmla="*/ 139 w 139"/>
                      <a:gd name="T18" fmla="*/ 75 h 7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9" h="75">
                        <a:moveTo>
                          <a:pt x="45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20" y="42"/>
                          <a:pt x="45" y="75"/>
                          <a:pt x="95" y="75"/>
                        </a:cubicBezTo>
                        <a:cubicBezTo>
                          <a:pt x="139" y="75"/>
                          <a:pt x="139" y="75"/>
                          <a:pt x="139" y="75"/>
                        </a:cubicBezTo>
                        <a:cubicBezTo>
                          <a:pt x="90" y="75"/>
                          <a:pt x="65" y="42"/>
                          <a:pt x="45" y="0"/>
                        </a:cubicBez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27" name="Freeform 2251">
                    <a:extLst>
                      <a:ext uri="{FF2B5EF4-FFF2-40B4-BE49-F238E27FC236}">
                        <a16:creationId xmlns:a16="http://schemas.microsoft.com/office/drawing/2014/main" id="{B1381B1D-7AF4-483F-8117-8E69997ADCD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7938" cap="flat">
                    <a:solidFill>
                      <a:srgbClr val="0066FF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28" name="Freeform 2252">
                    <a:extLst>
                      <a:ext uri="{FF2B5EF4-FFF2-40B4-BE49-F238E27FC236}">
                        <a16:creationId xmlns:a16="http://schemas.microsoft.com/office/drawing/2014/main" id="{4E1BDAC4-0261-4AAA-8F53-223C530BF5F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4" y="3561"/>
                    <a:ext cx="107" cy="7"/>
                  </a:xfrm>
                  <a:custGeom>
                    <a:avLst/>
                    <a:gdLst>
                      <a:gd name="T0" fmla="*/ 0 w 107"/>
                      <a:gd name="T1" fmla="*/ 0 h 7"/>
                      <a:gd name="T2" fmla="*/ 104 w 107"/>
                      <a:gd name="T3" fmla="*/ 0 h 7"/>
                      <a:gd name="T4" fmla="*/ 107 w 107"/>
                      <a:gd name="T5" fmla="*/ 7 h 7"/>
                      <a:gd name="T6" fmla="*/ 5 w 107"/>
                      <a:gd name="T7" fmla="*/ 7 h 7"/>
                      <a:gd name="T8" fmla="*/ 0 w 107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7"/>
                      <a:gd name="T17" fmla="*/ 107 w 107"/>
                      <a:gd name="T18" fmla="*/ 7 h 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7">
                        <a:moveTo>
                          <a:pt x="0" y="0"/>
                        </a:moveTo>
                        <a:lnTo>
                          <a:pt x="104" y="0"/>
                        </a:lnTo>
                        <a:lnTo>
                          <a:pt x="107" y="7"/>
                        </a:lnTo>
                        <a:lnTo>
                          <a:pt x="5" y="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29" name="Freeform 2253">
                    <a:extLst>
                      <a:ext uri="{FF2B5EF4-FFF2-40B4-BE49-F238E27FC236}">
                        <a16:creationId xmlns:a16="http://schemas.microsoft.com/office/drawing/2014/main" id="{2E404B9C-BE50-4744-9DD8-0C3F529990C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91" y="3576"/>
                    <a:ext cx="107" cy="2"/>
                  </a:xfrm>
                  <a:custGeom>
                    <a:avLst/>
                    <a:gdLst>
                      <a:gd name="T0" fmla="*/ 0 w 107"/>
                      <a:gd name="T1" fmla="*/ 0 h 2"/>
                      <a:gd name="T2" fmla="*/ 105 w 107"/>
                      <a:gd name="T3" fmla="*/ 0 h 2"/>
                      <a:gd name="T4" fmla="*/ 107 w 107"/>
                      <a:gd name="T5" fmla="*/ 2 h 2"/>
                      <a:gd name="T6" fmla="*/ 3 w 107"/>
                      <a:gd name="T7" fmla="*/ 2 h 2"/>
                      <a:gd name="T8" fmla="*/ 0 w 107"/>
                      <a:gd name="T9" fmla="*/ 0 h 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2"/>
                      <a:gd name="T17" fmla="*/ 107 w 107"/>
                      <a:gd name="T18" fmla="*/ 2 h 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2">
                        <a:moveTo>
                          <a:pt x="0" y="0"/>
                        </a:moveTo>
                        <a:lnTo>
                          <a:pt x="105" y="0"/>
                        </a:lnTo>
                        <a:lnTo>
                          <a:pt x="107" y="2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30" name="Freeform 2254">
                    <a:extLst>
                      <a:ext uri="{FF2B5EF4-FFF2-40B4-BE49-F238E27FC236}">
                        <a16:creationId xmlns:a16="http://schemas.microsoft.com/office/drawing/2014/main" id="{7788B653-D0B9-4297-BF37-8B29B283A7B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8" y="3773"/>
                    <a:ext cx="110" cy="8"/>
                  </a:xfrm>
                  <a:custGeom>
                    <a:avLst/>
                    <a:gdLst>
                      <a:gd name="T0" fmla="*/ 110 w 110"/>
                      <a:gd name="T1" fmla="*/ 8 h 8"/>
                      <a:gd name="T2" fmla="*/ 5 w 110"/>
                      <a:gd name="T3" fmla="*/ 8 h 8"/>
                      <a:gd name="T4" fmla="*/ 0 w 110"/>
                      <a:gd name="T5" fmla="*/ 0 h 8"/>
                      <a:gd name="T6" fmla="*/ 105 w 110"/>
                      <a:gd name="T7" fmla="*/ 0 h 8"/>
                      <a:gd name="T8" fmla="*/ 110 w 110"/>
                      <a:gd name="T9" fmla="*/ 8 h 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0"/>
                      <a:gd name="T16" fmla="*/ 0 h 8"/>
                      <a:gd name="T17" fmla="*/ 110 w 110"/>
                      <a:gd name="T18" fmla="*/ 8 h 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0" h="8">
                        <a:moveTo>
                          <a:pt x="110" y="8"/>
                        </a:moveTo>
                        <a:lnTo>
                          <a:pt x="5" y="8"/>
                        </a:lnTo>
                        <a:lnTo>
                          <a:pt x="0" y="0"/>
                        </a:lnTo>
                        <a:lnTo>
                          <a:pt x="105" y="0"/>
                        </a:lnTo>
                        <a:lnTo>
                          <a:pt x="110" y="8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31" name="Freeform 2255">
                    <a:extLst>
                      <a:ext uri="{FF2B5EF4-FFF2-40B4-BE49-F238E27FC236}">
                        <a16:creationId xmlns:a16="http://schemas.microsoft.com/office/drawing/2014/main" id="{53F10B03-70CD-4CCA-8A08-78B05C86764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6" y="3763"/>
                    <a:ext cx="105" cy="3"/>
                  </a:xfrm>
                  <a:custGeom>
                    <a:avLst/>
                    <a:gdLst>
                      <a:gd name="T0" fmla="*/ 105 w 105"/>
                      <a:gd name="T1" fmla="*/ 3 h 3"/>
                      <a:gd name="T2" fmla="*/ 2 w 105"/>
                      <a:gd name="T3" fmla="*/ 3 h 3"/>
                      <a:gd name="T4" fmla="*/ 0 w 105"/>
                      <a:gd name="T5" fmla="*/ 0 h 3"/>
                      <a:gd name="T6" fmla="*/ 102 w 105"/>
                      <a:gd name="T7" fmla="*/ 0 h 3"/>
                      <a:gd name="T8" fmla="*/ 105 w 105"/>
                      <a:gd name="T9" fmla="*/ 3 h 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5"/>
                      <a:gd name="T16" fmla="*/ 0 h 3"/>
                      <a:gd name="T17" fmla="*/ 105 w 105"/>
                      <a:gd name="T18" fmla="*/ 3 h 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5" h="3">
                        <a:moveTo>
                          <a:pt x="105" y="3"/>
                        </a:moveTo>
                        <a:lnTo>
                          <a:pt x="2" y="3"/>
                        </a:lnTo>
                        <a:lnTo>
                          <a:pt x="0" y="0"/>
                        </a:lnTo>
                        <a:lnTo>
                          <a:pt x="102" y="0"/>
                        </a:lnTo>
                        <a:lnTo>
                          <a:pt x="105" y="3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310" name="Group 2256">
                  <a:extLst>
                    <a:ext uri="{FF2B5EF4-FFF2-40B4-BE49-F238E27FC236}">
                      <a16:creationId xmlns:a16="http://schemas.microsoft.com/office/drawing/2014/main" id="{4166512A-9B11-44C5-9515-955D2E58B123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 rot="-4350386">
                  <a:off x="1662" y="1397"/>
                  <a:ext cx="92" cy="56"/>
                  <a:chOff x="1054" y="3406"/>
                  <a:chExt cx="677" cy="565"/>
                </a:xfrm>
              </p:grpSpPr>
              <p:sp>
                <p:nvSpPr>
                  <p:cNvPr id="314" name="Freeform 2257">
                    <a:extLst>
                      <a:ext uri="{FF2B5EF4-FFF2-40B4-BE49-F238E27FC236}">
                        <a16:creationId xmlns:a16="http://schemas.microsoft.com/office/drawing/2014/main" id="{1389BA37-51BD-49C1-B237-DB3A239FA6D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15" name="Freeform 2258">
                    <a:extLst>
                      <a:ext uri="{FF2B5EF4-FFF2-40B4-BE49-F238E27FC236}">
                        <a16:creationId xmlns:a16="http://schemas.microsoft.com/office/drawing/2014/main" id="{8F6960C7-8720-45BF-AF2F-C65C5747409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9" y="3408"/>
                    <a:ext cx="329" cy="148"/>
                  </a:xfrm>
                  <a:custGeom>
                    <a:avLst/>
                    <a:gdLst>
                      <a:gd name="T0" fmla="*/ 44 w 132"/>
                      <a:gd name="T1" fmla="*/ 0 h 59"/>
                      <a:gd name="T2" fmla="*/ 0 w 132"/>
                      <a:gd name="T3" fmla="*/ 0 h 59"/>
                      <a:gd name="T4" fmla="*/ 88 w 132"/>
                      <a:gd name="T5" fmla="*/ 59 h 59"/>
                      <a:gd name="T6" fmla="*/ 132 w 132"/>
                      <a:gd name="T7" fmla="*/ 59 h 59"/>
                      <a:gd name="T8" fmla="*/ 44 w 132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2"/>
                      <a:gd name="T16" fmla="*/ 0 h 59"/>
                      <a:gd name="T17" fmla="*/ 132 w 132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2" h="59">
                        <a:moveTo>
                          <a:pt x="44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43" y="0"/>
                          <a:pt x="69" y="25"/>
                          <a:pt x="88" y="59"/>
                        </a:cubicBezTo>
                        <a:cubicBezTo>
                          <a:pt x="132" y="59"/>
                          <a:pt x="132" y="59"/>
                          <a:pt x="132" y="59"/>
                        </a:cubicBezTo>
                        <a:cubicBezTo>
                          <a:pt x="113" y="25"/>
                          <a:pt x="88" y="0"/>
                          <a:pt x="44" y="0"/>
                        </a:cubicBez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16" name="Freeform 2259">
                    <a:extLst>
                      <a:ext uri="{FF2B5EF4-FFF2-40B4-BE49-F238E27FC236}">
                        <a16:creationId xmlns:a16="http://schemas.microsoft.com/office/drawing/2014/main" id="{8542D446-E8AD-4933-87E4-2767BC99BF5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4" y="3406"/>
                    <a:ext cx="332" cy="147"/>
                  </a:xfrm>
                  <a:custGeom>
                    <a:avLst/>
                    <a:gdLst>
                      <a:gd name="T0" fmla="*/ 47 w 133"/>
                      <a:gd name="T1" fmla="*/ 4 h 59"/>
                      <a:gd name="T2" fmla="*/ 133 w 133"/>
                      <a:gd name="T3" fmla="*/ 59 h 59"/>
                      <a:gd name="T4" fmla="*/ 133 w 133"/>
                      <a:gd name="T5" fmla="*/ 59 h 59"/>
                      <a:gd name="T6" fmla="*/ 45 w 133"/>
                      <a:gd name="T7" fmla="*/ 0 h 59"/>
                      <a:gd name="T8" fmla="*/ 0 w 133"/>
                      <a:gd name="T9" fmla="*/ 0 h 59"/>
                      <a:gd name="T10" fmla="*/ 26 w 133"/>
                      <a:gd name="T11" fmla="*/ 4 h 59"/>
                      <a:gd name="T12" fmla="*/ 47 w 133"/>
                      <a:gd name="T13" fmla="*/ 4 h 59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33"/>
                      <a:gd name="T22" fmla="*/ 0 h 59"/>
                      <a:gd name="T23" fmla="*/ 133 w 133"/>
                      <a:gd name="T24" fmla="*/ 59 h 59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33" h="59">
                        <a:moveTo>
                          <a:pt x="47" y="4"/>
                        </a:moveTo>
                        <a:cubicBezTo>
                          <a:pt x="89" y="4"/>
                          <a:pt x="114" y="28"/>
                          <a:pt x="133" y="59"/>
                        </a:cubicBezTo>
                        <a:cubicBezTo>
                          <a:pt x="133" y="59"/>
                          <a:pt x="133" y="59"/>
                          <a:pt x="133" y="59"/>
                        </a:cubicBezTo>
                        <a:cubicBezTo>
                          <a:pt x="114" y="26"/>
                          <a:pt x="89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0" y="0"/>
                          <a:pt x="18" y="2"/>
                          <a:pt x="26" y="4"/>
                        </a:cubicBezTo>
                        <a:lnTo>
                          <a:pt x="47" y="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17" name="Freeform 2260">
                    <a:extLst>
                      <a:ext uri="{FF2B5EF4-FFF2-40B4-BE49-F238E27FC236}">
                        <a16:creationId xmlns:a16="http://schemas.microsoft.com/office/drawing/2014/main" id="{5A15AB94-E801-4641-96EA-F9EBAD68DA6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83" y="3783"/>
                    <a:ext cx="348" cy="188"/>
                  </a:xfrm>
                  <a:custGeom>
                    <a:avLst/>
                    <a:gdLst>
                      <a:gd name="T0" fmla="*/ 45 w 139"/>
                      <a:gd name="T1" fmla="*/ 0 h 75"/>
                      <a:gd name="T2" fmla="*/ 0 w 139"/>
                      <a:gd name="T3" fmla="*/ 0 h 75"/>
                      <a:gd name="T4" fmla="*/ 95 w 139"/>
                      <a:gd name="T5" fmla="*/ 75 h 75"/>
                      <a:gd name="T6" fmla="*/ 139 w 139"/>
                      <a:gd name="T7" fmla="*/ 75 h 75"/>
                      <a:gd name="T8" fmla="*/ 45 w 139"/>
                      <a:gd name="T9" fmla="*/ 0 h 7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9"/>
                      <a:gd name="T16" fmla="*/ 0 h 75"/>
                      <a:gd name="T17" fmla="*/ 139 w 139"/>
                      <a:gd name="T18" fmla="*/ 75 h 7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9" h="75">
                        <a:moveTo>
                          <a:pt x="45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20" y="42"/>
                          <a:pt x="45" y="75"/>
                          <a:pt x="95" y="75"/>
                        </a:cubicBezTo>
                        <a:cubicBezTo>
                          <a:pt x="139" y="75"/>
                          <a:pt x="139" y="75"/>
                          <a:pt x="139" y="75"/>
                        </a:cubicBezTo>
                        <a:cubicBezTo>
                          <a:pt x="90" y="75"/>
                          <a:pt x="65" y="42"/>
                          <a:pt x="45" y="0"/>
                        </a:cubicBez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18" name="Freeform 2261">
                    <a:extLst>
                      <a:ext uri="{FF2B5EF4-FFF2-40B4-BE49-F238E27FC236}">
                        <a16:creationId xmlns:a16="http://schemas.microsoft.com/office/drawing/2014/main" id="{0320C339-46E1-4B6F-8166-DBB48788EF0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7938" cap="flat">
                    <a:solidFill>
                      <a:srgbClr val="0066FF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19" name="Freeform 2262">
                    <a:extLst>
                      <a:ext uri="{FF2B5EF4-FFF2-40B4-BE49-F238E27FC236}">
                        <a16:creationId xmlns:a16="http://schemas.microsoft.com/office/drawing/2014/main" id="{98CB9FE3-E134-4A64-BC17-90257E6BB2D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4" y="3561"/>
                    <a:ext cx="107" cy="7"/>
                  </a:xfrm>
                  <a:custGeom>
                    <a:avLst/>
                    <a:gdLst>
                      <a:gd name="T0" fmla="*/ 0 w 107"/>
                      <a:gd name="T1" fmla="*/ 0 h 7"/>
                      <a:gd name="T2" fmla="*/ 104 w 107"/>
                      <a:gd name="T3" fmla="*/ 0 h 7"/>
                      <a:gd name="T4" fmla="*/ 107 w 107"/>
                      <a:gd name="T5" fmla="*/ 7 h 7"/>
                      <a:gd name="T6" fmla="*/ 5 w 107"/>
                      <a:gd name="T7" fmla="*/ 7 h 7"/>
                      <a:gd name="T8" fmla="*/ 0 w 107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7"/>
                      <a:gd name="T17" fmla="*/ 107 w 107"/>
                      <a:gd name="T18" fmla="*/ 7 h 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7">
                        <a:moveTo>
                          <a:pt x="0" y="0"/>
                        </a:moveTo>
                        <a:lnTo>
                          <a:pt x="104" y="0"/>
                        </a:lnTo>
                        <a:lnTo>
                          <a:pt x="107" y="7"/>
                        </a:lnTo>
                        <a:lnTo>
                          <a:pt x="5" y="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20" name="Freeform 2263">
                    <a:extLst>
                      <a:ext uri="{FF2B5EF4-FFF2-40B4-BE49-F238E27FC236}">
                        <a16:creationId xmlns:a16="http://schemas.microsoft.com/office/drawing/2014/main" id="{33842032-F070-4C3F-951E-534CBD3F3F8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91" y="3576"/>
                    <a:ext cx="107" cy="2"/>
                  </a:xfrm>
                  <a:custGeom>
                    <a:avLst/>
                    <a:gdLst>
                      <a:gd name="T0" fmla="*/ 0 w 107"/>
                      <a:gd name="T1" fmla="*/ 0 h 2"/>
                      <a:gd name="T2" fmla="*/ 105 w 107"/>
                      <a:gd name="T3" fmla="*/ 0 h 2"/>
                      <a:gd name="T4" fmla="*/ 107 w 107"/>
                      <a:gd name="T5" fmla="*/ 2 h 2"/>
                      <a:gd name="T6" fmla="*/ 3 w 107"/>
                      <a:gd name="T7" fmla="*/ 2 h 2"/>
                      <a:gd name="T8" fmla="*/ 0 w 107"/>
                      <a:gd name="T9" fmla="*/ 0 h 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2"/>
                      <a:gd name="T17" fmla="*/ 107 w 107"/>
                      <a:gd name="T18" fmla="*/ 2 h 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2">
                        <a:moveTo>
                          <a:pt x="0" y="0"/>
                        </a:moveTo>
                        <a:lnTo>
                          <a:pt x="105" y="0"/>
                        </a:lnTo>
                        <a:lnTo>
                          <a:pt x="107" y="2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21" name="Freeform 2264">
                    <a:extLst>
                      <a:ext uri="{FF2B5EF4-FFF2-40B4-BE49-F238E27FC236}">
                        <a16:creationId xmlns:a16="http://schemas.microsoft.com/office/drawing/2014/main" id="{2F22EF6C-C263-4EFD-A010-CB42A926575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8" y="3773"/>
                    <a:ext cx="110" cy="8"/>
                  </a:xfrm>
                  <a:custGeom>
                    <a:avLst/>
                    <a:gdLst>
                      <a:gd name="T0" fmla="*/ 110 w 110"/>
                      <a:gd name="T1" fmla="*/ 8 h 8"/>
                      <a:gd name="T2" fmla="*/ 5 w 110"/>
                      <a:gd name="T3" fmla="*/ 8 h 8"/>
                      <a:gd name="T4" fmla="*/ 0 w 110"/>
                      <a:gd name="T5" fmla="*/ 0 h 8"/>
                      <a:gd name="T6" fmla="*/ 105 w 110"/>
                      <a:gd name="T7" fmla="*/ 0 h 8"/>
                      <a:gd name="T8" fmla="*/ 110 w 110"/>
                      <a:gd name="T9" fmla="*/ 8 h 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0"/>
                      <a:gd name="T16" fmla="*/ 0 h 8"/>
                      <a:gd name="T17" fmla="*/ 110 w 110"/>
                      <a:gd name="T18" fmla="*/ 8 h 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0" h="8">
                        <a:moveTo>
                          <a:pt x="110" y="8"/>
                        </a:moveTo>
                        <a:lnTo>
                          <a:pt x="5" y="8"/>
                        </a:lnTo>
                        <a:lnTo>
                          <a:pt x="0" y="0"/>
                        </a:lnTo>
                        <a:lnTo>
                          <a:pt x="105" y="0"/>
                        </a:lnTo>
                        <a:lnTo>
                          <a:pt x="110" y="8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22" name="Freeform 2265">
                    <a:extLst>
                      <a:ext uri="{FF2B5EF4-FFF2-40B4-BE49-F238E27FC236}">
                        <a16:creationId xmlns:a16="http://schemas.microsoft.com/office/drawing/2014/main" id="{F28F220F-ED30-4624-ACCF-78A1345C30F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6" y="3763"/>
                    <a:ext cx="105" cy="3"/>
                  </a:xfrm>
                  <a:custGeom>
                    <a:avLst/>
                    <a:gdLst>
                      <a:gd name="T0" fmla="*/ 105 w 105"/>
                      <a:gd name="T1" fmla="*/ 3 h 3"/>
                      <a:gd name="T2" fmla="*/ 2 w 105"/>
                      <a:gd name="T3" fmla="*/ 3 h 3"/>
                      <a:gd name="T4" fmla="*/ 0 w 105"/>
                      <a:gd name="T5" fmla="*/ 0 h 3"/>
                      <a:gd name="T6" fmla="*/ 102 w 105"/>
                      <a:gd name="T7" fmla="*/ 0 h 3"/>
                      <a:gd name="T8" fmla="*/ 105 w 105"/>
                      <a:gd name="T9" fmla="*/ 3 h 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5"/>
                      <a:gd name="T16" fmla="*/ 0 h 3"/>
                      <a:gd name="T17" fmla="*/ 105 w 105"/>
                      <a:gd name="T18" fmla="*/ 3 h 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5" h="3">
                        <a:moveTo>
                          <a:pt x="105" y="3"/>
                        </a:moveTo>
                        <a:lnTo>
                          <a:pt x="2" y="3"/>
                        </a:lnTo>
                        <a:lnTo>
                          <a:pt x="0" y="0"/>
                        </a:lnTo>
                        <a:lnTo>
                          <a:pt x="102" y="0"/>
                        </a:lnTo>
                        <a:lnTo>
                          <a:pt x="105" y="3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311" name="Group 2266">
                  <a:extLst>
                    <a:ext uri="{FF2B5EF4-FFF2-40B4-BE49-F238E27FC236}">
                      <a16:creationId xmlns:a16="http://schemas.microsoft.com/office/drawing/2014/main" id="{2128406A-D0A5-46EF-BEB4-335891D0172A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 rot="-4350386">
                  <a:off x="1638" y="1478"/>
                  <a:ext cx="90" cy="55"/>
                  <a:chOff x="480" y="3413"/>
                  <a:chExt cx="673" cy="560"/>
                </a:xfrm>
              </p:grpSpPr>
              <p:sp>
                <p:nvSpPr>
                  <p:cNvPr id="312" name="Freeform 2267">
                    <a:extLst>
                      <a:ext uri="{FF2B5EF4-FFF2-40B4-BE49-F238E27FC236}">
                        <a16:creationId xmlns:a16="http://schemas.microsoft.com/office/drawing/2014/main" id="{7DCE2495-7514-43F6-AE95-830E8D512D8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13" name="Freeform 2268">
                    <a:extLst>
                      <a:ext uri="{FF2B5EF4-FFF2-40B4-BE49-F238E27FC236}">
                        <a16:creationId xmlns:a16="http://schemas.microsoft.com/office/drawing/2014/main" id="{4B2F411E-0EF6-4773-8CC6-7648A86DB79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7938" cap="flat">
                    <a:solidFill>
                      <a:srgbClr val="343434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</p:grpSp>
          <p:grpSp>
            <p:nvGrpSpPr>
              <p:cNvPr id="240" name="Group 2269">
                <a:extLst>
                  <a:ext uri="{FF2B5EF4-FFF2-40B4-BE49-F238E27FC236}">
                    <a16:creationId xmlns:a16="http://schemas.microsoft.com/office/drawing/2014/main" id="{F9ABF871-B8B8-4EF4-AEFD-DD41545E50C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926" y="1298"/>
                <a:ext cx="108" cy="227"/>
                <a:chOff x="2926" y="1324"/>
                <a:chExt cx="108" cy="227"/>
              </a:xfrm>
            </p:grpSpPr>
            <p:grpSp>
              <p:nvGrpSpPr>
                <p:cNvPr id="292" name="Group 2270">
                  <a:extLst>
                    <a:ext uri="{FF2B5EF4-FFF2-40B4-BE49-F238E27FC236}">
                      <a16:creationId xmlns:a16="http://schemas.microsoft.com/office/drawing/2014/main" id="{9FA1110B-CB4E-488C-8AE5-8DF6976662D1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2959" y="1337"/>
                  <a:ext cx="87" cy="62"/>
                  <a:chOff x="480" y="3413"/>
                  <a:chExt cx="673" cy="560"/>
                </a:xfrm>
              </p:grpSpPr>
              <p:sp>
                <p:nvSpPr>
                  <p:cNvPr id="306" name="Freeform 2271">
                    <a:extLst>
                      <a:ext uri="{FF2B5EF4-FFF2-40B4-BE49-F238E27FC236}">
                        <a16:creationId xmlns:a16="http://schemas.microsoft.com/office/drawing/2014/main" id="{E5FF3D4E-418E-419E-A688-FA990B4549E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07" name="Freeform 2272">
                    <a:extLst>
                      <a:ext uri="{FF2B5EF4-FFF2-40B4-BE49-F238E27FC236}">
                        <a16:creationId xmlns:a16="http://schemas.microsoft.com/office/drawing/2014/main" id="{37DDC4BC-5EF7-49D0-8B5E-2FCA4E054BF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7938" cap="flat">
                    <a:solidFill>
                      <a:srgbClr val="FF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293" name="Group 2273">
                  <a:extLst>
                    <a:ext uri="{FF2B5EF4-FFF2-40B4-BE49-F238E27FC236}">
                      <a16:creationId xmlns:a16="http://schemas.microsoft.com/office/drawing/2014/main" id="{4F55A9E9-48E9-4B64-A0D1-934B6F8F508A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2936" y="1406"/>
                  <a:ext cx="87" cy="62"/>
                  <a:chOff x="1054" y="3406"/>
                  <a:chExt cx="677" cy="565"/>
                </a:xfrm>
              </p:grpSpPr>
              <p:sp>
                <p:nvSpPr>
                  <p:cNvPr id="297" name="Freeform 2274">
                    <a:extLst>
                      <a:ext uri="{FF2B5EF4-FFF2-40B4-BE49-F238E27FC236}">
                        <a16:creationId xmlns:a16="http://schemas.microsoft.com/office/drawing/2014/main" id="{18C15B5B-690D-4277-90A1-432D13B0EE9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98" name="Freeform 2275">
                    <a:extLst>
                      <a:ext uri="{FF2B5EF4-FFF2-40B4-BE49-F238E27FC236}">
                        <a16:creationId xmlns:a16="http://schemas.microsoft.com/office/drawing/2014/main" id="{4C73DECA-5B1E-4AFC-BB18-D261A2C2134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9" y="3408"/>
                    <a:ext cx="329" cy="148"/>
                  </a:xfrm>
                  <a:custGeom>
                    <a:avLst/>
                    <a:gdLst>
                      <a:gd name="T0" fmla="*/ 44 w 132"/>
                      <a:gd name="T1" fmla="*/ 0 h 59"/>
                      <a:gd name="T2" fmla="*/ 0 w 132"/>
                      <a:gd name="T3" fmla="*/ 0 h 59"/>
                      <a:gd name="T4" fmla="*/ 88 w 132"/>
                      <a:gd name="T5" fmla="*/ 59 h 59"/>
                      <a:gd name="T6" fmla="*/ 132 w 132"/>
                      <a:gd name="T7" fmla="*/ 59 h 59"/>
                      <a:gd name="T8" fmla="*/ 44 w 132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2"/>
                      <a:gd name="T16" fmla="*/ 0 h 59"/>
                      <a:gd name="T17" fmla="*/ 132 w 132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2" h="59">
                        <a:moveTo>
                          <a:pt x="44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43" y="0"/>
                          <a:pt x="69" y="25"/>
                          <a:pt x="88" y="59"/>
                        </a:cubicBezTo>
                        <a:cubicBezTo>
                          <a:pt x="132" y="59"/>
                          <a:pt x="132" y="59"/>
                          <a:pt x="132" y="59"/>
                        </a:cubicBezTo>
                        <a:cubicBezTo>
                          <a:pt x="113" y="25"/>
                          <a:pt x="88" y="0"/>
                          <a:pt x="44" y="0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99" name="Freeform 2276">
                    <a:extLst>
                      <a:ext uri="{FF2B5EF4-FFF2-40B4-BE49-F238E27FC236}">
                        <a16:creationId xmlns:a16="http://schemas.microsoft.com/office/drawing/2014/main" id="{BAEBA78B-1973-4464-B9A5-62F4D8272F5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4" y="3406"/>
                    <a:ext cx="332" cy="147"/>
                  </a:xfrm>
                  <a:custGeom>
                    <a:avLst/>
                    <a:gdLst>
                      <a:gd name="T0" fmla="*/ 47 w 133"/>
                      <a:gd name="T1" fmla="*/ 4 h 59"/>
                      <a:gd name="T2" fmla="*/ 133 w 133"/>
                      <a:gd name="T3" fmla="*/ 59 h 59"/>
                      <a:gd name="T4" fmla="*/ 133 w 133"/>
                      <a:gd name="T5" fmla="*/ 59 h 59"/>
                      <a:gd name="T6" fmla="*/ 45 w 133"/>
                      <a:gd name="T7" fmla="*/ 0 h 59"/>
                      <a:gd name="T8" fmla="*/ 0 w 133"/>
                      <a:gd name="T9" fmla="*/ 0 h 59"/>
                      <a:gd name="T10" fmla="*/ 26 w 133"/>
                      <a:gd name="T11" fmla="*/ 4 h 59"/>
                      <a:gd name="T12" fmla="*/ 47 w 133"/>
                      <a:gd name="T13" fmla="*/ 4 h 59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33"/>
                      <a:gd name="T22" fmla="*/ 0 h 59"/>
                      <a:gd name="T23" fmla="*/ 133 w 133"/>
                      <a:gd name="T24" fmla="*/ 59 h 59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33" h="59">
                        <a:moveTo>
                          <a:pt x="47" y="4"/>
                        </a:moveTo>
                        <a:cubicBezTo>
                          <a:pt x="89" y="4"/>
                          <a:pt x="114" y="28"/>
                          <a:pt x="133" y="59"/>
                        </a:cubicBezTo>
                        <a:cubicBezTo>
                          <a:pt x="133" y="59"/>
                          <a:pt x="133" y="59"/>
                          <a:pt x="133" y="59"/>
                        </a:cubicBezTo>
                        <a:cubicBezTo>
                          <a:pt x="114" y="26"/>
                          <a:pt x="89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0" y="0"/>
                          <a:pt x="18" y="2"/>
                          <a:pt x="26" y="4"/>
                        </a:cubicBezTo>
                        <a:lnTo>
                          <a:pt x="47" y="4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00" name="Freeform 2277">
                    <a:extLst>
                      <a:ext uri="{FF2B5EF4-FFF2-40B4-BE49-F238E27FC236}">
                        <a16:creationId xmlns:a16="http://schemas.microsoft.com/office/drawing/2014/main" id="{0D7F275C-C553-43D7-8916-5BE6920AF85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83" y="3783"/>
                    <a:ext cx="348" cy="188"/>
                  </a:xfrm>
                  <a:custGeom>
                    <a:avLst/>
                    <a:gdLst>
                      <a:gd name="T0" fmla="*/ 45 w 139"/>
                      <a:gd name="T1" fmla="*/ 0 h 75"/>
                      <a:gd name="T2" fmla="*/ 0 w 139"/>
                      <a:gd name="T3" fmla="*/ 0 h 75"/>
                      <a:gd name="T4" fmla="*/ 95 w 139"/>
                      <a:gd name="T5" fmla="*/ 75 h 75"/>
                      <a:gd name="T6" fmla="*/ 139 w 139"/>
                      <a:gd name="T7" fmla="*/ 75 h 75"/>
                      <a:gd name="T8" fmla="*/ 45 w 139"/>
                      <a:gd name="T9" fmla="*/ 0 h 7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9"/>
                      <a:gd name="T16" fmla="*/ 0 h 75"/>
                      <a:gd name="T17" fmla="*/ 139 w 139"/>
                      <a:gd name="T18" fmla="*/ 75 h 7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9" h="75">
                        <a:moveTo>
                          <a:pt x="45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20" y="42"/>
                          <a:pt x="45" y="75"/>
                          <a:pt x="95" y="75"/>
                        </a:cubicBezTo>
                        <a:cubicBezTo>
                          <a:pt x="139" y="75"/>
                          <a:pt x="139" y="75"/>
                          <a:pt x="139" y="75"/>
                        </a:cubicBezTo>
                        <a:cubicBezTo>
                          <a:pt x="90" y="75"/>
                          <a:pt x="65" y="42"/>
                          <a:pt x="45" y="0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01" name="Freeform 2278">
                    <a:extLst>
                      <a:ext uri="{FF2B5EF4-FFF2-40B4-BE49-F238E27FC236}">
                        <a16:creationId xmlns:a16="http://schemas.microsoft.com/office/drawing/2014/main" id="{1D3C9164-3D79-4359-BF9B-ACD76E9F5D1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7938" cap="flat">
                    <a:solidFill>
                      <a:srgbClr val="FF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02" name="Freeform 2279">
                    <a:extLst>
                      <a:ext uri="{FF2B5EF4-FFF2-40B4-BE49-F238E27FC236}">
                        <a16:creationId xmlns:a16="http://schemas.microsoft.com/office/drawing/2014/main" id="{EE1F92D4-AE2D-4A59-9312-92C277D6F9F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4" y="3561"/>
                    <a:ext cx="107" cy="7"/>
                  </a:xfrm>
                  <a:custGeom>
                    <a:avLst/>
                    <a:gdLst>
                      <a:gd name="T0" fmla="*/ 0 w 107"/>
                      <a:gd name="T1" fmla="*/ 0 h 7"/>
                      <a:gd name="T2" fmla="*/ 104 w 107"/>
                      <a:gd name="T3" fmla="*/ 0 h 7"/>
                      <a:gd name="T4" fmla="*/ 107 w 107"/>
                      <a:gd name="T5" fmla="*/ 7 h 7"/>
                      <a:gd name="T6" fmla="*/ 5 w 107"/>
                      <a:gd name="T7" fmla="*/ 7 h 7"/>
                      <a:gd name="T8" fmla="*/ 0 w 107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7"/>
                      <a:gd name="T17" fmla="*/ 107 w 107"/>
                      <a:gd name="T18" fmla="*/ 7 h 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7">
                        <a:moveTo>
                          <a:pt x="0" y="0"/>
                        </a:moveTo>
                        <a:lnTo>
                          <a:pt x="104" y="0"/>
                        </a:lnTo>
                        <a:lnTo>
                          <a:pt x="107" y="7"/>
                        </a:lnTo>
                        <a:lnTo>
                          <a:pt x="5" y="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03" name="Freeform 2280">
                    <a:extLst>
                      <a:ext uri="{FF2B5EF4-FFF2-40B4-BE49-F238E27FC236}">
                        <a16:creationId xmlns:a16="http://schemas.microsoft.com/office/drawing/2014/main" id="{8E1D5B70-DF84-46A6-909C-7E6E8F0732F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91" y="3576"/>
                    <a:ext cx="107" cy="2"/>
                  </a:xfrm>
                  <a:custGeom>
                    <a:avLst/>
                    <a:gdLst>
                      <a:gd name="T0" fmla="*/ 0 w 107"/>
                      <a:gd name="T1" fmla="*/ 0 h 2"/>
                      <a:gd name="T2" fmla="*/ 105 w 107"/>
                      <a:gd name="T3" fmla="*/ 0 h 2"/>
                      <a:gd name="T4" fmla="*/ 107 w 107"/>
                      <a:gd name="T5" fmla="*/ 2 h 2"/>
                      <a:gd name="T6" fmla="*/ 3 w 107"/>
                      <a:gd name="T7" fmla="*/ 2 h 2"/>
                      <a:gd name="T8" fmla="*/ 0 w 107"/>
                      <a:gd name="T9" fmla="*/ 0 h 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2"/>
                      <a:gd name="T17" fmla="*/ 107 w 107"/>
                      <a:gd name="T18" fmla="*/ 2 h 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2">
                        <a:moveTo>
                          <a:pt x="0" y="0"/>
                        </a:moveTo>
                        <a:lnTo>
                          <a:pt x="105" y="0"/>
                        </a:lnTo>
                        <a:lnTo>
                          <a:pt x="107" y="2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04" name="Freeform 2281">
                    <a:extLst>
                      <a:ext uri="{FF2B5EF4-FFF2-40B4-BE49-F238E27FC236}">
                        <a16:creationId xmlns:a16="http://schemas.microsoft.com/office/drawing/2014/main" id="{AFC03B3C-8D46-4C0E-9F06-57B9D0ACC7B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8" y="3773"/>
                    <a:ext cx="110" cy="8"/>
                  </a:xfrm>
                  <a:custGeom>
                    <a:avLst/>
                    <a:gdLst>
                      <a:gd name="T0" fmla="*/ 110 w 110"/>
                      <a:gd name="T1" fmla="*/ 8 h 8"/>
                      <a:gd name="T2" fmla="*/ 5 w 110"/>
                      <a:gd name="T3" fmla="*/ 8 h 8"/>
                      <a:gd name="T4" fmla="*/ 0 w 110"/>
                      <a:gd name="T5" fmla="*/ 0 h 8"/>
                      <a:gd name="T6" fmla="*/ 105 w 110"/>
                      <a:gd name="T7" fmla="*/ 0 h 8"/>
                      <a:gd name="T8" fmla="*/ 110 w 110"/>
                      <a:gd name="T9" fmla="*/ 8 h 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0"/>
                      <a:gd name="T16" fmla="*/ 0 h 8"/>
                      <a:gd name="T17" fmla="*/ 110 w 110"/>
                      <a:gd name="T18" fmla="*/ 8 h 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0" h="8">
                        <a:moveTo>
                          <a:pt x="110" y="8"/>
                        </a:moveTo>
                        <a:lnTo>
                          <a:pt x="5" y="8"/>
                        </a:lnTo>
                        <a:lnTo>
                          <a:pt x="0" y="0"/>
                        </a:lnTo>
                        <a:lnTo>
                          <a:pt x="105" y="0"/>
                        </a:lnTo>
                        <a:lnTo>
                          <a:pt x="110" y="8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305" name="Freeform 2282">
                    <a:extLst>
                      <a:ext uri="{FF2B5EF4-FFF2-40B4-BE49-F238E27FC236}">
                        <a16:creationId xmlns:a16="http://schemas.microsoft.com/office/drawing/2014/main" id="{F3097AE2-9405-419D-AA30-9E4A5A817FB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6" y="3763"/>
                    <a:ext cx="105" cy="3"/>
                  </a:xfrm>
                  <a:custGeom>
                    <a:avLst/>
                    <a:gdLst>
                      <a:gd name="T0" fmla="*/ 105 w 105"/>
                      <a:gd name="T1" fmla="*/ 3 h 3"/>
                      <a:gd name="T2" fmla="*/ 2 w 105"/>
                      <a:gd name="T3" fmla="*/ 3 h 3"/>
                      <a:gd name="T4" fmla="*/ 0 w 105"/>
                      <a:gd name="T5" fmla="*/ 0 h 3"/>
                      <a:gd name="T6" fmla="*/ 102 w 105"/>
                      <a:gd name="T7" fmla="*/ 0 h 3"/>
                      <a:gd name="T8" fmla="*/ 105 w 105"/>
                      <a:gd name="T9" fmla="*/ 3 h 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5"/>
                      <a:gd name="T16" fmla="*/ 0 h 3"/>
                      <a:gd name="T17" fmla="*/ 105 w 105"/>
                      <a:gd name="T18" fmla="*/ 3 h 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5" h="3">
                        <a:moveTo>
                          <a:pt x="105" y="3"/>
                        </a:moveTo>
                        <a:lnTo>
                          <a:pt x="2" y="3"/>
                        </a:lnTo>
                        <a:lnTo>
                          <a:pt x="0" y="0"/>
                        </a:lnTo>
                        <a:lnTo>
                          <a:pt x="102" y="0"/>
                        </a:lnTo>
                        <a:lnTo>
                          <a:pt x="105" y="3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294" name="Group 2283">
                  <a:extLst>
                    <a:ext uri="{FF2B5EF4-FFF2-40B4-BE49-F238E27FC236}">
                      <a16:creationId xmlns:a16="http://schemas.microsoft.com/office/drawing/2014/main" id="{DAFC3CD0-6ECE-4975-BFAB-67DF3B5E6EA8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2914" y="1477"/>
                  <a:ext cx="86" cy="62"/>
                  <a:chOff x="480" y="3413"/>
                  <a:chExt cx="673" cy="560"/>
                </a:xfrm>
              </p:grpSpPr>
              <p:sp>
                <p:nvSpPr>
                  <p:cNvPr id="295" name="Freeform 2284">
                    <a:extLst>
                      <a:ext uri="{FF2B5EF4-FFF2-40B4-BE49-F238E27FC236}">
                        <a16:creationId xmlns:a16="http://schemas.microsoft.com/office/drawing/2014/main" id="{27BFA1C2-A6AE-4596-99D7-4078421C285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96" name="Freeform 2285">
                    <a:extLst>
                      <a:ext uri="{FF2B5EF4-FFF2-40B4-BE49-F238E27FC236}">
                        <a16:creationId xmlns:a16="http://schemas.microsoft.com/office/drawing/2014/main" id="{B9097156-2DCE-4533-A250-995947F9B1F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7938" cap="flat">
                    <a:solidFill>
                      <a:srgbClr val="FF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</p:grpSp>
          <p:grpSp>
            <p:nvGrpSpPr>
              <p:cNvPr id="241" name="Group 2286">
                <a:extLst>
                  <a:ext uri="{FF2B5EF4-FFF2-40B4-BE49-F238E27FC236}">
                    <a16:creationId xmlns:a16="http://schemas.microsoft.com/office/drawing/2014/main" id="{E413E460-F71C-45C9-A19F-938A0A185FE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006" y="1239"/>
                <a:ext cx="101" cy="237"/>
                <a:chOff x="3016" y="1279"/>
                <a:chExt cx="101" cy="237"/>
              </a:xfrm>
            </p:grpSpPr>
            <p:grpSp>
              <p:nvGrpSpPr>
                <p:cNvPr id="269" name="Group 2287">
                  <a:extLst>
                    <a:ext uri="{FF2B5EF4-FFF2-40B4-BE49-F238E27FC236}">
                      <a16:creationId xmlns:a16="http://schemas.microsoft.com/office/drawing/2014/main" id="{4FE53A3F-9748-4EC2-97D6-DC22954991DD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 rot="-4350386">
                  <a:off x="3021" y="1372"/>
                  <a:ext cx="90" cy="56"/>
                  <a:chOff x="480" y="3413"/>
                  <a:chExt cx="673" cy="560"/>
                </a:xfrm>
              </p:grpSpPr>
              <p:sp>
                <p:nvSpPr>
                  <p:cNvPr id="290" name="Freeform 2288">
                    <a:extLst>
                      <a:ext uri="{FF2B5EF4-FFF2-40B4-BE49-F238E27FC236}">
                        <a16:creationId xmlns:a16="http://schemas.microsoft.com/office/drawing/2014/main" id="{5E66706D-F3C1-4BE2-8915-240CCDCF9CE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91" name="Freeform 2289">
                    <a:extLst>
                      <a:ext uri="{FF2B5EF4-FFF2-40B4-BE49-F238E27FC236}">
                        <a16:creationId xmlns:a16="http://schemas.microsoft.com/office/drawing/2014/main" id="{4CF68230-B88E-4E7E-B68A-522B34183D3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7938" cap="flat">
                    <a:solidFill>
                      <a:srgbClr val="0066FF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270" name="Group 2290">
                  <a:extLst>
                    <a:ext uri="{FF2B5EF4-FFF2-40B4-BE49-F238E27FC236}">
                      <a16:creationId xmlns:a16="http://schemas.microsoft.com/office/drawing/2014/main" id="{36AC34AD-1E96-42D2-8290-9FB14FD83479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 rot="-4350386">
                  <a:off x="3044" y="1297"/>
                  <a:ext cx="91" cy="55"/>
                  <a:chOff x="1054" y="3406"/>
                  <a:chExt cx="677" cy="565"/>
                </a:xfrm>
              </p:grpSpPr>
              <p:sp>
                <p:nvSpPr>
                  <p:cNvPr id="281" name="Freeform 2291">
                    <a:extLst>
                      <a:ext uri="{FF2B5EF4-FFF2-40B4-BE49-F238E27FC236}">
                        <a16:creationId xmlns:a16="http://schemas.microsoft.com/office/drawing/2014/main" id="{A43689E4-6D17-4126-B081-F8CF8AE0948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82" name="Freeform 2292">
                    <a:extLst>
                      <a:ext uri="{FF2B5EF4-FFF2-40B4-BE49-F238E27FC236}">
                        <a16:creationId xmlns:a16="http://schemas.microsoft.com/office/drawing/2014/main" id="{F84AAE8F-398A-4703-BD6C-437D4F6D77F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9" y="3408"/>
                    <a:ext cx="329" cy="148"/>
                  </a:xfrm>
                  <a:custGeom>
                    <a:avLst/>
                    <a:gdLst>
                      <a:gd name="T0" fmla="*/ 44 w 132"/>
                      <a:gd name="T1" fmla="*/ 0 h 59"/>
                      <a:gd name="T2" fmla="*/ 0 w 132"/>
                      <a:gd name="T3" fmla="*/ 0 h 59"/>
                      <a:gd name="T4" fmla="*/ 88 w 132"/>
                      <a:gd name="T5" fmla="*/ 59 h 59"/>
                      <a:gd name="T6" fmla="*/ 132 w 132"/>
                      <a:gd name="T7" fmla="*/ 59 h 59"/>
                      <a:gd name="T8" fmla="*/ 44 w 132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2"/>
                      <a:gd name="T16" fmla="*/ 0 h 59"/>
                      <a:gd name="T17" fmla="*/ 132 w 132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2" h="59">
                        <a:moveTo>
                          <a:pt x="44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43" y="0"/>
                          <a:pt x="69" y="25"/>
                          <a:pt x="88" y="59"/>
                        </a:cubicBezTo>
                        <a:cubicBezTo>
                          <a:pt x="132" y="59"/>
                          <a:pt x="132" y="59"/>
                          <a:pt x="132" y="59"/>
                        </a:cubicBezTo>
                        <a:cubicBezTo>
                          <a:pt x="113" y="25"/>
                          <a:pt x="88" y="0"/>
                          <a:pt x="44" y="0"/>
                        </a:cubicBez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83" name="Freeform 2293">
                    <a:extLst>
                      <a:ext uri="{FF2B5EF4-FFF2-40B4-BE49-F238E27FC236}">
                        <a16:creationId xmlns:a16="http://schemas.microsoft.com/office/drawing/2014/main" id="{A50ED18D-925A-46CB-A1B5-2767E594F27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4" y="3406"/>
                    <a:ext cx="332" cy="147"/>
                  </a:xfrm>
                  <a:custGeom>
                    <a:avLst/>
                    <a:gdLst>
                      <a:gd name="T0" fmla="*/ 47 w 133"/>
                      <a:gd name="T1" fmla="*/ 4 h 59"/>
                      <a:gd name="T2" fmla="*/ 133 w 133"/>
                      <a:gd name="T3" fmla="*/ 59 h 59"/>
                      <a:gd name="T4" fmla="*/ 133 w 133"/>
                      <a:gd name="T5" fmla="*/ 59 h 59"/>
                      <a:gd name="T6" fmla="*/ 45 w 133"/>
                      <a:gd name="T7" fmla="*/ 0 h 59"/>
                      <a:gd name="T8" fmla="*/ 0 w 133"/>
                      <a:gd name="T9" fmla="*/ 0 h 59"/>
                      <a:gd name="T10" fmla="*/ 26 w 133"/>
                      <a:gd name="T11" fmla="*/ 4 h 59"/>
                      <a:gd name="T12" fmla="*/ 47 w 133"/>
                      <a:gd name="T13" fmla="*/ 4 h 59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33"/>
                      <a:gd name="T22" fmla="*/ 0 h 59"/>
                      <a:gd name="T23" fmla="*/ 133 w 133"/>
                      <a:gd name="T24" fmla="*/ 59 h 59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33" h="59">
                        <a:moveTo>
                          <a:pt x="47" y="4"/>
                        </a:moveTo>
                        <a:cubicBezTo>
                          <a:pt x="89" y="4"/>
                          <a:pt x="114" y="28"/>
                          <a:pt x="133" y="59"/>
                        </a:cubicBezTo>
                        <a:cubicBezTo>
                          <a:pt x="133" y="59"/>
                          <a:pt x="133" y="59"/>
                          <a:pt x="133" y="59"/>
                        </a:cubicBezTo>
                        <a:cubicBezTo>
                          <a:pt x="114" y="26"/>
                          <a:pt x="89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0" y="0"/>
                          <a:pt x="18" y="2"/>
                          <a:pt x="26" y="4"/>
                        </a:cubicBezTo>
                        <a:lnTo>
                          <a:pt x="47" y="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84" name="Freeform 2294">
                    <a:extLst>
                      <a:ext uri="{FF2B5EF4-FFF2-40B4-BE49-F238E27FC236}">
                        <a16:creationId xmlns:a16="http://schemas.microsoft.com/office/drawing/2014/main" id="{0B90B773-8023-46B1-B447-EA046932142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83" y="3783"/>
                    <a:ext cx="348" cy="188"/>
                  </a:xfrm>
                  <a:custGeom>
                    <a:avLst/>
                    <a:gdLst>
                      <a:gd name="T0" fmla="*/ 45 w 139"/>
                      <a:gd name="T1" fmla="*/ 0 h 75"/>
                      <a:gd name="T2" fmla="*/ 0 w 139"/>
                      <a:gd name="T3" fmla="*/ 0 h 75"/>
                      <a:gd name="T4" fmla="*/ 95 w 139"/>
                      <a:gd name="T5" fmla="*/ 75 h 75"/>
                      <a:gd name="T6" fmla="*/ 139 w 139"/>
                      <a:gd name="T7" fmla="*/ 75 h 75"/>
                      <a:gd name="T8" fmla="*/ 45 w 139"/>
                      <a:gd name="T9" fmla="*/ 0 h 7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9"/>
                      <a:gd name="T16" fmla="*/ 0 h 75"/>
                      <a:gd name="T17" fmla="*/ 139 w 139"/>
                      <a:gd name="T18" fmla="*/ 75 h 7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9" h="75">
                        <a:moveTo>
                          <a:pt x="45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20" y="42"/>
                          <a:pt x="45" y="75"/>
                          <a:pt x="95" y="75"/>
                        </a:cubicBezTo>
                        <a:cubicBezTo>
                          <a:pt x="139" y="75"/>
                          <a:pt x="139" y="75"/>
                          <a:pt x="139" y="75"/>
                        </a:cubicBezTo>
                        <a:cubicBezTo>
                          <a:pt x="90" y="75"/>
                          <a:pt x="65" y="42"/>
                          <a:pt x="45" y="0"/>
                        </a:cubicBez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85" name="Freeform 2295">
                    <a:extLst>
                      <a:ext uri="{FF2B5EF4-FFF2-40B4-BE49-F238E27FC236}">
                        <a16:creationId xmlns:a16="http://schemas.microsoft.com/office/drawing/2014/main" id="{14369021-102C-49AF-B7E0-5DA66A56082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7938" cap="flat">
                    <a:solidFill>
                      <a:srgbClr val="0066FF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86" name="Freeform 2296">
                    <a:extLst>
                      <a:ext uri="{FF2B5EF4-FFF2-40B4-BE49-F238E27FC236}">
                        <a16:creationId xmlns:a16="http://schemas.microsoft.com/office/drawing/2014/main" id="{211135D7-1371-44BE-965D-A976FC6D1D8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4" y="3561"/>
                    <a:ext cx="107" cy="7"/>
                  </a:xfrm>
                  <a:custGeom>
                    <a:avLst/>
                    <a:gdLst>
                      <a:gd name="T0" fmla="*/ 0 w 107"/>
                      <a:gd name="T1" fmla="*/ 0 h 7"/>
                      <a:gd name="T2" fmla="*/ 104 w 107"/>
                      <a:gd name="T3" fmla="*/ 0 h 7"/>
                      <a:gd name="T4" fmla="*/ 107 w 107"/>
                      <a:gd name="T5" fmla="*/ 7 h 7"/>
                      <a:gd name="T6" fmla="*/ 5 w 107"/>
                      <a:gd name="T7" fmla="*/ 7 h 7"/>
                      <a:gd name="T8" fmla="*/ 0 w 107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7"/>
                      <a:gd name="T17" fmla="*/ 107 w 107"/>
                      <a:gd name="T18" fmla="*/ 7 h 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7">
                        <a:moveTo>
                          <a:pt x="0" y="0"/>
                        </a:moveTo>
                        <a:lnTo>
                          <a:pt x="104" y="0"/>
                        </a:lnTo>
                        <a:lnTo>
                          <a:pt x="107" y="7"/>
                        </a:lnTo>
                        <a:lnTo>
                          <a:pt x="5" y="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87" name="Freeform 2297">
                    <a:extLst>
                      <a:ext uri="{FF2B5EF4-FFF2-40B4-BE49-F238E27FC236}">
                        <a16:creationId xmlns:a16="http://schemas.microsoft.com/office/drawing/2014/main" id="{5BF666E6-E847-40B7-B205-BEF8D7C458B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91" y="3576"/>
                    <a:ext cx="107" cy="2"/>
                  </a:xfrm>
                  <a:custGeom>
                    <a:avLst/>
                    <a:gdLst>
                      <a:gd name="T0" fmla="*/ 0 w 107"/>
                      <a:gd name="T1" fmla="*/ 0 h 2"/>
                      <a:gd name="T2" fmla="*/ 105 w 107"/>
                      <a:gd name="T3" fmla="*/ 0 h 2"/>
                      <a:gd name="T4" fmla="*/ 107 w 107"/>
                      <a:gd name="T5" fmla="*/ 2 h 2"/>
                      <a:gd name="T6" fmla="*/ 3 w 107"/>
                      <a:gd name="T7" fmla="*/ 2 h 2"/>
                      <a:gd name="T8" fmla="*/ 0 w 107"/>
                      <a:gd name="T9" fmla="*/ 0 h 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2"/>
                      <a:gd name="T17" fmla="*/ 107 w 107"/>
                      <a:gd name="T18" fmla="*/ 2 h 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2">
                        <a:moveTo>
                          <a:pt x="0" y="0"/>
                        </a:moveTo>
                        <a:lnTo>
                          <a:pt x="105" y="0"/>
                        </a:lnTo>
                        <a:lnTo>
                          <a:pt x="107" y="2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88" name="Freeform 2298">
                    <a:extLst>
                      <a:ext uri="{FF2B5EF4-FFF2-40B4-BE49-F238E27FC236}">
                        <a16:creationId xmlns:a16="http://schemas.microsoft.com/office/drawing/2014/main" id="{3103E92F-8D1E-4C82-9931-1173DAC7BC8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8" y="3773"/>
                    <a:ext cx="110" cy="8"/>
                  </a:xfrm>
                  <a:custGeom>
                    <a:avLst/>
                    <a:gdLst>
                      <a:gd name="T0" fmla="*/ 110 w 110"/>
                      <a:gd name="T1" fmla="*/ 8 h 8"/>
                      <a:gd name="T2" fmla="*/ 5 w 110"/>
                      <a:gd name="T3" fmla="*/ 8 h 8"/>
                      <a:gd name="T4" fmla="*/ 0 w 110"/>
                      <a:gd name="T5" fmla="*/ 0 h 8"/>
                      <a:gd name="T6" fmla="*/ 105 w 110"/>
                      <a:gd name="T7" fmla="*/ 0 h 8"/>
                      <a:gd name="T8" fmla="*/ 110 w 110"/>
                      <a:gd name="T9" fmla="*/ 8 h 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0"/>
                      <a:gd name="T16" fmla="*/ 0 h 8"/>
                      <a:gd name="T17" fmla="*/ 110 w 110"/>
                      <a:gd name="T18" fmla="*/ 8 h 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0" h="8">
                        <a:moveTo>
                          <a:pt x="110" y="8"/>
                        </a:moveTo>
                        <a:lnTo>
                          <a:pt x="5" y="8"/>
                        </a:lnTo>
                        <a:lnTo>
                          <a:pt x="0" y="0"/>
                        </a:lnTo>
                        <a:lnTo>
                          <a:pt x="105" y="0"/>
                        </a:lnTo>
                        <a:lnTo>
                          <a:pt x="110" y="8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89" name="Freeform 2299">
                    <a:extLst>
                      <a:ext uri="{FF2B5EF4-FFF2-40B4-BE49-F238E27FC236}">
                        <a16:creationId xmlns:a16="http://schemas.microsoft.com/office/drawing/2014/main" id="{778BDEDC-D746-44DF-830E-428AC8BC57B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6" y="3763"/>
                    <a:ext cx="105" cy="3"/>
                  </a:xfrm>
                  <a:custGeom>
                    <a:avLst/>
                    <a:gdLst>
                      <a:gd name="T0" fmla="*/ 105 w 105"/>
                      <a:gd name="T1" fmla="*/ 3 h 3"/>
                      <a:gd name="T2" fmla="*/ 2 w 105"/>
                      <a:gd name="T3" fmla="*/ 3 h 3"/>
                      <a:gd name="T4" fmla="*/ 0 w 105"/>
                      <a:gd name="T5" fmla="*/ 0 h 3"/>
                      <a:gd name="T6" fmla="*/ 102 w 105"/>
                      <a:gd name="T7" fmla="*/ 0 h 3"/>
                      <a:gd name="T8" fmla="*/ 105 w 105"/>
                      <a:gd name="T9" fmla="*/ 3 h 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5"/>
                      <a:gd name="T16" fmla="*/ 0 h 3"/>
                      <a:gd name="T17" fmla="*/ 105 w 105"/>
                      <a:gd name="T18" fmla="*/ 3 h 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5" h="3">
                        <a:moveTo>
                          <a:pt x="105" y="3"/>
                        </a:moveTo>
                        <a:lnTo>
                          <a:pt x="2" y="3"/>
                        </a:lnTo>
                        <a:lnTo>
                          <a:pt x="0" y="0"/>
                        </a:lnTo>
                        <a:lnTo>
                          <a:pt x="102" y="0"/>
                        </a:lnTo>
                        <a:lnTo>
                          <a:pt x="105" y="3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271" name="Group 2300">
                  <a:extLst>
                    <a:ext uri="{FF2B5EF4-FFF2-40B4-BE49-F238E27FC236}">
                      <a16:creationId xmlns:a16="http://schemas.microsoft.com/office/drawing/2014/main" id="{A05B07E4-338F-43B0-86E6-23F65FCBA075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 rot="-4350386">
                  <a:off x="2998" y="1442"/>
                  <a:ext cx="92" cy="56"/>
                  <a:chOff x="1054" y="3406"/>
                  <a:chExt cx="677" cy="565"/>
                </a:xfrm>
              </p:grpSpPr>
              <p:sp>
                <p:nvSpPr>
                  <p:cNvPr id="272" name="Freeform 2301">
                    <a:extLst>
                      <a:ext uri="{FF2B5EF4-FFF2-40B4-BE49-F238E27FC236}">
                        <a16:creationId xmlns:a16="http://schemas.microsoft.com/office/drawing/2014/main" id="{A61B6353-1A97-4088-99BF-5DB45C13871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73" name="Freeform 2302">
                    <a:extLst>
                      <a:ext uri="{FF2B5EF4-FFF2-40B4-BE49-F238E27FC236}">
                        <a16:creationId xmlns:a16="http://schemas.microsoft.com/office/drawing/2014/main" id="{45DF3F84-8FDD-40B7-92FF-76DFA6519A6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9" y="3408"/>
                    <a:ext cx="329" cy="148"/>
                  </a:xfrm>
                  <a:custGeom>
                    <a:avLst/>
                    <a:gdLst>
                      <a:gd name="T0" fmla="*/ 44 w 132"/>
                      <a:gd name="T1" fmla="*/ 0 h 59"/>
                      <a:gd name="T2" fmla="*/ 0 w 132"/>
                      <a:gd name="T3" fmla="*/ 0 h 59"/>
                      <a:gd name="T4" fmla="*/ 88 w 132"/>
                      <a:gd name="T5" fmla="*/ 59 h 59"/>
                      <a:gd name="T6" fmla="*/ 132 w 132"/>
                      <a:gd name="T7" fmla="*/ 59 h 59"/>
                      <a:gd name="T8" fmla="*/ 44 w 132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2"/>
                      <a:gd name="T16" fmla="*/ 0 h 59"/>
                      <a:gd name="T17" fmla="*/ 132 w 132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2" h="59">
                        <a:moveTo>
                          <a:pt x="44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43" y="0"/>
                          <a:pt x="69" y="25"/>
                          <a:pt x="88" y="59"/>
                        </a:cubicBezTo>
                        <a:cubicBezTo>
                          <a:pt x="132" y="59"/>
                          <a:pt x="132" y="59"/>
                          <a:pt x="132" y="59"/>
                        </a:cubicBezTo>
                        <a:cubicBezTo>
                          <a:pt x="113" y="25"/>
                          <a:pt x="88" y="0"/>
                          <a:pt x="44" y="0"/>
                        </a:cubicBez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74" name="Freeform 2303">
                    <a:extLst>
                      <a:ext uri="{FF2B5EF4-FFF2-40B4-BE49-F238E27FC236}">
                        <a16:creationId xmlns:a16="http://schemas.microsoft.com/office/drawing/2014/main" id="{AB261DE6-1A16-4E41-802A-C47FF878D5A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4" y="3406"/>
                    <a:ext cx="332" cy="147"/>
                  </a:xfrm>
                  <a:custGeom>
                    <a:avLst/>
                    <a:gdLst>
                      <a:gd name="T0" fmla="*/ 47 w 133"/>
                      <a:gd name="T1" fmla="*/ 4 h 59"/>
                      <a:gd name="T2" fmla="*/ 133 w 133"/>
                      <a:gd name="T3" fmla="*/ 59 h 59"/>
                      <a:gd name="T4" fmla="*/ 133 w 133"/>
                      <a:gd name="T5" fmla="*/ 59 h 59"/>
                      <a:gd name="T6" fmla="*/ 45 w 133"/>
                      <a:gd name="T7" fmla="*/ 0 h 59"/>
                      <a:gd name="T8" fmla="*/ 0 w 133"/>
                      <a:gd name="T9" fmla="*/ 0 h 59"/>
                      <a:gd name="T10" fmla="*/ 26 w 133"/>
                      <a:gd name="T11" fmla="*/ 4 h 59"/>
                      <a:gd name="T12" fmla="*/ 47 w 133"/>
                      <a:gd name="T13" fmla="*/ 4 h 59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33"/>
                      <a:gd name="T22" fmla="*/ 0 h 59"/>
                      <a:gd name="T23" fmla="*/ 133 w 133"/>
                      <a:gd name="T24" fmla="*/ 59 h 59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33" h="59">
                        <a:moveTo>
                          <a:pt x="47" y="4"/>
                        </a:moveTo>
                        <a:cubicBezTo>
                          <a:pt x="89" y="4"/>
                          <a:pt x="114" y="28"/>
                          <a:pt x="133" y="59"/>
                        </a:cubicBezTo>
                        <a:cubicBezTo>
                          <a:pt x="133" y="59"/>
                          <a:pt x="133" y="59"/>
                          <a:pt x="133" y="59"/>
                        </a:cubicBezTo>
                        <a:cubicBezTo>
                          <a:pt x="114" y="26"/>
                          <a:pt x="89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0" y="0"/>
                          <a:pt x="18" y="2"/>
                          <a:pt x="26" y="4"/>
                        </a:cubicBezTo>
                        <a:lnTo>
                          <a:pt x="47" y="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75" name="Freeform 2304">
                    <a:extLst>
                      <a:ext uri="{FF2B5EF4-FFF2-40B4-BE49-F238E27FC236}">
                        <a16:creationId xmlns:a16="http://schemas.microsoft.com/office/drawing/2014/main" id="{62AF1A05-9D77-4877-B9D2-83854C1395E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83" y="3783"/>
                    <a:ext cx="348" cy="188"/>
                  </a:xfrm>
                  <a:custGeom>
                    <a:avLst/>
                    <a:gdLst>
                      <a:gd name="T0" fmla="*/ 45 w 139"/>
                      <a:gd name="T1" fmla="*/ 0 h 75"/>
                      <a:gd name="T2" fmla="*/ 0 w 139"/>
                      <a:gd name="T3" fmla="*/ 0 h 75"/>
                      <a:gd name="T4" fmla="*/ 95 w 139"/>
                      <a:gd name="T5" fmla="*/ 75 h 75"/>
                      <a:gd name="T6" fmla="*/ 139 w 139"/>
                      <a:gd name="T7" fmla="*/ 75 h 75"/>
                      <a:gd name="T8" fmla="*/ 45 w 139"/>
                      <a:gd name="T9" fmla="*/ 0 h 7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9"/>
                      <a:gd name="T16" fmla="*/ 0 h 75"/>
                      <a:gd name="T17" fmla="*/ 139 w 139"/>
                      <a:gd name="T18" fmla="*/ 75 h 7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9" h="75">
                        <a:moveTo>
                          <a:pt x="45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20" y="42"/>
                          <a:pt x="45" y="75"/>
                          <a:pt x="95" y="75"/>
                        </a:cubicBezTo>
                        <a:cubicBezTo>
                          <a:pt x="139" y="75"/>
                          <a:pt x="139" y="75"/>
                          <a:pt x="139" y="75"/>
                        </a:cubicBezTo>
                        <a:cubicBezTo>
                          <a:pt x="90" y="75"/>
                          <a:pt x="65" y="42"/>
                          <a:pt x="45" y="0"/>
                        </a:cubicBez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76" name="Freeform 2305">
                    <a:extLst>
                      <a:ext uri="{FF2B5EF4-FFF2-40B4-BE49-F238E27FC236}">
                        <a16:creationId xmlns:a16="http://schemas.microsoft.com/office/drawing/2014/main" id="{3A97F36D-3FA3-4B49-8EC1-66DA9F9E59A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7938" cap="flat">
                    <a:solidFill>
                      <a:srgbClr val="0066FF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77" name="Freeform 2306">
                    <a:extLst>
                      <a:ext uri="{FF2B5EF4-FFF2-40B4-BE49-F238E27FC236}">
                        <a16:creationId xmlns:a16="http://schemas.microsoft.com/office/drawing/2014/main" id="{A1F6E7BE-D84E-48A3-81F0-0E2AA57E145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4" y="3561"/>
                    <a:ext cx="107" cy="7"/>
                  </a:xfrm>
                  <a:custGeom>
                    <a:avLst/>
                    <a:gdLst>
                      <a:gd name="T0" fmla="*/ 0 w 107"/>
                      <a:gd name="T1" fmla="*/ 0 h 7"/>
                      <a:gd name="T2" fmla="*/ 104 w 107"/>
                      <a:gd name="T3" fmla="*/ 0 h 7"/>
                      <a:gd name="T4" fmla="*/ 107 w 107"/>
                      <a:gd name="T5" fmla="*/ 7 h 7"/>
                      <a:gd name="T6" fmla="*/ 5 w 107"/>
                      <a:gd name="T7" fmla="*/ 7 h 7"/>
                      <a:gd name="T8" fmla="*/ 0 w 107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7"/>
                      <a:gd name="T17" fmla="*/ 107 w 107"/>
                      <a:gd name="T18" fmla="*/ 7 h 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7">
                        <a:moveTo>
                          <a:pt x="0" y="0"/>
                        </a:moveTo>
                        <a:lnTo>
                          <a:pt x="104" y="0"/>
                        </a:lnTo>
                        <a:lnTo>
                          <a:pt x="107" y="7"/>
                        </a:lnTo>
                        <a:lnTo>
                          <a:pt x="5" y="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78" name="Freeform 2307">
                    <a:extLst>
                      <a:ext uri="{FF2B5EF4-FFF2-40B4-BE49-F238E27FC236}">
                        <a16:creationId xmlns:a16="http://schemas.microsoft.com/office/drawing/2014/main" id="{748C1796-6803-4C2D-840D-ADF2014DA39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91" y="3576"/>
                    <a:ext cx="107" cy="2"/>
                  </a:xfrm>
                  <a:custGeom>
                    <a:avLst/>
                    <a:gdLst>
                      <a:gd name="T0" fmla="*/ 0 w 107"/>
                      <a:gd name="T1" fmla="*/ 0 h 2"/>
                      <a:gd name="T2" fmla="*/ 105 w 107"/>
                      <a:gd name="T3" fmla="*/ 0 h 2"/>
                      <a:gd name="T4" fmla="*/ 107 w 107"/>
                      <a:gd name="T5" fmla="*/ 2 h 2"/>
                      <a:gd name="T6" fmla="*/ 3 w 107"/>
                      <a:gd name="T7" fmla="*/ 2 h 2"/>
                      <a:gd name="T8" fmla="*/ 0 w 107"/>
                      <a:gd name="T9" fmla="*/ 0 h 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2"/>
                      <a:gd name="T17" fmla="*/ 107 w 107"/>
                      <a:gd name="T18" fmla="*/ 2 h 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2">
                        <a:moveTo>
                          <a:pt x="0" y="0"/>
                        </a:moveTo>
                        <a:lnTo>
                          <a:pt x="105" y="0"/>
                        </a:lnTo>
                        <a:lnTo>
                          <a:pt x="107" y="2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79" name="Freeform 2308">
                    <a:extLst>
                      <a:ext uri="{FF2B5EF4-FFF2-40B4-BE49-F238E27FC236}">
                        <a16:creationId xmlns:a16="http://schemas.microsoft.com/office/drawing/2014/main" id="{E9F44DEF-C8D8-4183-ADAE-BCF8D03015A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8" y="3773"/>
                    <a:ext cx="110" cy="8"/>
                  </a:xfrm>
                  <a:custGeom>
                    <a:avLst/>
                    <a:gdLst>
                      <a:gd name="T0" fmla="*/ 110 w 110"/>
                      <a:gd name="T1" fmla="*/ 8 h 8"/>
                      <a:gd name="T2" fmla="*/ 5 w 110"/>
                      <a:gd name="T3" fmla="*/ 8 h 8"/>
                      <a:gd name="T4" fmla="*/ 0 w 110"/>
                      <a:gd name="T5" fmla="*/ 0 h 8"/>
                      <a:gd name="T6" fmla="*/ 105 w 110"/>
                      <a:gd name="T7" fmla="*/ 0 h 8"/>
                      <a:gd name="T8" fmla="*/ 110 w 110"/>
                      <a:gd name="T9" fmla="*/ 8 h 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0"/>
                      <a:gd name="T16" fmla="*/ 0 h 8"/>
                      <a:gd name="T17" fmla="*/ 110 w 110"/>
                      <a:gd name="T18" fmla="*/ 8 h 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0" h="8">
                        <a:moveTo>
                          <a:pt x="110" y="8"/>
                        </a:moveTo>
                        <a:lnTo>
                          <a:pt x="5" y="8"/>
                        </a:lnTo>
                        <a:lnTo>
                          <a:pt x="0" y="0"/>
                        </a:lnTo>
                        <a:lnTo>
                          <a:pt x="105" y="0"/>
                        </a:lnTo>
                        <a:lnTo>
                          <a:pt x="110" y="8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80" name="Freeform 2309">
                    <a:extLst>
                      <a:ext uri="{FF2B5EF4-FFF2-40B4-BE49-F238E27FC236}">
                        <a16:creationId xmlns:a16="http://schemas.microsoft.com/office/drawing/2014/main" id="{C706B272-6E8C-44F3-9469-31CAE063FC8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6" y="3763"/>
                    <a:ext cx="105" cy="3"/>
                  </a:xfrm>
                  <a:custGeom>
                    <a:avLst/>
                    <a:gdLst>
                      <a:gd name="T0" fmla="*/ 105 w 105"/>
                      <a:gd name="T1" fmla="*/ 3 h 3"/>
                      <a:gd name="T2" fmla="*/ 2 w 105"/>
                      <a:gd name="T3" fmla="*/ 3 h 3"/>
                      <a:gd name="T4" fmla="*/ 0 w 105"/>
                      <a:gd name="T5" fmla="*/ 0 h 3"/>
                      <a:gd name="T6" fmla="*/ 102 w 105"/>
                      <a:gd name="T7" fmla="*/ 0 h 3"/>
                      <a:gd name="T8" fmla="*/ 105 w 105"/>
                      <a:gd name="T9" fmla="*/ 3 h 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5"/>
                      <a:gd name="T16" fmla="*/ 0 h 3"/>
                      <a:gd name="T17" fmla="*/ 105 w 105"/>
                      <a:gd name="T18" fmla="*/ 3 h 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5" h="3">
                        <a:moveTo>
                          <a:pt x="105" y="3"/>
                        </a:moveTo>
                        <a:lnTo>
                          <a:pt x="2" y="3"/>
                        </a:lnTo>
                        <a:lnTo>
                          <a:pt x="0" y="0"/>
                        </a:lnTo>
                        <a:lnTo>
                          <a:pt x="102" y="0"/>
                        </a:lnTo>
                        <a:lnTo>
                          <a:pt x="105" y="3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</p:grpSp>
          <p:grpSp>
            <p:nvGrpSpPr>
              <p:cNvPr id="242" name="Group 2310">
                <a:extLst>
                  <a:ext uri="{FF2B5EF4-FFF2-40B4-BE49-F238E27FC236}">
                    <a16:creationId xmlns:a16="http://schemas.microsoft.com/office/drawing/2014/main" id="{5B195184-EBF0-4335-9755-9B47A25C1B3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016" y="1314"/>
                <a:ext cx="132" cy="302"/>
                <a:chOff x="2109" y="1324"/>
                <a:chExt cx="132" cy="302"/>
              </a:xfrm>
            </p:grpSpPr>
            <p:grpSp>
              <p:nvGrpSpPr>
                <p:cNvPr id="243" name="Group 2311">
                  <a:extLst>
                    <a:ext uri="{FF2B5EF4-FFF2-40B4-BE49-F238E27FC236}">
                      <a16:creationId xmlns:a16="http://schemas.microsoft.com/office/drawing/2014/main" id="{4732A182-8D38-4C5D-B2A9-6B785B062228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2166" y="1337"/>
                  <a:ext cx="87" cy="62"/>
                  <a:chOff x="480" y="3413"/>
                  <a:chExt cx="673" cy="560"/>
                </a:xfrm>
              </p:grpSpPr>
              <p:sp>
                <p:nvSpPr>
                  <p:cNvPr id="267" name="Freeform 2312">
                    <a:extLst>
                      <a:ext uri="{FF2B5EF4-FFF2-40B4-BE49-F238E27FC236}">
                        <a16:creationId xmlns:a16="http://schemas.microsoft.com/office/drawing/2014/main" id="{06560938-DE48-4877-9F36-6229E8EA8C4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68" name="Freeform 2313">
                    <a:extLst>
                      <a:ext uri="{FF2B5EF4-FFF2-40B4-BE49-F238E27FC236}">
                        <a16:creationId xmlns:a16="http://schemas.microsoft.com/office/drawing/2014/main" id="{4A8B76D3-0FF5-4973-AE8B-C50F005DFBD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7938" cap="flat">
                    <a:solidFill>
                      <a:srgbClr val="FF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244" name="Group 2314">
                  <a:extLst>
                    <a:ext uri="{FF2B5EF4-FFF2-40B4-BE49-F238E27FC236}">
                      <a16:creationId xmlns:a16="http://schemas.microsoft.com/office/drawing/2014/main" id="{35E671B1-264D-4A29-A3C4-30AF7B8A08B7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2143" y="1406"/>
                  <a:ext cx="87" cy="62"/>
                  <a:chOff x="1054" y="3406"/>
                  <a:chExt cx="677" cy="565"/>
                </a:xfrm>
              </p:grpSpPr>
              <p:sp>
                <p:nvSpPr>
                  <p:cNvPr id="258" name="Freeform 2315">
                    <a:extLst>
                      <a:ext uri="{FF2B5EF4-FFF2-40B4-BE49-F238E27FC236}">
                        <a16:creationId xmlns:a16="http://schemas.microsoft.com/office/drawing/2014/main" id="{E565A4F1-3752-438C-B781-5901041B1A7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59" name="Freeform 2316">
                    <a:extLst>
                      <a:ext uri="{FF2B5EF4-FFF2-40B4-BE49-F238E27FC236}">
                        <a16:creationId xmlns:a16="http://schemas.microsoft.com/office/drawing/2014/main" id="{6CD63547-6584-4D19-899F-6E87FBBB89F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9" y="3408"/>
                    <a:ext cx="329" cy="148"/>
                  </a:xfrm>
                  <a:custGeom>
                    <a:avLst/>
                    <a:gdLst>
                      <a:gd name="T0" fmla="*/ 44 w 132"/>
                      <a:gd name="T1" fmla="*/ 0 h 59"/>
                      <a:gd name="T2" fmla="*/ 0 w 132"/>
                      <a:gd name="T3" fmla="*/ 0 h 59"/>
                      <a:gd name="T4" fmla="*/ 88 w 132"/>
                      <a:gd name="T5" fmla="*/ 59 h 59"/>
                      <a:gd name="T6" fmla="*/ 132 w 132"/>
                      <a:gd name="T7" fmla="*/ 59 h 59"/>
                      <a:gd name="T8" fmla="*/ 44 w 132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2"/>
                      <a:gd name="T16" fmla="*/ 0 h 59"/>
                      <a:gd name="T17" fmla="*/ 132 w 132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2" h="59">
                        <a:moveTo>
                          <a:pt x="44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43" y="0"/>
                          <a:pt x="69" y="25"/>
                          <a:pt x="88" y="59"/>
                        </a:cubicBezTo>
                        <a:cubicBezTo>
                          <a:pt x="132" y="59"/>
                          <a:pt x="132" y="59"/>
                          <a:pt x="132" y="59"/>
                        </a:cubicBezTo>
                        <a:cubicBezTo>
                          <a:pt x="113" y="25"/>
                          <a:pt x="88" y="0"/>
                          <a:pt x="44" y="0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60" name="Freeform 2317">
                    <a:extLst>
                      <a:ext uri="{FF2B5EF4-FFF2-40B4-BE49-F238E27FC236}">
                        <a16:creationId xmlns:a16="http://schemas.microsoft.com/office/drawing/2014/main" id="{FDCD022B-5CA9-4FCF-803E-C0090010599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4" y="3406"/>
                    <a:ext cx="332" cy="147"/>
                  </a:xfrm>
                  <a:custGeom>
                    <a:avLst/>
                    <a:gdLst>
                      <a:gd name="T0" fmla="*/ 47 w 133"/>
                      <a:gd name="T1" fmla="*/ 4 h 59"/>
                      <a:gd name="T2" fmla="*/ 133 w 133"/>
                      <a:gd name="T3" fmla="*/ 59 h 59"/>
                      <a:gd name="T4" fmla="*/ 133 w 133"/>
                      <a:gd name="T5" fmla="*/ 59 h 59"/>
                      <a:gd name="T6" fmla="*/ 45 w 133"/>
                      <a:gd name="T7" fmla="*/ 0 h 59"/>
                      <a:gd name="T8" fmla="*/ 0 w 133"/>
                      <a:gd name="T9" fmla="*/ 0 h 59"/>
                      <a:gd name="T10" fmla="*/ 26 w 133"/>
                      <a:gd name="T11" fmla="*/ 4 h 59"/>
                      <a:gd name="T12" fmla="*/ 47 w 133"/>
                      <a:gd name="T13" fmla="*/ 4 h 59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33"/>
                      <a:gd name="T22" fmla="*/ 0 h 59"/>
                      <a:gd name="T23" fmla="*/ 133 w 133"/>
                      <a:gd name="T24" fmla="*/ 59 h 59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33" h="59">
                        <a:moveTo>
                          <a:pt x="47" y="4"/>
                        </a:moveTo>
                        <a:cubicBezTo>
                          <a:pt x="89" y="4"/>
                          <a:pt x="114" y="28"/>
                          <a:pt x="133" y="59"/>
                        </a:cubicBezTo>
                        <a:cubicBezTo>
                          <a:pt x="133" y="59"/>
                          <a:pt x="133" y="59"/>
                          <a:pt x="133" y="59"/>
                        </a:cubicBezTo>
                        <a:cubicBezTo>
                          <a:pt x="114" y="26"/>
                          <a:pt x="89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0" y="0"/>
                          <a:pt x="18" y="2"/>
                          <a:pt x="26" y="4"/>
                        </a:cubicBezTo>
                        <a:lnTo>
                          <a:pt x="47" y="4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61" name="Freeform 2318">
                    <a:extLst>
                      <a:ext uri="{FF2B5EF4-FFF2-40B4-BE49-F238E27FC236}">
                        <a16:creationId xmlns:a16="http://schemas.microsoft.com/office/drawing/2014/main" id="{C92BDDAA-8E1C-43F8-9719-26F1A6A5DFF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83" y="3783"/>
                    <a:ext cx="348" cy="188"/>
                  </a:xfrm>
                  <a:custGeom>
                    <a:avLst/>
                    <a:gdLst>
                      <a:gd name="T0" fmla="*/ 45 w 139"/>
                      <a:gd name="T1" fmla="*/ 0 h 75"/>
                      <a:gd name="T2" fmla="*/ 0 w 139"/>
                      <a:gd name="T3" fmla="*/ 0 h 75"/>
                      <a:gd name="T4" fmla="*/ 95 w 139"/>
                      <a:gd name="T5" fmla="*/ 75 h 75"/>
                      <a:gd name="T6" fmla="*/ 139 w 139"/>
                      <a:gd name="T7" fmla="*/ 75 h 75"/>
                      <a:gd name="T8" fmla="*/ 45 w 139"/>
                      <a:gd name="T9" fmla="*/ 0 h 7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9"/>
                      <a:gd name="T16" fmla="*/ 0 h 75"/>
                      <a:gd name="T17" fmla="*/ 139 w 139"/>
                      <a:gd name="T18" fmla="*/ 75 h 7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9" h="75">
                        <a:moveTo>
                          <a:pt x="45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20" y="42"/>
                          <a:pt x="45" y="75"/>
                          <a:pt x="95" y="75"/>
                        </a:cubicBezTo>
                        <a:cubicBezTo>
                          <a:pt x="139" y="75"/>
                          <a:pt x="139" y="75"/>
                          <a:pt x="139" y="75"/>
                        </a:cubicBezTo>
                        <a:cubicBezTo>
                          <a:pt x="90" y="75"/>
                          <a:pt x="65" y="42"/>
                          <a:pt x="45" y="0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62" name="Freeform 2319">
                    <a:extLst>
                      <a:ext uri="{FF2B5EF4-FFF2-40B4-BE49-F238E27FC236}">
                        <a16:creationId xmlns:a16="http://schemas.microsoft.com/office/drawing/2014/main" id="{CADF111A-CD3C-4E00-9584-E2484F00EA1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7938" cap="flat">
                    <a:solidFill>
                      <a:srgbClr val="FF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63" name="Freeform 2320">
                    <a:extLst>
                      <a:ext uri="{FF2B5EF4-FFF2-40B4-BE49-F238E27FC236}">
                        <a16:creationId xmlns:a16="http://schemas.microsoft.com/office/drawing/2014/main" id="{A6CB33EA-3AA9-42A9-B4A7-71DB67616D0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4" y="3561"/>
                    <a:ext cx="107" cy="7"/>
                  </a:xfrm>
                  <a:custGeom>
                    <a:avLst/>
                    <a:gdLst>
                      <a:gd name="T0" fmla="*/ 0 w 107"/>
                      <a:gd name="T1" fmla="*/ 0 h 7"/>
                      <a:gd name="T2" fmla="*/ 104 w 107"/>
                      <a:gd name="T3" fmla="*/ 0 h 7"/>
                      <a:gd name="T4" fmla="*/ 107 w 107"/>
                      <a:gd name="T5" fmla="*/ 7 h 7"/>
                      <a:gd name="T6" fmla="*/ 5 w 107"/>
                      <a:gd name="T7" fmla="*/ 7 h 7"/>
                      <a:gd name="T8" fmla="*/ 0 w 107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7"/>
                      <a:gd name="T17" fmla="*/ 107 w 107"/>
                      <a:gd name="T18" fmla="*/ 7 h 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7">
                        <a:moveTo>
                          <a:pt x="0" y="0"/>
                        </a:moveTo>
                        <a:lnTo>
                          <a:pt x="104" y="0"/>
                        </a:lnTo>
                        <a:lnTo>
                          <a:pt x="107" y="7"/>
                        </a:lnTo>
                        <a:lnTo>
                          <a:pt x="5" y="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64" name="Freeform 2321">
                    <a:extLst>
                      <a:ext uri="{FF2B5EF4-FFF2-40B4-BE49-F238E27FC236}">
                        <a16:creationId xmlns:a16="http://schemas.microsoft.com/office/drawing/2014/main" id="{A65D8A04-A058-477F-A39E-9DBC4088ED3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91" y="3576"/>
                    <a:ext cx="107" cy="2"/>
                  </a:xfrm>
                  <a:custGeom>
                    <a:avLst/>
                    <a:gdLst>
                      <a:gd name="T0" fmla="*/ 0 w 107"/>
                      <a:gd name="T1" fmla="*/ 0 h 2"/>
                      <a:gd name="T2" fmla="*/ 105 w 107"/>
                      <a:gd name="T3" fmla="*/ 0 h 2"/>
                      <a:gd name="T4" fmla="*/ 107 w 107"/>
                      <a:gd name="T5" fmla="*/ 2 h 2"/>
                      <a:gd name="T6" fmla="*/ 3 w 107"/>
                      <a:gd name="T7" fmla="*/ 2 h 2"/>
                      <a:gd name="T8" fmla="*/ 0 w 107"/>
                      <a:gd name="T9" fmla="*/ 0 h 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2"/>
                      <a:gd name="T17" fmla="*/ 107 w 107"/>
                      <a:gd name="T18" fmla="*/ 2 h 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2">
                        <a:moveTo>
                          <a:pt x="0" y="0"/>
                        </a:moveTo>
                        <a:lnTo>
                          <a:pt x="105" y="0"/>
                        </a:lnTo>
                        <a:lnTo>
                          <a:pt x="107" y="2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65" name="Freeform 2322">
                    <a:extLst>
                      <a:ext uri="{FF2B5EF4-FFF2-40B4-BE49-F238E27FC236}">
                        <a16:creationId xmlns:a16="http://schemas.microsoft.com/office/drawing/2014/main" id="{74AEDFD3-13BA-46FC-BD2E-A87560342C4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8" y="3773"/>
                    <a:ext cx="110" cy="8"/>
                  </a:xfrm>
                  <a:custGeom>
                    <a:avLst/>
                    <a:gdLst>
                      <a:gd name="T0" fmla="*/ 110 w 110"/>
                      <a:gd name="T1" fmla="*/ 8 h 8"/>
                      <a:gd name="T2" fmla="*/ 5 w 110"/>
                      <a:gd name="T3" fmla="*/ 8 h 8"/>
                      <a:gd name="T4" fmla="*/ 0 w 110"/>
                      <a:gd name="T5" fmla="*/ 0 h 8"/>
                      <a:gd name="T6" fmla="*/ 105 w 110"/>
                      <a:gd name="T7" fmla="*/ 0 h 8"/>
                      <a:gd name="T8" fmla="*/ 110 w 110"/>
                      <a:gd name="T9" fmla="*/ 8 h 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0"/>
                      <a:gd name="T16" fmla="*/ 0 h 8"/>
                      <a:gd name="T17" fmla="*/ 110 w 110"/>
                      <a:gd name="T18" fmla="*/ 8 h 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0" h="8">
                        <a:moveTo>
                          <a:pt x="110" y="8"/>
                        </a:moveTo>
                        <a:lnTo>
                          <a:pt x="5" y="8"/>
                        </a:lnTo>
                        <a:lnTo>
                          <a:pt x="0" y="0"/>
                        </a:lnTo>
                        <a:lnTo>
                          <a:pt x="105" y="0"/>
                        </a:lnTo>
                        <a:lnTo>
                          <a:pt x="110" y="8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66" name="Freeform 2323">
                    <a:extLst>
                      <a:ext uri="{FF2B5EF4-FFF2-40B4-BE49-F238E27FC236}">
                        <a16:creationId xmlns:a16="http://schemas.microsoft.com/office/drawing/2014/main" id="{E351FD69-6AFB-4DAD-9238-696B5BDEF80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6" y="3763"/>
                    <a:ext cx="105" cy="3"/>
                  </a:xfrm>
                  <a:custGeom>
                    <a:avLst/>
                    <a:gdLst>
                      <a:gd name="T0" fmla="*/ 105 w 105"/>
                      <a:gd name="T1" fmla="*/ 3 h 3"/>
                      <a:gd name="T2" fmla="*/ 2 w 105"/>
                      <a:gd name="T3" fmla="*/ 3 h 3"/>
                      <a:gd name="T4" fmla="*/ 0 w 105"/>
                      <a:gd name="T5" fmla="*/ 0 h 3"/>
                      <a:gd name="T6" fmla="*/ 102 w 105"/>
                      <a:gd name="T7" fmla="*/ 0 h 3"/>
                      <a:gd name="T8" fmla="*/ 105 w 105"/>
                      <a:gd name="T9" fmla="*/ 3 h 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5"/>
                      <a:gd name="T16" fmla="*/ 0 h 3"/>
                      <a:gd name="T17" fmla="*/ 105 w 105"/>
                      <a:gd name="T18" fmla="*/ 3 h 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5" h="3">
                        <a:moveTo>
                          <a:pt x="105" y="3"/>
                        </a:moveTo>
                        <a:lnTo>
                          <a:pt x="2" y="3"/>
                        </a:lnTo>
                        <a:lnTo>
                          <a:pt x="0" y="0"/>
                        </a:lnTo>
                        <a:lnTo>
                          <a:pt x="102" y="0"/>
                        </a:lnTo>
                        <a:lnTo>
                          <a:pt x="105" y="3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245" name="Group 2324">
                  <a:extLst>
                    <a:ext uri="{FF2B5EF4-FFF2-40B4-BE49-F238E27FC236}">
                      <a16:creationId xmlns:a16="http://schemas.microsoft.com/office/drawing/2014/main" id="{BFD21208-FDE9-4547-AB62-F5E969DD2DA4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2121" y="1477"/>
                  <a:ext cx="86" cy="62"/>
                  <a:chOff x="480" y="3413"/>
                  <a:chExt cx="673" cy="560"/>
                </a:xfrm>
              </p:grpSpPr>
              <p:sp>
                <p:nvSpPr>
                  <p:cNvPr id="256" name="Freeform 2325">
                    <a:extLst>
                      <a:ext uri="{FF2B5EF4-FFF2-40B4-BE49-F238E27FC236}">
                        <a16:creationId xmlns:a16="http://schemas.microsoft.com/office/drawing/2014/main" id="{048A2752-3FD3-4EF8-BB18-902B527EAE3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57" name="Freeform 2326">
                    <a:extLst>
                      <a:ext uri="{FF2B5EF4-FFF2-40B4-BE49-F238E27FC236}">
                        <a16:creationId xmlns:a16="http://schemas.microsoft.com/office/drawing/2014/main" id="{349E6549-0ED3-439A-83E7-CB135382F6D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7938" cap="flat">
                    <a:solidFill>
                      <a:srgbClr val="FF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246" name="Group 2327">
                  <a:extLst>
                    <a:ext uri="{FF2B5EF4-FFF2-40B4-BE49-F238E27FC236}">
                      <a16:creationId xmlns:a16="http://schemas.microsoft.com/office/drawing/2014/main" id="{5FEF8D2C-F4AB-4F5A-A461-589AC7D70C6D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2096" y="1552"/>
                  <a:ext cx="87" cy="62"/>
                  <a:chOff x="1054" y="3406"/>
                  <a:chExt cx="677" cy="565"/>
                </a:xfrm>
              </p:grpSpPr>
              <p:sp>
                <p:nvSpPr>
                  <p:cNvPr id="247" name="Freeform 2328">
                    <a:extLst>
                      <a:ext uri="{FF2B5EF4-FFF2-40B4-BE49-F238E27FC236}">
                        <a16:creationId xmlns:a16="http://schemas.microsoft.com/office/drawing/2014/main" id="{022ABE97-CC5E-4638-862F-722568B2763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48" name="Freeform 2329">
                    <a:extLst>
                      <a:ext uri="{FF2B5EF4-FFF2-40B4-BE49-F238E27FC236}">
                        <a16:creationId xmlns:a16="http://schemas.microsoft.com/office/drawing/2014/main" id="{E250885C-C1D7-4A07-B1C9-31D7E98FEAD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9" y="3408"/>
                    <a:ext cx="329" cy="148"/>
                  </a:xfrm>
                  <a:custGeom>
                    <a:avLst/>
                    <a:gdLst>
                      <a:gd name="T0" fmla="*/ 44 w 132"/>
                      <a:gd name="T1" fmla="*/ 0 h 59"/>
                      <a:gd name="T2" fmla="*/ 0 w 132"/>
                      <a:gd name="T3" fmla="*/ 0 h 59"/>
                      <a:gd name="T4" fmla="*/ 88 w 132"/>
                      <a:gd name="T5" fmla="*/ 59 h 59"/>
                      <a:gd name="T6" fmla="*/ 132 w 132"/>
                      <a:gd name="T7" fmla="*/ 59 h 59"/>
                      <a:gd name="T8" fmla="*/ 44 w 132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2"/>
                      <a:gd name="T16" fmla="*/ 0 h 59"/>
                      <a:gd name="T17" fmla="*/ 132 w 132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2" h="59">
                        <a:moveTo>
                          <a:pt x="44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43" y="0"/>
                          <a:pt x="69" y="25"/>
                          <a:pt x="88" y="59"/>
                        </a:cubicBezTo>
                        <a:cubicBezTo>
                          <a:pt x="132" y="59"/>
                          <a:pt x="132" y="59"/>
                          <a:pt x="132" y="59"/>
                        </a:cubicBezTo>
                        <a:cubicBezTo>
                          <a:pt x="113" y="25"/>
                          <a:pt x="88" y="0"/>
                          <a:pt x="44" y="0"/>
                        </a:cubicBez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49" name="Freeform 2330">
                    <a:extLst>
                      <a:ext uri="{FF2B5EF4-FFF2-40B4-BE49-F238E27FC236}">
                        <a16:creationId xmlns:a16="http://schemas.microsoft.com/office/drawing/2014/main" id="{493D7616-64FD-493A-9152-A0694AF5851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4" y="3406"/>
                    <a:ext cx="332" cy="147"/>
                  </a:xfrm>
                  <a:custGeom>
                    <a:avLst/>
                    <a:gdLst>
                      <a:gd name="T0" fmla="*/ 47 w 133"/>
                      <a:gd name="T1" fmla="*/ 4 h 59"/>
                      <a:gd name="T2" fmla="*/ 133 w 133"/>
                      <a:gd name="T3" fmla="*/ 59 h 59"/>
                      <a:gd name="T4" fmla="*/ 133 w 133"/>
                      <a:gd name="T5" fmla="*/ 59 h 59"/>
                      <a:gd name="T6" fmla="*/ 45 w 133"/>
                      <a:gd name="T7" fmla="*/ 0 h 59"/>
                      <a:gd name="T8" fmla="*/ 0 w 133"/>
                      <a:gd name="T9" fmla="*/ 0 h 59"/>
                      <a:gd name="T10" fmla="*/ 26 w 133"/>
                      <a:gd name="T11" fmla="*/ 4 h 59"/>
                      <a:gd name="T12" fmla="*/ 47 w 133"/>
                      <a:gd name="T13" fmla="*/ 4 h 59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33"/>
                      <a:gd name="T22" fmla="*/ 0 h 59"/>
                      <a:gd name="T23" fmla="*/ 133 w 133"/>
                      <a:gd name="T24" fmla="*/ 59 h 59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33" h="59">
                        <a:moveTo>
                          <a:pt x="47" y="4"/>
                        </a:moveTo>
                        <a:cubicBezTo>
                          <a:pt x="89" y="4"/>
                          <a:pt x="114" y="28"/>
                          <a:pt x="133" y="59"/>
                        </a:cubicBezTo>
                        <a:cubicBezTo>
                          <a:pt x="133" y="59"/>
                          <a:pt x="133" y="59"/>
                          <a:pt x="133" y="59"/>
                        </a:cubicBezTo>
                        <a:cubicBezTo>
                          <a:pt x="114" y="26"/>
                          <a:pt x="89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0" y="0"/>
                          <a:pt x="18" y="2"/>
                          <a:pt x="26" y="4"/>
                        </a:cubicBezTo>
                        <a:lnTo>
                          <a:pt x="47" y="4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50" name="Freeform 2331">
                    <a:extLst>
                      <a:ext uri="{FF2B5EF4-FFF2-40B4-BE49-F238E27FC236}">
                        <a16:creationId xmlns:a16="http://schemas.microsoft.com/office/drawing/2014/main" id="{3051C0A6-E3CC-41F9-BBC5-33A2342CF04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83" y="3783"/>
                    <a:ext cx="348" cy="188"/>
                  </a:xfrm>
                  <a:custGeom>
                    <a:avLst/>
                    <a:gdLst>
                      <a:gd name="T0" fmla="*/ 45 w 139"/>
                      <a:gd name="T1" fmla="*/ 0 h 75"/>
                      <a:gd name="T2" fmla="*/ 0 w 139"/>
                      <a:gd name="T3" fmla="*/ 0 h 75"/>
                      <a:gd name="T4" fmla="*/ 95 w 139"/>
                      <a:gd name="T5" fmla="*/ 75 h 75"/>
                      <a:gd name="T6" fmla="*/ 139 w 139"/>
                      <a:gd name="T7" fmla="*/ 75 h 75"/>
                      <a:gd name="T8" fmla="*/ 45 w 139"/>
                      <a:gd name="T9" fmla="*/ 0 h 7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9"/>
                      <a:gd name="T16" fmla="*/ 0 h 75"/>
                      <a:gd name="T17" fmla="*/ 139 w 139"/>
                      <a:gd name="T18" fmla="*/ 75 h 7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9" h="75">
                        <a:moveTo>
                          <a:pt x="45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20" y="42"/>
                          <a:pt x="45" y="75"/>
                          <a:pt x="95" y="75"/>
                        </a:cubicBezTo>
                        <a:cubicBezTo>
                          <a:pt x="139" y="75"/>
                          <a:pt x="139" y="75"/>
                          <a:pt x="139" y="75"/>
                        </a:cubicBezTo>
                        <a:cubicBezTo>
                          <a:pt x="90" y="75"/>
                          <a:pt x="65" y="42"/>
                          <a:pt x="45" y="0"/>
                        </a:cubicBez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51" name="Freeform 2332">
                    <a:extLst>
                      <a:ext uri="{FF2B5EF4-FFF2-40B4-BE49-F238E27FC236}">
                        <a16:creationId xmlns:a16="http://schemas.microsoft.com/office/drawing/2014/main" id="{CCFEED75-BDDD-4B94-AE62-83898DEE928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7938" cap="flat">
                    <a:solidFill>
                      <a:srgbClr val="343434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52" name="Freeform 2333">
                    <a:extLst>
                      <a:ext uri="{FF2B5EF4-FFF2-40B4-BE49-F238E27FC236}">
                        <a16:creationId xmlns:a16="http://schemas.microsoft.com/office/drawing/2014/main" id="{14235111-6D78-461F-AC2F-C7A94C0FD28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4" y="3561"/>
                    <a:ext cx="107" cy="7"/>
                  </a:xfrm>
                  <a:custGeom>
                    <a:avLst/>
                    <a:gdLst>
                      <a:gd name="T0" fmla="*/ 0 w 107"/>
                      <a:gd name="T1" fmla="*/ 0 h 7"/>
                      <a:gd name="T2" fmla="*/ 104 w 107"/>
                      <a:gd name="T3" fmla="*/ 0 h 7"/>
                      <a:gd name="T4" fmla="*/ 107 w 107"/>
                      <a:gd name="T5" fmla="*/ 7 h 7"/>
                      <a:gd name="T6" fmla="*/ 5 w 107"/>
                      <a:gd name="T7" fmla="*/ 7 h 7"/>
                      <a:gd name="T8" fmla="*/ 0 w 107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7"/>
                      <a:gd name="T17" fmla="*/ 107 w 107"/>
                      <a:gd name="T18" fmla="*/ 7 h 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7">
                        <a:moveTo>
                          <a:pt x="0" y="0"/>
                        </a:moveTo>
                        <a:lnTo>
                          <a:pt x="104" y="0"/>
                        </a:lnTo>
                        <a:lnTo>
                          <a:pt x="107" y="7"/>
                        </a:lnTo>
                        <a:lnTo>
                          <a:pt x="5" y="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53" name="Freeform 2334">
                    <a:extLst>
                      <a:ext uri="{FF2B5EF4-FFF2-40B4-BE49-F238E27FC236}">
                        <a16:creationId xmlns:a16="http://schemas.microsoft.com/office/drawing/2014/main" id="{CB57FABE-CD9E-46DB-A93F-B1D01DF7ED3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91" y="3576"/>
                    <a:ext cx="107" cy="2"/>
                  </a:xfrm>
                  <a:custGeom>
                    <a:avLst/>
                    <a:gdLst>
                      <a:gd name="T0" fmla="*/ 0 w 107"/>
                      <a:gd name="T1" fmla="*/ 0 h 2"/>
                      <a:gd name="T2" fmla="*/ 105 w 107"/>
                      <a:gd name="T3" fmla="*/ 0 h 2"/>
                      <a:gd name="T4" fmla="*/ 107 w 107"/>
                      <a:gd name="T5" fmla="*/ 2 h 2"/>
                      <a:gd name="T6" fmla="*/ 3 w 107"/>
                      <a:gd name="T7" fmla="*/ 2 h 2"/>
                      <a:gd name="T8" fmla="*/ 0 w 107"/>
                      <a:gd name="T9" fmla="*/ 0 h 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2"/>
                      <a:gd name="T17" fmla="*/ 107 w 107"/>
                      <a:gd name="T18" fmla="*/ 2 h 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2">
                        <a:moveTo>
                          <a:pt x="0" y="0"/>
                        </a:moveTo>
                        <a:lnTo>
                          <a:pt x="105" y="0"/>
                        </a:lnTo>
                        <a:lnTo>
                          <a:pt x="107" y="2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54" name="Freeform 2335">
                    <a:extLst>
                      <a:ext uri="{FF2B5EF4-FFF2-40B4-BE49-F238E27FC236}">
                        <a16:creationId xmlns:a16="http://schemas.microsoft.com/office/drawing/2014/main" id="{B12FC952-224E-4660-BEF9-99EC763A12E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8" y="3773"/>
                    <a:ext cx="110" cy="8"/>
                  </a:xfrm>
                  <a:custGeom>
                    <a:avLst/>
                    <a:gdLst>
                      <a:gd name="T0" fmla="*/ 110 w 110"/>
                      <a:gd name="T1" fmla="*/ 8 h 8"/>
                      <a:gd name="T2" fmla="*/ 5 w 110"/>
                      <a:gd name="T3" fmla="*/ 8 h 8"/>
                      <a:gd name="T4" fmla="*/ 0 w 110"/>
                      <a:gd name="T5" fmla="*/ 0 h 8"/>
                      <a:gd name="T6" fmla="*/ 105 w 110"/>
                      <a:gd name="T7" fmla="*/ 0 h 8"/>
                      <a:gd name="T8" fmla="*/ 110 w 110"/>
                      <a:gd name="T9" fmla="*/ 8 h 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0"/>
                      <a:gd name="T16" fmla="*/ 0 h 8"/>
                      <a:gd name="T17" fmla="*/ 110 w 110"/>
                      <a:gd name="T18" fmla="*/ 8 h 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0" h="8">
                        <a:moveTo>
                          <a:pt x="110" y="8"/>
                        </a:moveTo>
                        <a:lnTo>
                          <a:pt x="5" y="8"/>
                        </a:lnTo>
                        <a:lnTo>
                          <a:pt x="0" y="0"/>
                        </a:lnTo>
                        <a:lnTo>
                          <a:pt x="105" y="0"/>
                        </a:lnTo>
                        <a:lnTo>
                          <a:pt x="110" y="8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55" name="Freeform 2336">
                    <a:extLst>
                      <a:ext uri="{FF2B5EF4-FFF2-40B4-BE49-F238E27FC236}">
                        <a16:creationId xmlns:a16="http://schemas.microsoft.com/office/drawing/2014/main" id="{65D991E5-56C3-431A-9236-A03D352586A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6" y="3763"/>
                    <a:ext cx="105" cy="3"/>
                  </a:xfrm>
                  <a:custGeom>
                    <a:avLst/>
                    <a:gdLst>
                      <a:gd name="T0" fmla="*/ 105 w 105"/>
                      <a:gd name="T1" fmla="*/ 3 h 3"/>
                      <a:gd name="T2" fmla="*/ 2 w 105"/>
                      <a:gd name="T3" fmla="*/ 3 h 3"/>
                      <a:gd name="T4" fmla="*/ 0 w 105"/>
                      <a:gd name="T5" fmla="*/ 0 h 3"/>
                      <a:gd name="T6" fmla="*/ 102 w 105"/>
                      <a:gd name="T7" fmla="*/ 0 h 3"/>
                      <a:gd name="T8" fmla="*/ 105 w 105"/>
                      <a:gd name="T9" fmla="*/ 3 h 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5"/>
                      <a:gd name="T16" fmla="*/ 0 h 3"/>
                      <a:gd name="T17" fmla="*/ 105 w 105"/>
                      <a:gd name="T18" fmla="*/ 3 h 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5" h="3">
                        <a:moveTo>
                          <a:pt x="105" y="3"/>
                        </a:moveTo>
                        <a:lnTo>
                          <a:pt x="2" y="3"/>
                        </a:lnTo>
                        <a:lnTo>
                          <a:pt x="0" y="0"/>
                        </a:lnTo>
                        <a:lnTo>
                          <a:pt x="102" y="0"/>
                        </a:lnTo>
                        <a:lnTo>
                          <a:pt x="105" y="3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</p:grpSp>
        </p:grpSp>
        <p:grpSp>
          <p:nvGrpSpPr>
            <p:cNvPr id="51" name="Group 2337">
              <a:extLst>
                <a:ext uri="{FF2B5EF4-FFF2-40B4-BE49-F238E27FC236}">
                  <a16:creationId xmlns:a16="http://schemas.microsoft.com/office/drawing/2014/main" id="{DDE806E5-8364-4571-8B52-CBB51B8F639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322" y="2337"/>
              <a:ext cx="280" cy="454"/>
              <a:chOff x="2868" y="1661"/>
              <a:chExt cx="280" cy="454"/>
            </a:xfrm>
          </p:grpSpPr>
          <p:grpSp>
            <p:nvGrpSpPr>
              <p:cNvPr id="52" name="Group 2338">
                <a:extLst>
                  <a:ext uri="{FF2B5EF4-FFF2-40B4-BE49-F238E27FC236}">
                    <a16:creationId xmlns:a16="http://schemas.microsoft.com/office/drawing/2014/main" id="{48D818A7-2252-436D-A2BD-D44D403BAC2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68" y="1707"/>
                <a:ext cx="131" cy="298"/>
                <a:chOff x="1815" y="1253"/>
                <a:chExt cx="131" cy="298"/>
              </a:xfrm>
            </p:grpSpPr>
            <p:grpSp>
              <p:nvGrpSpPr>
                <p:cNvPr id="213" name="Group 2339">
                  <a:extLst>
                    <a:ext uri="{FF2B5EF4-FFF2-40B4-BE49-F238E27FC236}">
                      <a16:creationId xmlns:a16="http://schemas.microsoft.com/office/drawing/2014/main" id="{FEF8A540-42E6-4CBD-A9C2-836025AC7955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1872" y="1265"/>
                  <a:ext cx="86" cy="62"/>
                  <a:chOff x="1054" y="3406"/>
                  <a:chExt cx="677" cy="565"/>
                </a:xfrm>
              </p:grpSpPr>
              <p:sp>
                <p:nvSpPr>
                  <p:cNvPr id="230" name="Freeform 2340">
                    <a:extLst>
                      <a:ext uri="{FF2B5EF4-FFF2-40B4-BE49-F238E27FC236}">
                        <a16:creationId xmlns:a16="http://schemas.microsoft.com/office/drawing/2014/main" id="{3839C1B4-1530-4979-A8AC-7BAD836676D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31" name="Freeform 2341">
                    <a:extLst>
                      <a:ext uri="{FF2B5EF4-FFF2-40B4-BE49-F238E27FC236}">
                        <a16:creationId xmlns:a16="http://schemas.microsoft.com/office/drawing/2014/main" id="{27462296-84E5-4CF2-B59F-5A298FA8217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9" y="3408"/>
                    <a:ext cx="329" cy="148"/>
                  </a:xfrm>
                  <a:custGeom>
                    <a:avLst/>
                    <a:gdLst>
                      <a:gd name="T0" fmla="*/ 44 w 132"/>
                      <a:gd name="T1" fmla="*/ 0 h 59"/>
                      <a:gd name="T2" fmla="*/ 0 w 132"/>
                      <a:gd name="T3" fmla="*/ 0 h 59"/>
                      <a:gd name="T4" fmla="*/ 88 w 132"/>
                      <a:gd name="T5" fmla="*/ 59 h 59"/>
                      <a:gd name="T6" fmla="*/ 132 w 132"/>
                      <a:gd name="T7" fmla="*/ 59 h 59"/>
                      <a:gd name="T8" fmla="*/ 44 w 132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2"/>
                      <a:gd name="T16" fmla="*/ 0 h 59"/>
                      <a:gd name="T17" fmla="*/ 132 w 132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2" h="59">
                        <a:moveTo>
                          <a:pt x="44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43" y="0"/>
                          <a:pt x="69" y="25"/>
                          <a:pt x="88" y="59"/>
                        </a:cubicBezTo>
                        <a:cubicBezTo>
                          <a:pt x="132" y="59"/>
                          <a:pt x="132" y="59"/>
                          <a:pt x="132" y="59"/>
                        </a:cubicBezTo>
                        <a:cubicBezTo>
                          <a:pt x="113" y="25"/>
                          <a:pt x="88" y="0"/>
                          <a:pt x="44" y="0"/>
                        </a:cubicBez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32" name="Freeform 2342">
                    <a:extLst>
                      <a:ext uri="{FF2B5EF4-FFF2-40B4-BE49-F238E27FC236}">
                        <a16:creationId xmlns:a16="http://schemas.microsoft.com/office/drawing/2014/main" id="{6DF8ABC1-26FE-4081-B438-262FA96FEF4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4" y="3406"/>
                    <a:ext cx="332" cy="147"/>
                  </a:xfrm>
                  <a:custGeom>
                    <a:avLst/>
                    <a:gdLst>
                      <a:gd name="T0" fmla="*/ 47 w 133"/>
                      <a:gd name="T1" fmla="*/ 4 h 59"/>
                      <a:gd name="T2" fmla="*/ 133 w 133"/>
                      <a:gd name="T3" fmla="*/ 59 h 59"/>
                      <a:gd name="T4" fmla="*/ 133 w 133"/>
                      <a:gd name="T5" fmla="*/ 59 h 59"/>
                      <a:gd name="T6" fmla="*/ 45 w 133"/>
                      <a:gd name="T7" fmla="*/ 0 h 59"/>
                      <a:gd name="T8" fmla="*/ 0 w 133"/>
                      <a:gd name="T9" fmla="*/ 0 h 59"/>
                      <a:gd name="T10" fmla="*/ 26 w 133"/>
                      <a:gd name="T11" fmla="*/ 4 h 59"/>
                      <a:gd name="T12" fmla="*/ 47 w 133"/>
                      <a:gd name="T13" fmla="*/ 4 h 59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33"/>
                      <a:gd name="T22" fmla="*/ 0 h 59"/>
                      <a:gd name="T23" fmla="*/ 133 w 133"/>
                      <a:gd name="T24" fmla="*/ 59 h 59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33" h="59">
                        <a:moveTo>
                          <a:pt x="47" y="4"/>
                        </a:moveTo>
                        <a:cubicBezTo>
                          <a:pt x="89" y="4"/>
                          <a:pt x="114" y="28"/>
                          <a:pt x="133" y="59"/>
                        </a:cubicBezTo>
                        <a:cubicBezTo>
                          <a:pt x="133" y="59"/>
                          <a:pt x="133" y="59"/>
                          <a:pt x="133" y="59"/>
                        </a:cubicBezTo>
                        <a:cubicBezTo>
                          <a:pt x="114" y="26"/>
                          <a:pt x="89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0" y="0"/>
                          <a:pt x="18" y="2"/>
                          <a:pt x="26" y="4"/>
                        </a:cubicBezTo>
                        <a:lnTo>
                          <a:pt x="47" y="4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33" name="Freeform 2343">
                    <a:extLst>
                      <a:ext uri="{FF2B5EF4-FFF2-40B4-BE49-F238E27FC236}">
                        <a16:creationId xmlns:a16="http://schemas.microsoft.com/office/drawing/2014/main" id="{9E54A755-FDB0-49A8-B3CB-9CAC35F2EE4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83" y="3783"/>
                    <a:ext cx="348" cy="188"/>
                  </a:xfrm>
                  <a:custGeom>
                    <a:avLst/>
                    <a:gdLst>
                      <a:gd name="T0" fmla="*/ 45 w 139"/>
                      <a:gd name="T1" fmla="*/ 0 h 75"/>
                      <a:gd name="T2" fmla="*/ 0 w 139"/>
                      <a:gd name="T3" fmla="*/ 0 h 75"/>
                      <a:gd name="T4" fmla="*/ 95 w 139"/>
                      <a:gd name="T5" fmla="*/ 75 h 75"/>
                      <a:gd name="T6" fmla="*/ 139 w 139"/>
                      <a:gd name="T7" fmla="*/ 75 h 75"/>
                      <a:gd name="T8" fmla="*/ 45 w 139"/>
                      <a:gd name="T9" fmla="*/ 0 h 7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9"/>
                      <a:gd name="T16" fmla="*/ 0 h 75"/>
                      <a:gd name="T17" fmla="*/ 139 w 139"/>
                      <a:gd name="T18" fmla="*/ 75 h 7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9" h="75">
                        <a:moveTo>
                          <a:pt x="45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20" y="42"/>
                          <a:pt x="45" y="75"/>
                          <a:pt x="95" y="75"/>
                        </a:cubicBezTo>
                        <a:cubicBezTo>
                          <a:pt x="139" y="75"/>
                          <a:pt x="139" y="75"/>
                          <a:pt x="139" y="75"/>
                        </a:cubicBezTo>
                        <a:cubicBezTo>
                          <a:pt x="90" y="75"/>
                          <a:pt x="65" y="42"/>
                          <a:pt x="45" y="0"/>
                        </a:cubicBez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34" name="Freeform 2344">
                    <a:extLst>
                      <a:ext uri="{FF2B5EF4-FFF2-40B4-BE49-F238E27FC236}">
                        <a16:creationId xmlns:a16="http://schemas.microsoft.com/office/drawing/2014/main" id="{30D19C4E-950D-44BC-90EB-EF76446312A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7938" cap="flat">
                    <a:solidFill>
                      <a:srgbClr val="343434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35" name="Freeform 2345">
                    <a:extLst>
                      <a:ext uri="{FF2B5EF4-FFF2-40B4-BE49-F238E27FC236}">
                        <a16:creationId xmlns:a16="http://schemas.microsoft.com/office/drawing/2014/main" id="{8C849064-F8D3-4B5D-A01F-0A5BCFC527B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4" y="3561"/>
                    <a:ext cx="107" cy="7"/>
                  </a:xfrm>
                  <a:custGeom>
                    <a:avLst/>
                    <a:gdLst>
                      <a:gd name="T0" fmla="*/ 0 w 107"/>
                      <a:gd name="T1" fmla="*/ 0 h 7"/>
                      <a:gd name="T2" fmla="*/ 104 w 107"/>
                      <a:gd name="T3" fmla="*/ 0 h 7"/>
                      <a:gd name="T4" fmla="*/ 107 w 107"/>
                      <a:gd name="T5" fmla="*/ 7 h 7"/>
                      <a:gd name="T6" fmla="*/ 5 w 107"/>
                      <a:gd name="T7" fmla="*/ 7 h 7"/>
                      <a:gd name="T8" fmla="*/ 0 w 107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7"/>
                      <a:gd name="T17" fmla="*/ 107 w 107"/>
                      <a:gd name="T18" fmla="*/ 7 h 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7">
                        <a:moveTo>
                          <a:pt x="0" y="0"/>
                        </a:moveTo>
                        <a:lnTo>
                          <a:pt x="104" y="0"/>
                        </a:lnTo>
                        <a:lnTo>
                          <a:pt x="107" y="7"/>
                        </a:lnTo>
                        <a:lnTo>
                          <a:pt x="5" y="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36" name="Freeform 2346">
                    <a:extLst>
                      <a:ext uri="{FF2B5EF4-FFF2-40B4-BE49-F238E27FC236}">
                        <a16:creationId xmlns:a16="http://schemas.microsoft.com/office/drawing/2014/main" id="{65985B7A-D671-42A9-8134-ED5986DF800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91" y="3576"/>
                    <a:ext cx="107" cy="2"/>
                  </a:xfrm>
                  <a:custGeom>
                    <a:avLst/>
                    <a:gdLst>
                      <a:gd name="T0" fmla="*/ 0 w 107"/>
                      <a:gd name="T1" fmla="*/ 0 h 2"/>
                      <a:gd name="T2" fmla="*/ 105 w 107"/>
                      <a:gd name="T3" fmla="*/ 0 h 2"/>
                      <a:gd name="T4" fmla="*/ 107 w 107"/>
                      <a:gd name="T5" fmla="*/ 2 h 2"/>
                      <a:gd name="T6" fmla="*/ 3 w 107"/>
                      <a:gd name="T7" fmla="*/ 2 h 2"/>
                      <a:gd name="T8" fmla="*/ 0 w 107"/>
                      <a:gd name="T9" fmla="*/ 0 h 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2"/>
                      <a:gd name="T17" fmla="*/ 107 w 107"/>
                      <a:gd name="T18" fmla="*/ 2 h 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2">
                        <a:moveTo>
                          <a:pt x="0" y="0"/>
                        </a:moveTo>
                        <a:lnTo>
                          <a:pt x="105" y="0"/>
                        </a:lnTo>
                        <a:lnTo>
                          <a:pt x="107" y="2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37" name="Freeform 2347">
                    <a:extLst>
                      <a:ext uri="{FF2B5EF4-FFF2-40B4-BE49-F238E27FC236}">
                        <a16:creationId xmlns:a16="http://schemas.microsoft.com/office/drawing/2014/main" id="{D09DE3F7-595D-4C6A-9867-26AA6D52954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8" y="3773"/>
                    <a:ext cx="110" cy="8"/>
                  </a:xfrm>
                  <a:custGeom>
                    <a:avLst/>
                    <a:gdLst>
                      <a:gd name="T0" fmla="*/ 110 w 110"/>
                      <a:gd name="T1" fmla="*/ 8 h 8"/>
                      <a:gd name="T2" fmla="*/ 5 w 110"/>
                      <a:gd name="T3" fmla="*/ 8 h 8"/>
                      <a:gd name="T4" fmla="*/ 0 w 110"/>
                      <a:gd name="T5" fmla="*/ 0 h 8"/>
                      <a:gd name="T6" fmla="*/ 105 w 110"/>
                      <a:gd name="T7" fmla="*/ 0 h 8"/>
                      <a:gd name="T8" fmla="*/ 110 w 110"/>
                      <a:gd name="T9" fmla="*/ 8 h 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0"/>
                      <a:gd name="T16" fmla="*/ 0 h 8"/>
                      <a:gd name="T17" fmla="*/ 110 w 110"/>
                      <a:gd name="T18" fmla="*/ 8 h 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0" h="8">
                        <a:moveTo>
                          <a:pt x="110" y="8"/>
                        </a:moveTo>
                        <a:lnTo>
                          <a:pt x="5" y="8"/>
                        </a:lnTo>
                        <a:lnTo>
                          <a:pt x="0" y="0"/>
                        </a:lnTo>
                        <a:lnTo>
                          <a:pt x="105" y="0"/>
                        </a:lnTo>
                        <a:lnTo>
                          <a:pt x="110" y="8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38" name="Freeform 2348">
                    <a:extLst>
                      <a:ext uri="{FF2B5EF4-FFF2-40B4-BE49-F238E27FC236}">
                        <a16:creationId xmlns:a16="http://schemas.microsoft.com/office/drawing/2014/main" id="{3138FF54-E73E-4E03-BB31-0CFF8CB3181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6" y="3763"/>
                    <a:ext cx="105" cy="3"/>
                  </a:xfrm>
                  <a:custGeom>
                    <a:avLst/>
                    <a:gdLst>
                      <a:gd name="T0" fmla="*/ 105 w 105"/>
                      <a:gd name="T1" fmla="*/ 3 h 3"/>
                      <a:gd name="T2" fmla="*/ 2 w 105"/>
                      <a:gd name="T3" fmla="*/ 3 h 3"/>
                      <a:gd name="T4" fmla="*/ 0 w 105"/>
                      <a:gd name="T5" fmla="*/ 0 h 3"/>
                      <a:gd name="T6" fmla="*/ 102 w 105"/>
                      <a:gd name="T7" fmla="*/ 0 h 3"/>
                      <a:gd name="T8" fmla="*/ 105 w 105"/>
                      <a:gd name="T9" fmla="*/ 3 h 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5"/>
                      <a:gd name="T16" fmla="*/ 0 h 3"/>
                      <a:gd name="T17" fmla="*/ 105 w 105"/>
                      <a:gd name="T18" fmla="*/ 3 h 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5" h="3">
                        <a:moveTo>
                          <a:pt x="105" y="3"/>
                        </a:moveTo>
                        <a:lnTo>
                          <a:pt x="2" y="3"/>
                        </a:lnTo>
                        <a:lnTo>
                          <a:pt x="0" y="0"/>
                        </a:lnTo>
                        <a:lnTo>
                          <a:pt x="102" y="0"/>
                        </a:lnTo>
                        <a:lnTo>
                          <a:pt x="105" y="3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214" name="Group 2349">
                  <a:extLst>
                    <a:ext uri="{FF2B5EF4-FFF2-40B4-BE49-F238E27FC236}">
                      <a16:creationId xmlns:a16="http://schemas.microsoft.com/office/drawing/2014/main" id="{A3565ADB-E874-4128-90AF-44B58868374A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1848" y="1337"/>
                  <a:ext cx="87" cy="62"/>
                  <a:chOff x="480" y="3413"/>
                  <a:chExt cx="673" cy="560"/>
                </a:xfrm>
              </p:grpSpPr>
              <p:sp>
                <p:nvSpPr>
                  <p:cNvPr id="228" name="Freeform 2350">
                    <a:extLst>
                      <a:ext uri="{FF2B5EF4-FFF2-40B4-BE49-F238E27FC236}">
                        <a16:creationId xmlns:a16="http://schemas.microsoft.com/office/drawing/2014/main" id="{A5A1A4C5-D36F-495D-A5D7-B6E7BF590BF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29" name="Freeform 2351">
                    <a:extLst>
                      <a:ext uri="{FF2B5EF4-FFF2-40B4-BE49-F238E27FC236}">
                        <a16:creationId xmlns:a16="http://schemas.microsoft.com/office/drawing/2014/main" id="{138294B3-4040-4638-901C-34506267415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7938" cap="flat">
                    <a:solidFill>
                      <a:srgbClr val="FF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215" name="Group 2352">
                  <a:extLst>
                    <a:ext uri="{FF2B5EF4-FFF2-40B4-BE49-F238E27FC236}">
                      <a16:creationId xmlns:a16="http://schemas.microsoft.com/office/drawing/2014/main" id="{36CCC35F-585A-4532-A817-F75D610E34EA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1825" y="1406"/>
                  <a:ext cx="87" cy="62"/>
                  <a:chOff x="1054" y="3406"/>
                  <a:chExt cx="677" cy="565"/>
                </a:xfrm>
              </p:grpSpPr>
              <p:sp>
                <p:nvSpPr>
                  <p:cNvPr id="219" name="Freeform 2353">
                    <a:extLst>
                      <a:ext uri="{FF2B5EF4-FFF2-40B4-BE49-F238E27FC236}">
                        <a16:creationId xmlns:a16="http://schemas.microsoft.com/office/drawing/2014/main" id="{52C92ABE-770F-45D5-825D-F926791D676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20" name="Freeform 2354">
                    <a:extLst>
                      <a:ext uri="{FF2B5EF4-FFF2-40B4-BE49-F238E27FC236}">
                        <a16:creationId xmlns:a16="http://schemas.microsoft.com/office/drawing/2014/main" id="{CD9E6F7E-96B1-420E-859A-F463C52A3C1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9" y="3408"/>
                    <a:ext cx="329" cy="148"/>
                  </a:xfrm>
                  <a:custGeom>
                    <a:avLst/>
                    <a:gdLst>
                      <a:gd name="T0" fmla="*/ 44 w 132"/>
                      <a:gd name="T1" fmla="*/ 0 h 59"/>
                      <a:gd name="T2" fmla="*/ 0 w 132"/>
                      <a:gd name="T3" fmla="*/ 0 h 59"/>
                      <a:gd name="T4" fmla="*/ 88 w 132"/>
                      <a:gd name="T5" fmla="*/ 59 h 59"/>
                      <a:gd name="T6" fmla="*/ 132 w 132"/>
                      <a:gd name="T7" fmla="*/ 59 h 59"/>
                      <a:gd name="T8" fmla="*/ 44 w 132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2"/>
                      <a:gd name="T16" fmla="*/ 0 h 59"/>
                      <a:gd name="T17" fmla="*/ 132 w 132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2" h="59">
                        <a:moveTo>
                          <a:pt x="44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43" y="0"/>
                          <a:pt x="69" y="25"/>
                          <a:pt x="88" y="59"/>
                        </a:cubicBezTo>
                        <a:cubicBezTo>
                          <a:pt x="132" y="59"/>
                          <a:pt x="132" y="59"/>
                          <a:pt x="132" y="59"/>
                        </a:cubicBezTo>
                        <a:cubicBezTo>
                          <a:pt x="113" y="25"/>
                          <a:pt x="88" y="0"/>
                          <a:pt x="44" y="0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21" name="Freeform 2355">
                    <a:extLst>
                      <a:ext uri="{FF2B5EF4-FFF2-40B4-BE49-F238E27FC236}">
                        <a16:creationId xmlns:a16="http://schemas.microsoft.com/office/drawing/2014/main" id="{62B9535B-1E5D-42C6-A076-9EAF30B5755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4" y="3406"/>
                    <a:ext cx="332" cy="147"/>
                  </a:xfrm>
                  <a:custGeom>
                    <a:avLst/>
                    <a:gdLst>
                      <a:gd name="T0" fmla="*/ 47 w 133"/>
                      <a:gd name="T1" fmla="*/ 4 h 59"/>
                      <a:gd name="T2" fmla="*/ 133 w 133"/>
                      <a:gd name="T3" fmla="*/ 59 h 59"/>
                      <a:gd name="T4" fmla="*/ 133 w 133"/>
                      <a:gd name="T5" fmla="*/ 59 h 59"/>
                      <a:gd name="T6" fmla="*/ 45 w 133"/>
                      <a:gd name="T7" fmla="*/ 0 h 59"/>
                      <a:gd name="T8" fmla="*/ 0 w 133"/>
                      <a:gd name="T9" fmla="*/ 0 h 59"/>
                      <a:gd name="T10" fmla="*/ 26 w 133"/>
                      <a:gd name="T11" fmla="*/ 4 h 59"/>
                      <a:gd name="T12" fmla="*/ 47 w 133"/>
                      <a:gd name="T13" fmla="*/ 4 h 59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33"/>
                      <a:gd name="T22" fmla="*/ 0 h 59"/>
                      <a:gd name="T23" fmla="*/ 133 w 133"/>
                      <a:gd name="T24" fmla="*/ 59 h 59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33" h="59">
                        <a:moveTo>
                          <a:pt x="47" y="4"/>
                        </a:moveTo>
                        <a:cubicBezTo>
                          <a:pt x="89" y="4"/>
                          <a:pt x="114" y="28"/>
                          <a:pt x="133" y="59"/>
                        </a:cubicBezTo>
                        <a:cubicBezTo>
                          <a:pt x="133" y="59"/>
                          <a:pt x="133" y="59"/>
                          <a:pt x="133" y="59"/>
                        </a:cubicBezTo>
                        <a:cubicBezTo>
                          <a:pt x="114" y="26"/>
                          <a:pt x="89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0" y="0"/>
                          <a:pt x="18" y="2"/>
                          <a:pt x="26" y="4"/>
                        </a:cubicBezTo>
                        <a:lnTo>
                          <a:pt x="47" y="4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22" name="Freeform 2356">
                    <a:extLst>
                      <a:ext uri="{FF2B5EF4-FFF2-40B4-BE49-F238E27FC236}">
                        <a16:creationId xmlns:a16="http://schemas.microsoft.com/office/drawing/2014/main" id="{A1349739-6654-48FC-809C-61D52977F05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83" y="3783"/>
                    <a:ext cx="348" cy="188"/>
                  </a:xfrm>
                  <a:custGeom>
                    <a:avLst/>
                    <a:gdLst>
                      <a:gd name="T0" fmla="*/ 45 w 139"/>
                      <a:gd name="T1" fmla="*/ 0 h 75"/>
                      <a:gd name="T2" fmla="*/ 0 w 139"/>
                      <a:gd name="T3" fmla="*/ 0 h 75"/>
                      <a:gd name="T4" fmla="*/ 95 w 139"/>
                      <a:gd name="T5" fmla="*/ 75 h 75"/>
                      <a:gd name="T6" fmla="*/ 139 w 139"/>
                      <a:gd name="T7" fmla="*/ 75 h 75"/>
                      <a:gd name="T8" fmla="*/ 45 w 139"/>
                      <a:gd name="T9" fmla="*/ 0 h 7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9"/>
                      <a:gd name="T16" fmla="*/ 0 h 75"/>
                      <a:gd name="T17" fmla="*/ 139 w 139"/>
                      <a:gd name="T18" fmla="*/ 75 h 7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9" h="75">
                        <a:moveTo>
                          <a:pt x="45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20" y="42"/>
                          <a:pt x="45" y="75"/>
                          <a:pt x="95" y="75"/>
                        </a:cubicBezTo>
                        <a:cubicBezTo>
                          <a:pt x="139" y="75"/>
                          <a:pt x="139" y="75"/>
                          <a:pt x="139" y="75"/>
                        </a:cubicBezTo>
                        <a:cubicBezTo>
                          <a:pt x="90" y="75"/>
                          <a:pt x="65" y="42"/>
                          <a:pt x="45" y="0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23" name="Freeform 2357">
                    <a:extLst>
                      <a:ext uri="{FF2B5EF4-FFF2-40B4-BE49-F238E27FC236}">
                        <a16:creationId xmlns:a16="http://schemas.microsoft.com/office/drawing/2014/main" id="{BE76FC35-B536-4643-9D44-DC7CAF9B5A9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7938" cap="flat">
                    <a:solidFill>
                      <a:srgbClr val="FF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24" name="Freeform 2358">
                    <a:extLst>
                      <a:ext uri="{FF2B5EF4-FFF2-40B4-BE49-F238E27FC236}">
                        <a16:creationId xmlns:a16="http://schemas.microsoft.com/office/drawing/2014/main" id="{9DE71344-3E19-4DDA-8676-B758099CFF7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4" y="3561"/>
                    <a:ext cx="107" cy="7"/>
                  </a:xfrm>
                  <a:custGeom>
                    <a:avLst/>
                    <a:gdLst>
                      <a:gd name="T0" fmla="*/ 0 w 107"/>
                      <a:gd name="T1" fmla="*/ 0 h 7"/>
                      <a:gd name="T2" fmla="*/ 104 w 107"/>
                      <a:gd name="T3" fmla="*/ 0 h 7"/>
                      <a:gd name="T4" fmla="*/ 107 w 107"/>
                      <a:gd name="T5" fmla="*/ 7 h 7"/>
                      <a:gd name="T6" fmla="*/ 5 w 107"/>
                      <a:gd name="T7" fmla="*/ 7 h 7"/>
                      <a:gd name="T8" fmla="*/ 0 w 107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7"/>
                      <a:gd name="T17" fmla="*/ 107 w 107"/>
                      <a:gd name="T18" fmla="*/ 7 h 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7">
                        <a:moveTo>
                          <a:pt x="0" y="0"/>
                        </a:moveTo>
                        <a:lnTo>
                          <a:pt x="104" y="0"/>
                        </a:lnTo>
                        <a:lnTo>
                          <a:pt x="107" y="7"/>
                        </a:lnTo>
                        <a:lnTo>
                          <a:pt x="5" y="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25" name="Freeform 2359">
                    <a:extLst>
                      <a:ext uri="{FF2B5EF4-FFF2-40B4-BE49-F238E27FC236}">
                        <a16:creationId xmlns:a16="http://schemas.microsoft.com/office/drawing/2014/main" id="{4BE9F19B-91DC-4A50-9A8E-1A635C1619D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91" y="3576"/>
                    <a:ext cx="107" cy="2"/>
                  </a:xfrm>
                  <a:custGeom>
                    <a:avLst/>
                    <a:gdLst>
                      <a:gd name="T0" fmla="*/ 0 w 107"/>
                      <a:gd name="T1" fmla="*/ 0 h 2"/>
                      <a:gd name="T2" fmla="*/ 105 w 107"/>
                      <a:gd name="T3" fmla="*/ 0 h 2"/>
                      <a:gd name="T4" fmla="*/ 107 w 107"/>
                      <a:gd name="T5" fmla="*/ 2 h 2"/>
                      <a:gd name="T6" fmla="*/ 3 w 107"/>
                      <a:gd name="T7" fmla="*/ 2 h 2"/>
                      <a:gd name="T8" fmla="*/ 0 w 107"/>
                      <a:gd name="T9" fmla="*/ 0 h 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2"/>
                      <a:gd name="T17" fmla="*/ 107 w 107"/>
                      <a:gd name="T18" fmla="*/ 2 h 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2">
                        <a:moveTo>
                          <a:pt x="0" y="0"/>
                        </a:moveTo>
                        <a:lnTo>
                          <a:pt x="105" y="0"/>
                        </a:lnTo>
                        <a:lnTo>
                          <a:pt x="107" y="2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26" name="Freeform 2360">
                    <a:extLst>
                      <a:ext uri="{FF2B5EF4-FFF2-40B4-BE49-F238E27FC236}">
                        <a16:creationId xmlns:a16="http://schemas.microsoft.com/office/drawing/2014/main" id="{410907D3-D75A-4069-BCF2-A995DB75A6D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8" y="3773"/>
                    <a:ext cx="110" cy="8"/>
                  </a:xfrm>
                  <a:custGeom>
                    <a:avLst/>
                    <a:gdLst>
                      <a:gd name="T0" fmla="*/ 110 w 110"/>
                      <a:gd name="T1" fmla="*/ 8 h 8"/>
                      <a:gd name="T2" fmla="*/ 5 w 110"/>
                      <a:gd name="T3" fmla="*/ 8 h 8"/>
                      <a:gd name="T4" fmla="*/ 0 w 110"/>
                      <a:gd name="T5" fmla="*/ 0 h 8"/>
                      <a:gd name="T6" fmla="*/ 105 w 110"/>
                      <a:gd name="T7" fmla="*/ 0 h 8"/>
                      <a:gd name="T8" fmla="*/ 110 w 110"/>
                      <a:gd name="T9" fmla="*/ 8 h 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0"/>
                      <a:gd name="T16" fmla="*/ 0 h 8"/>
                      <a:gd name="T17" fmla="*/ 110 w 110"/>
                      <a:gd name="T18" fmla="*/ 8 h 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0" h="8">
                        <a:moveTo>
                          <a:pt x="110" y="8"/>
                        </a:moveTo>
                        <a:lnTo>
                          <a:pt x="5" y="8"/>
                        </a:lnTo>
                        <a:lnTo>
                          <a:pt x="0" y="0"/>
                        </a:lnTo>
                        <a:lnTo>
                          <a:pt x="105" y="0"/>
                        </a:lnTo>
                        <a:lnTo>
                          <a:pt x="110" y="8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27" name="Freeform 2361">
                    <a:extLst>
                      <a:ext uri="{FF2B5EF4-FFF2-40B4-BE49-F238E27FC236}">
                        <a16:creationId xmlns:a16="http://schemas.microsoft.com/office/drawing/2014/main" id="{4ACAA8DF-4FF3-498B-A537-7753AC98839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6" y="3763"/>
                    <a:ext cx="105" cy="3"/>
                  </a:xfrm>
                  <a:custGeom>
                    <a:avLst/>
                    <a:gdLst>
                      <a:gd name="T0" fmla="*/ 105 w 105"/>
                      <a:gd name="T1" fmla="*/ 3 h 3"/>
                      <a:gd name="T2" fmla="*/ 2 w 105"/>
                      <a:gd name="T3" fmla="*/ 3 h 3"/>
                      <a:gd name="T4" fmla="*/ 0 w 105"/>
                      <a:gd name="T5" fmla="*/ 0 h 3"/>
                      <a:gd name="T6" fmla="*/ 102 w 105"/>
                      <a:gd name="T7" fmla="*/ 0 h 3"/>
                      <a:gd name="T8" fmla="*/ 105 w 105"/>
                      <a:gd name="T9" fmla="*/ 3 h 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5"/>
                      <a:gd name="T16" fmla="*/ 0 h 3"/>
                      <a:gd name="T17" fmla="*/ 105 w 105"/>
                      <a:gd name="T18" fmla="*/ 3 h 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5" h="3">
                        <a:moveTo>
                          <a:pt x="105" y="3"/>
                        </a:moveTo>
                        <a:lnTo>
                          <a:pt x="2" y="3"/>
                        </a:lnTo>
                        <a:lnTo>
                          <a:pt x="0" y="0"/>
                        </a:lnTo>
                        <a:lnTo>
                          <a:pt x="102" y="0"/>
                        </a:lnTo>
                        <a:lnTo>
                          <a:pt x="105" y="3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216" name="Group 2362">
                  <a:extLst>
                    <a:ext uri="{FF2B5EF4-FFF2-40B4-BE49-F238E27FC236}">
                      <a16:creationId xmlns:a16="http://schemas.microsoft.com/office/drawing/2014/main" id="{3FFAB816-CD77-4A5A-9857-161059819A26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1803" y="1477"/>
                  <a:ext cx="86" cy="62"/>
                  <a:chOff x="480" y="3413"/>
                  <a:chExt cx="673" cy="560"/>
                </a:xfrm>
              </p:grpSpPr>
              <p:sp>
                <p:nvSpPr>
                  <p:cNvPr id="217" name="Freeform 2363">
                    <a:extLst>
                      <a:ext uri="{FF2B5EF4-FFF2-40B4-BE49-F238E27FC236}">
                        <a16:creationId xmlns:a16="http://schemas.microsoft.com/office/drawing/2014/main" id="{7981BD84-AD9F-4F35-B164-B4B188D6757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18" name="Freeform 2364">
                    <a:extLst>
                      <a:ext uri="{FF2B5EF4-FFF2-40B4-BE49-F238E27FC236}">
                        <a16:creationId xmlns:a16="http://schemas.microsoft.com/office/drawing/2014/main" id="{21F41A09-7382-4501-B174-885A78617EE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7938" cap="flat">
                    <a:solidFill>
                      <a:srgbClr val="FF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</p:grpSp>
          <p:grpSp>
            <p:nvGrpSpPr>
              <p:cNvPr id="53" name="Group 2365">
                <a:extLst>
                  <a:ext uri="{FF2B5EF4-FFF2-40B4-BE49-F238E27FC236}">
                    <a16:creationId xmlns:a16="http://schemas.microsoft.com/office/drawing/2014/main" id="{D1C67B0C-8CB4-4444-8D82-7FE54183813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945" y="1661"/>
                <a:ext cx="124" cy="309"/>
                <a:chOff x="1998" y="1253"/>
                <a:chExt cx="124" cy="309"/>
              </a:xfrm>
            </p:grpSpPr>
            <p:grpSp>
              <p:nvGrpSpPr>
                <p:cNvPr id="187" name="Group 2366">
                  <a:extLst>
                    <a:ext uri="{FF2B5EF4-FFF2-40B4-BE49-F238E27FC236}">
                      <a16:creationId xmlns:a16="http://schemas.microsoft.com/office/drawing/2014/main" id="{67A52138-DC98-4A0D-BB7D-87A7FC4F1EC9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 rot="-4350386">
                  <a:off x="2003" y="1418"/>
                  <a:ext cx="90" cy="56"/>
                  <a:chOff x="480" y="3413"/>
                  <a:chExt cx="673" cy="560"/>
                </a:xfrm>
              </p:grpSpPr>
              <p:sp>
                <p:nvSpPr>
                  <p:cNvPr id="211" name="Freeform 2367">
                    <a:extLst>
                      <a:ext uri="{FF2B5EF4-FFF2-40B4-BE49-F238E27FC236}">
                        <a16:creationId xmlns:a16="http://schemas.microsoft.com/office/drawing/2014/main" id="{3F54A8AD-BE7E-49AC-A539-6F24F633FA0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12" name="Freeform 2368">
                    <a:extLst>
                      <a:ext uri="{FF2B5EF4-FFF2-40B4-BE49-F238E27FC236}">
                        <a16:creationId xmlns:a16="http://schemas.microsoft.com/office/drawing/2014/main" id="{317E9D00-79A8-42EE-8270-5B0819DF354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7938" cap="flat">
                    <a:solidFill>
                      <a:srgbClr val="0066FF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188" name="Group 2369">
                  <a:extLst>
                    <a:ext uri="{FF2B5EF4-FFF2-40B4-BE49-F238E27FC236}">
                      <a16:creationId xmlns:a16="http://schemas.microsoft.com/office/drawing/2014/main" id="{32E548AF-16C4-4BD3-A295-A5F5CD8D6308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 rot="-4350386">
                  <a:off x="2026" y="1343"/>
                  <a:ext cx="91" cy="55"/>
                  <a:chOff x="1054" y="3406"/>
                  <a:chExt cx="677" cy="565"/>
                </a:xfrm>
              </p:grpSpPr>
              <p:sp>
                <p:nvSpPr>
                  <p:cNvPr id="202" name="Freeform 2370">
                    <a:extLst>
                      <a:ext uri="{FF2B5EF4-FFF2-40B4-BE49-F238E27FC236}">
                        <a16:creationId xmlns:a16="http://schemas.microsoft.com/office/drawing/2014/main" id="{C3F76672-3F7A-497C-9364-CC318D0BA76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03" name="Freeform 2371">
                    <a:extLst>
                      <a:ext uri="{FF2B5EF4-FFF2-40B4-BE49-F238E27FC236}">
                        <a16:creationId xmlns:a16="http://schemas.microsoft.com/office/drawing/2014/main" id="{71064842-D6F0-4534-A416-2667D4D665F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9" y="3408"/>
                    <a:ext cx="329" cy="148"/>
                  </a:xfrm>
                  <a:custGeom>
                    <a:avLst/>
                    <a:gdLst>
                      <a:gd name="T0" fmla="*/ 44 w 132"/>
                      <a:gd name="T1" fmla="*/ 0 h 59"/>
                      <a:gd name="T2" fmla="*/ 0 w 132"/>
                      <a:gd name="T3" fmla="*/ 0 h 59"/>
                      <a:gd name="T4" fmla="*/ 88 w 132"/>
                      <a:gd name="T5" fmla="*/ 59 h 59"/>
                      <a:gd name="T6" fmla="*/ 132 w 132"/>
                      <a:gd name="T7" fmla="*/ 59 h 59"/>
                      <a:gd name="T8" fmla="*/ 44 w 132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2"/>
                      <a:gd name="T16" fmla="*/ 0 h 59"/>
                      <a:gd name="T17" fmla="*/ 132 w 132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2" h="59">
                        <a:moveTo>
                          <a:pt x="44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43" y="0"/>
                          <a:pt x="69" y="25"/>
                          <a:pt x="88" y="59"/>
                        </a:cubicBezTo>
                        <a:cubicBezTo>
                          <a:pt x="132" y="59"/>
                          <a:pt x="132" y="59"/>
                          <a:pt x="132" y="59"/>
                        </a:cubicBezTo>
                        <a:cubicBezTo>
                          <a:pt x="113" y="25"/>
                          <a:pt x="88" y="0"/>
                          <a:pt x="44" y="0"/>
                        </a:cubicBez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04" name="Freeform 2372">
                    <a:extLst>
                      <a:ext uri="{FF2B5EF4-FFF2-40B4-BE49-F238E27FC236}">
                        <a16:creationId xmlns:a16="http://schemas.microsoft.com/office/drawing/2014/main" id="{A19EF635-0F0A-45D6-A8EA-F91E5B38DE0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4" y="3406"/>
                    <a:ext cx="332" cy="147"/>
                  </a:xfrm>
                  <a:custGeom>
                    <a:avLst/>
                    <a:gdLst>
                      <a:gd name="T0" fmla="*/ 47 w 133"/>
                      <a:gd name="T1" fmla="*/ 4 h 59"/>
                      <a:gd name="T2" fmla="*/ 133 w 133"/>
                      <a:gd name="T3" fmla="*/ 59 h 59"/>
                      <a:gd name="T4" fmla="*/ 133 w 133"/>
                      <a:gd name="T5" fmla="*/ 59 h 59"/>
                      <a:gd name="T6" fmla="*/ 45 w 133"/>
                      <a:gd name="T7" fmla="*/ 0 h 59"/>
                      <a:gd name="T8" fmla="*/ 0 w 133"/>
                      <a:gd name="T9" fmla="*/ 0 h 59"/>
                      <a:gd name="T10" fmla="*/ 26 w 133"/>
                      <a:gd name="T11" fmla="*/ 4 h 59"/>
                      <a:gd name="T12" fmla="*/ 47 w 133"/>
                      <a:gd name="T13" fmla="*/ 4 h 59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33"/>
                      <a:gd name="T22" fmla="*/ 0 h 59"/>
                      <a:gd name="T23" fmla="*/ 133 w 133"/>
                      <a:gd name="T24" fmla="*/ 59 h 59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33" h="59">
                        <a:moveTo>
                          <a:pt x="47" y="4"/>
                        </a:moveTo>
                        <a:cubicBezTo>
                          <a:pt x="89" y="4"/>
                          <a:pt x="114" y="28"/>
                          <a:pt x="133" y="59"/>
                        </a:cubicBezTo>
                        <a:cubicBezTo>
                          <a:pt x="133" y="59"/>
                          <a:pt x="133" y="59"/>
                          <a:pt x="133" y="59"/>
                        </a:cubicBezTo>
                        <a:cubicBezTo>
                          <a:pt x="114" y="26"/>
                          <a:pt x="89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0" y="0"/>
                          <a:pt x="18" y="2"/>
                          <a:pt x="26" y="4"/>
                        </a:cubicBezTo>
                        <a:lnTo>
                          <a:pt x="47" y="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05" name="Freeform 2373">
                    <a:extLst>
                      <a:ext uri="{FF2B5EF4-FFF2-40B4-BE49-F238E27FC236}">
                        <a16:creationId xmlns:a16="http://schemas.microsoft.com/office/drawing/2014/main" id="{0841CB70-3EE6-40D2-90D0-79DA955F523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83" y="3783"/>
                    <a:ext cx="348" cy="188"/>
                  </a:xfrm>
                  <a:custGeom>
                    <a:avLst/>
                    <a:gdLst>
                      <a:gd name="T0" fmla="*/ 45 w 139"/>
                      <a:gd name="T1" fmla="*/ 0 h 75"/>
                      <a:gd name="T2" fmla="*/ 0 w 139"/>
                      <a:gd name="T3" fmla="*/ 0 h 75"/>
                      <a:gd name="T4" fmla="*/ 95 w 139"/>
                      <a:gd name="T5" fmla="*/ 75 h 75"/>
                      <a:gd name="T6" fmla="*/ 139 w 139"/>
                      <a:gd name="T7" fmla="*/ 75 h 75"/>
                      <a:gd name="T8" fmla="*/ 45 w 139"/>
                      <a:gd name="T9" fmla="*/ 0 h 7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9"/>
                      <a:gd name="T16" fmla="*/ 0 h 75"/>
                      <a:gd name="T17" fmla="*/ 139 w 139"/>
                      <a:gd name="T18" fmla="*/ 75 h 7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9" h="75">
                        <a:moveTo>
                          <a:pt x="45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20" y="42"/>
                          <a:pt x="45" y="75"/>
                          <a:pt x="95" y="75"/>
                        </a:cubicBezTo>
                        <a:cubicBezTo>
                          <a:pt x="139" y="75"/>
                          <a:pt x="139" y="75"/>
                          <a:pt x="139" y="75"/>
                        </a:cubicBezTo>
                        <a:cubicBezTo>
                          <a:pt x="90" y="75"/>
                          <a:pt x="65" y="42"/>
                          <a:pt x="45" y="0"/>
                        </a:cubicBez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06" name="Freeform 2374">
                    <a:extLst>
                      <a:ext uri="{FF2B5EF4-FFF2-40B4-BE49-F238E27FC236}">
                        <a16:creationId xmlns:a16="http://schemas.microsoft.com/office/drawing/2014/main" id="{96CBC91E-2E80-4DF9-9F00-F04D217DD79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7938" cap="flat">
                    <a:solidFill>
                      <a:srgbClr val="0066FF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07" name="Freeform 2375">
                    <a:extLst>
                      <a:ext uri="{FF2B5EF4-FFF2-40B4-BE49-F238E27FC236}">
                        <a16:creationId xmlns:a16="http://schemas.microsoft.com/office/drawing/2014/main" id="{850B8107-8525-4646-8A3E-D23BB1C7016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4" y="3561"/>
                    <a:ext cx="107" cy="7"/>
                  </a:xfrm>
                  <a:custGeom>
                    <a:avLst/>
                    <a:gdLst>
                      <a:gd name="T0" fmla="*/ 0 w 107"/>
                      <a:gd name="T1" fmla="*/ 0 h 7"/>
                      <a:gd name="T2" fmla="*/ 104 w 107"/>
                      <a:gd name="T3" fmla="*/ 0 h 7"/>
                      <a:gd name="T4" fmla="*/ 107 w 107"/>
                      <a:gd name="T5" fmla="*/ 7 h 7"/>
                      <a:gd name="T6" fmla="*/ 5 w 107"/>
                      <a:gd name="T7" fmla="*/ 7 h 7"/>
                      <a:gd name="T8" fmla="*/ 0 w 107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7"/>
                      <a:gd name="T17" fmla="*/ 107 w 107"/>
                      <a:gd name="T18" fmla="*/ 7 h 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7">
                        <a:moveTo>
                          <a:pt x="0" y="0"/>
                        </a:moveTo>
                        <a:lnTo>
                          <a:pt x="104" y="0"/>
                        </a:lnTo>
                        <a:lnTo>
                          <a:pt x="107" y="7"/>
                        </a:lnTo>
                        <a:lnTo>
                          <a:pt x="5" y="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08" name="Freeform 2376">
                    <a:extLst>
                      <a:ext uri="{FF2B5EF4-FFF2-40B4-BE49-F238E27FC236}">
                        <a16:creationId xmlns:a16="http://schemas.microsoft.com/office/drawing/2014/main" id="{A43D866C-4CA3-4D44-9DA2-9982EBF518B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91" y="3576"/>
                    <a:ext cx="107" cy="2"/>
                  </a:xfrm>
                  <a:custGeom>
                    <a:avLst/>
                    <a:gdLst>
                      <a:gd name="T0" fmla="*/ 0 w 107"/>
                      <a:gd name="T1" fmla="*/ 0 h 2"/>
                      <a:gd name="T2" fmla="*/ 105 w 107"/>
                      <a:gd name="T3" fmla="*/ 0 h 2"/>
                      <a:gd name="T4" fmla="*/ 107 w 107"/>
                      <a:gd name="T5" fmla="*/ 2 h 2"/>
                      <a:gd name="T6" fmla="*/ 3 w 107"/>
                      <a:gd name="T7" fmla="*/ 2 h 2"/>
                      <a:gd name="T8" fmla="*/ 0 w 107"/>
                      <a:gd name="T9" fmla="*/ 0 h 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2"/>
                      <a:gd name="T17" fmla="*/ 107 w 107"/>
                      <a:gd name="T18" fmla="*/ 2 h 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2">
                        <a:moveTo>
                          <a:pt x="0" y="0"/>
                        </a:moveTo>
                        <a:lnTo>
                          <a:pt x="105" y="0"/>
                        </a:lnTo>
                        <a:lnTo>
                          <a:pt x="107" y="2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09" name="Freeform 2377">
                    <a:extLst>
                      <a:ext uri="{FF2B5EF4-FFF2-40B4-BE49-F238E27FC236}">
                        <a16:creationId xmlns:a16="http://schemas.microsoft.com/office/drawing/2014/main" id="{D659556F-9A1D-4C8B-92BD-B1F9077DA15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8" y="3773"/>
                    <a:ext cx="110" cy="8"/>
                  </a:xfrm>
                  <a:custGeom>
                    <a:avLst/>
                    <a:gdLst>
                      <a:gd name="T0" fmla="*/ 110 w 110"/>
                      <a:gd name="T1" fmla="*/ 8 h 8"/>
                      <a:gd name="T2" fmla="*/ 5 w 110"/>
                      <a:gd name="T3" fmla="*/ 8 h 8"/>
                      <a:gd name="T4" fmla="*/ 0 w 110"/>
                      <a:gd name="T5" fmla="*/ 0 h 8"/>
                      <a:gd name="T6" fmla="*/ 105 w 110"/>
                      <a:gd name="T7" fmla="*/ 0 h 8"/>
                      <a:gd name="T8" fmla="*/ 110 w 110"/>
                      <a:gd name="T9" fmla="*/ 8 h 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0"/>
                      <a:gd name="T16" fmla="*/ 0 h 8"/>
                      <a:gd name="T17" fmla="*/ 110 w 110"/>
                      <a:gd name="T18" fmla="*/ 8 h 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0" h="8">
                        <a:moveTo>
                          <a:pt x="110" y="8"/>
                        </a:moveTo>
                        <a:lnTo>
                          <a:pt x="5" y="8"/>
                        </a:lnTo>
                        <a:lnTo>
                          <a:pt x="0" y="0"/>
                        </a:lnTo>
                        <a:lnTo>
                          <a:pt x="105" y="0"/>
                        </a:lnTo>
                        <a:lnTo>
                          <a:pt x="110" y="8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10" name="Freeform 2378">
                    <a:extLst>
                      <a:ext uri="{FF2B5EF4-FFF2-40B4-BE49-F238E27FC236}">
                        <a16:creationId xmlns:a16="http://schemas.microsoft.com/office/drawing/2014/main" id="{42320293-8D24-4B0D-BFE8-55BA8E4AED3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6" y="3763"/>
                    <a:ext cx="105" cy="3"/>
                  </a:xfrm>
                  <a:custGeom>
                    <a:avLst/>
                    <a:gdLst>
                      <a:gd name="T0" fmla="*/ 105 w 105"/>
                      <a:gd name="T1" fmla="*/ 3 h 3"/>
                      <a:gd name="T2" fmla="*/ 2 w 105"/>
                      <a:gd name="T3" fmla="*/ 3 h 3"/>
                      <a:gd name="T4" fmla="*/ 0 w 105"/>
                      <a:gd name="T5" fmla="*/ 0 h 3"/>
                      <a:gd name="T6" fmla="*/ 102 w 105"/>
                      <a:gd name="T7" fmla="*/ 0 h 3"/>
                      <a:gd name="T8" fmla="*/ 105 w 105"/>
                      <a:gd name="T9" fmla="*/ 3 h 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5"/>
                      <a:gd name="T16" fmla="*/ 0 h 3"/>
                      <a:gd name="T17" fmla="*/ 105 w 105"/>
                      <a:gd name="T18" fmla="*/ 3 h 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5" h="3">
                        <a:moveTo>
                          <a:pt x="105" y="3"/>
                        </a:moveTo>
                        <a:lnTo>
                          <a:pt x="2" y="3"/>
                        </a:lnTo>
                        <a:lnTo>
                          <a:pt x="0" y="0"/>
                        </a:lnTo>
                        <a:lnTo>
                          <a:pt x="102" y="0"/>
                        </a:lnTo>
                        <a:lnTo>
                          <a:pt x="105" y="3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189" name="Group 2379">
                  <a:extLst>
                    <a:ext uri="{FF2B5EF4-FFF2-40B4-BE49-F238E27FC236}">
                      <a16:creationId xmlns:a16="http://schemas.microsoft.com/office/drawing/2014/main" id="{36BDB6CA-7444-43E6-AF14-3F5CBFA613CA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 rot="-4350386">
                  <a:off x="1980" y="1488"/>
                  <a:ext cx="92" cy="56"/>
                  <a:chOff x="1054" y="3406"/>
                  <a:chExt cx="677" cy="565"/>
                </a:xfrm>
              </p:grpSpPr>
              <p:sp>
                <p:nvSpPr>
                  <p:cNvPr id="193" name="Freeform 2380">
                    <a:extLst>
                      <a:ext uri="{FF2B5EF4-FFF2-40B4-BE49-F238E27FC236}">
                        <a16:creationId xmlns:a16="http://schemas.microsoft.com/office/drawing/2014/main" id="{405A19BD-B55D-428C-B74A-297340337F6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94" name="Freeform 2381">
                    <a:extLst>
                      <a:ext uri="{FF2B5EF4-FFF2-40B4-BE49-F238E27FC236}">
                        <a16:creationId xmlns:a16="http://schemas.microsoft.com/office/drawing/2014/main" id="{401DB2B3-3990-4A44-8A1B-323724AD3D3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9" y="3408"/>
                    <a:ext cx="329" cy="148"/>
                  </a:xfrm>
                  <a:custGeom>
                    <a:avLst/>
                    <a:gdLst>
                      <a:gd name="T0" fmla="*/ 44 w 132"/>
                      <a:gd name="T1" fmla="*/ 0 h 59"/>
                      <a:gd name="T2" fmla="*/ 0 w 132"/>
                      <a:gd name="T3" fmla="*/ 0 h 59"/>
                      <a:gd name="T4" fmla="*/ 88 w 132"/>
                      <a:gd name="T5" fmla="*/ 59 h 59"/>
                      <a:gd name="T6" fmla="*/ 132 w 132"/>
                      <a:gd name="T7" fmla="*/ 59 h 59"/>
                      <a:gd name="T8" fmla="*/ 44 w 132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2"/>
                      <a:gd name="T16" fmla="*/ 0 h 59"/>
                      <a:gd name="T17" fmla="*/ 132 w 132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2" h="59">
                        <a:moveTo>
                          <a:pt x="44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43" y="0"/>
                          <a:pt x="69" y="25"/>
                          <a:pt x="88" y="59"/>
                        </a:cubicBezTo>
                        <a:cubicBezTo>
                          <a:pt x="132" y="59"/>
                          <a:pt x="132" y="59"/>
                          <a:pt x="132" y="59"/>
                        </a:cubicBezTo>
                        <a:cubicBezTo>
                          <a:pt x="113" y="25"/>
                          <a:pt x="88" y="0"/>
                          <a:pt x="44" y="0"/>
                        </a:cubicBez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95" name="Freeform 2382">
                    <a:extLst>
                      <a:ext uri="{FF2B5EF4-FFF2-40B4-BE49-F238E27FC236}">
                        <a16:creationId xmlns:a16="http://schemas.microsoft.com/office/drawing/2014/main" id="{6E56B295-202B-48EC-96C6-6F45BDB54B2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4" y="3406"/>
                    <a:ext cx="332" cy="147"/>
                  </a:xfrm>
                  <a:custGeom>
                    <a:avLst/>
                    <a:gdLst>
                      <a:gd name="T0" fmla="*/ 47 w 133"/>
                      <a:gd name="T1" fmla="*/ 4 h 59"/>
                      <a:gd name="T2" fmla="*/ 133 w 133"/>
                      <a:gd name="T3" fmla="*/ 59 h 59"/>
                      <a:gd name="T4" fmla="*/ 133 w 133"/>
                      <a:gd name="T5" fmla="*/ 59 h 59"/>
                      <a:gd name="T6" fmla="*/ 45 w 133"/>
                      <a:gd name="T7" fmla="*/ 0 h 59"/>
                      <a:gd name="T8" fmla="*/ 0 w 133"/>
                      <a:gd name="T9" fmla="*/ 0 h 59"/>
                      <a:gd name="T10" fmla="*/ 26 w 133"/>
                      <a:gd name="T11" fmla="*/ 4 h 59"/>
                      <a:gd name="T12" fmla="*/ 47 w 133"/>
                      <a:gd name="T13" fmla="*/ 4 h 59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33"/>
                      <a:gd name="T22" fmla="*/ 0 h 59"/>
                      <a:gd name="T23" fmla="*/ 133 w 133"/>
                      <a:gd name="T24" fmla="*/ 59 h 59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33" h="59">
                        <a:moveTo>
                          <a:pt x="47" y="4"/>
                        </a:moveTo>
                        <a:cubicBezTo>
                          <a:pt x="89" y="4"/>
                          <a:pt x="114" y="28"/>
                          <a:pt x="133" y="59"/>
                        </a:cubicBezTo>
                        <a:cubicBezTo>
                          <a:pt x="133" y="59"/>
                          <a:pt x="133" y="59"/>
                          <a:pt x="133" y="59"/>
                        </a:cubicBezTo>
                        <a:cubicBezTo>
                          <a:pt x="114" y="26"/>
                          <a:pt x="89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0" y="0"/>
                          <a:pt x="18" y="2"/>
                          <a:pt x="26" y="4"/>
                        </a:cubicBezTo>
                        <a:lnTo>
                          <a:pt x="47" y="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96" name="Freeform 2383">
                    <a:extLst>
                      <a:ext uri="{FF2B5EF4-FFF2-40B4-BE49-F238E27FC236}">
                        <a16:creationId xmlns:a16="http://schemas.microsoft.com/office/drawing/2014/main" id="{9AB056F9-7487-4075-A1E1-8EAD9CCFD4F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83" y="3783"/>
                    <a:ext cx="348" cy="188"/>
                  </a:xfrm>
                  <a:custGeom>
                    <a:avLst/>
                    <a:gdLst>
                      <a:gd name="T0" fmla="*/ 45 w 139"/>
                      <a:gd name="T1" fmla="*/ 0 h 75"/>
                      <a:gd name="T2" fmla="*/ 0 w 139"/>
                      <a:gd name="T3" fmla="*/ 0 h 75"/>
                      <a:gd name="T4" fmla="*/ 95 w 139"/>
                      <a:gd name="T5" fmla="*/ 75 h 75"/>
                      <a:gd name="T6" fmla="*/ 139 w 139"/>
                      <a:gd name="T7" fmla="*/ 75 h 75"/>
                      <a:gd name="T8" fmla="*/ 45 w 139"/>
                      <a:gd name="T9" fmla="*/ 0 h 7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9"/>
                      <a:gd name="T16" fmla="*/ 0 h 75"/>
                      <a:gd name="T17" fmla="*/ 139 w 139"/>
                      <a:gd name="T18" fmla="*/ 75 h 7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9" h="75">
                        <a:moveTo>
                          <a:pt x="45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20" y="42"/>
                          <a:pt x="45" y="75"/>
                          <a:pt x="95" y="75"/>
                        </a:cubicBezTo>
                        <a:cubicBezTo>
                          <a:pt x="139" y="75"/>
                          <a:pt x="139" y="75"/>
                          <a:pt x="139" y="75"/>
                        </a:cubicBezTo>
                        <a:cubicBezTo>
                          <a:pt x="90" y="75"/>
                          <a:pt x="65" y="42"/>
                          <a:pt x="45" y="0"/>
                        </a:cubicBez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97" name="Freeform 2384">
                    <a:extLst>
                      <a:ext uri="{FF2B5EF4-FFF2-40B4-BE49-F238E27FC236}">
                        <a16:creationId xmlns:a16="http://schemas.microsoft.com/office/drawing/2014/main" id="{3CDA0B63-0837-43B3-901F-3A98D6BF890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7938" cap="flat">
                    <a:solidFill>
                      <a:srgbClr val="0066FF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98" name="Freeform 2385">
                    <a:extLst>
                      <a:ext uri="{FF2B5EF4-FFF2-40B4-BE49-F238E27FC236}">
                        <a16:creationId xmlns:a16="http://schemas.microsoft.com/office/drawing/2014/main" id="{2083FC67-450A-4BEF-9568-EED9DDDAD2D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4" y="3561"/>
                    <a:ext cx="107" cy="7"/>
                  </a:xfrm>
                  <a:custGeom>
                    <a:avLst/>
                    <a:gdLst>
                      <a:gd name="T0" fmla="*/ 0 w 107"/>
                      <a:gd name="T1" fmla="*/ 0 h 7"/>
                      <a:gd name="T2" fmla="*/ 104 w 107"/>
                      <a:gd name="T3" fmla="*/ 0 h 7"/>
                      <a:gd name="T4" fmla="*/ 107 w 107"/>
                      <a:gd name="T5" fmla="*/ 7 h 7"/>
                      <a:gd name="T6" fmla="*/ 5 w 107"/>
                      <a:gd name="T7" fmla="*/ 7 h 7"/>
                      <a:gd name="T8" fmla="*/ 0 w 107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7"/>
                      <a:gd name="T17" fmla="*/ 107 w 107"/>
                      <a:gd name="T18" fmla="*/ 7 h 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7">
                        <a:moveTo>
                          <a:pt x="0" y="0"/>
                        </a:moveTo>
                        <a:lnTo>
                          <a:pt x="104" y="0"/>
                        </a:lnTo>
                        <a:lnTo>
                          <a:pt x="107" y="7"/>
                        </a:lnTo>
                        <a:lnTo>
                          <a:pt x="5" y="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99" name="Freeform 2386">
                    <a:extLst>
                      <a:ext uri="{FF2B5EF4-FFF2-40B4-BE49-F238E27FC236}">
                        <a16:creationId xmlns:a16="http://schemas.microsoft.com/office/drawing/2014/main" id="{5C6B2B14-B55A-42EE-B168-3478E02878D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91" y="3576"/>
                    <a:ext cx="107" cy="2"/>
                  </a:xfrm>
                  <a:custGeom>
                    <a:avLst/>
                    <a:gdLst>
                      <a:gd name="T0" fmla="*/ 0 w 107"/>
                      <a:gd name="T1" fmla="*/ 0 h 2"/>
                      <a:gd name="T2" fmla="*/ 105 w 107"/>
                      <a:gd name="T3" fmla="*/ 0 h 2"/>
                      <a:gd name="T4" fmla="*/ 107 w 107"/>
                      <a:gd name="T5" fmla="*/ 2 h 2"/>
                      <a:gd name="T6" fmla="*/ 3 w 107"/>
                      <a:gd name="T7" fmla="*/ 2 h 2"/>
                      <a:gd name="T8" fmla="*/ 0 w 107"/>
                      <a:gd name="T9" fmla="*/ 0 h 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2"/>
                      <a:gd name="T17" fmla="*/ 107 w 107"/>
                      <a:gd name="T18" fmla="*/ 2 h 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2">
                        <a:moveTo>
                          <a:pt x="0" y="0"/>
                        </a:moveTo>
                        <a:lnTo>
                          <a:pt x="105" y="0"/>
                        </a:lnTo>
                        <a:lnTo>
                          <a:pt x="107" y="2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00" name="Freeform 2387">
                    <a:extLst>
                      <a:ext uri="{FF2B5EF4-FFF2-40B4-BE49-F238E27FC236}">
                        <a16:creationId xmlns:a16="http://schemas.microsoft.com/office/drawing/2014/main" id="{BF6D52D7-847B-40D7-9F3A-CA5DA89E958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8" y="3773"/>
                    <a:ext cx="110" cy="8"/>
                  </a:xfrm>
                  <a:custGeom>
                    <a:avLst/>
                    <a:gdLst>
                      <a:gd name="T0" fmla="*/ 110 w 110"/>
                      <a:gd name="T1" fmla="*/ 8 h 8"/>
                      <a:gd name="T2" fmla="*/ 5 w 110"/>
                      <a:gd name="T3" fmla="*/ 8 h 8"/>
                      <a:gd name="T4" fmla="*/ 0 w 110"/>
                      <a:gd name="T5" fmla="*/ 0 h 8"/>
                      <a:gd name="T6" fmla="*/ 105 w 110"/>
                      <a:gd name="T7" fmla="*/ 0 h 8"/>
                      <a:gd name="T8" fmla="*/ 110 w 110"/>
                      <a:gd name="T9" fmla="*/ 8 h 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0"/>
                      <a:gd name="T16" fmla="*/ 0 h 8"/>
                      <a:gd name="T17" fmla="*/ 110 w 110"/>
                      <a:gd name="T18" fmla="*/ 8 h 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0" h="8">
                        <a:moveTo>
                          <a:pt x="110" y="8"/>
                        </a:moveTo>
                        <a:lnTo>
                          <a:pt x="5" y="8"/>
                        </a:lnTo>
                        <a:lnTo>
                          <a:pt x="0" y="0"/>
                        </a:lnTo>
                        <a:lnTo>
                          <a:pt x="105" y="0"/>
                        </a:lnTo>
                        <a:lnTo>
                          <a:pt x="110" y="8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201" name="Freeform 2388">
                    <a:extLst>
                      <a:ext uri="{FF2B5EF4-FFF2-40B4-BE49-F238E27FC236}">
                        <a16:creationId xmlns:a16="http://schemas.microsoft.com/office/drawing/2014/main" id="{5F13E239-39F1-4049-A93F-75117087835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6" y="3763"/>
                    <a:ext cx="105" cy="3"/>
                  </a:xfrm>
                  <a:custGeom>
                    <a:avLst/>
                    <a:gdLst>
                      <a:gd name="T0" fmla="*/ 105 w 105"/>
                      <a:gd name="T1" fmla="*/ 3 h 3"/>
                      <a:gd name="T2" fmla="*/ 2 w 105"/>
                      <a:gd name="T3" fmla="*/ 3 h 3"/>
                      <a:gd name="T4" fmla="*/ 0 w 105"/>
                      <a:gd name="T5" fmla="*/ 0 h 3"/>
                      <a:gd name="T6" fmla="*/ 102 w 105"/>
                      <a:gd name="T7" fmla="*/ 0 h 3"/>
                      <a:gd name="T8" fmla="*/ 105 w 105"/>
                      <a:gd name="T9" fmla="*/ 3 h 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5"/>
                      <a:gd name="T16" fmla="*/ 0 h 3"/>
                      <a:gd name="T17" fmla="*/ 105 w 105"/>
                      <a:gd name="T18" fmla="*/ 3 h 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5" h="3">
                        <a:moveTo>
                          <a:pt x="105" y="3"/>
                        </a:moveTo>
                        <a:lnTo>
                          <a:pt x="2" y="3"/>
                        </a:lnTo>
                        <a:lnTo>
                          <a:pt x="0" y="0"/>
                        </a:lnTo>
                        <a:lnTo>
                          <a:pt x="102" y="0"/>
                        </a:lnTo>
                        <a:lnTo>
                          <a:pt x="105" y="3"/>
                        </a:ln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190" name="Group 2389">
                  <a:extLst>
                    <a:ext uri="{FF2B5EF4-FFF2-40B4-BE49-F238E27FC236}">
                      <a16:creationId xmlns:a16="http://schemas.microsoft.com/office/drawing/2014/main" id="{A1DC673D-C88A-4EF4-B3D0-0AD2A9C33E50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 rot="-4350386">
                  <a:off x="2050" y="1270"/>
                  <a:ext cx="90" cy="55"/>
                  <a:chOff x="480" y="3413"/>
                  <a:chExt cx="673" cy="560"/>
                </a:xfrm>
              </p:grpSpPr>
              <p:sp>
                <p:nvSpPr>
                  <p:cNvPr id="191" name="Freeform 2390">
                    <a:extLst>
                      <a:ext uri="{FF2B5EF4-FFF2-40B4-BE49-F238E27FC236}">
                        <a16:creationId xmlns:a16="http://schemas.microsoft.com/office/drawing/2014/main" id="{8E945F66-FC07-4A56-ACDE-3C57B41CEC3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92" name="Freeform 2391">
                    <a:extLst>
                      <a:ext uri="{FF2B5EF4-FFF2-40B4-BE49-F238E27FC236}">
                        <a16:creationId xmlns:a16="http://schemas.microsoft.com/office/drawing/2014/main" id="{A48386BC-A51A-41BF-B3FD-D758D6A8286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7938" cap="flat">
                    <a:solidFill>
                      <a:srgbClr val="343434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</p:grpSp>
          <p:grpSp>
            <p:nvGrpSpPr>
              <p:cNvPr id="54" name="Group 2392">
                <a:extLst>
                  <a:ext uri="{FF2B5EF4-FFF2-40B4-BE49-F238E27FC236}">
                    <a16:creationId xmlns:a16="http://schemas.microsoft.com/office/drawing/2014/main" id="{B228D90C-150F-4B23-BE0D-7C643C456CAD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2971" y="1707"/>
                <a:ext cx="155" cy="373"/>
                <a:chOff x="932" y="1304"/>
                <a:chExt cx="141" cy="338"/>
              </a:xfrm>
            </p:grpSpPr>
            <p:grpSp>
              <p:nvGrpSpPr>
                <p:cNvPr id="151" name="Group 2393">
                  <a:extLst>
                    <a:ext uri="{FF2B5EF4-FFF2-40B4-BE49-F238E27FC236}">
                      <a16:creationId xmlns:a16="http://schemas.microsoft.com/office/drawing/2014/main" id="{5ADDBBC0-C899-411F-AFFB-16343430EED3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1006" y="1315"/>
                  <a:ext cx="78" cy="56"/>
                  <a:chOff x="1054" y="3406"/>
                  <a:chExt cx="677" cy="565"/>
                </a:xfrm>
              </p:grpSpPr>
              <p:sp>
                <p:nvSpPr>
                  <p:cNvPr id="178" name="Freeform 2394">
                    <a:extLst>
                      <a:ext uri="{FF2B5EF4-FFF2-40B4-BE49-F238E27FC236}">
                        <a16:creationId xmlns:a16="http://schemas.microsoft.com/office/drawing/2014/main" id="{DE0A20C8-B0C0-4BF6-AEE6-951FB0643A1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79" name="Freeform 2395">
                    <a:extLst>
                      <a:ext uri="{FF2B5EF4-FFF2-40B4-BE49-F238E27FC236}">
                        <a16:creationId xmlns:a16="http://schemas.microsoft.com/office/drawing/2014/main" id="{75EE1937-E0A2-4169-A013-2C5546A9279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9" y="3408"/>
                    <a:ext cx="329" cy="148"/>
                  </a:xfrm>
                  <a:custGeom>
                    <a:avLst/>
                    <a:gdLst>
                      <a:gd name="T0" fmla="*/ 44 w 132"/>
                      <a:gd name="T1" fmla="*/ 0 h 59"/>
                      <a:gd name="T2" fmla="*/ 0 w 132"/>
                      <a:gd name="T3" fmla="*/ 0 h 59"/>
                      <a:gd name="T4" fmla="*/ 88 w 132"/>
                      <a:gd name="T5" fmla="*/ 59 h 59"/>
                      <a:gd name="T6" fmla="*/ 132 w 132"/>
                      <a:gd name="T7" fmla="*/ 59 h 59"/>
                      <a:gd name="T8" fmla="*/ 44 w 132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2"/>
                      <a:gd name="T16" fmla="*/ 0 h 59"/>
                      <a:gd name="T17" fmla="*/ 132 w 132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2" h="59">
                        <a:moveTo>
                          <a:pt x="44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43" y="0"/>
                          <a:pt x="69" y="25"/>
                          <a:pt x="88" y="59"/>
                        </a:cubicBezTo>
                        <a:cubicBezTo>
                          <a:pt x="132" y="59"/>
                          <a:pt x="132" y="59"/>
                          <a:pt x="132" y="59"/>
                        </a:cubicBezTo>
                        <a:cubicBezTo>
                          <a:pt x="113" y="25"/>
                          <a:pt x="88" y="0"/>
                          <a:pt x="44" y="0"/>
                        </a:cubicBez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80" name="Freeform 2396">
                    <a:extLst>
                      <a:ext uri="{FF2B5EF4-FFF2-40B4-BE49-F238E27FC236}">
                        <a16:creationId xmlns:a16="http://schemas.microsoft.com/office/drawing/2014/main" id="{C26B9387-1DD7-400E-A818-48D81DE6F1B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4" y="3406"/>
                    <a:ext cx="332" cy="147"/>
                  </a:xfrm>
                  <a:custGeom>
                    <a:avLst/>
                    <a:gdLst>
                      <a:gd name="T0" fmla="*/ 47 w 133"/>
                      <a:gd name="T1" fmla="*/ 4 h 59"/>
                      <a:gd name="T2" fmla="*/ 133 w 133"/>
                      <a:gd name="T3" fmla="*/ 59 h 59"/>
                      <a:gd name="T4" fmla="*/ 133 w 133"/>
                      <a:gd name="T5" fmla="*/ 59 h 59"/>
                      <a:gd name="T6" fmla="*/ 45 w 133"/>
                      <a:gd name="T7" fmla="*/ 0 h 59"/>
                      <a:gd name="T8" fmla="*/ 0 w 133"/>
                      <a:gd name="T9" fmla="*/ 0 h 59"/>
                      <a:gd name="T10" fmla="*/ 26 w 133"/>
                      <a:gd name="T11" fmla="*/ 4 h 59"/>
                      <a:gd name="T12" fmla="*/ 47 w 133"/>
                      <a:gd name="T13" fmla="*/ 4 h 59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33"/>
                      <a:gd name="T22" fmla="*/ 0 h 59"/>
                      <a:gd name="T23" fmla="*/ 133 w 133"/>
                      <a:gd name="T24" fmla="*/ 59 h 59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33" h="59">
                        <a:moveTo>
                          <a:pt x="47" y="4"/>
                        </a:moveTo>
                        <a:cubicBezTo>
                          <a:pt x="89" y="4"/>
                          <a:pt x="114" y="28"/>
                          <a:pt x="133" y="59"/>
                        </a:cubicBezTo>
                        <a:cubicBezTo>
                          <a:pt x="133" y="59"/>
                          <a:pt x="133" y="59"/>
                          <a:pt x="133" y="59"/>
                        </a:cubicBezTo>
                        <a:cubicBezTo>
                          <a:pt x="114" y="26"/>
                          <a:pt x="89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0" y="0"/>
                          <a:pt x="18" y="2"/>
                          <a:pt x="26" y="4"/>
                        </a:cubicBezTo>
                        <a:lnTo>
                          <a:pt x="47" y="4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81" name="Freeform 2397">
                    <a:extLst>
                      <a:ext uri="{FF2B5EF4-FFF2-40B4-BE49-F238E27FC236}">
                        <a16:creationId xmlns:a16="http://schemas.microsoft.com/office/drawing/2014/main" id="{664C2DCB-E8D3-4835-BC35-E361DFD0EB3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83" y="3783"/>
                    <a:ext cx="348" cy="188"/>
                  </a:xfrm>
                  <a:custGeom>
                    <a:avLst/>
                    <a:gdLst>
                      <a:gd name="T0" fmla="*/ 45 w 139"/>
                      <a:gd name="T1" fmla="*/ 0 h 75"/>
                      <a:gd name="T2" fmla="*/ 0 w 139"/>
                      <a:gd name="T3" fmla="*/ 0 h 75"/>
                      <a:gd name="T4" fmla="*/ 95 w 139"/>
                      <a:gd name="T5" fmla="*/ 75 h 75"/>
                      <a:gd name="T6" fmla="*/ 139 w 139"/>
                      <a:gd name="T7" fmla="*/ 75 h 75"/>
                      <a:gd name="T8" fmla="*/ 45 w 139"/>
                      <a:gd name="T9" fmla="*/ 0 h 7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9"/>
                      <a:gd name="T16" fmla="*/ 0 h 75"/>
                      <a:gd name="T17" fmla="*/ 139 w 139"/>
                      <a:gd name="T18" fmla="*/ 75 h 7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9" h="75">
                        <a:moveTo>
                          <a:pt x="45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20" y="42"/>
                          <a:pt x="45" y="75"/>
                          <a:pt x="95" y="75"/>
                        </a:cubicBezTo>
                        <a:cubicBezTo>
                          <a:pt x="139" y="75"/>
                          <a:pt x="139" y="75"/>
                          <a:pt x="139" y="75"/>
                        </a:cubicBezTo>
                        <a:cubicBezTo>
                          <a:pt x="90" y="75"/>
                          <a:pt x="65" y="42"/>
                          <a:pt x="45" y="0"/>
                        </a:cubicBez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82" name="Freeform 2398">
                    <a:extLst>
                      <a:ext uri="{FF2B5EF4-FFF2-40B4-BE49-F238E27FC236}">
                        <a16:creationId xmlns:a16="http://schemas.microsoft.com/office/drawing/2014/main" id="{DA1BA516-01F6-4A4E-BBBC-36A0878B56D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7938" cap="flat">
                    <a:solidFill>
                      <a:srgbClr val="343434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83" name="Freeform 2399">
                    <a:extLst>
                      <a:ext uri="{FF2B5EF4-FFF2-40B4-BE49-F238E27FC236}">
                        <a16:creationId xmlns:a16="http://schemas.microsoft.com/office/drawing/2014/main" id="{FBC98CD0-8BEC-4775-89DE-8460AA8DBC6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4" y="3561"/>
                    <a:ext cx="107" cy="7"/>
                  </a:xfrm>
                  <a:custGeom>
                    <a:avLst/>
                    <a:gdLst>
                      <a:gd name="T0" fmla="*/ 0 w 107"/>
                      <a:gd name="T1" fmla="*/ 0 h 7"/>
                      <a:gd name="T2" fmla="*/ 104 w 107"/>
                      <a:gd name="T3" fmla="*/ 0 h 7"/>
                      <a:gd name="T4" fmla="*/ 107 w 107"/>
                      <a:gd name="T5" fmla="*/ 7 h 7"/>
                      <a:gd name="T6" fmla="*/ 5 w 107"/>
                      <a:gd name="T7" fmla="*/ 7 h 7"/>
                      <a:gd name="T8" fmla="*/ 0 w 107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7"/>
                      <a:gd name="T17" fmla="*/ 107 w 107"/>
                      <a:gd name="T18" fmla="*/ 7 h 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7">
                        <a:moveTo>
                          <a:pt x="0" y="0"/>
                        </a:moveTo>
                        <a:lnTo>
                          <a:pt x="104" y="0"/>
                        </a:lnTo>
                        <a:lnTo>
                          <a:pt x="107" y="7"/>
                        </a:lnTo>
                        <a:lnTo>
                          <a:pt x="5" y="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84" name="Freeform 2400">
                    <a:extLst>
                      <a:ext uri="{FF2B5EF4-FFF2-40B4-BE49-F238E27FC236}">
                        <a16:creationId xmlns:a16="http://schemas.microsoft.com/office/drawing/2014/main" id="{F1C3F3B3-20B7-4029-94BE-247DC7D00FE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91" y="3576"/>
                    <a:ext cx="107" cy="2"/>
                  </a:xfrm>
                  <a:custGeom>
                    <a:avLst/>
                    <a:gdLst>
                      <a:gd name="T0" fmla="*/ 0 w 107"/>
                      <a:gd name="T1" fmla="*/ 0 h 2"/>
                      <a:gd name="T2" fmla="*/ 105 w 107"/>
                      <a:gd name="T3" fmla="*/ 0 h 2"/>
                      <a:gd name="T4" fmla="*/ 107 w 107"/>
                      <a:gd name="T5" fmla="*/ 2 h 2"/>
                      <a:gd name="T6" fmla="*/ 3 w 107"/>
                      <a:gd name="T7" fmla="*/ 2 h 2"/>
                      <a:gd name="T8" fmla="*/ 0 w 107"/>
                      <a:gd name="T9" fmla="*/ 0 h 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2"/>
                      <a:gd name="T17" fmla="*/ 107 w 107"/>
                      <a:gd name="T18" fmla="*/ 2 h 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2">
                        <a:moveTo>
                          <a:pt x="0" y="0"/>
                        </a:moveTo>
                        <a:lnTo>
                          <a:pt x="105" y="0"/>
                        </a:lnTo>
                        <a:lnTo>
                          <a:pt x="107" y="2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85" name="Freeform 2401">
                    <a:extLst>
                      <a:ext uri="{FF2B5EF4-FFF2-40B4-BE49-F238E27FC236}">
                        <a16:creationId xmlns:a16="http://schemas.microsoft.com/office/drawing/2014/main" id="{8EECF92A-D0F5-4882-B438-F8E910AB8BC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8" y="3773"/>
                    <a:ext cx="110" cy="8"/>
                  </a:xfrm>
                  <a:custGeom>
                    <a:avLst/>
                    <a:gdLst>
                      <a:gd name="T0" fmla="*/ 110 w 110"/>
                      <a:gd name="T1" fmla="*/ 8 h 8"/>
                      <a:gd name="T2" fmla="*/ 5 w 110"/>
                      <a:gd name="T3" fmla="*/ 8 h 8"/>
                      <a:gd name="T4" fmla="*/ 0 w 110"/>
                      <a:gd name="T5" fmla="*/ 0 h 8"/>
                      <a:gd name="T6" fmla="*/ 105 w 110"/>
                      <a:gd name="T7" fmla="*/ 0 h 8"/>
                      <a:gd name="T8" fmla="*/ 110 w 110"/>
                      <a:gd name="T9" fmla="*/ 8 h 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0"/>
                      <a:gd name="T16" fmla="*/ 0 h 8"/>
                      <a:gd name="T17" fmla="*/ 110 w 110"/>
                      <a:gd name="T18" fmla="*/ 8 h 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0" h="8">
                        <a:moveTo>
                          <a:pt x="110" y="8"/>
                        </a:moveTo>
                        <a:lnTo>
                          <a:pt x="5" y="8"/>
                        </a:lnTo>
                        <a:lnTo>
                          <a:pt x="0" y="0"/>
                        </a:lnTo>
                        <a:lnTo>
                          <a:pt x="105" y="0"/>
                        </a:lnTo>
                        <a:lnTo>
                          <a:pt x="110" y="8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86" name="Freeform 2402">
                    <a:extLst>
                      <a:ext uri="{FF2B5EF4-FFF2-40B4-BE49-F238E27FC236}">
                        <a16:creationId xmlns:a16="http://schemas.microsoft.com/office/drawing/2014/main" id="{92E73805-9438-48FA-8D6C-9F9B30C3DA2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6" y="3763"/>
                    <a:ext cx="105" cy="3"/>
                  </a:xfrm>
                  <a:custGeom>
                    <a:avLst/>
                    <a:gdLst>
                      <a:gd name="T0" fmla="*/ 105 w 105"/>
                      <a:gd name="T1" fmla="*/ 3 h 3"/>
                      <a:gd name="T2" fmla="*/ 2 w 105"/>
                      <a:gd name="T3" fmla="*/ 3 h 3"/>
                      <a:gd name="T4" fmla="*/ 0 w 105"/>
                      <a:gd name="T5" fmla="*/ 0 h 3"/>
                      <a:gd name="T6" fmla="*/ 102 w 105"/>
                      <a:gd name="T7" fmla="*/ 0 h 3"/>
                      <a:gd name="T8" fmla="*/ 105 w 105"/>
                      <a:gd name="T9" fmla="*/ 3 h 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5"/>
                      <a:gd name="T16" fmla="*/ 0 h 3"/>
                      <a:gd name="T17" fmla="*/ 105 w 105"/>
                      <a:gd name="T18" fmla="*/ 3 h 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5" h="3">
                        <a:moveTo>
                          <a:pt x="105" y="3"/>
                        </a:moveTo>
                        <a:lnTo>
                          <a:pt x="2" y="3"/>
                        </a:lnTo>
                        <a:lnTo>
                          <a:pt x="0" y="0"/>
                        </a:lnTo>
                        <a:lnTo>
                          <a:pt x="102" y="0"/>
                        </a:lnTo>
                        <a:lnTo>
                          <a:pt x="105" y="3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152" name="Group 2403">
                  <a:extLst>
                    <a:ext uri="{FF2B5EF4-FFF2-40B4-BE49-F238E27FC236}">
                      <a16:creationId xmlns:a16="http://schemas.microsoft.com/office/drawing/2014/main" id="{7199812F-552E-4E88-BBA4-68A4D0901F0B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984" y="1380"/>
                  <a:ext cx="79" cy="56"/>
                  <a:chOff x="480" y="3413"/>
                  <a:chExt cx="673" cy="560"/>
                </a:xfrm>
              </p:grpSpPr>
              <p:sp>
                <p:nvSpPr>
                  <p:cNvPr id="176" name="Freeform 2404">
                    <a:extLst>
                      <a:ext uri="{FF2B5EF4-FFF2-40B4-BE49-F238E27FC236}">
                        <a16:creationId xmlns:a16="http://schemas.microsoft.com/office/drawing/2014/main" id="{A8B51754-1319-470D-9AB3-485A1330579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77" name="Freeform 2405">
                    <a:extLst>
                      <a:ext uri="{FF2B5EF4-FFF2-40B4-BE49-F238E27FC236}">
                        <a16:creationId xmlns:a16="http://schemas.microsoft.com/office/drawing/2014/main" id="{6AAE3C09-B78D-4F8C-B8C5-A35C96CD8D3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7938" cap="flat">
                    <a:solidFill>
                      <a:srgbClr val="FF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153" name="Group 2406">
                  <a:extLst>
                    <a:ext uri="{FF2B5EF4-FFF2-40B4-BE49-F238E27FC236}">
                      <a16:creationId xmlns:a16="http://schemas.microsoft.com/office/drawing/2014/main" id="{F4DD7334-AAFB-4F98-A2E4-D03C370F7B70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963" y="1443"/>
                  <a:ext cx="79" cy="56"/>
                  <a:chOff x="1054" y="3406"/>
                  <a:chExt cx="677" cy="565"/>
                </a:xfrm>
              </p:grpSpPr>
              <p:sp>
                <p:nvSpPr>
                  <p:cNvPr id="167" name="Freeform 2407">
                    <a:extLst>
                      <a:ext uri="{FF2B5EF4-FFF2-40B4-BE49-F238E27FC236}">
                        <a16:creationId xmlns:a16="http://schemas.microsoft.com/office/drawing/2014/main" id="{45CC0169-8F69-4320-9DFD-3210751C465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68" name="Freeform 2408">
                    <a:extLst>
                      <a:ext uri="{FF2B5EF4-FFF2-40B4-BE49-F238E27FC236}">
                        <a16:creationId xmlns:a16="http://schemas.microsoft.com/office/drawing/2014/main" id="{56AEDEA5-768F-4842-AEF2-5899D046F77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9" y="3408"/>
                    <a:ext cx="329" cy="148"/>
                  </a:xfrm>
                  <a:custGeom>
                    <a:avLst/>
                    <a:gdLst>
                      <a:gd name="T0" fmla="*/ 44 w 132"/>
                      <a:gd name="T1" fmla="*/ 0 h 59"/>
                      <a:gd name="T2" fmla="*/ 0 w 132"/>
                      <a:gd name="T3" fmla="*/ 0 h 59"/>
                      <a:gd name="T4" fmla="*/ 88 w 132"/>
                      <a:gd name="T5" fmla="*/ 59 h 59"/>
                      <a:gd name="T6" fmla="*/ 132 w 132"/>
                      <a:gd name="T7" fmla="*/ 59 h 59"/>
                      <a:gd name="T8" fmla="*/ 44 w 132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2"/>
                      <a:gd name="T16" fmla="*/ 0 h 59"/>
                      <a:gd name="T17" fmla="*/ 132 w 132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2" h="59">
                        <a:moveTo>
                          <a:pt x="44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43" y="0"/>
                          <a:pt x="69" y="25"/>
                          <a:pt x="88" y="59"/>
                        </a:cubicBezTo>
                        <a:cubicBezTo>
                          <a:pt x="132" y="59"/>
                          <a:pt x="132" y="59"/>
                          <a:pt x="132" y="59"/>
                        </a:cubicBezTo>
                        <a:cubicBezTo>
                          <a:pt x="113" y="25"/>
                          <a:pt x="88" y="0"/>
                          <a:pt x="44" y="0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69" name="Freeform 2409">
                    <a:extLst>
                      <a:ext uri="{FF2B5EF4-FFF2-40B4-BE49-F238E27FC236}">
                        <a16:creationId xmlns:a16="http://schemas.microsoft.com/office/drawing/2014/main" id="{821A1E50-EA47-4261-BF97-6D9D687F4FB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4" y="3406"/>
                    <a:ext cx="332" cy="147"/>
                  </a:xfrm>
                  <a:custGeom>
                    <a:avLst/>
                    <a:gdLst>
                      <a:gd name="T0" fmla="*/ 47 w 133"/>
                      <a:gd name="T1" fmla="*/ 4 h 59"/>
                      <a:gd name="T2" fmla="*/ 133 w 133"/>
                      <a:gd name="T3" fmla="*/ 59 h 59"/>
                      <a:gd name="T4" fmla="*/ 133 w 133"/>
                      <a:gd name="T5" fmla="*/ 59 h 59"/>
                      <a:gd name="T6" fmla="*/ 45 w 133"/>
                      <a:gd name="T7" fmla="*/ 0 h 59"/>
                      <a:gd name="T8" fmla="*/ 0 w 133"/>
                      <a:gd name="T9" fmla="*/ 0 h 59"/>
                      <a:gd name="T10" fmla="*/ 26 w 133"/>
                      <a:gd name="T11" fmla="*/ 4 h 59"/>
                      <a:gd name="T12" fmla="*/ 47 w 133"/>
                      <a:gd name="T13" fmla="*/ 4 h 59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33"/>
                      <a:gd name="T22" fmla="*/ 0 h 59"/>
                      <a:gd name="T23" fmla="*/ 133 w 133"/>
                      <a:gd name="T24" fmla="*/ 59 h 59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33" h="59">
                        <a:moveTo>
                          <a:pt x="47" y="4"/>
                        </a:moveTo>
                        <a:cubicBezTo>
                          <a:pt x="89" y="4"/>
                          <a:pt x="114" y="28"/>
                          <a:pt x="133" y="59"/>
                        </a:cubicBezTo>
                        <a:cubicBezTo>
                          <a:pt x="133" y="59"/>
                          <a:pt x="133" y="59"/>
                          <a:pt x="133" y="59"/>
                        </a:cubicBezTo>
                        <a:cubicBezTo>
                          <a:pt x="114" y="26"/>
                          <a:pt x="89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0" y="0"/>
                          <a:pt x="18" y="2"/>
                          <a:pt x="26" y="4"/>
                        </a:cubicBezTo>
                        <a:lnTo>
                          <a:pt x="47" y="4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70" name="Freeform 2410">
                    <a:extLst>
                      <a:ext uri="{FF2B5EF4-FFF2-40B4-BE49-F238E27FC236}">
                        <a16:creationId xmlns:a16="http://schemas.microsoft.com/office/drawing/2014/main" id="{8D91AF60-C01A-4A7D-8C91-35461056545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83" y="3783"/>
                    <a:ext cx="348" cy="188"/>
                  </a:xfrm>
                  <a:custGeom>
                    <a:avLst/>
                    <a:gdLst>
                      <a:gd name="T0" fmla="*/ 45 w 139"/>
                      <a:gd name="T1" fmla="*/ 0 h 75"/>
                      <a:gd name="T2" fmla="*/ 0 w 139"/>
                      <a:gd name="T3" fmla="*/ 0 h 75"/>
                      <a:gd name="T4" fmla="*/ 95 w 139"/>
                      <a:gd name="T5" fmla="*/ 75 h 75"/>
                      <a:gd name="T6" fmla="*/ 139 w 139"/>
                      <a:gd name="T7" fmla="*/ 75 h 75"/>
                      <a:gd name="T8" fmla="*/ 45 w 139"/>
                      <a:gd name="T9" fmla="*/ 0 h 7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9"/>
                      <a:gd name="T16" fmla="*/ 0 h 75"/>
                      <a:gd name="T17" fmla="*/ 139 w 139"/>
                      <a:gd name="T18" fmla="*/ 75 h 7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9" h="75">
                        <a:moveTo>
                          <a:pt x="45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20" y="42"/>
                          <a:pt x="45" y="75"/>
                          <a:pt x="95" y="75"/>
                        </a:cubicBezTo>
                        <a:cubicBezTo>
                          <a:pt x="139" y="75"/>
                          <a:pt x="139" y="75"/>
                          <a:pt x="139" y="75"/>
                        </a:cubicBezTo>
                        <a:cubicBezTo>
                          <a:pt x="90" y="75"/>
                          <a:pt x="65" y="42"/>
                          <a:pt x="45" y="0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71" name="Freeform 2411">
                    <a:extLst>
                      <a:ext uri="{FF2B5EF4-FFF2-40B4-BE49-F238E27FC236}">
                        <a16:creationId xmlns:a16="http://schemas.microsoft.com/office/drawing/2014/main" id="{742F1314-3283-4736-89FE-9A70B240050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7938" cap="flat">
                    <a:solidFill>
                      <a:srgbClr val="FF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72" name="Freeform 2412">
                    <a:extLst>
                      <a:ext uri="{FF2B5EF4-FFF2-40B4-BE49-F238E27FC236}">
                        <a16:creationId xmlns:a16="http://schemas.microsoft.com/office/drawing/2014/main" id="{C44BF305-9B4A-495C-82FE-9CF8811D851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4" y="3561"/>
                    <a:ext cx="107" cy="7"/>
                  </a:xfrm>
                  <a:custGeom>
                    <a:avLst/>
                    <a:gdLst>
                      <a:gd name="T0" fmla="*/ 0 w 107"/>
                      <a:gd name="T1" fmla="*/ 0 h 7"/>
                      <a:gd name="T2" fmla="*/ 104 w 107"/>
                      <a:gd name="T3" fmla="*/ 0 h 7"/>
                      <a:gd name="T4" fmla="*/ 107 w 107"/>
                      <a:gd name="T5" fmla="*/ 7 h 7"/>
                      <a:gd name="T6" fmla="*/ 5 w 107"/>
                      <a:gd name="T7" fmla="*/ 7 h 7"/>
                      <a:gd name="T8" fmla="*/ 0 w 107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7"/>
                      <a:gd name="T17" fmla="*/ 107 w 107"/>
                      <a:gd name="T18" fmla="*/ 7 h 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7">
                        <a:moveTo>
                          <a:pt x="0" y="0"/>
                        </a:moveTo>
                        <a:lnTo>
                          <a:pt x="104" y="0"/>
                        </a:lnTo>
                        <a:lnTo>
                          <a:pt x="107" y="7"/>
                        </a:lnTo>
                        <a:lnTo>
                          <a:pt x="5" y="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73" name="Freeform 2413">
                    <a:extLst>
                      <a:ext uri="{FF2B5EF4-FFF2-40B4-BE49-F238E27FC236}">
                        <a16:creationId xmlns:a16="http://schemas.microsoft.com/office/drawing/2014/main" id="{314F726A-AF93-42FB-A260-47365A3D808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91" y="3576"/>
                    <a:ext cx="107" cy="2"/>
                  </a:xfrm>
                  <a:custGeom>
                    <a:avLst/>
                    <a:gdLst>
                      <a:gd name="T0" fmla="*/ 0 w 107"/>
                      <a:gd name="T1" fmla="*/ 0 h 2"/>
                      <a:gd name="T2" fmla="*/ 105 w 107"/>
                      <a:gd name="T3" fmla="*/ 0 h 2"/>
                      <a:gd name="T4" fmla="*/ 107 w 107"/>
                      <a:gd name="T5" fmla="*/ 2 h 2"/>
                      <a:gd name="T6" fmla="*/ 3 w 107"/>
                      <a:gd name="T7" fmla="*/ 2 h 2"/>
                      <a:gd name="T8" fmla="*/ 0 w 107"/>
                      <a:gd name="T9" fmla="*/ 0 h 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2"/>
                      <a:gd name="T17" fmla="*/ 107 w 107"/>
                      <a:gd name="T18" fmla="*/ 2 h 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2">
                        <a:moveTo>
                          <a:pt x="0" y="0"/>
                        </a:moveTo>
                        <a:lnTo>
                          <a:pt x="105" y="0"/>
                        </a:lnTo>
                        <a:lnTo>
                          <a:pt x="107" y="2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74" name="Freeform 2414">
                    <a:extLst>
                      <a:ext uri="{FF2B5EF4-FFF2-40B4-BE49-F238E27FC236}">
                        <a16:creationId xmlns:a16="http://schemas.microsoft.com/office/drawing/2014/main" id="{1E241629-00A6-4F57-8597-83BCB256126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8" y="3773"/>
                    <a:ext cx="110" cy="8"/>
                  </a:xfrm>
                  <a:custGeom>
                    <a:avLst/>
                    <a:gdLst>
                      <a:gd name="T0" fmla="*/ 110 w 110"/>
                      <a:gd name="T1" fmla="*/ 8 h 8"/>
                      <a:gd name="T2" fmla="*/ 5 w 110"/>
                      <a:gd name="T3" fmla="*/ 8 h 8"/>
                      <a:gd name="T4" fmla="*/ 0 w 110"/>
                      <a:gd name="T5" fmla="*/ 0 h 8"/>
                      <a:gd name="T6" fmla="*/ 105 w 110"/>
                      <a:gd name="T7" fmla="*/ 0 h 8"/>
                      <a:gd name="T8" fmla="*/ 110 w 110"/>
                      <a:gd name="T9" fmla="*/ 8 h 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0"/>
                      <a:gd name="T16" fmla="*/ 0 h 8"/>
                      <a:gd name="T17" fmla="*/ 110 w 110"/>
                      <a:gd name="T18" fmla="*/ 8 h 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0" h="8">
                        <a:moveTo>
                          <a:pt x="110" y="8"/>
                        </a:moveTo>
                        <a:lnTo>
                          <a:pt x="5" y="8"/>
                        </a:lnTo>
                        <a:lnTo>
                          <a:pt x="0" y="0"/>
                        </a:lnTo>
                        <a:lnTo>
                          <a:pt x="105" y="0"/>
                        </a:lnTo>
                        <a:lnTo>
                          <a:pt x="110" y="8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75" name="Freeform 2415">
                    <a:extLst>
                      <a:ext uri="{FF2B5EF4-FFF2-40B4-BE49-F238E27FC236}">
                        <a16:creationId xmlns:a16="http://schemas.microsoft.com/office/drawing/2014/main" id="{0F73E7D7-AA43-42D7-B984-AE6180F6AA9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6" y="3763"/>
                    <a:ext cx="105" cy="3"/>
                  </a:xfrm>
                  <a:custGeom>
                    <a:avLst/>
                    <a:gdLst>
                      <a:gd name="T0" fmla="*/ 105 w 105"/>
                      <a:gd name="T1" fmla="*/ 3 h 3"/>
                      <a:gd name="T2" fmla="*/ 2 w 105"/>
                      <a:gd name="T3" fmla="*/ 3 h 3"/>
                      <a:gd name="T4" fmla="*/ 0 w 105"/>
                      <a:gd name="T5" fmla="*/ 0 h 3"/>
                      <a:gd name="T6" fmla="*/ 102 w 105"/>
                      <a:gd name="T7" fmla="*/ 0 h 3"/>
                      <a:gd name="T8" fmla="*/ 105 w 105"/>
                      <a:gd name="T9" fmla="*/ 3 h 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5"/>
                      <a:gd name="T16" fmla="*/ 0 h 3"/>
                      <a:gd name="T17" fmla="*/ 105 w 105"/>
                      <a:gd name="T18" fmla="*/ 3 h 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5" h="3">
                        <a:moveTo>
                          <a:pt x="105" y="3"/>
                        </a:moveTo>
                        <a:lnTo>
                          <a:pt x="2" y="3"/>
                        </a:lnTo>
                        <a:lnTo>
                          <a:pt x="0" y="0"/>
                        </a:lnTo>
                        <a:lnTo>
                          <a:pt x="102" y="0"/>
                        </a:lnTo>
                        <a:lnTo>
                          <a:pt x="105" y="3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154" name="Group 2416">
                  <a:extLst>
                    <a:ext uri="{FF2B5EF4-FFF2-40B4-BE49-F238E27FC236}">
                      <a16:creationId xmlns:a16="http://schemas.microsoft.com/office/drawing/2014/main" id="{739FEE2F-8008-47A7-AC9B-294DC3BFFE70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943" y="1507"/>
                  <a:ext cx="78" cy="56"/>
                  <a:chOff x="480" y="3413"/>
                  <a:chExt cx="673" cy="560"/>
                </a:xfrm>
              </p:grpSpPr>
              <p:sp>
                <p:nvSpPr>
                  <p:cNvPr id="165" name="Freeform 2417">
                    <a:extLst>
                      <a:ext uri="{FF2B5EF4-FFF2-40B4-BE49-F238E27FC236}">
                        <a16:creationId xmlns:a16="http://schemas.microsoft.com/office/drawing/2014/main" id="{66FABECC-F2A2-48FD-8521-33A05B6B396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66" name="Freeform 2418">
                    <a:extLst>
                      <a:ext uri="{FF2B5EF4-FFF2-40B4-BE49-F238E27FC236}">
                        <a16:creationId xmlns:a16="http://schemas.microsoft.com/office/drawing/2014/main" id="{CA3BF7D4-D58B-4D09-9336-CBB517D0A8C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480" y="3413"/>
                    <a:ext cx="673" cy="560"/>
                  </a:xfrm>
                  <a:custGeom>
                    <a:avLst/>
                    <a:gdLst>
                      <a:gd name="T0" fmla="*/ 269 w 269"/>
                      <a:gd name="T1" fmla="*/ 0 h 224"/>
                      <a:gd name="T2" fmla="*/ 45 w 269"/>
                      <a:gd name="T3" fmla="*/ 224 h 224"/>
                      <a:gd name="T4" fmla="*/ 0 w 269"/>
                      <a:gd name="T5" fmla="*/ 224 h 224"/>
                      <a:gd name="T6" fmla="*/ 224 w 269"/>
                      <a:gd name="T7" fmla="*/ 0 h 224"/>
                      <a:gd name="T8" fmla="*/ 269 w 269"/>
                      <a:gd name="T9" fmla="*/ 0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0"/>
                        </a:moveTo>
                        <a:cubicBezTo>
                          <a:pt x="141" y="0"/>
                          <a:pt x="175" y="224"/>
                          <a:pt x="45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130" y="224"/>
                          <a:pt x="96" y="0"/>
                          <a:pt x="224" y="0"/>
                        </a:cubicBez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7938" cap="flat">
                    <a:solidFill>
                      <a:srgbClr val="FF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  <p:grpSp>
              <p:nvGrpSpPr>
                <p:cNvPr id="155" name="Group 2419">
                  <a:extLst>
                    <a:ext uri="{FF2B5EF4-FFF2-40B4-BE49-F238E27FC236}">
                      <a16:creationId xmlns:a16="http://schemas.microsoft.com/office/drawing/2014/main" id="{00CF9106-5478-465F-ABDF-B4D1AF5DB326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 rot="-4304073">
                  <a:off x="920" y="1575"/>
                  <a:ext cx="79" cy="56"/>
                  <a:chOff x="1054" y="3406"/>
                  <a:chExt cx="677" cy="565"/>
                </a:xfrm>
              </p:grpSpPr>
              <p:sp>
                <p:nvSpPr>
                  <p:cNvPr id="156" name="Freeform 2420">
                    <a:extLst>
                      <a:ext uri="{FF2B5EF4-FFF2-40B4-BE49-F238E27FC236}">
                        <a16:creationId xmlns:a16="http://schemas.microsoft.com/office/drawing/2014/main" id="{A47656BE-2977-42C9-9C91-479B392388C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57" name="Freeform 2421">
                    <a:extLst>
                      <a:ext uri="{FF2B5EF4-FFF2-40B4-BE49-F238E27FC236}">
                        <a16:creationId xmlns:a16="http://schemas.microsoft.com/office/drawing/2014/main" id="{BC76D3DE-662D-4605-BDC5-B0957885951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9" y="3408"/>
                    <a:ext cx="329" cy="148"/>
                  </a:xfrm>
                  <a:custGeom>
                    <a:avLst/>
                    <a:gdLst>
                      <a:gd name="T0" fmla="*/ 44 w 132"/>
                      <a:gd name="T1" fmla="*/ 0 h 59"/>
                      <a:gd name="T2" fmla="*/ 0 w 132"/>
                      <a:gd name="T3" fmla="*/ 0 h 59"/>
                      <a:gd name="T4" fmla="*/ 88 w 132"/>
                      <a:gd name="T5" fmla="*/ 59 h 59"/>
                      <a:gd name="T6" fmla="*/ 132 w 132"/>
                      <a:gd name="T7" fmla="*/ 59 h 59"/>
                      <a:gd name="T8" fmla="*/ 44 w 132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2"/>
                      <a:gd name="T16" fmla="*/ 0 h 59"/>
                      <a:gd name="T17" fmla="*/ 132 w 132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2" h="59">
                        <a:moveTo>
                          <a:pt x="44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43" y="0"/>
                          <a:pt x="69" y="25"/>
                          <a:pt x="88" y="59"/>
                        </a:cubicBezTo>
                        <a:cubicBezTo>
                          <a:pt x="132" y="59"/>
                          <a:pt x="132" y="59"/>
                          <a:pt x="132" y="59"/>
                        </a:cubicBezTo>
                        <a:cubicBezTo>
                          <a:pt x="113" y="25"/>
                          <a:pt x="88" y="0"/>
                          <a:pt x="44" y="0"/>
                        </a:cubicBez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58" name="Freeform 2422">
                    <a:extLst>
                      <a:ext uri="{FF2B5EF4-FFF2-40B4-BE49-F238E27FC236}">
                        <a16:creationId xmlns:a16="http://schemas.microsoft.com/office/drawing/2014/main" id="{8ACB1C65-9AFF-4D2A-A02D-ACD94B72B1C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4" y="3406"/>
                    <a:ext cx="332" cy="147"/>
                  </a:xfrm>
                  <a:custGeom>
                    <a:avLst/>
                    <a:gdLst>
                      <a:gd name="T0" fmla="*/ 47 w 133"/>
                      <a:gd name="T1" fmla="*/ 4 h 59"/>
                      <a:gd name="T2" fmla="*/ 133 w 133"/>
                      <a:gd name="T3" fmla="*/ 59 h 59"/>
                      <a:gd name="T4" fmla="*/ 133 w 133"/>
                      <a:gd name="T5" fmla="*/ 59 h 59"/>
                      <a:gd name="T6" fmla="*/ 45 w 133"/>
                      <a:gd name="T7" fmla="*/ 0 h 59"/>
                      <a:gd name="T8" fmla="*/ 0 w 133"/>
                      <a:gd name="T9" fmla="*/ 0 h 59"/>
                      <a:gd name="T10" fmla="*/ 26 w 133"/>
                      <a:gd name="T11" fmla="*/ 4 h 59"/>
                      <a:gd name="T12" fmla="*/ 47 w 133"/>
                      <a:gd name="T13" fmla="*/ 4 h 59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33"/>
                      <a:gd name="T22" fmla="*/ 0 h 59"/>
                      <a:gd name="T23" fmla="*/ 133 w 133"/>
                      <a:gd name="T24" fmla="*/ 59 h 59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33" h="59">
                        <a:moveTo>
                          <a:pt x="47" y="4"/>
                        </a:moveTo>
                        <a:cubicBezTo>
                          <a:pt x="89" y="4"/>
                          <a:pt x="114" y="28"/>
                          <a:pt x="133" y="59"/>
                        </a:cubicBezTo>
                        <a:cubicBezTo>
                          <a:pt x="133" y="59"/>
                          <a:pt x="133" y="59"/>
                          <a:pt x="133" y="59"/>
                        </a:cubicBezTo>
                        <a:cubicBezTo>
                          <a:pt x="114" y="26"/>
                          <a:pt x="89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0" y="0"/>
                          <a:pt x="18" y="2"/>
                          <a:pt x="26" y="4"/>
                        </a:cubicBezTo>
                        <a:lnTo>
                          <a:pt x="47" y="4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59" name="Freeform 2423">
                    <a:extLst>
                      <a:ext uri="{FF2B5EF4-FFF2-40B4-BE49-F238E27FC236}">
                        <a16:creationId xmlns:a16="http://schemas.microsoft.com/office/drawing/2014/main" id="{731FA5C1-6361-4D32-BF2A-1951E2471AB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83" y="3783"/>
                    <a:ext cx="348" cy="188"/>
                  </a:xfrm>
                  <a:custGeom>
                    <a:avLst/>
                    <a:gdLst>
                      <a:gd name="T0" fmla="*/ 45 w 139"/>
                      <a:gd name="T1" fmla="*/ 0 h 75"/>
                      <a:gd name="T2" fmla="*/ 0 w 139"/>
                      <a:gd name="T3" fmla="*/ 0 h 75"/>
                      <a:gd name="T4" fmla="*/ 95 w 139"/>
                      <a:gd name="T5" fmla="*/ 75 h 75"/>
                      <a:gd name="T6" fmla="*/ 139 w 139"/>
                      <a:gd name="T7" fmla="*/ 75 h 75"/>
                      <a:gd name="T8" fmla="*/ 45 w 139"/>
                      <a:gd name="T9" fmla="*/ 0 h 7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9"/>
                      <a:gd name="T16" fmla="*/ 0 h 75"/>
                      <a:gd name="T17" fmla="*/ 139 w 139"/>
                      <a:gd name="T18" fmla="*/ 75 h 7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9" h="75">
                        <a:moveTo>
                          <a:pt x="45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20" y="42"/>
                          <a:pt x="45" y="75"/>
                          <a:pt x="95" y="75"/>
                        </a:cubicBezTo>
                        <a:cubicBezTo>
                          <a:pt x="139" y="75"/>
                          <a:pt x="139" y="75"/>
                          <a:pt x="139" y="75"/>
                        </a:cubicBezTo>
                        <a:cubicBezTo>
                          <a:pt x="90" y="75"/>
                          <a:pt x="65" y="42"/>
                          <a:pt x="45" y="0"/>
                        </a:cubicBez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60" name="Freeform 2424">
                    <a:extLst>
                      <a:ext uri="{FF2B5EF4-FFF2-40B4-BE49-F238E27FC236}">
                        <a16:creationId xmlns:a16="http://schemas.microsoft.com/office/drawing/2014/main" id="{A3691BDC-5F15-426C-BC01-5FE870D993B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56" y="3408"/>
                    <a:ext cx="672" cy="561"/>
                  </a:xfrm>
                  <a:custGeom>
                    <a:avLst/>
                    <a:gdLst>
                      <a:gd name="T0" fmla="*/ 269 w 269"/>
                      <a:gd name="T1" fmla="*/ 224 h 224"/>
                      <a:gd name="T2" fmla="*/ 45 w 269"/>
                      <a:gd name="T3" fmla="*/ 0 h 224"/>
                      <a:gd name="T4" fmla="*/ 0 w 269"/>
                      <a:gd name="T5" fmla="*/ 0 h 224"/>
                      <a:gd name="T6" fmla="*/ 225 w 269"/>
                      <a:gd name="T7" fmla="*/ 224 h 224"/>
                      <a:gd name="T8" fmla="*/ 269 w 269"/>
                      <a:gd name="T9" fmla="*/ 224 h 2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9"/>
                      <a:gd name="T16" fmla="*/ 0 h 224"/>
                      <a:gd name="T17" fmla="*/ 269 w 269"/>
                      <a:gd name="T18" fmla="*/ 224 h 2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9" h="224">
                        <a:moveTo>
                          <a:pt x="269" y="224"/>
                        </a:moveTo>
                        <a:cubicBezTo>
                          <a:pt x="141" y="224"/>
                          <a:pt x="175" y="0"/>
                          <a:pt x="4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0" y="0"/>
                          <a:pt x="96" y="224"/>
                          <a:pt x="225" y="224"/>
                        </a:cubicBezTo>
                        <a:lnTo>
                          <a:pt x="269" y="224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7938" cap="flat">
                    <a:solidFill>
                      <a:srgbClr val="343434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61" name="Freeform 2425">
                    <a:extLst>
                      <a:ext uri="{FF2B5EF4-FFF2-40B4-BE49-F238E27FC236}">
                        <a16:creationId xmlns:a16="http://schemas.microsoft.com/office/drawing/2014/main" id="{521B23EF-E2C8-4E26-8690-3B548A33273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4" y="3561"/>
                    <a:ext cx="107" cy="7"/>
                  </a:xfrm>
                  <a:custGeom>
                    <a:avLst/>
                    <a:gdLst>
                      <a:gd name="T0" fmla="*/ 0 w 107"/>
                      <a:gd name="T1" fmla="*/ 0 h 7"/>
                      <a:gd name="T2" fmla="*/ 104 w 107"/>
                      <a:gd name="T3" fmla="*/ 0 h 7"/>
                      <a:gd name="T4" fmla="*/ 107 w 107"/>
                      <a:gd name="T5" fmla="*/ 7 h 7"/>
                      <a:gd name="T6" fmla="*/ 5 w 107"/>
                      <a:gd name="T7" fmla="*/ 7 h 7"/>
                      <a:gd name="T8" fmla="*/ 0 w 107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7"/>
                      <a:gd name="T17" fmla="*/ 107 w 107"/>
                      <a:gd name="T18" fmla="*/ 7 h 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7">
                        <a:moveTo>
                          <a:pt x="0" y="0"/>
                        </a:moveTo>
                        <a:lnTo>
                          <a:pt x="104" y="0"/>
                        </a:lnTo>
                        <a:lnTo>
                          <a:pt x="107" y="7"/>
                        </a:lnTo>
                        <a:lnTo>
                          <a:pt x="5" y="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62" name="Freeform 2426">
                    <a:extLst>
                      <a:ext uri="{FF2B5EF4-FFF2-40B4-BE49-F238E27FC236}">
                        <a16:creationId xmlns:a16="http://schemas.microsoft.com/office/drawing/2014/main" id="{A722E9EE-A1D5-4948-8117-B53CDA48B6E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91" y="3576"/>
                    <a:ext cx="107" cy="2"/>
                  </a:xfrm>
                  <a:custGeom>
                    <a:avLst/>
                    <a:gdLst>
                      <a:gd name="T0" fmla="*/ 0 w 107"/>
                      <a:gd name="T1" fmla="*/ 0 h 2"/>
                      <a:gd name="T2" fmla="*/ 105 w 107"/>
                      <a:gd name="T3" fmla="*/ 0 h 2"/>
                      <a:gd name="T4" fmla="*/ 107 w 107"/>
                      <a:gd name="T5" fmla="*/ 2 h 2"/>
                      <a:gd name="T6" fmla="*/ 3 w 107"/>
                      <a:gd name="T7" fmla="*/ 2 h 2"/>
                      <a:gd name="T8" fmla="*/ 0 w 107"/>
                      <a:gd name="T9" fmla="*/ 0 h 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2"/>
                      <a:gd name="T17" fmla="*/ 107 w 107"/>
                      <a:gd name="T18" fmla="*/ 2 h 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2">
                        <a:moveTo>
                          <a:pt x="0" y="0"/>
                        </a:moveTo>
                        <a:lnTo>
                          <a:pt x="105" y="0"/>
                        </a:lnTo>
                        <a:lnTo>
                          <a:pt x="107" y="2"/>
                        </a:lnTo>
                        <a:lnTo>
                          <a:pt x="3" y="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63" name="Freeform 2427">
                    <a:extLst>
                      <a:ext uri="{FF2B5EF4-FFF2-40B4-BE49-F238E27FC236}">
                        <a16:creationId xmlns:a16="http://schemas.microsoft.com/office/drawing/2014/main" id="{5FF510C1-0C5C-4BE7-B925-F38B0C2526F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8" y="3773"/>
                    <a:ext cx="110" cy="8"/>
                  </a:xfrm>
                  <a:custGeom>
                    <a:avLst/>
                    <a:gdLst>
                      <a:gd name="T0" fmla="*/ 110 w 110"/>
                      <a:gd name="T1" fmla="*/ 8 h 8"/>
                      <a:gd name="T2" fmla="*/ 5 w 110"/>
                      <a:gd name="T3" fmla="*/ 8 h 8"/>
                      <a:gd name="T4" fmla="*/ 0 w 110"/>
                      <a:gd name="T5" fmla="*/ 0 h 8"/>
                      <a:gd name="T6" fmla="*/ 105 w 110"/>
                      <a:gd name="T7" fmla="*/ 0 h 8"/>
                      <a:gd name="T8" fmla="*/ 110 w 110"/>
                      <a:gd name="T9" fmla="*/ 8 h 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0"/>
                      <a:gd name="T16" fmla="*/ 0 h 8"/>
                      <a:gd name="T17" fmla="*/ 110 w 110"/>
                      <a:gd name="T18" fmla="*/ 8 h 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0" h="8">
                        <a:moveTo>
                          <a:pt x="110" y="8"/>
                        </a:moveTo>
                        <a:lnTo>
                          <a:pt x="5" y="8"/>
                        </a:lnTo>
                        <a:lnTo>
                          <a:pt x="0" y="0"/>
                        </a:lnTo>
                        <a:lnTo>
                          <a:pt x="105" y="0"/>
                        </a:lnTo>
                        <a:lnTo>
                          <a:pt x="110" y="8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  <p:sp>
                <p:nvSpPr>
                  <p:cNvPr id="164" name="Freeform 2428">
                    <a:extLst>
                      <a:ext uri="{FF2B5EF4-FFF2-40B4-BE49-F238E27FC236}">
                        <a16:creationId xmlns:a16="http://schemas.microsoft.com/office/drawing/2014/main" id="{D1B22620-BB03-4F12-BF3C-04DE7F67C4A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6" y="3763"/>
                    <a:ext cx="105" cy="3"/>
                  </a:xfrm>
                  <a:custGeom>
                    <a:avLst/>
                    <a:gdLst>
                      <a:gd name="T0" fmla="*/ 105 w 105"/>
                      <a:gd name="T1" fmla="*/ 3 h 3"/>
                      <a:gd name="T2" fmla="*/ 2 w 105"/>
                      <a:gd name="T3" fmla="*/ 3 h 3"/>
                      <a:gd name="T4" fmla="*/ 0 w 105"/>
                      <a:gd name="T5" fmla="*/ 0 h 3"/>
                      <a:gd name="T6" fmla="*/ 102 w 105"/>
                      <a:gd name="T7" fmla="*/ 0 h 3"/>
                      <a:gd name="T8" fmla="*/ 105 w 105"/>
                      <a:gd name="T9" fmla="*/ 3 h 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5"/>
                      <a:gd name="T16" fmla="*/ 0 h 3"/>
                      <a:gd name="T17" fmla="*/ 105 w 105"/>
                      <a:gd name="T18" fmla="*/ 3 h 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5" h="3">
                        <a:moveTo>
                          <a:pt x="105" y="3"/>
                        </a:moveTo>
                        <a:lnTo>
                          <a:pt x="2" y="3"/>
                        </a:lnTo>
                        <a:lnTo>
                          <a:pt x="0" y="0"/>
                        </a:lnTo>
                        <a:lnTo>
                          <a:pt x="102" y="0"/>
                        </a:lnTo>
                        <a:lnTo>
                          <a:pt x="105" y="3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defTabSz="8708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952" b="1">
                      <a:solidFill>
                        <a:srgbClr val="000000"/>
                      </a:solidFill>
                      <a:latin typeface="Arial" charset="0"/>
                      <a:cs typeface="Arial"/>
                    </a:endParaRPr>
                  </a:p>
                </p:txBody>
              </p:sp>
            </p:grpSp>
          </p:grpSp>
          <p:grpSp>
            <p:nvGrpSpPr>
              <p:cNvPr id="55" name="Group 2429">
                <a:extLst>
                  <a:ext uri="{FF2B5EF4-FFF2-40B4-BE49-F238E27FC236}">
                    <a16:creationId xmlns:a16="http://schemas.microsoft.com/office/drawing/2014/main" id="{FB91D57C-167A-4147-920B-5A198BB1A31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80" y="1706"/>
                <a:ext cx="268" cy="409"/>
                <a:chOff x="2880" y="1207"/>
                <a:chExt cx="268" cy="409"/>
              </a:xfrm>
            </p:grpSpPr>
            <p:grpSp>
              <p:nvGrpSpPr>
                <p:cNvPr id="56" name="Group 2430">
                  <a:extLst>
                    <a:ext uri="{FF2B5EF4-FFF2-40B4-BE49-F238E27FC236}">
                      <a16:creationId xmlns:a16="http://schemas.microsoft.com/office/drawing/2014/main" id="{172AF3EF-1ABA-4BE0-A2BF-8C3AFC7063B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880" y="1207"/>
                  <a:ext cx="126" cy="317"/>
                  <a:chOff x="1655" y="1234"/>
                  <a:chExt cx="126" cy="317"/>
                </a:xfrm>
              </p:grpSpPr>
              <p:grpSp>
                <p:nvGrpSpPr>
                  <p:cNvPr id="125" name="Group 2431">
                    <a:extLst>
                      <a:ext uri="{FF2B5EF4-FFF2-40B4-BE49-F238E27FC236}">
                        <a16:creationId xmlns:a16="http://schemas.microsoft.com/office/drawing/2014/main" id="{F34BCAA9-D3D9-4E55-85E6-4FB1719D44FC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 bwMode="auto">
                  <a:xfrm rot="-4350386">
                    <a:off x="1685" y="1327"/>
                    <a:ext cx="90" cy="56"/>
                    <a:chOff x="480" y="3413"/>
                    <a:chExt cx="673" cy="560"/>
                  </a:xfrm>
                </p:grpSpPr>
                <p:sp>
                  <p:nvSpPr>
                    <p:cNvPr id="149" name="Freeform 2432">
                      <a:extLst>
                        <a:ext uri="{FF2B5EF4-FFF2-40B4-BE49-F238E27FC236}">
                          <a16:creationId xmlns:a16="http://schemas.microsoft.com/office/drawing/2014/main" id="{FF98B46C-8E22-44DB-9813-B23F57F3FB5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80" y="3413"/>
                      <a:ext cx="673" cy="560"/>
                    </a:xfrm>
                    <a:custGeom>
                      <a:avLst/>
                      <a:gdLst>
                        <a:gd name="T0" fmla="*/ 269 w 269"/>
                        <a:gd name="T1" fmla="*/ 0 h 224"/>
                        <a:gd name="T2" fmla="*/ 45 w 269"/>
                        <a:gd name="T3" fmla="*/ 224 h 224"/>
                        <a:gd name="T4" fmla="*/ 0 w 269"/>
                        <a:gd name="T5" fmla="*/ 224 h 224"/>
                        <a:gd name="T6" fmla="*/ 224 w 269"/>
                        <a:gd name="T7" fmla="*/ 0 h 224"/>
                        <a:gd name="T8" fmla="*/ 269 w 269"/>
                        <a:gd name="T9" fmla="*/ 0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0"/>
                          </a:moveTo>
                          <a:cubicBezTo>
                            <a:pt x="141" y="0"/>
                            <a:pt x="175" y="224"/>
                            <a:pt x="45" y="224"/>
                          </a:cubicBezTo>
                          <a:cubicBezTo>
                            <a:pt x="0" y="224"/>
                            <a:pt x="0" y="224"/>
                            <a:pt x="0" y="224"/>
                          </a:cubicBezTo>
                          <a:cubicBezTo>
                            <a:pt x="130" y="224"/>
                            <a:pt x="96" y="0"/>
                            <a:pt x="224" y="0"/>
                          </a:cubicBezTo>
                          <a:lnTo>
                            <a:pt x="269" y="0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50" name="Freeform 2433">
                      <a:extLst>
                        <a:ext uri="{FF2B5EF4-FFF2-40B4-BE49-F238E27FC236}">
                          <a16:creationId xmlns:a16="http://schemas.microsoft.com/office/drawing/2014/main" id="{0C4DDA29-2F86-45F0-BBDD-C33CA3C35BB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80" y="3413"/>
                      <a:ext cx="673" cy="560"/>
                    </a:xfrm>
                    <a:custGeom>
                      <a:avLst/>
                      <a:gdLst>
                        <a:gd name="T0" fmla="*/ 269 w 269"/>
                        <a:gd name="T1" fmla="*/ 0 h 224"/>
                        <a:gd name="T2" fmla="*/ 45 w 269"/>
                        <a:gd name="T3" fmla="*/ 224 h 224"/>
                        <a:gd name="T4" fmla="*/ 0 w 269"/>
                        <a:gd name="T5" fmla="*/ 224 h 224"/>
                        <a:gd name="T6" fmla="*/ 224 w 269"/>
                        <a:gd name="T7" fmla="*/ 0 h 224"/>
                        <a:gd name="T8" fmla="*/ 269 w 269"/>
                        <a:gd name="T9" fmla="*/ 0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0"/>
                          </a:moveTo>
                          <a:cubicBezTo>
                            <a:pt x="141" y="0"/>
                            <a:pt x="175" y="224"/>
                            <a:pt x="45" y="224"/>
                          </a:cubicBezTo>
                          <a:cubicBezTo>
                            <a:pt x="0" y="224"/>
                            <a:pt x="0" y="224"/>
                            <a:pt x="0" y="224"/>
                          </a:cubicBezTo>
                          <a:cubicBezTo>
                            <a:pt x="130" y="224"/>
                            <a:pt x="96" y="0"/>
                            <a:pt x="224" y="0"/>
                          </a:cubicBezTo>
                          <a:lnTo>
                            <a:pt x="269" y="0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7938" cap="flat">
                      <a:solidFill>
                        <a:srgbClr val="0066FF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</p:grpSp>
              <p:grpSp>
                <p:nvGrpSpPr>
                  <p:cNvPr id="126" name="Group 2434">
                    <a:extLst>
                      <a:ext uri="{FF2B5EF4-FFF2-40B4-BE49-F238E27FC236}">
                        <a16:creationId xmlns:a16="http://schemas.microsoft.com/office/drawing/2014/main" id="{88D6FFCF-0F64-4E8D-A2BE-3A83E6841626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 bwMode="auto">
                  <a:xfrm rot="-4350386">
                    <a:off x="1708" y="1252"/>
                    <a:ext cx="91" cy="55"/>
                    <a:chOff x="1054" y="3406"/>
                    <a:chExt cx="677" cy="565"/>
                  </a:xfrm>
                </p:grpSpPr>
                <p:sp>
                  <p:nvSpPr>
                    <p:cNvPr id="140" name="Freeform 2435">
                      <a:extLst>
                        <a:ext uri="{FF2B5EF4-FFF2-40B4-BE49-F238E27FC236}">
                          <a16:creationId xmlns:a16="http://schemas.microsoft.com/office/drawing/2014/main" id="{903A7EDD-17F7-4EEF-AF34-CCF34DBB045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6" y="3408"/>
                      <a:ext cx="672" cy="561"/>
                    </a:xfrm>
                    <a:custGeom>
                      <a:avLst/>
                      <a:gdLst>
                        <a:gd name="T0" fmla="*/ 269 w 269"/>
                        <a:gd name="T1" fmla="*/ 224 h 224"/>
                        <a:gd name="T2" fmla="*/ 45 w 269"/>
                        <a:gd name="T3" fmla="*/ 0 h 224"/>
                        <a:gd name="T4" fmla="*/ 0 w 269"/>
                        <a:gd name="T5" fmla="*/ 0 h 224"/>
                        <a:gd name="T6" fmla="*/ 225 w 269"/>
                        <a:gd name="T7" fmla="*/ 224 h 224"/>
                        <a:gd name="T8" fmla="*/ 269 w 269"/>
                        <a:gd name="T9" fmla="*/ 224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224"/>
                          </a:moveTo>
                          <a:cubicBezTo>
                            <a:pt x="141" y="224"/>
                            <a:pt x="175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30" y="0"/>
                            <a:pt x="96" y="224"/>
                            <a:pt x="225" y="224"/>
                          </a:cubicBezTo>
                          <a:lnTo>
                            <a:pt x="269" y="224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41" name="Freeform 2436">
                      <a:extLst>
                        <a:ext uri="{FF2B5EF4-FFF2-40B4-BE49-F238E27FC236}">
                          <a16:creationId xmlns:a16="http://schemas.microsoft.com/office/drawing/2014/main" id="{57F41E6C-83AD-402D-BFDE-A683CAD8596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9" y="3408"/>
                      <a:ext cx="329" cy="148"/>
                    </a:xfrm>
                    <a:custGeom>
                      <a:avLst/>
                      <a:gdLst>
                        <a:gd name="T0" fmla="*/ 44 w 132"/>
                        <a:gd name="T1" fmla="*/ 0 h 59"/>
                        <a:gd name="T2" fmla="*/ 0 w 132"/>
                        <a:gd name="T3" fmla="*/ 0 h 59"/>
                        <a:gd name="T4" fmla="*/ 88 w 132"/>
                        <a:gd name="T5" fmla="*/ 59 h 59"/>
                        <a:gd name="T6" fmla="*/ 132 w 132"/>
                        <a:gd name="T7" fmla="*/ 59 h 59"/>
                        <a:gd name="T8" fmla="*/ 44 w 132"/>
                        <a:gd name="T9" fmla="*/ 0 h 59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32"/>
                        <a:gd name="T16" fmla="*/ 0 h 59"/>
                        <a:gd name="T17" fmla="*/ 132 w 132"/>
                        <a:gd name="T18" fmla="*/ 59 h 59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32" h="59">
                          <a:moveTo>
                            <a:pt x="44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43" y="0"/>
                            <a:pt x="69" y="25"/>
                            <a:pt x="88" y="59"/>
                          </a:cubicBezTo>
                          <a:cubicBezTo>
                            <a:pt x="132" y="59"/>
                            <a:pt x="132" y="59"/>
                            <a:pt x="132" y="59"/>
                          </a:cubicBezTo>
                          <a:cubicBezTo>
                            <a:pt x="113" y="25"/>
                            <a:pt x="88" y="0"/>
                            <a:pt x="44" y="0"/>
                          </a:cubicBez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42" name="Freeform 2437">
                      <a:extLst>
                        <a:ext uri="{FF2B5EF4-FFF2-40B4-BE49-F238E27FC236}">
                          <a16:creationId xmlns:a16="http://schemas.microsoft.com/office/drawing/2014/main" id="{85ABD2C0-D1F4-411F-96B9-C78096BBF92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4" y="3406"/>
                      <a:ext cx="332" cy="147"/>
                    </a:xfrm>
                    <a:custGeom>
                      <a:avLst/>
                      <a:gdLst>
                        <a:gd name="T0" fmla="*/ 47 w 133"/>
                        <a:gd name="T1" fmla="*/ 4 h 59"/>
                        <a:gd name="T2" fmla="*/ 133 w 133"/>
                        <a:gd name="T3" fmla="*/ 59 h 59"/>
                        <a:gd name="T4" fmla="*/ 133 w 133"/>
                        <a:gd name="T5" fmla="*/ 59 h 59"/>
                        <a:gd name="T6" fmla="*/ 45 w 133"/>
                        <a:gd name="T7" fmla="*/ 0 h 59"/>
                        <a:gd name="T8" fmla="*/ 0 w 133"/>
                        <a:gd name="T9" fmla="*/ 0 h 59"/>
                        <a:gd name="T10" fmla="*/ 26 w 133"/>
                        <a:gd name="T11" fmla="*/ 4 h 59"/>
                        <a:gd name="T12" fmla="*/ 47 w 133"/>
                        <a:gd name="T13" fmla="*/ 4 h 59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w 133"/>
                        <a:gd name="T22" fmla="*/ 0 h 59"/>
                        <a:gd name="T23" fmla="*/ 133 w 133"/>
                        <a:gd name="T24" fmla="*/ 59 h 59"/>
                      </a:gdLst>
                      <a:ahLst/>
                      <a:cxnLst>
                        <a:cxn ang="T14">
                          <a:pos x="T0" y="T1"/>
                        </a:cxn>
                        <a:cxn ang="T15">
                          <a:pos x="T2" y="T3"/>
                        </a:cxn>
                        <a:cxn ang="T16">
                          <a:pos x="T4" y="T5"/>
                        </a:cxn>
                        <a:cxn ang="T17">
                          <a:pos x="T6" y="T7"/>
                        </a:cxn>
                        <a:cxn ang="T18">
                          <a:pos x="T8" y="T9"/>
                        </a:cxn>
                        <a:cxn ang="T19">
                          <a:pos x="T10" y="T11"/>
                        </a:cxn>
                        <a:cxn ang="T20">
                          <a:pos x="T12" y="T13"/>
                        </a:cxn>
                      </a:cxnLst>
                      <a:rect l="T21" t="T22" r="T23" b="T24"/>
                      <a:pathLst>
                        <a:path w="133" h="59">
                          <a:moveTo>
                            <a:pt x="47" y="4"/>
                          </a:moveTo>
                          <a:cubicBezTo>
                            <a:pt x="89" y="4"/>
                            <a:pt x="114" y="28"/>
                            <a:pt x="133" y="59"/>
                          </a:cubicBezTo>
                          <a:cubicBezTo>
                            <a:pt x="133" y="59"/>
                            <a:pt x="133" y="59"/>
                            <a:pt x="133" y="59"/>
                          </a:cubicBezTo>
                          <a:cubicBezTo>
                            <a:pt x="114" y="26"/>
                            <a:pt x="89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0" y="0"/>
                            <a:pt x="18" y="2"/>
                            <a:pt x="26" y="4"/>
                          </a:cubicBezTo>
                          <a:lnTo>
                            <a:pt x="47" y="4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43" name="Freeform 2438">
                      <a:extLst>
                        <a:ext uri="{FF2B5EF4-FFF2-40B4-BE49-F238E27FC236}">
                          <a16:creationId xmlns:a16="http://schemas.microsoft.com/office/drawing/2014/main" id="{BD78951D-2BAD-4B57-9636-1867B87FEA1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83" y="3783"/>
                      <a:ext cx="348" cy="188"/>
                    </a:xfrm>
                    <a:custGeom>
                      <a:avLst/>
                      <a:gdLst>
                        <a:gd name="T0" fmla="*/ 45 w 139"/>
                        <a:gd name="T1" fmla="*/ 0 h 75"/>
                        <a:gd name="T2" fmla="*/ 0 w 139"/>
                        <a:gd name="T3" fmla="*/ 0 h 75"/>
                        <a:gd name="T4" fmla="*/ 95 w 139"/>
                        <a:gd name="T5" fmla="*/ 75 h 75"/>
                        <a:gd name="T6" fmla="*/ 139 w 139"/>
                        <a:gd name="T7" fmla="*/ 75 h 75"/>
                        <a:gd name="T8" fmla="*/ 45 w 139"/>
                        <a:gd name="T9" fmla="*/ 0 h 75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39"/>
                        <a:gd name="T16" fmla="*/ 0 h 75"/>
                        <a:gd name="T17" fmla="*/ 139 w 139"/>
                        <a:gd name="T18" fmla="*/ 75 h 75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39" h="75">
                          <a:moveTo>
                            <a:pt x="45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20" y="42"/>
                            <a:pt x="45" y="75"/>
                            <a:pt x="95" y="75"/>
                          </a:cubicBezTo>
                          <a:cubicBezTo>
                            <a:pt x="139" y="75"/>
                            <a:pt x="139" y="75"/>
                            <a:pt x="139" y="75"/>
                          </a:cubicBezTo>
                          <a:cubicBezTo>
                            <a:pt x="90" y="75"/>
                            <a:pt x="65" y="42"/>
                            <a:pt x="45" y="0"/>
                          </a:cubicBez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44" name="Freeform 2439">
                      <a:extLst>
                        <a:ext uri="{FF2B5EF4-FFF2-40B4-BE49-F238E27FC236}">
                          <a16:creationId xmlns:a16="http://schemas.microsoft.com/office/drawing/2014/main" id="{5F834490-C5A0-4107-9073-01FA066E070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6" y="3408"/>
                      <a:ext cx="672" cy="561"/>
                    </a:xfrm>
                    <a:custGeom>
                      <a:avLst/>
                      <a:gdLst>
                        <a:gd name="T0" fmla="*/ 269 w 269"/>
                        <a:gd name="T1" fmla="*/ 224 h 224"/>
                        <a:gd name="T2" fmla="*/ 45 w 269"/>
                        <a:gd name="T3" fmla="*/ 0 h 224"/>
                        <a:gd name="T4" fmla="*/ 0 w 269"/>
                        <a:gd name="T5" fmla="*/ 0 h 224"/>
                        <a:gd name="T6" fmla="*/ 225 w 269"/>
                        <a:gd name="T7" fmla="*/ 224 h 224"/>
                        <a:gd name="T8" fmla="*/ 269 w 269"/>
                        <a:gd name="T9" fmla="*/ 224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224"/>
                          </a:moveTo>
                          <a:cubicBezTo>
                            <a:pt x="141" y="224"/>
                            <a:pt x="175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30" y="0"/>
                            <a:pt x="96" y="224"/>
                            <a:pt x="225" y="224"/>
                          </a:cubicBezTo>
                          <a:lnTo>
                            <a:pt x="269" y="224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7938" cap="flat">
                      <a:solidFill>
                        <a:srgbClr val="0066FF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45" name="Freeform 2440">
                      <a:extLst>
                        <a:ext uri="{FF2B5EF4-FFF2-40B4-BE49-F238E27FC236}">
                          <a16:creationId xmlns:a16="http://schemas.microsoft.com/office/drawing/2014/main" id="{EC29FCB5-D32B-44ED-819B-8B455633106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4" y="3561"/>
                      <a:ext cx="107" cy="7"/>
                    </a:xfrm>
                    <a:custGeom>
                      <a:avLst/>
                      <a:gdLst>
                        <a:gd name="T0" fmla="*/ 0 w 107"/>
                        <a:gd name="T1" fmla="*/ 0 h 7"/>
                        <a:gd name="T2" fmla="*/ 104 w 107"/>
                        <a:gd name="T3" fmla="*/ 0 h 7"/>
                        <a:gd name="T4" fmla="*/ 107 w 107"/>
                        <a:gd name="T5" fmla="*/ 7 h 7"/>
                        <a:gd name="T6" fmla="*/ 5 w 107"/>
                        <a:gd name="T7" fmla="*/ 7 h 7"/>
                        <a:gd name="T8" fmla="*/ 0 w 107"/>
                        <a:gd name="T9" fmla="*/ 0 h 7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7"/>
                        <a:gd name="T16" fmla="*/ 0 h 7"/>
                        <a:gd name="T17" fmla="*/ 107 w 107"/>
                        <a:gd name="T18" fmla="*/ 7 h 7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7" h="7">
                          <a:moveTo>
                            <a:pt x="0" y="0"/>
                          </a:moveTo>
                          <a:lnTo>
                            <a:pt x="104" y="0"/>
                          </a:lnTo>
                          <a:lnTo>
                            <a:pt x="107" y="7"/>
                          </a:lnTo>
                          <a:lnTo>
                            <a:pt x="5" y="7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46" name="Freeform 2441">
                      <a:extLst>
                        <a:ext uri="{FF2B5EF4-FFF2-40B4-BE49-F238E27FC236}">
                          <a16:creationId xmlns:a16="http://schemas.microsoft.com/office/drawing/2014/main" id="{113210A1-F193-45DB-9BBA-D0D1FFA7430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91" y="3576"/>
                      <a:ext cx="107" cy="2"/>
                    </a:xfrm>
                    <a:custGeom>
                      <a:avLst/>
                      <a:gdLst>
                        <a:gd name="T0" fmla="*/ 0 w 107"/>
                        <a:gd name="T1" fmla="*/ 0 h 2"/>
                        <a:gd name="T2" fmla="*/ 105 w 107"/>
                        <a:gd name="T3" fmla="*/ 0 h 2"/>
                        <a:gd name="T4" fmla="*/ 107 w 107"/>
                        <a:gd name="T5" fmla="*/ 2 h 2"/>
                        <a:gd name="T6" fmla="*/ 3 w 107"/>
                        <a:gd name="T7" fmla="*/ 2 h 2"/>
                        <a:gd name="T8" fmla="*/ 0 w 107"/>
                        <a:gd name="T9" fmla="*/ 0 h 2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7"/>
                        <a:gd name="T16" fmla="*/ 0 h 2"/>
                        <a:gd name="T17" fmla="*/ 107 w 107"/>
                        <a:gd name="T18" fmla="*/ 2 h 2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7" h="2">
                          <a:moveTo>
                            <a:pt x="0" y="0"/>
                          </a:moveTo>
                          <a:lnTo>
                            <a:pt x="105" y="0"/>
                          </a:lnTo>
                          <a:lnTo>
                            <a:pt x="107" y="2"/>
                          </a:lnTo>
                          <a:lnTo>
                            <a:pt x="3" y="2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47" name="Freeform 2442">
                      <a:extLst>
                        <a:ext uri="{FF2B5EF4-FFF2-40B4-BE49-F238E27FC236}">
                          <a16:creationId xmlns:a16="http://schemas.microsoft.com/office/drawing/2014/main" id="{228D69D6-EEEB-4239-B1D2-84FB623E9CD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8" y="3773"/>
                      <a:ext cx="110" cy="8"/>
                    </a:xfrm>
                    <a:custGeom>
                      <a:avLst/>
                      <a:gdLst>
                        <a:gd name="T0" fmla="*/ 110 w 110"/>
                        <a:gd name="T1" fmla="*/ 8 h 8"/>
                        <a:gd name="T2" fmla="*/ 5 w 110"/>
                        <a:gd name="T3" fmla="*/ 8 h 8"/>
                        <a:gd name="T4" fmla="*/ 0 w 110"/>
                        <a:gd name="T5" fmla="*/ 0 h 8"/>
                        <a:gd name="T6" fmla="*/ 105 w 110"/>
                        <a:gd name="T7" fmla="*/ 0 h 8"/>
                        <a:gd name="T8" fmla="*/ 110 w 110"/>
                        <a:gd name="T9" fmla="*/ 8 h 8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10"/>
                        <a:gd name="T16" fmla="*/ 0 h 8"/>
                        <a:gd name="T17" fmla="*/ 110 w 110"/>
                        <a:gd name="T18" fmla="*/ 8 h 8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10" h="8">
                          <a:moveTo>
                            <a:pt x="110" y="8"/>
                          </a:moveTo>
                          <a:lnTo>
                            <a:pt x="5" y="8"/>
                          </a:lnTo>
                          <a:lnTo>
                            <a:pt x="0" y="0"/>
                          </a:lnTo>
                          <a:lnTo>
                            <a:pt x="105" y="0"/>
                          </a:lnTo>
                          <a:lnTo>
                            <a:pt x="110" y="8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48" name="Freeform 2443">
                      <a:extLst>
                        <a:ext uri="{FF2B5EF4-FFF2-40B4-BE49-F238E27FC236}">
                          <a16:creationId xmlns:a16="http://schemas.microsoft.com/office/drawing/2014/main" id="{E31760E3-5B5D-45C1-9641-B82F802B80F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6" y="3763"/>
                      <a:ext cx="105" cy="3"/>
                    </a:xfrm>
                    <a:custGeom>
                      <a:avLst/>
                      <a:gdLst>
                        <a:gd name="T0" fmla="*/ 105 w 105"/>
                        <a:gd name="T1" fmla="*/ 3 h 3"/>
                        <a:gd name="T2" fmla="*/ 2 w 105"/>
                        <a:gd name="T3" fmla="*/ 3 h 3"/>
                        <a:gd name="T4" fmla="*/ 0 w 105"/>
                        <a:gd name="T5" fmla="*/ 0 h 3"/>
                        <a:gd name="T6" fmla="*/ 102 w 105"/>
                        <a:gd name="T7" fmla="*/ 0 h 3"/>
                        <a:gd name="T8" fmla="*/ 105 w 105"/>
                        <a:gd name="T9" fmla="*/ 3 h 3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5"/>
                        <a:gd name="T16" fmla="*/ 0 h 3"/>
                        <a:gd name="T17" fmla="*/ 105 w 105"/>
                        <a:gd name="T18" fmla="*/ 3 h 3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5" h="3">
                          <a:moveTo>
                            <a:pt x="105" y="3"/>
                          </a:moveTo>
                          <a:lnTo>
                            <a:pt x="2" y="3"/>
                          </a:lnTo>
                          <a:lnTo>
                            <a:pt x="0" y="0"/>
                          </a:lnTo>
                          <a:lnTo>
                            <a:pt x="102" y="0"/>
                          </a:lnTo>
                          <a:lnTo>
                            <a:pt x="105" y="3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</p:grpSp>
              <p:grpSp>
                <p:nvGrpSpPr>
                  <p:cNvPr id="127" name="Group 2444">
                    <a:extLst>
                      <a:ext uri="{FF2B5EF4-FFF2-40B4-BE49-F238E27FC236}">
                        <a16:creationId xmlns:a16="http://schemas.microsoft.com/office/drawing/2014/main" id="{D0C39EB3-567C-4AB3-9033-76147CED0F68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 bwMode="auto">
                  <a:xfrm rot="-4350386">
                    <a:off x="1662" y="1397"/>
                    <a:ext cx="92" cy="56"/>
                    <a:chOff x="1054" y="3406"/>
                    <a:chExt cx="677" cy="565"/>
                  </a:xfrm>
                </p:grpSpPr>
                <p:sp>
                  <p:nvSpPr>
                    <p:cNvPr id="131" name="Freeform 2445">
                      <a:extLst>
                        <a:ext uri="{FF2B5EF4-FFF2-40B4-BE49-F238E27FC236}">
                          <a16:creationId xmlns:a16="http://schemas.microsoft.com/office/drawing/2014/main" id="{E7D8FD7C-CA74-4983-A3D3-FA6F60BEAAD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6" y="3408"/>
                      <a:ext cx="672" cy="561"/>
                    </a:xfrm>
                    <a:custGeom>
                      <a:avLst/>
                      <a:gdLst>
                        <a:gd name="T0" fmla="*/ 269 w 269"/>
                        <a:gd name="T1" fmla="*/ 224 h 224"/>
                        <a:gd name="T2" fmla="*/ 45 w 269"/>
                        <a:gd name="T3" fmla="*/ 0 h 224"/>
                        <a:gd name="T4" fmla="*/ 0 w 269"/>
                        <a:gd name="T5" fmla="*/ 0 h 224"/>
                        <a:gd name="T6" fmla="*/ 225 w 269"/>
                        <a:gd name="T7" fmla="*/ 224 h 224"/>
                        <a:gd name="T8" fmla="*/ 269 w 269"/>
                        <a:gd name="T9" fmla="*/ 224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224"/>
                          </a:moveTo>
                          <a:cubicBezTo>
                            <a:pt x="141" y="224"/>
                            <a:pt x="175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30" y="0"/>
                            <a:pt x="96" y="224"/>
                            <a:pt x="225" y="224"/>
                          </a:cubicBezTo>
                          <a:lnTo>
                            <a:pt x="269" y="224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32" name="Freeform 2446">
                      <a:extLst>
                        <a:ext uri="{FF2B5EF4-FFF2-40B4-BE49-F238E27FC236}">
                          <a16:creationId xmlns:a16="http://schemas.microsoft.com/office/drawing/2014/main" id="{A7D49A77-36C9-4BE7-944F-64CF613D7F6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9" y="3408"/>
                      <a:ext cx="329" cy="148"/>
                    </a:xfrm>
                    <a:custGeom>
                      <a:avLst/>
                      <a:gdLst>
                        <a:gd name="T0" fmla="*/ 44 w 132"/>
                        <a:gd name="T1" fmla="*/ 0 h 59"/>
                        <a:gd name="T2" fmla="*/ 0 w 132"/>
                        <a:gd name="T3" fmla="*/ 0 h 59"/>
                        <a:gd name="T4" fmla="*/ 88 w 132"/>
                        <a:gd name="T5" fmla="*/ 59 h 59"/>
                        <a:gd name="T6" fmla="*/ 132 w 132"/>
                        <a:gd name="T7" fmla="*/ 59 h 59"/>
                        <a:gd name="T8" fmla="*/ 44 w 132"/>
                        <a:gd name="T9" fmla="*/ 0 h 59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32"/>
                        <a:gd name="T16" fmla="*/ 0 h 59"/>
                        <a:gd name="T17" fmla="*/ 132 w 132"/>
                        <a:gd name="T18" fmla="*/ 59 h 59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32" h="59">
                          <a:moveTo>
                            <a:pt x="44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43" y="0"/>
                            <a:pt x="69" y="25"/>
                            <a:pt x="88" y="59"/>
                          </a:cubicBezTo>
                          <a:cubicBezTo>
                            <a:pt x="132" y="59"/>
                            <a:pt x="132" y="59"/>
                            <a:pt x="132" y="59"/>
                          </a:cubicBezTo>
                          <a:cubicBezTo>
                            <a:pt x="113" y="25"/>
                            <a:pt x="88" y="0"/>
                            <a:pt x="44" y="0"/>
                          </a:cubicBez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33" name="Freeform 2447">
                      <a:extLst>
                        <a:ext uri="{FF2B5EF4-FFF2-40B4-BE49-F238E27FC236}">
                          <a16:creationId xmlns:a16="http://schemas.microsoft.com/office/drawing/2014/main" id="{42281101-21E9-42EE-9D1D-C4A8DE64030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4" y="3406"/>
                      <a:ext cx="332" cy="147"/>
                    </a:xfrm>
                    <a:custGeom>
                      <a:avLst/>
                      <a:gdLst>
                        <a:gd name="T0" fmla="*/ 47 w 133"/>
                        <a:gd name="T1" fmla="*/ 4 h 59"/>
                        <a:gd name="T2" fmla="*/ 133 w 133"/>
                        <a:gd name="T3" fmla="*/ 59 h 59"/>
                        <a:gd name="T4" fmla="*/ 133 w 133"/>
                        <a:gd name="T5" fmla="*/ 59 h 59"/>
                        <a:gd name="T6" fmla="*/ 45 w 133"/>
                        <a:gd name="T7" fmla="*/ 0 h 59"/>
                        <a:gd name="T8" fmla="*/ 0 w 133"/>
                        <a:gd name="T9" fmla="*/ 0 h 59"/>
                        <a:gd name="T10" fmla="*/ 26 w 133"/>
                        <a:gd name="T11" fmla="*/ 4 h 59"/>
                        <a:gd name="T12" fmla="*/ 47 w 133"/>
                        <a:gd name="T13" fmla="*/ 4 h 59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w 133"/>
                        <a:gd name="T22" fmla="*/ 0 h 59"/>
                        <a:gd name="T23" fmla="*/ 133 w 133"/>
                        <a:gd name="T24" fmla="*/ 59 h 59"/>
                      </a:gdLst>
                      <a:ahLst/>
                      <a:cxnLst>
                        <a:cxn ang="T14">
                          <a:pos x="T0" y="T1"/>
                        </a:cxn>
                        <a:cxn ang="T15">
                          <a:pos x="T2" y="T3"/>
                        </a:cxn>
                        <a:cxn ang="T16">
                          <a:pos x="T4" y="T5"/>
                        </a:cxn>
                        <a:cxn ang="T17">
                          <a:pos x="T6" y="T7"/>
                        </a:cxn>
                        <a:cxn ang="T18">
                          <a:pos x="T8" y="T9"/>
                        </a:cxn>
                        <a:cxn ang="T19">
                          <a:pos x="T10" y="T11"/>
                        </a:cxn>
                        <a:cxn ang="T20">
                          <a:pos x="T12" y="T13"/>
                        </a:cxn>
                      </a:cxnLst>
                      <a:rect l="T21" t="T22" r="T23" b="T24"/>
                      <a:pathLst>
                        <a:path w="133" h="59">
                          <a:moveTo>
                            <a:pt x="47" y="4"/>
                          </a:moveTo>
                          <a:cubicBezTo>
                            <a:pt x="89" y="4"/>
                            <a:pt x="114" y="28"/>
                            <a:pt x="133" y="59"/>
                          </a:cubicBezTo>
                          <a:cubicBezTo>
                            <a:pt x="133" y="59"/>
                            <a:pt x="133" y="59"/>
                            <a:pt x="133" y="59"/>
                          </a:cubicBezTo>
                          <a:cubicBezTo>
                            <a:pt x="114" y="26"/>
                            <a:pt x="89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0" y="0"/>
                            <a:pt x="18" y="2"/>
                            <a:pt x="26" y="4"/>
                          </a:cubicBezTo>
                          <a:lnTo>
                            <a:pt x="47" y="4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34" name="Freeform 2448">
                      <a:extLst>
                        <a:ext uri="{FF2B5EF4-FFF2-40B4-BE49-F238E27FC236}">
                          <a16:creationId xmlns:a16="http://schemas.microsoft.com/office/drawing/2014/main" id="{4E3E4067-6435-452A-9F30-D2389D3F9A2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83" y="3783"/>
                      <a:ext cx="348" cy="188"/>
                    </a:xfrm>
                    <a:custGeom>
                      <a:avLst/>
                      <a:gdLst>
                        <a:gd name="T0" fmla="*/ 45 w 139"/>
                        <a:gd name="T1" fmla="*/ 0 h 75"/>
                        <a:gd name="T2" fmla="*/ 0 w 139"/>
                        <a:gd name="T3" fmla="*/ 0 h 75"/>
                        <a:gd name="T4" fmla="*/ 95 w 139"/>
                        <a:gd name="T5" fmla="*/ 75 h 75"/>
                        <a:gd name="T6" fmla="*/ 139 w 139"/>
                        <a:gd name="T7" fmla="*/ 75 h 75"/>
                        <a:gd name="T8" fmla="*/ 45 w 139"/>
                        <a:gd name="T9" fmla="*/ 0 h 75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39"/>
                        <a:gd name="T16" fmla="*/ 0 h 75"/>
                        <a:gd name="T17" fmla="*/ 139 w 139"/>
                        <a:gd name="T18" fmla="*/ 75 h 75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39" h="75">
                          <a:moveTo>
                            <a:pt x="45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20" y="42"/>
                            <a:pt x="45" y="75"/>
                            <a:pt x="95" y="75"/>
                          </a:cubicBezTo>
                          <a:cubicBezTo>
                            <a:pt x="139" y="75"/>
                            <a:pt x="139" y="75"/>
                            <a:pt x="139" y="75"/>
                          </a:cubicBezTo>
                          <a:cubicBezTo>
                            <a:pt x="90" y="75"/>
                            <a:pt x="65" y="42"/>
                            <a:pt x="45" y="0"/>
                          </a:cubicBez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35" name="Freeform 2449">
                      <a:extLst>
                        <a:ext uri="{FF2B5EF4-FFF2-40B4-BE49-F238E27FC236}">
                          <a16:creationId xmlns:a16="http://schemas.microsoft.com/office/drawing/2014/main" id="{76C17A4E-E8B3-45DB-A856-5E900E62728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6" y="3408"/>
                      <a:ext cx="672" cy="561"/>
                    </a:xfrm>
                    <a:custGeom>
                      <a:avLst/>
                      <a:gdLst>
                        <a:gd name="T0" fmla="*/ 269 w 269"/>
                        <a:gd name="T1" fmla="*/ 224 h 224"/>
                        <a:gd name="T2" fmla="*/ 45 w 269"/>
                        <a:gd name="T3" fmla="*/ 0 h 224"/>
                        <a:gd name="T4" fmla="*/ 0 w 269"/>
                        <a:gd name="T5" fmla="*/ 0 h 224"/>
                        <a:gd name="T6" fmla="*/ 225 w 269"/>
                        <a:gd name="T7" fmla="*/ 224 h 224"/>
                        <a:gd name="T8" fmla="*/ 269 w 269"/>
                        <a:gd name="T9" fmla="*/ 224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224"/>
                          </a:moveTo>
                          <a:cubicBezTo>
                            <a:pt x="141" y="224"/>
                            <a:pt x="175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30" y="0"/>
                            <a:pt x="96" y="224"/>
                            <a:pt x="225" y="224"/>
                          </a:cubicBezTo>
                          <a:lnTo>
                            <a:pt x="269" y="224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7938" cap="flat">
                      <a:solidFill>
                        <a:srgbClr val="0066FF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36" name="Freeform 2450">
                      <a:extLst>
                        <a:ext uri="{FF2B5EF4-FFF2-40B4-BE49-F238E27FC236}">
                          <a16:creationId xmlns:a16="http://schemas.microsoft.com/office/drawing/2014/main" id="{B8F7A349-BF2A-435C-9C16-90D081E8F03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4" y="3561"/>
                      <a:ext cx="107" cy="7"/>
                    </a:xfrm>
                    <a:custGeom>
                      <a:avLst/>
                      <a:gdLst>
                        <a:gd name="T0" fmla="*/ 0 w 107"/>
                        <a:gd name="T1" fmla="*/ 0 h 7"/>
                        <a:gd name="T2" fmla="*/ 104 w 107"/>
                        <a:gd name="T3" fmla="*/ 0 h 7"/>
                        <a:gd name="T4" fmla="*/ 107 w 107"/>
                        <a:gd name="T5" fmla="*/ 7 h 7"/>
                        <a:gd name="T6" fmla="*/ 5 w 107"/>
                        <a:gd name="T7" fmla="*/ 7 h 7"/>
                        <a:gd name="T8" fmla="*/ 0 w 107"/>
                        <a:gd name="T9" fmla="*/ 0 h 7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7"/>
                        <a:gd name="T16" fmla="*/ 0 h 7"/>
                        <a:gd name="T17" fmla="*/ 107 w 107"/>
                        <a:gd name="T18" fmla="*/ 7 h 7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7" h="7">
                          <a:moveTo>
                            <a:pt x="0" y="0"/>
                          </a:moveTo>
                          <a:lnTo>
                            <a:pt x="104" y="0"/>
                          </a:lnTo>
                          <a:lnTo>
                            <a:pt x="107" y="7"/>
                          </a:lnTo>
                          <a:lnTo>
                            <a:pt x="5" y="7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37" name="Freeform 2451">
                      <a:extLst>
                        <a:ext uri="{FF2B5EF4-FFF2-40B4-BE49-F238E27FC236}">
                          <a16:creationId xmlns:a16="http://schemas.microsoft.com/office/drawing/2014/main" id="{31169D10-7F52-43AF-AF29-28B2DFD9EEE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91" y="3576"/>
                      <a:ext cx="107" cy="2"/>
                    </a:xfrm>
                    <a:custGeom>
                      <a:avLst/>
                      <a:gdLst>
                        <a:gd name="T0" fmla="*/ 0 w 107"/>
                        <a:gd name="T1" fmla="*/ 0 h 2"/>
                        <a:gd name="T2" fmla="*/ 105 w 107"/>
                        <a:gd name="T3" fmla="*/ 0 h 2"/>
                        <a:gd name="T4" fmla="*/ 107 w 107"/>
                        <a:gd name="T5" fmla="*/ 2 h 2"/>
                        <a:gd name="T6" fmla="*/ 3 w 107"/>
                        <a:gd name="T7" fmla="*/ 2 h 2"/>
                        <a:gd name="T8" fmla="*/ 0 w 107"/>
                        <a:gd name="T9" fmla="*/ 0 h 2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7"/>
                        <a:gd name="T16" fmla="*/ 0 h 2"/>
                        <a:gd name="T17" fmla="*/ 107 w 107"/>
                        <a:gd name="T18" fmla="*/ 2 h 2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7" h="2">
                          <a:moveTo>
                            <a:pt x="0" y="0"/>
                          </a:moveTo>
                          <a:lnTo>
                            <a:pt x="105" y="0"/>
                          </a:lnTo>
                          <a:lnTo>
                            <a:pt x="107" y="2"/>
                          </a:lnTo>
                          <a:lnTo>
                            <a:pt x="3" y="2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38" name="Freeform 2452">
                      <a:extLst>
                        <a:ext uri="{FF2B5EF4-FFF2-40B4-BE49-F238E27FC236}">
                          <a16:creationId xmlns:a16="http://schemas.microsoft.com/office/drawing/2014/main" id="{F65E5CC6-E45E-488F-9709-1D1A4B4AD40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8" y="3773"/>
                      <a:ext cx="110" cy="8"/>
                    </a:xfrm>
                    <a:custGeom>
                      <a:avLst/>
                      <a:gdLst>
                        <a:gd name="T0" fmla="*/ 110 w 110"/>
                        <a:gd name="T1" fmla="*/ 8 h 8"/>
                        <a:gd name="T2" fmla="*/ 5 w 110"/>
                        <a:gd name="T3" fmla="*/ 8 h 8"/>
                        <a:gd name="T4" fmla="*/ 0 w 110"/>
                        <a:gd name="T5" fmla="*/ 0 h 8"/>
                        <a:gd name="T6" fmla="*/ 105 w 110"/>
                        <a:gd name="T7" fmla="*/ 0 h 8"/>
                        <a:gd name="T8" fmla="*/ 110 w 110"/>
                        <a:gd name="T9" fmla="*/ 8 h 8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10"/>
                        <a:gd name="T16" fmla="*/ 0 h 8"/>
                        <a:gd name="T17" fmla="*/ 110 w 110"/>
                        <a:gd name="T18" fmla="*/ 8 h 8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10" h="8">
                          <a:moveTo>
                            <a:pt x="110" y="8"/>
                          </a:moveTo>
                          <a:lnTo>
                            <a:pt x="5" y="8"/>
                          </a:lnTo>
                          <a:lnTo>
                            <a:pt x="0" y="0"/>
                          </a:lnTo>
                          <a:lnTo>
                            <a:pt x="105" y="0"/>
                          </a:lnTo>
                          <a:lnTo>
                            <a:pt x="110" y="8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39" name="Freeform 2453">
                      <a:extLst>
                        <a:ext uri="{FF2B5EF4-FFF2-40B4-BE49-F238E27FC236}">
                          <a16:creationId xmlns:a16="http://schemas.microsoft.com/office/drawing/2014/main" id="{827CC5C0-DEF1-4C4C-BD51-6F9FEEA792C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6" y="3763"/>
                      <a:ext cx="105" cy="3"/>
                    </a:xfrm>
                    <a:custGeom>
                      <a:avLst/>
                      <a:gdLst>
                        <a:gd name="T0" fmla="*/ 105 w 105"/>
                        <a:gd name="T1" fmla="*/ 3 h 3"/>
                        <a:gd name="T2" fmla="*/ 2 w 105"/>
                        <a:gd name="T3" fmla="*/ 3 h 3"/>
                        <a:gd name="T4" fmla="*/ 0 w 105"/>
                        <a:gd name="T5" fmla="*/ 0 h 3"/>
                        <a:gd name="T6" fmla="*/ 102 w 105"/>
                        <a:gd name="T7" fmla="*/ 0 h 3"/>
                        <a:gd name="T8" fmla="*/ 105 w 105"/>
                        <a:gd name="T9" fmla="*/ 3 h 3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5"/>
                        <a:gd name="T16" fmla="*/ 0 h 3"/>
                        <a:gd name="T17" fmla="*/ 105 w 105"/>
                        <a:gd name="T18" fmla="*/ 3 h 3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5" h="3">
                          <a:moveTo>
                            <a:pt x="105" y="3"/>
                          </a:moveTo>
                          <a:lnTo>
                            <a:pt x="2" y="3"/>
                          </a:lnTo>
                          <a:lnTo>
                            <a:pt x="0" y="0"/>
                          </a:lnTo>
                          <a:lnTo>
                            <a:pt x="102" y="0"/>
                          </a:lnTo>
                          <a:lnTo>
                            <a:pt x="105" y="3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</p:grpSp>
              <p:grpSp>
                <p:nvGrpSpPr>
                  <p:cNvPr id="128" name="Group 2454">
                    <a:extLst>
                      <a:ext uri="{FF2B5EF4-FFF2-40B4-BE49-F238E27FC236}">
                        <a16:creationId xmlns:a16="http://schemas.microsoft.com/office/drawing/2014/main" id="{793BFC3C-04B4-4AEE-B5CB-E7A2062900C3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 bwMode="auto">
                  <a:xfrm rot="-4350386">
                    <a:off x="1638" y="1478"/>
                    <a:ext cx="90" cy="55"/>
                    <a:chOff x="480" y="3413"/>
                    <a:chExt cx="673" cy="560"/>
                  </a:xfrm>
                </p:grpSpPr>
                <p:sp>
                  <p:nvSpPr>
                    <p:cNvPr id="129" name="Freeform 2455">
                      <a:extLst>
                        <a:ext uri="{FF2B5EF4-FFF2-40B4-BE49-F238E27FC236}">
                          <a16:creationId xmlns:a16="http://schemas.microsoft.com/office/drawing/2014/main" id="{E6156225-9F29-466B-98D1-FD81748B342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80" y="3413"/>
                      <a:ext cx="673" cy="560"/>
                    </a:xfrm>
                    <a:custGeom>
                      <a:avLst/>
                      <a:gdLst>
                        <a:gd name="T0" fmla="*/ 269 w 269"/>
                        <a:gd name="T1" fmla="*/ 0 h 224"/>
                        <a:gd name="T2" fmla="*/ 45 w 269"/>
                        <a:gd name="T3" fmla="*/ 224 h 224"/>
                        <a:gd name="T4" fmla="*/ 0 w 269"/>
                        <a:gd name="T5" fmla="*/ 224 h 224"/>
                        <a:gd name="T6" fmla="*/ 224 w 269"/>
                        <a:gd name="T7" fmla="*/ 0 h 224"/>
                        <a:gd name="T8" fmla="*/ 269 w 269"/>
                        <a:gd name="T9" fmla="*/ 0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0"/>
                          </a:moveTo>
                          <a:cubicBezTo>
                            <a:pt x="141" y="0"/>
                            <a:pt x="175" y="224"/>
                            <a:pt x="45" y="224"/>
                          </a:cubicBezTo>
                          <a:cubicBezTo>
                            <a:pt x="0" y="224"/>
                            <a:pt x="0" y="224"/>
                            <a:pt x="0" y="224"/>
                          </a:cubicBezTo>
                          <a:cubicBezTo>
                            <a:pt x="130" y="224"/>
                            <a:pt x="96" y="0"/>
                            <a:pt x="224" y="0"/>
                          </a:cubicBezTo>
                          <a:lnTo>
                            <a:pt x="269" y="0"/>
                          </a:lnTo>
                          <a:close/>
                        </a:path>
                      </a:pathLst>
                    </a:custGeom>
                    <a:solidFill>
                      <a:schemeClr val="tx1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30" name="Freeform 2456">
                      <a:extLst>
                        <a:ext uri="{FF2B5EF4-FFF2-40B4-BE49-F238E27FC236}">
                          <a16:creationId xmlns:a16="http://schemas.microsoft.com/office/drawing/2014/main" id="{5C9D5EB4-265E-49A0-9D34-FC532A424E4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80" y="3413"/>
                      <a:ext cx="673" cy="560"/>
                    </a:xfrm>
                    <a:custGeom>
                      <a:avLst/>
                      <a:gdLst>
                        <a:gd name="T0" fmla="*/ 269 w 269"/>
                        <a:gd name="T1" fmla="*/ 0 h 224"/>
                        <a:gd name="T2" fmla="*/ 45 w 269"/>
                        <a:gd name="T3" fmla="*/ 224 h 224"/>
                        <a:gd name="T4" fmla="*/ 0 w 269"/>
                        <a:gd name="T5" fmla="*/ 224 h 224"/>
                        <a:gd name="T6" fmla="*/ 224 w 269"/>
                        <a:gd name="T7" fmla="*/ 0 h 224"/>
                        <a:gd name="T8" fmla="*/ 269 w 269"/>
                        <a:gd name="T9" fmla="*/ 0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0"/>
                          </a:moveTo>
                          <a:cubicBezTo>
                            <a:pt x="141" y="0"/>
                            <a:pt x="175" y="224"/>
                            <a:pt x="45" y="224"/>
                          </a:cubicBezTo>
                          <a:cubicBezTo>
                            <a:pt x="0" y="224"/>
                            <a:pt x="0" y="224"/>
                            <a:pt x="0" y="224"/>
                          </a:cubicBezTo>
                          <a:cubicBezTo>
                            <a:pt x="130" y="224"/>
                            <a:pt x="96" y="0"/>
                            <a:pt x="224" y="0"/>
                          </a:cubicBezTo>
                          <a:lnTo>
                            <a:pt x="269" y="0"/>
                          </a:lnTo>
                          <a:close/>
                        </a:path>
                      </a:pathLst>
                    </a:custGeom>
                    <a:solidFill>
                      <a:schemeClr val="tx1"/>
                    </a:solidFill>
                    <a:ln w="7938" cap="flat">
                      <a:solidFill>
                        <a:srgbClr val="343434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</p:grpSp>
            </p:grpSp>
            <p:grpSp>
              <p:nvGrpSpPr>
                <p:cNvPr id="57" name="Group 2457">
                  <a:extLst>
                    <a:ext uri="{FF2B5EF4-FFF2-40B4-BE49-F238E27FC236}">
                      <a16:creationId xmlns:a16="http://schemas.microsoft.com/office/drawing/2014/main" id="{50BBA7B2-89E6-4254-901A-708DBF55A5D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926" y="1298"/>
                  <a:ext cx="108" cy="227"/>
                  <a:chOff x="2926" y="1324"/>
                  <a:chExt cx="108" cy="227"/>
                </a:xfrm>
              </p:grpSpPr>
              <p:grpSp>
                <p:nvGrpSpPr>
                  <p:cNvPr id="109" name="Group 2458">
                    <a:extLst>
                      <a:ext uri="{FF2B5EF4-FFF2-40B4-BE49-F238E27FC236}">
                        <a16:creationId xmlns:a16="http://schemas.microsoft.com/office/drawing/2014/main" id="{C47C6D9B-9DCA-4E35-8611-D4307E109521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 bwMode="auto">
                  <a:xfrm rot="-4304073">
                    <a:off x="2959" y="1337"/>
                    <a:ext cx="87" cy="62"/>
                    <a:chOff x="480" y="3413"/>
                    <a:chExt cx="673" cy="560"/>
                  </a:xfrm>
                </p:grpSpPr>
                <p:sp>
                  <p:nvSpPr>
                    <p:cNvPr id="123" name="Freeform 2459">
                      <a:extLst>
                        <a:ext uri="{FF2B5EF4-FFF2-40B4-BE49-F238E27FC236}">
                          <a16:creationId xmlns:a16="http://schemas.microsoft.com/office/drawing/2014/main" id="{A707CA31-9795-4213-AA18-CB6FFB75E74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80" y="3413"/>
                      <a:ext cx="673" cy="560"/>
                    </a:xfrm>
                    <a:custGeom>
                      <a:avLst/>
                      <a:gdLst>
                        <a:gd name="T0" fmla="*/ 269 w 269"/>
                        <a:gd name="T1" fmla="*/ 0 h 224"/>
                        <a:gd name="T2" fmla="*/ 45 w 269"/>
                        <a:gd name="T3" fmla="*/ 224 h 224"/>
                        <a:gd name="T4" fmla="*/ 0 w 269"/>
                        <a:gd name="T5" fmla="*/ 224 h 224"/>
                        <a:gd name="T6" fmla="*/ 224 w 269"/>
                        <a:gd name="T7" fmla="*/ 0 h 224"/>
                        <a:gd name="T8" fmla="*/ 269 w 269"/>
                        <a:gd name="T9" fmla="*/ 0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0"/>
                          </a:moveTo>
                          <a:cubicBezTo>
                            <a:pt x="141" y="0"/>
                            <a:pt x="175" y="224"/>
                            <a:pt x="45" y="224"/>
                          </a:cubicBezTo>
                          <a:cubicBezTo>
                            <a:pt x="0" y="224"/>
                            <a:pt x="0" y="224"/>
                            <a:pt x="0" y="224"/>
                          </a:cubicBezTo>
                          <a:cubicBezTo>
                            <a:pt x="130" y="224"/>
                            <a:pt x="96" y="0"/>
                            <a:pt x="224" y="0"/>
                          </a:cubicBezTo>
                          <a:lnTo>
                            <a:pt x="269" y="0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24" name="Freeform 2460">
                      <a:extLst>
                        <a:ext uri="{FF2B5EF4-FFF2-40B4-BE49-F238E27FC236}">
                          <a16:creationId xmlns:a16="http://schemas.microsoft.com/office/drawing/2014/main" id="{DFDA1AA5-F2A8-4BB3-BD69-C8DDC8E214B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80" y="3413"/>
                      <a:ext cx="673" cy="560"/>
                    </a:xfrm>
                    <a:custGeom>
                      <a:avLst/>
                      <a:gdLst>
                        <a:gd name="T0" fmla="*/ 269 w 269"/>
                        <a:gd name="T1" fmla="*/ 0 h 224"/>
                        <a:gd name="T2" fmla="*/ 45 w 269"/>
                        <a:gd name="T3" fmla="*/ 224 h 224"/>
                        <a:gd name="T4" fmla="*/ 0 w 269"/>
                        <a:gd name="T5" fmla="*/ 224 h 224"/>
                        <a:gd name="T6" fmla="*/ 224 w 269"/>
                        <a:gd name="T7" fmla="*/ 0 h 224"/>
                        <a:gd name="T8" fmla="*/ 269 w 269"/>
                        <a:gd name="T9" fmla="*/ 0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0"/>
                          </a:moveTo>
                          <a:cubicBezTo>
                            <a:pt x="141" y="0"/>
                            <a:pt x="175" y="224"/>
                            <a:pt x="45" y="224"/>
                          </a:cubicBezTo>
                          <a:cubicBezTo>
                            <a:pt x="0" y="224"/>
                            <a:pt x="0" y="224"/>
                            <a:pt x="0" y="224"/>
                          </a:cubicBezTo>
                          <a:cubicBezTo>
                            <a:pt x="130" y="224"/>
                            <a:pt x="96" y="0"/>
                            <a:pt x="224" y="0"/>
                          </a:cubicBezTo>
                          <a:lnTo>
                            <a:pt x="269" y="0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7938" cap="flat">
                      <a:solidFill>
                        <a:srgbClr val="FF0000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</p:grpSp>
              <p:grpSp>
                <p:nvGrpSpPr>
                  <p:cNvPr id="110" name="Group 2461">
                    <a:extLst>
                      <a:ext uri="{FF2B5EF4-FFF2-40B4-BE49-F238E27FC236}">
                        <a16:creationId xmlns:a16="http://schemas.microsoft.com/office/drawing/2014/main" id="{3925DDCA-E1FF-4F37-8556-75D8625A8787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 bwMode="auto">
                  <a:xfrm rot="-4304073">
                    <a:off x="2936" y="1406"/>
                    <a:ext cx="87" cy="62"/>
                    <a:chOff x="1054" y="3406"/>
                    <a:chExt cx="677" cy="565"/>
                  </a:xfrm>
                </p:grpSpPr>
                <p:sp>
                  <p:nvSpPr>
                    <p:cNvPr id="114" name="Freeform 2462">
                      <a:extLst>
                        <a:ext uri="{FF2B5EF4-FFF2-40B4-BE49-F238E27FC236}">
                          <a16:creationId xmlns:a16="http://schemas.microsoft.com/office/drawing/2014/main" id="{69FAF342-F5C7-4ABD-9493-4D42B73602C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6" y="3408"/>
                      <a:ext cx="672" cy="561"/>
                    </a:xfrm>
                    <a:custGeom>
                      <a:avLst/>
                      <a:gdLst>
                        <a:gd name="T0" fmla="*/ 269 w 269"/>
                        <a:gd name="T1" fmla="*/ 224 h 224"/>
                        <a:gd name="T2" fmla="*/ 45 w 269"/>
                        <a:gd name="T3" fmla="*/ 0 h 224"/>
                        <a:gd name="T4" fmla="*/ 0 w 269"/>
                        <a:gd name="T5" fmla="*/ 0 h 224"/>
                        <a:gd name="T6" fmla="*/ 225 w 269"/>
                        <a:gd name="T7" fmla="*/ 224 h 224"/>
                        <a:gd name="T8" fmla="*/ 269 w 269"/>
                        <a:gd name="T9" fmla="*/ 224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224"/>
                          </a:moveTo>
                          <a:cubicBezTo>
                            <a:pt x="141" y="224"/>
                            <a:pt x="175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30" y="0"/>
                            <a:pt x="96" y="224"/>
                            <a:pt x="225" y="224"/>
                          </a:cubicBezTo>
                          <a:lnTo>
                            <a:pt x="269" y="224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15" name="Freeform 2463">
                      <a:extLst>
                        <a:ext uri="{FF2B5EF4-FFF2-40B4-BE49-F238E27FC236}">
                          <a16:creationId xmlns:a16="http://schemas.microsoft.com/office/drawing/2014/main" id="{10DAED01-6055-44AB-A474-7EA6E05EFAC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9" y="3408"/>
                      <a:ext cx="329" cy="148"/>
                    </a:xfrm>
                    <a:custGeom>
                      <a:avLst/>
                      <a:gdLst>
                        <a:gd name="T0" fmla="*/ 44 w 132"/>
                        <a:gd name="T1" fmla="*/ 0 h 59"/>
                        <a:gd name="T2" fmla="*/ 0 w 132"/>
                        <a:gd name="T3" fmla="*/ 0 h 59"/>
                        <a:gd name="T4" fmla="*/ 88 w 132"/>
                        <a:gd name="T5" fmla="*/ 59 h 59"/>
                        <a:gd name="T6" fmla="*/ 132 w 132"/>
                        <a:gd name="T7" fmla="*/ 59 h 59"/>
                        <a:gd name="T8" fmla="*/ 44 w 132"/>
                        <a:gd name="T9" fmla="*/ 0 h 59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32"/>
                        <a:gd name="T16" fmla="*/ 0 h 59"/>
                        <a:gd name="T17" fmla="*/ 132 w 132"/>
                        <a:gd name="T18" fmla="*/ 59 h 59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32" h="59">
                          <a:moveTo>
                            <a:pt x="44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43" y="0"/>
                            <a:pt x="69" y="25"/>
                            <a:pt x="88" y="59"/>
                          </a:cubicBezTo>
                          <a:cubicBezTo>
                            <a:pt x="132" y="59"/>
                            <a:pt x="132" y="59"/>
                            <a:pt x="132" y="59"/>
                          </a:cubicBezTo>
                          <a:cubicBezTo>
                            <a:pt x="113" y="25"/>
                            <a:pt x="88" y="0"/>
                            <a:pt x="44" y="0"/>
                          </a:cubicBez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16" name="Freeform 2464">
                      <a:extLst>
                        <a:ext uri="{FF2B5EF4-FFF2-40B4-BE49-F238E27FC236}">
                          <a16:creationId xmlns:a16="http://schemas.microsoft.com/office/drawing/2014/main" id="{E34861DD-2704-477F-AB91-3F2BEC7856D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4" y="3406"/>
                      <a:ext cx="332" cy="147"/>
                    </a:xfrm>
                    <a:custGeom>
                      <a:avLst/>
                      <a:gdLst>
                        <a:gd name="T0" fmla="*/ 47 w 133"/>
                        <a:gd name="T1" fmla="*/ 4 h 59"/>
                        <a:gd name="T2" fmla="*/ 133 w 133"/>
                        <a:gd name="T3" fmla="*/ 59 h 59"/>
                        <a:gd name="T4" fmla="*/ 133 w 133"/>
                        <a:gd name="T5" fmla="*/ 59 h 59"/>
                        <a:gd name="T6" fmla="*/ 45 w 133"/>
                        <a:gd name="T7" fmla="*/ 0 h 59"/>
                        <a:gd name="T8" fmla="*/ 0 w 133"/>
                        <a:gd name="T9" fmla="*/ 0 h 59"/>
                        <a:gd name="T10" fmla="*/ 26 w 133"/>
                        <a:gd name="T11" fmla="*/ 4 h 59"/>
                        <a:gd name="T12" fmla="*/ 47 w 133"/>
                        <a:gd name="T13" fmla="*/ 4 h 59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w 133"/>
                        <a:gd name="T22" fmla="*/ 0 h 59"/>
                        <a:gd name="T23" fmla="*/ 133 w 133"/>
                        <a:gd name="T24" fmla="*/ 59 h 59"/>
                      </a:gdLst>
                      <a:ahLst/>
                      <a:cxnLst>
                        <a:cxn ang="T14">
                          <a:pos x="T0" y="T1"/>
                        </a:cxn>
                        <a:cxn ang="T15">
                          <a:pos x="T2" y="T3"/>
                        </a:cxn>
                        <a:cxn ang="T16">
                          <a:pos x="T4" y="T5"/>
                        </a:cxn>
                        <a:cxn ang="T17">
                          <a:pos x="T6" y="T7"/>
                        </a:cxn>
                        <a:cxn ang="T18">
                          <a:pos x="T8" y="T9"/>
                        </a:cxn>
                        <a:cxn ang="T19">
                          <a:pos x="T10" y="T11"/>
                        </a:cxn>
                        <a:cxn ang="T20">
                          <a:pos x="T12" y="T13"/>
                        </a:cxn>
                      </a:cxnLst>
                      <a:rect l="T21" t="T22" r="T23" b="T24"/>
                      <a:pathLst>
                        <a:path w="133" h="59">
                          <a:moveTo>
                            <a:pt x="47" y="4"/>
                          </a:moveTo>
                          <a:cubicBezTo>
                            <a:pt x="89" y="4"/>
                            <a:pt x="114" y="28"/>
                            <a:pt x="133" y="59"/>
                          </a:cubicBezTo>
                          <a:cubicBezTo>
                            <a:pt x="133" y="59"/>
                            <a:pt x="133" y="59"/>
                            <a:pt x="133" y="59"/>
                          </a:cubicBezTo>
                          <a:cubicBezTo>
                            <a:pt x="114" y="26"/>
                            <a:pt x="89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0" y="0"/>
                            <a:pt x="18" y="2"/>
                            <a:pt x="26" y="4"/>
                          </a:cubicBezTo>
                          <a:lnTo>
                            <a:pt x="47" y="4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17" name="Freeform 2465">
                      <a:extLst>
                        <a:ext uri="{FF2B5EF4-FFF2-40B4-BE49-F238E27FC236}">
                          <a16:creationId xmlns:a16="http://schemas.microsoft.com/office/drawing/2014/main" id="{4FB50FAA-0C38-4F5D-9FDF-1EED44977CC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83" y="3783"/>
                      <a:ext cx="348" cy="188"/>
                    </a:xfrm>
                    <a:custGeom>
                      <a:avLst/>
                      <a:gdLst>
                        <a:gd name="T0" fmla="*/ 45 w 139"/>
                        <a:gd name="T1" fmla="*/ 0 h 75"/>
                        <a:gd name="T2" fmla="*/ 0 w 139"/>
                        <a:gd name="T3" fmla="*/ 0 h 75"/>
                        <a:gd name="T4" fmla="*/ 95 w 139"/>
                        <a:gd name="T5" fmla="*/ 75 h 75"/>
                        <a:gd name="T6" fmla="*/ 139 w 139"/>
                        <a:gd name="T7" fmla="*/ 75 h 75"/>
                        <a:gd name="T8" fmla="*/ 45 w 139"/>
                        <a:gd name="T9" fmla="*/ 0 h 75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39"/>
                        <a:gd name="T16" fmla="*/ 0 h 75"/>
                        <a:gd name="T17" fmla="*/ 139 w 139"/>
                        <a:gd name="T18" fmla="*/ 75 h 75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39" h="75">
                          <a:moveTo>
                            <a:pt x="45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20" y="42"/>
                            <a:pt x="45" y="75"/>
                            <a:pt x="95" y="75"/>
                          </a:cubicBezTo>
                          <a:cubicBezTo>
                            <a:pt x="139" y="75"/>
                            <a:pt x="139" y="75"/>
                            <a:pt x="139" y="75"/>
                          </a:cubicBezTo>
                          <a:cubicBezTo>
                            <a:pt x="90" y="75"/>
                            <a:pt x="65" y="42"/>
                            <a:pt x="45" y="0"/>
                          </a:cubicBez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18" name="Freeform 2466">
                      <a:extLst>
                        <a:ext uri="{FF2B5EF4-FFF2-40B4-BE49-F238E27FC236}">
                          <a16:creationId xmlns:a16="http://schemas.microsoft.com/office/drawing/2014/main" id="{EBAE0CC2-ACEE-46ED-A1DA-730CD6D6FFA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6" y="3408"/>
                      <a:ext cx="672" cy="561"/>
                    </a:xfrm>
                    <a:custGeom>
                      <a:avLst/>
                      <a:gdLst>
                        <a:gd name="T0" fmla="*/ 269 w 269"/>
                        <a:gd name="T1" fmla="*/ 224 h 224"/>
                        <a:gd name="T2" fmla="*/ 45 w 269"/>
                        <a:gd name="T3" fmla="*/ 0 h 224"/>
                        <a:gd name="T4" fmla="*/ 0 w 269"/>
                        <a:gd name="T5" fmla="*/ 0 h 224"/>
                        <a:gd name="T6" fmla="*/ 225 w 269"/>
                        <a:gd name="T7" fmla="*/ 224 h 224"/>
                        <a:gd name="T8" fmla="*/ 269 w 269"/>
                        <a:gd name="T9" fmla="*/ 224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224"/>
                          </a:moveTo>
                          <a:cubicBezTo>
                            <a:pt x="141" y="224"/>
                            <a:pt x="175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30" y="0"/>
                            <a:pt x="96" y="224"/>
                            <a:pt x="225" y="224"/>
                          </a:cubicBezTo>
                          <a:lnTo>
                            <a:pt x="269" y="224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7938" cap="flat">
                      <a:solidFill>
                        <a:srgbClr val="FF0000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19" name="Freeform 2467">
                      <a:extLst>
                        <a:ext uri="{FF2B5EF4-FFF2-40B4-BE49-F238E27FC236}">
                          <a16:creationId xmlns:a16="http://schemas.microsoft.com/office/drawing/2014/main" id="{1EBDF960-4078-49E0-A424-97AE80B90AD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4" y="3561"/>
                      <a:ext cx="107" cy="7"/>
                    </a:xfrm>
                    <a:custGeom>
                      <a:avLst/>
                      <a:gdLst>
                        <a:gd name="T0" fmla="*/ 0 w 107"/>
                        <a:gd name="T1" fmla="*/ 0 h 7"/>
                        <a:gd name="T2" fmla="*/ 104 w 107"/>
                        <a:gd name="T3" fmla="*/ 0 h 7"/>
                        <a:gd name="T4" fmla="*/ 107 w 107"/>
                        <a:gd name="T5" fmla="*/ 7 h 7"/>
                        <a:gd name="T6" fmla="*/ 5 w 107"/>
                        <a:gd name="T7" fmla="*/ 7 h 7"/>
                        <a:gd name="T8" fmla="*/ 0 w 107"/>
                        <a:gd name="T9" fmla="*/ 0 h 7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7"/>
                        <a:gd name="T16" fmla="*/ 0 h 7"/>
                        <a:gd name="T17" fmla="*/ 107 w 107"/>
                        <a:gd name="T18" fmla="*/ 7 h 7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7" h="7">
                          <a:moveTo>
                            <a:pt x="0" y="0"/>
                          </a:moveTo>
                          <a:lnTo>
                            <a:pt x="104" y="0"/>
                          </a:lnTo>
                          <a:lnTo>
                            <a:pt x="107" y="7"/>
                          </a:lnTo>
                          <a:lnTo>
                            <a:pt x="5" y="7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20" name="Freeform 2468">
                      <a:extLst>
                        <a:ext uri="{FF2B5EF4-FFF2-40B4-BE49-F238E27FC236}">
                          <a16:creationId xmlns:a16="http://schemas.microsoft.com/office/drawing/2014/main" id="{F95815CB-8864-4CCE-8D04-51832BD005D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91" y="3576"/>
                      <a:ext cx="107" cy="2"/>
                    </a:xfrm>
                    <a:custGeom>
                      <a:avLst/>
                      <a:gdLst>
                        <a:gd name="T0" fmla="*/ 0 w 107"/>
                        <a:gd name="T1" fmla="*/ 0 h 2"/>
                        <a:gd name="T2" fmla="*/ 105 w 107"/>
                        <a:gd name="T3" fmla="*/ 0 h 2"/>
                        <a:gd name="T4" fmla="*/ 107 w 107"/>
                        <a:gd name="T5" fmla="*/ 2 h 2"/>
                        <a:gd name="T6" fmla="*/ 3 w 107"/>
                        <a:gd name="T7" fmla="*/ 2 h 2"/>
                        <a:gd name="T8" fmla="*/ 0 w 107"/>
                        <a:gd name="T9" fmla="*/ 0 h 2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7"/>
                        <a:gd name="T16" fmla="*/ 0 h 2"/>
                        <a:gd name="T17" fmla="*/ 107 w 107"/>
                        <a:gd name="T18" fmla="*/ 2 h 2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7" h="2">
                          <a:moveTo>
                            <a:pt x="0" y="0"/>
                          </a:moveTo>
                          <a:lnTo>
                            <a:pt x="105" y="0"/>
                          </a:lnTo>
                          <a:lnTo>
                            <a:pt x="107" y="2"/>
                          </a:lnTo>
                          <a:lnTo>
                            <a:pt x="3" y="2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21" name="Freeform 2469">
                      <a:extLst>
                        <a:ext uri="{FF2B5EF4-FFF2-40B4-BE49-F238E27FC236}">
                          <a16:creationId xmlns:a16="http://schemas.microsoft.com/office/drawing/2014/main" id="{BFF1FA1C-4333-4395-B881-A6B5805B398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8" y="3773"/>
                      <a:ext cx="110" cy="8"/>
                    </a:xfrm>
                    <a:custGeom>
                      <a:avLst/>
                      <a:gdLst>
                        <a:gd name="T0" fmla="*/ 110 w 110"/>
                        <a:gd name="T1" fmla="*/ 8 h 8"/>
                        <a:gd name="T2" fmla="*/ 5 w 110"/>
                        <a:gd name="T3" fmla="*/ 8 h 8"/>
                        <a:gd name="T4" fmla="*/ 0 w 110"/>
                        <a:gd name="T5" fmla="*/ 0 h 8"/>
                        <a:gd name="T6" fmla="*/ 105 w 110"/>
                        <a:gd name="T7" fmla="*/ 0 h 8"/>
                        <a:gd name="T8" fmla="*/ 110 w 110"/>
                        <a:gd name="T9" fmla="*/ 8 h 8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10"/>
                        <a:gd name="T16" fmla="*/ 0 h 8"/>
                        <a:gd name="T17" fmla="*/ 110 w 110"/>
                        <a:gd name="T18" fmla="*/ 8 h 8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10" h="8">
                          <a:moveTo>
                            <a:pt x="110" y="8"/>
                          </a:moveTo>
                          <a:lnTo>
                            <a:pt x="5" y="8"/>
                          </a:lnTo>
                          <a:lnTo>
                            <a:pt x="0" y="0"/>
                          </a:lnTo>
                          <a:lnTo>
                            <a:pt x="105" y="0"/>
                          </a:lnTo>
                          <a:lnTo>
                            <a:pt x="110" y="8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22" name="Freeform 2470">
                      <a:extLst>
                        <a:ext uri="{FF2B5EF4-FFF2-40B4-BE49-F238E27FC236}">
                          <a16:creationId xmlns:a16="http://schemas.microsoft.com/office/drawing/2014/main" id="{A475A3EF-9CB4-4E55-8077-D326BC4A1CE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6" y="3763"/>
                      <a:ext cx="105" cy="3"/>
                    </a:xfrm>
                    <a:custGeom>
                      <a:avLst/>
                      <a:gdLst>
                        <a:gd name="T0" fmla="*/ 105 w 105"/>
                        <a:gd name="T1" fmla="*/ 3 h 3"/>
                        <a:gd name="T2" fmla="*/ 2 w 105"/>
                        <a:gd name="T3" fmla="*/ 3 h 3"/>
                        <a:gd name="T4" fmla="*/ 0 w 105"/>
                        <a:gd name="T5" fmla="*/ 0 h 3"/>
                        <a:gd name="T6" fmla="*/ 102 w 105"/>
                        <a:gd name="T7" fmla="*/ 0 h 3"/>
                        <a:gd name="T8" fmla="*/ 105 w 105"/>
                        <a:gd name="T9" fmla="*/ 3 h 3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5"/>
                        <a:gd name="T16" fmla="*/ 0 h 3"/>
                        <a:gd name="T17" fmla="*/ 105 w 105"/>
                        <a:gd name="T18" fmla="*/ 3 h 3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5" h="3">
                          <a:moveTo>
                            <a:pt x="105" y="3"/>
                          </a:moveTo>
                          <a:lnTo>
                            <a:pt x="2" y="3"/>
                          </a:lnTo>
                          <a:lnTo>
                            <a:pt x="0" y="0"/>
                          </a:lnTo>
                          <a:lnTo>
                            <a:pt x="102" y="0"/>
                          </a:lnTo>
                          <a:lnTo>
                            <a:pt x="105" y="3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</p:grpSp>
              <p:grpSp>
                <p:nvGrpSpPr>
                  <p:cNvPr id="111" name="Group 2471">
                    <a:extLst>
                      <a:ext uri="{FF2B5EF4-FFF2-40B4-BE49-F238E27FC236}">
                        <a16:creationId xmlns:a16="http://schemas.microsoft.com/office/drawing/2014/main" id="{2D2CE936-5ADD-4A23-BE3C-94E8CD36CC9B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 bwMode="auto">
                  <a:xfrm rot="-4304073">
                    <a:off x="2914" y="1477"/>
                    <a:ext cx="86" cy="62"/>
                    <a:chOff x="480" y="3413"/>
                    <a:chExt cx="673" cy="560"/>
                  </a:xfrm>
                </p:grpSpPr>
                <p:sp>
                  <p:nvSpPr>
                    <p:cNvPr id="112" name="Freeform 2472">
                      <a:extLst>
                        <a:ext uri="{FF2B5EF4-FFF2-40B4-BE49-F238E27FC236}">
                          <a16:creationId xmlns:a16="http://schemas.microsoft.com/office/drawing/2014/main" id="{FC70ADF2-F034-45E1-A9D2-11A1920D353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80" y="3413"/>
                      <a:ext cx="673" cy="560"/>
                    </a:xfrm>
                    <a:custGeom>
                      <a:avLst/>
                      <a:gdLst>
                        <a:gd name="T0" fmla="*/ 269 w 269"/>
                        <a:gd name="T1" fmla="*/ 0 h 224"/>
                        <a:gd name="T2" fmla="*/ 45 w 269"/>
                        <a:gd name="T3" fmla="*/ 224 h 224"/>
                        <a:gd name="T4" fmla="*/ 0 w 269"/>
                        <a:gd name="T5" fmla="*/ 224 h 224"/>
                        <a:gd name="T6" fmla="*/ 224 w 269"/>
                        <a:gd name="T7" fmla="*/ 0 h 224"/>
                        <a:gd name="T8" fmla="*/ 269 w 269"/>
                        <a:gd name="T9" fmla="*/ 0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0"/>
                          </a:moveTo>
                          <a:cubicBezTo>
                            <a:pt x="141" y="0"/>
                            <a:pt x="175" y="224"/>
                            <a:pt x="45" y="224"/>
                          </a:cubicBezTo>
                          <a:cubicBezTo>
                            <a:pt x="0" y="224"/>
                            <a:pt x="0" y="224"/>
                            <a:pt x="0" y="224"/>
                          </a:cubicBezTo>
                          <a:cubicBezTo>
                            <a:pt x="130" y="224"/>
                            <a:pt x="96" y="0"/>
                            <a:pt x="224" y="0"/>
                          </a:cubicBezTo>
                          <a:lnTo>
                            <a:pt x="269" y="0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13" name="Freeform 2473">
                      <a:extLst>
                        <a:ext uri="{FF2B5EF4-FFF2-40B4-BE49-F238E27FC236}">
                          <a16:creationId xmlns:a16="http://schemas.microsoft.com/office/drawing/2014/main" id="{4E498C9D-3909-451F-BDB8-85A135DA9BC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80" y="3413"/>
                      <a:ext cx="673" cy="560"/>
                    </a:xfrm>
                    <a:custGeom>
                      <a:avLst/>
                      <a:gdLst>
                        <a:gd name="T0" fmla="*/ 269 w 269"/>
                        <a:gd name="T1" fmla="*/ 0 h 224"/>
                        <a:gd name="T2" fmla="*/ 45 w 269"/>
                        <a:gd name="T3" fmla="*/ 224 h 224"/>
                        <a:gd name="T4" fmla="*/ 0 w 269"/>
                        <a:gd name="T5" fmla="*/ 224 h 224"/>
                        <a:gd name="T6" fmla="*/ 224 w 269"/>
                        <a:gd name="T7" fmla="*/ 0 h 224"/>
                        <a:gd name="T8" fmla="*/ 269 w 269"/>
                        <a:gd name="T9" fmla="*/ 0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0"/>
                          </a:moveTo>
                          <a:cubicBezTo>
                            <a:pt x="141" y="0"/>
                            <a:pt x="175" y="224"/>
                            <a:pt x="45" y="224"/>
                          </a:cubicBezTo>
                          <a:cubicBezTo>
                            <a:pt x="0" y="224"/>
                            <a:pt x="0" y="224"/>
                            <a:pt x="0" y="224"/>
                          </a:cubicBezTo>
                          <a:cubicBezTo>
                            <a:pt x="130" y="224"/>
                            <a:pt x="96" y="0"/>
                            <a:pt x="224" y="0"/>
                          </a:cubicBezTo>
                          <a:lnTo>
                            <a:pt x="269" y="0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7938" cap="flat">
                      <a:solidFill>
                        <a:srgbClr val="FF0000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</p:grpSp>
            </p:grpSp>
            <p:grpSp>
              <p:nvGrpSpPr>
                <p:cNvPr id="58" name="Group 2474">
                  <a:extLst>
                    <a:ext uri="{FF2B5EF4-FFF2-40B4-BE49-F238E27FC236}">
                      <a16:creationId xmlns:a16="http://schemas.microsoft.com/office/drawing/2014/main" id="{173D68B3-1F4D-4C3B-AD09-B1281DE4B69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006" y="1239"/>
                  <a:ext cx="101" cy="237"/>
                  <a:chOff x="3016" y="1279"/>
                  <a:chExt cx="101" cy="237"/>
                </a:xfrm>
              </p:grpSpPr>
              <p:grpSp>
                <p:nvGrpSpPr>
                  <p:cNvPr id="86" name="Group 2475">
                    <a:extLst>
                      <a:ext uri="{FF2B5EF4-FFF2-40B4-BE49-F238E27FC236}">
                        <a16:creationId xmlns:a16="http://schemas.microsoft.com/office/drawing/2014/main" id="{04F7DA05-A012-48BC-9BB7-7A31094DF008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 bwMode="auto">
                  <a:xfrm rot="-4350386">
                    <a:off x="3021" y="1372"/>
                    <a:ext cx="90" cy="56"/>
                    <a:chOff x="480" y="3413"/>
                    <a:chExt cx="673" cy="560"/>
                  </a:xfrm>
                </p:grpSpPr>
                <p:sp>
                  <p:nvSpPr>
                    <p:cNvPr id="107" name="Freeform 2476">
                      <a:extLst>
                        <a:ext uri="{FF2B5EF4-FFF2-40B4-BE49-F238E27FC236}">
                          <a16:creationId xmlns:a16="http://schemas.microsoft.com/office/drawing/2014/main" id="{CBC051DE-9495-4612-B97A-A27A043FA2D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80" y="3413"/>
                      <a:ext cx="673" cy="560"/>
                    </a:xfrm>
                    <a:custGeom>
                      <a:avLst/>
                      <a:gdLst>
                        <a:gd name="T0" fmla="*/ 269 w 269"/>
                        <a:gd name="T1" fmla="*/ 0 h 224"/>
                        <a:gd name="T2" fmla="*/ 45 w 269"/>
                        <a:gd name="T3" fmla="*/ 224 h 224"/>
                        <a:gd name="T4" fmla="*/ 0 w 269"/>
                        <a:gd name="T5" fmla="*/ 224 h 224"/>
                        <a:gd name="T6" fmla="*/ 224 w 269"/>
                        <a:gd name="T7" fmla="*/ 0 h 224"/>
                        <a:gd name="T8" fmla="*/ 269 w 269"/>
                        <a:gd name="T9" fmla="*/ 0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0"/>
                          </a:moveTo>
                          <a:cubicBezTo>
                            <a:pt x="141" y="0"/>
                            <a:pt x="175" y="224"/>
                            <a:pt x="45" y="224"/>
                          </a:cubicBezTo>
                          <a:cubicBezTo>
                            <a:pt x="0" y="224"/>
                            <a:pt x="0" y="224"/>
                            <a:pt x="0" y="224"/>
                          </a:cubicBezTo>
                          <a:cubicBezTo>
                            <a:pt x="130" y="224"/>
                            <a:pt x="96" y="0"/>
                            <a:pt x="224" y="0"/>
                          </a:cubicBezTo>
                          <a:lnTo>
                            <a:pt x="269" y="0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08" name="Freeform 2477">
                      <a:extLst>
                        <a:ext uri="{FF2B5EF4-FFF2-40B4-BE49-F238E27FC236}">
                          <a16:creationId xmlns:a16="http://schemas.microsoft.com/office/drawing/2014/main" id="{181F4254-AB1C-4343-AFCF-560B5E8AAAD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80" y="3413"/>
                      <a:ext cx="673" cy="560"/>
                    </a:xfrm>
                    <a:custGeom>
                      <a:avLst/>
                      <a:gdLst>
                        <a:gd name="T0" fmla="*/ 269 w 269"/>
                        <a:gd name="T1" fmla="*/ 0 h 224"/>
                        <a:gd name="T2" fmla="*/ 45 w 269"/>
                        <a:gd name="T3" fmla="*/ 224 h 224"/>
                        <a:gd name="T4" fmla="*/ 0 w 269"/>
                        <a:gd name="T5" fmla="*/ 224 h 224"/>
                        <a:gd name="T6" fmla="*/ 224 w 269"/>
                        <a:gd name="T7" fmla="*/ 0 h 224"/>
                        <a:gd name="T8" fmla="*/ 269 w 269"/>
                        <a:gd name="T9" fmla="*/ 0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0"/>
                          </a:moveTo>
                          <a:cubicBezTo>
                            <a:pt x="141" y="0"/>
                            <a:pt x="175" y="224"/>
                            <a:pt x="45" y="224"/>
                          </a:cubicBezTo>
                          <a:cubicBezTo>
                            <a:pt x="0" y="224"/>
                            <a:pt x="0" y="224"/>
                            <a:pt x="0" y="224"/>
                          </a:cubicBezTo>
                          <a:cubicBezTo>
                            <a:pt x="130" y="224"/>
                            <a:pt x="96" y="0"/>
                            <a:pt x="224" y="0"/>
                          </a:cubicBezTo>
                          <a:lnTo>
                            <a:pt x="269" y="0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7938" cap="flat">
                      <a:solidFill>
                        <a:srgbClr val="0066FF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</p:grpSp>
              <p:grpSp>
                <p:nvGrpSpPr>
                  <p:cNvPr id="87" name="Group 2478">
                    <a:extLst>
                      <a:ext uri="{FF2B5EF4-FFF2-40B4-BE49-F238E27FC236}">
                        <a16:creationId xmlns:a16="http://schemas.microsoft.com/office/drawing/2014/main" id="{19E1EF78-437D-4518-A78B-765B153BFAA9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 bwMode="auto">
                  <a:xfrm rot="-4350386">
                    <a:off x="3044" y="1297"/>
                    <a:ext cx="91" cy="55"/>
                    <a:chOff x="1054" y="3406"/>
                    <a:chExt cx="677" cy="565"/>
                  </a:xfrm>
                </p:grpSpPr>
                <p:sp>
                  <p:nvSpPr>
                    <p:cNvPr id="98" name="Freeform 2479">
                      <a:extLst>
                        <a:ext uri="{FF2B5EF4-FFF2-40B4-BE49-F238E27FC236}">
                          <a16:creationId xmlns:a16="http://schemas.microsoft.com/office/drawing/2014/main" id="{EAB59157-5A92-4F24-B110-6B098BBDE98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6" y="3408"/>
                      <a:ext cx="672" cy="561"/>
                    </a:xfrm>
                    <a:custGeom>
                      <a:avLst/>
                      <a:gdLst>
                        <a:gd name="T0" fmla="*/ 269 w 269"/>
                        <a:gd name="T1" fmla="*/ 224 h 224"/>
                        <a:gd name="T2" fmla="*/ 45 w 269"/>
                        <a:gd name="T3" fmla="*/ 0 h 224"/>
                        <a:gd name="T4" fmla="*/ 0 w 269"/>
                        <a:gd name="T5" fmla="*/ 0 h 224"/>
                        <a:gd name="T6" fmla="*/ 225 w 269"/>
                        <a:gd name="T7" fmla="*/ 224 h 224"/>
                        <a:gd name="T8" fmla="*/ 269 w 269"/>
                        <a:gd name="T9" fmla="*/ 224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224"/>
                          </a:moveTo>
                          <a:cubicBezTo>
                            <a:pt x="141" y="224"/>
                            <a:pt x="175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30" y="0"/>
                            <a:pt x="96" y="224"/>
                            <a:pt x="225" y="224"/>
                          </a:cubicBezTo>
                          <a:lnTo>
                            <a:pt x="269" y="224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99" name="Freeform 2480">
                      <a:extLst>
                        <a:ext uri="{FF2B5EF4-FFF2-40B4-BE49-F238E27FC236}">
                          <a16:creationId xmlns:a16="http://schemas.microsoft.com/office/drawing/2014/main" id="{632E1C13-4793-4FD4-A651-812A4FE02B9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9" y="3408"/>
                      <a:ext cx="329" cy="148"/>
                    </a:xfrm>
                    <a:custGeom>
                      <a:avLst/>
                      <a:gdLst>
                        <a:gd name="T0" fmla="*/ 44 w 132"/>
                        <a:gd name="T1" fmla="*/ 0 h 59"/>
                        <a:gd name="T2" fmla="*/ 0 w 132"/>
                        <a:gd name="T3" fmla="*/ 0 h 59"/>
                        <a:gd name="T4" fmla="*/ 88 w 132"/>
                        <a:gd name="T5" fmla="*/ 59 h 59"/>
                        <a:gd name="T6" fmla="*/ 132 w 132"/>
                        <a:gd name="T7" fmla="*/ 59 h 59"/>
                        <a:gd name="T8" fmla="*/ 44 w 132"/>
                        <a:gd name="T9" fmla="*/ 0 h 59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32"/>
                        <a:gd name="T16" fmla="*/ 0 h 59"/>
                        <a:gd name="T17" fmla="*/ 132 w 132"/>
                        <a:gd name="T18" fmla="*/ 59 h 59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32" h="59">
                          <a:moveTo>
                            <a:pt x="44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43" y="0"/>
                            <a:pt x="69" y="25"/>
                            <a:pt x="88" y="59"/>
                          </a:cubicBezTo>
                          <a:cubicBezTo>
                            <a:pt x="132" y="59"/>
                            <a:pt x="132" y="59"/>
                            <a:pt x="132" y="59"/>
                          </a:cubicBezTo>
                          <a:cubicBezTo>
                            <a:pt x="113" y="25"/>
                            <a:pt x="88" y="0"/>
                            <a:pt x="44" y="0"/>
                          </a:cubicBez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00" name="Freeform 2481">
                      <a:extLst>
                        <a:ext uri="{FF2B5EF4-FFF2-40B4-BE49-F238E27FC236}">
                          <a16:creationId xmlns:a16="http://schemas.microsoft.com/office/drawing/2014/main" id="{2F61F39A-85C8-4029-8711-A4680BB88A8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4" y="3406"/>
                      <a:ext cx="332" cy="147"/>
                    </a:xfrm>
                    <a:custGeom>
                      <a:avLst/>
                      <a:gdLst>
                        <a:gd name="T0" fmla="*/ 47 w 133"/>
                        <a:gd name="T1" fmla="*/ 4 h 59"/>
                        <a:gd name="T2" fmla="*/ 133 w 133"/>
                        <a:gd name="T3" fmla="*/ 59 h 59"/>
                        <a:gd name="T4" fmla="*/ 133 w 133"/>
                        <a:gd name="T5" fmla="*/ 59 h 59"/>
                        <a:gd name="T6" fmla="*/ 45 w 133"/>
                        <a:gd name="T7" fmla="*/ 0 h 59"/>
                        <a:gd name="T8" fmla="*/ 0 w 133"/>
                        <a:gd name="T9" fmla="*/ 0 h 59"/>
                        <a:gd name="T10" fmla="*/ 26 w 133"/>
                        <a:gd name="T11" fmla="*/ 4 h 59"/>
                        <a:gd name="T12" fmla="*/ 47 w 133"/>
                        <a:gd name="T13" fmla="*/ 4 h 59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w 133"/>
                        <a:gd name="T22" fmla="*/ 0 h 59"/>
                        <a:gd name="T23" fmla="*/ 133 w 133"/>
                        <a:gd name="T24" fmla="*/ 59 h 59"/>
                      </a:gdLst>
                      <a:ahLst/>
                      <a:cxnLst>
                        <a:cxn ang="T14">
                          <a:pos x="T0" y="T1"/>
                        </a:cxn>
                        <a:cxn ang="T15">
                          <a:pos x="T2" y="T3"/>
                        </a:cxn>
                        <a:cxn ang="T16">
                          <a:pos x="T4" y="T5"/>
                        </a:cxn>
                        <a:cxn ang="T17">
                          <a:pos x="T6" y="T7"/>
                        </a:cxn>
                        <a:cxn ang="T18">
                          <a:pos x="T8" y="T9"/>
                        </a:cxn>
                        <a:cxn ang="T19">
                          <a:pos x="T10" y="T11"/>
                        </a:cxn>
                        <a:cxn ang="T20">
                          <a:pos x="T12" y="T13"/>
                        </a:cxn>
                      </a:cxnLst>
                      <a:rect l="T21" t="T22" r="T23" b="T24"/>
                      <a:pathLst>
                        <a:path w="133" h="59">
                          <a:moveTo>
                            <a:pt x="47" y="4"/>
                          </a:moveTo>
                          <a:cubicBezTo>
                            <a:pt x="89" y="4"/>
                            <a:pt x="114" y="28"/>
                            <a:pt x="133" y="59"/>
                          </a:cubicBezTo>
                          <a:cubicBezTo>
                            <a:pt x="133" y="59"/>
                            <a:pt x="133" y="59"/>
                            <a:pt x="133" y="59"/>
                          </a:cubicBezTo>
                          <a:cubicBezTo>
                            <a:pt x="114" y="26"/>
                            <a:pt x="89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0" y="0"/>
                            <a:pt x="18" y="2"/>
                            <a:pt x="26" y="4"/>
                          </a:cubicBezTo>
                          <a:lnTo>
                            <a:pt x="47" y="4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01" name="Freeform 2482">
                      <a:extLst>
                        <a:ext uri="{FF2B5EF4-FFF2-40B4-BE49-F238E27FC236}">
                          <a16:creationId xmlns:a16="http://schemas.microsoft.com/office/drawing/2014/main" id="{132B52E3-A7C0-40E8-801A-E422C2D736F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83" y="3783"/>
                      <a:ext cx="348" cy="188"/>
                    </a:xfrm>
                    <a:custGeom>
                      <a:avLst/>
                      <a:gdLst>
                        <a:gd name="T0" fmla="*/ 45 w 139"/>
                        <a:gd name="T1" fmla="*/ 0 h 75"/>
                        <a:gd name="T2" fmla="*/ 0 w 139"/>
                        <a:gd name="T3" fmla="*/ 0 h 75"/>
                        <a:gd name="T4" fmla="*/ 95 w 139"/>
                        <a:gd name="T5" fmla="*/ 75 h 75"/>
                        <a:gd name="T6" fmla="*/ 139 w 139"/>
                        <a:gd name="T7" fmla="*/ 75 h 75"/>
                        <a:gd name="T8" fmla="*/ 45 w 139"/>
                        <a:gd name="T9" fmla="*/ 0 h 75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39"/>
                        <a:gd name="T16" fmla="*/ 0 h 75"/>
                        <a:gd name="T17" fmla="*/ 139 w 139"/>
                        <a:gd name="T18" fmla="*/ 75 h 75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39" h="75">
                          <a:moveTo>
                            <a:pt x="45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20" y="42"/>
                            <a:pt x="45" y="75"/>
                            <a:pt x="95" y="75"/>
                          </a:cubicBezTo>
                          <a:cubicBezTo>
                            <a:pt x="139" y="75"/>
                            <a:pt x="139" y="75"/>
                            <a:pt x="139" y="75"/>
                          </a:cubicBezTo>
                          <a:cubicBezTo>
                            <a:pt x="90" y="75"/>
                            <a:pt x="65" y="42"/>
                            <a:pt x="45" y="0"/>
                          </a:cubicBez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02" name="Freeform 2483">
                      <a:extLst>
                        <a:ext uri="{FF2B5EF4-FFF2-40B4-BE49-F238E27FC236}">
                          <a16:creationId xmlns:a16="http://schemas.microsoft.com/office/drawing/2014/main" id="{8738C665-2761-452C-8D59-389F88B4795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6" y="3408"/>
                      <a:ext cx="672" cy="561"/>
                    </a:xfrm>
                    <a:custGeom>
                      <a:avLst/>
                      <a:gdLst>
                        <a:gd name="T0" fmla="*/ 269 w 269"/>
                        <a:gd name="T1" fmla="*/ 224 h 224"/>
                        <a:gd name="T2" fmla="*/ 45 w 269"/>
                        <a:gd name="T3" fmla="*/ 0 h 224"/>
                        <a:gd name="T4" fmla="*/ 0 w 269"/>
                        <a:gd name="T5" fmla="*/ 0 h 224"/>
                        <a:gd name="T6" fmla="*/ 225 w 269"/>
                        <a:gd name="T7" fmla="*/ 224 h 224"/>
                        <a:gd name="T8" fmla="*/ 269 w 269"/>
                        <a:gd name="T9" fmla="*/ 224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224"/>
                          </a:moveTo>
                          <a:cubicBezTo>
                            <a:pt x="141" y="224"/>
                            <a:pt x="175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30" y="0"/>
                            <a:pt x="96" y="224"/>
                            <a:pt x="225" y="224"/>
                          </a:cubicBezTo>
                          <a:lnTo>
                            <a:pt x="269" y="224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7938" cap="flat">
                      <a:solidFill>
                        <a:srgbClr val="0066FF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03" name="Freeform 2484">
                      <a:extLst>
                        <a:ext uri="{FF2B5EF4-FFF2-40B4-BE49-F238E27FC236}">
                          <a16:creationId xmlns:a16="http://schemas.microsoft.com/office/drawing/2014/main" id="{C65BD52B-BAEF-4341-9BC2-0B7DFCF6DD6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4" y="3561"/>
                      <a:ext cx="107" cy="7"/>
                    </a:xfrm>
                    <a:custGeom>
                      <a:avLst/>
                      <a:gdLst>
                        <a:gd name="T0" fmla="*/ 0 w 107"/>
                        <a:gd name="T1" fmla="*/ 0 h 7"/>
                        <a:gd name="T2" fmla="*/ 104 w 107"/>
                        <a:gd name="T3" fmla="*/ 0 h 7"/>
                        <a:gd name="T4" fmla="*/ 107 w 107"/>
                        <a:gd name="T5" fmla="*/ 7 h 7"/>
                        <a:gd name="T6" fmla="*/ 5 w 107"/>
                        <a:gd name="T7" fmla="*/ 7 h 7"/>
                        <a:gd name="T8" fmla="*/ 0 w 107"/>
                        <a:gd name="T9" fmla="*/ 0 h 7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7"/>
                        <a:gd name="T16" fmla="*/ 0 h 7"/>
                        <a:gd name="T17" fmla="*/ 107 w 107"/>
                        <a:gd name="T18" fmla="*/ 7 h 7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7" h="7">
                          <a:moveTo>
                            <a:pt x="0" y="0"/>
                          </a:moveTo>
                          <a:lnTo>
                            <a:pt x="104" y="0"/>
                          </a:lnTo>
                          <a:lnTo>
                            <a:pt x="107" y="7"/>
                          </a:lnTo>
                          <a:lnTo>
                            <a:pt x="5" y="7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04" name="Freeform 2485">
                      <a:extLst>
                        <a:ext uri="{FF2B5EF4-FFF2-40B4-BE49-F238E27FC236}">
                          <a16:creationId xmlns:a16="http://schemas.microsoft.com/office/drawing/2014/main" id="{F0D31A0C-9B6C-4C98-8F7A-63254530356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91" y="3576"/>
                      <a:ext cx="107" cy="2"/>
                    </a:xfrm>
                    <a:custGeom>
                      <a:avLst/>
                      <a:gdLst>
                        <a:gd name="T0" fmla="*/ 0 w 107"/>
                        <a:gd name="T1" fmla="*/ 0 h 2"/>
                        <a:gd name="T2" fmla="*/ 105 w 107"/>
                        <a:gd name="T3" fmla="*/ 0 h 2"/>
                        <a:gd name="T4" fmla="*/ 107 w 107"/>
                        <a:gd name="T5" fmla="*/ 2 h 2"/>
                        <a:gd name="T6" fmla="*/ 3 w 107"/>
                        <a:gd name="T7" fmla="*/ 2 h 2"/>
                        <a:gd name="T8" fmla="*/ 0 w 107"/>
                        <a:gd name="T9" fmla="*/ 0 h 2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7"/>
                        <a:gd name="T16" fmla="*/ 0 h 2"/>
                        <a:gd name="T17" fmla="*/ 107 w 107"/>
                        <a:gd name="T18" fmla="*/ 2 h 2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7" h="2">
                          <a:moveTo>
                            <a:pt x="0" y="0"/>
                          </a:moveTo>
                          <a:lnTo>
                            <a:pt x="105" y="0"/>
                          </a:lnTo>
                          <a:lnTo>
                            <a:pt x="107" y="2"/>
                          </a:lnTo>
                          <a:lnTo>
                            <a:pt x="3" y="2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05" name="Freeform 2486">
                      <a:extLst>
                        <a:ext uri="{FF2B5EF4-FFF2-40B4-BE49-F238E27FC236}">
                          <a16:creationId xmlns:a16="http://schemas.microsoft.com/office/drawing/2014/main" id="{0C2B4E31-8CBC-4EE5-8E87-698E265E854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8" y="3773"/>
                      <a:ext cx="110" cy="8"/>
                    </a:xfrm>
                    <a:custGeom>
                      <a:avLst/>
                      <a:gdLst>
                        <a:gd name="T0" fmla="*/ 110 w 110"/>
                        <a:gd name="T1" fmla="*/ 8 h 8"/>
                        <a:gd name="T2" fmla="*/ 5 w 110"/>
                        <a:gd name="T3" fmla="*/ 8 h 8"/>
                        <a:gd name="T4" fmla="*/ 0 w 110"/>
                        <a:gd name="T5" fmla="*/ 0 h 8"/>
                        <a:gd name="T6" fmla="*/ 105 w 110"/>
                        <a:gd name="T7" fmla="*/ 0 h 8"/>
                        <a:gd name="T8" fmla="*/ 110 w 110"/>
                        <a:gd name="T9" fmla="*/ 8 h 8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10"/>
                        <a:gd name="T16" fmla="*/ 0 h 8"/>
                        <a:gd name="T17" fmla="*/ 110 w 110"/>
                        <a:gd name="T18" fmla="*/ 8 h 8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10" h="8">
                          <a:moveTo>
                            <a:pt x="110" y="8"/>
                          </a:moveTo>
                          <a:lnTo>
                            <a:pt x="5" y="8"/>
                          </a:lnTo>
                          <a:lnTo>
                            <a:pt x="0" y="0"/>
                          </a:lnTo>
                          <a:lnTo>
                            <a:pt x="105" y="0"/>
                          </a:lnTo>
                          <a:lnTo>
                            <a:pt x="110" y="8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106" name="Freeform 2487">
                      <a:extLst>
                        <a:ext uri="{FF2B5EF4-FFF2-40B4-BE49-F238E27FC236}">
                          <a16:creationId xmlns:a16="http://schemas.microsoft.com/office/drawing/2014/main" id="{347C6F6C-DA86-4DCE-9E7A-689FFF812EB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6" y="3763"/>
                      <a:ext cx="105" cy="3"/>
                    </a:xfrm>
                    <a:custGeom>
                      <a:avLst/>
                      <a:gdLst>
                        <a:gd name="T0" fmla="*/ 105 w 105"/>
                        <a:gd name="T1" fmla="*/ 3 h 3"/>
                        <a:gd name="T2" fmla="*/ 2 w 105"/>
                        <a:gd name="T3" fmla="*/ 3 h 3"/>
                        <a:gd name="T4" fmla="*/ 0 w 105"/>
                        <a:gd name="T5" fmla="*/ 0 h 3"/>
                        <a:gd name="T6" fmla="*/ 102 w 105"/>
                        <a:gd name="T7" fmla="*/ 0 h 3"/>
                        <a:gd name="T8" fmla="*/ 105 w 105"/>
                        <a:gd name="T9" fmla="*/ 3 h 3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5"/>
                        <a:gd name="T16" fmla="*/ 0 h 3"/>
                        <a:gd name="T17" fmla="*/ 105 w 105"/>
                        <a:gd name="T18" fmla="*/ 3 h 3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5" h="3">
                          <a:moveTo>
                            <a:pt x="105" y="3"/>
                          </a:moveTo>
                          <a:lnTo>
                            <a:pt x="2" y="3"/>
                          </a:lnTo>
                          <a:lnTo>
                            <a:pt x="0" y="0"/>
                          </a:lnTo>
                          <a:lnTo>
                            <a:pt x="102" y="0"/>
                          </a:lnTo>
                          <a:lnTo>
                            <a:pt x="105" y="3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</p:grpSp>
              <p:grpSp>
                <p:nvGrpSpPr>
                  <p:cNvPr id="88" name="Group 2488">
                    <a:extLst>
                      <a:ext uri="{FF2B5EF4-FFF2-40B4-BE49-F238E27FC236}">
                        <a16:creationId xmlns:a16="http://schemas.microsoft.com/office/drawing/2014/main" id="{81DBF243-0DEB-4829-8052-17A192D5E560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 bwMode="auto">
                  <a:xfrm rot="-4350386">
                    <a:off x="2998" y="1442"/>
                    <a:ext cx="92" cy="56"/>
                    <a:chOff x="1054" y="3406"/>
                    <a:chExt cx="677" cy="565"/>
                  </a:xfrm>
                </p:grpSpPr>
                <p:sp>
                  <p:nvSpPr>
                    <p:cNvPr id="89" name="Freeform 2489">
                      <a:extLst>
                        <a:ext uri="{FF2B5EF4-FFF2-40B4-BE49-F238E27FC236}">
                          <a16:creationId xmlns:a16="http://schemas.microsoft.com/office/drawing/2014/main" id="{88EBBC8E-5121-4644-8904-ADDC88816A4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6" y="3408"/>
                      <a:ext cx="672" cy="561"/>
                    </a:xfrm>
                    <a:custGeom>
                      <a:avLst/>
                      <a:gdLst>
                        <a:gd name="T0" fmla="*/ 269 w 269"/>
                        <a:gd name="T1" fmla="*/ 224 h 224"/>
                        <a:gd name="T2" fmla="*/ 45 w 269"/>
                        <a:gd name="T3" fmla="*/ 0 h 224"/>
                        <a:gd name="T4" fmla="*/ 0 w 269"/>
                        <a:gd name="T5" fmla="*/ 0 h 224"/>
                        <a:gd name="T6" fmla="*/ 225 w 269"/>
                        <a:gd name="T7" fmla="*/ 224 h 224"/>
                        <a:gd name="T8" fmla="*/ 269 w 269"/>
                        <a:gd name="T9" fmla="*/ 224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224"/>
                          </a:moveTo>
                          <a:cubicBezTo>
                            <a:pt x="141" y="224"/>
                            <a:pt x="175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30" y="0"/>
                            <a:pt x="96" y="224"/>
                            <a:pt x="225" y="224"/>
                          </a:cubicBezTo>
                          <a:lnTo>
                            <a:pt x="269" y="224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90" name="Freeform 2490">
                      <a:extLst>
                        <a:ext uri="{FF2B5EF4-FFF2-40B4-BE49-F238E27FC236}">
                          <a16:creationId xmlns:a16="http://schemas.microsoft.com/office/drawing/2014/main" id="{32ED1AA7-030A-4A22-B3B9-B8FD8B50AE1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9" y="3408"/>
                      <a:ext cx="329" cy="148"/>
                    </a:xfrm>
                    <a:custGeom>
                      <a:avLst/>
                      <a:gdLst>
                        <a:gd name="T0" fmla="*/ 44 w 132"/>
                        <a:gd name="T1" fmla="*/ 0 h 59"/>
                        <a:gd name="T2" fmla="*/ 0 w 132"/>
                        <a:gd name="T3" fmla="*/ 0 h 59"/>
                        <a:gd name="T4" fmla="*/ 88 w 132"/>
                        <a:gd name="T5" fmla="*/ 59 h 59"/>
                        <a:gd name="T6" fmla="*/ 132 w 132"/>
                        <a:gd name="T7" fmla="*/ 59 h 59"/>
                        <a:gd name="T8" fmla="*/ 44 w 132"/>
                        <a:gd name="T9" fmla="*/ 0 h 59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32"/>
                        <a:gd name="T16" fmla="*/ 0 h 59"/>
                        <a:gd name="T17" fmla="*/ 132 w 132"/>
                        <a:gd name="T18" fmla="*/ 59 h 59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32" h="59">
                          <a:moveTo>
                            <a:pt x="44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43" y="0"/>
                            <a:pt x="69" y="25"/>
                            <a:pt x="88" y="59"/>
                          </a:cubicBezTo>
                          <a:cubicBezTo>
                            <a:pt x="132" y="59"/>
                            <a:pt x="132" y="59"/>
                            <a:pt x="132" y="59"/>
                          </a:cubicBezTo>
                          <a:cubicBezTo>
                            <a:pt x="113" y="25"/>
                            <a:pt x="88" y="0"/>
                            <a:pt x="44" y="0"/>
                          </a:cubicBez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91" name="Freeform 2491">
                      <a:extLst>
                        <a:ext uri="{FF2B5EF4-FFF2-40B4-BE49-F238E27FC236}">
                          <a16:creationId xmlns:a16="http://schemas.microsoft.com/office/drawing/2014/main" id="{E7CB80E1-1BBB-4D1C-A749-A53BB6980CE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4" y="3406"/>
                      <a:ext cx="332" cy="147"/>
                    </a:xfrm>
                    <a:custGeom>
                      <a:avLst/>
                      <a:gdLst>
                        <a:gd name="T0" fmla="*/ 47 w 133"/>
                        <a:gd name="T1" fmla="*/ 4 h 59"/>
                        <a:gd name="T2" fmla="*/ 133 w 133"/>
                        <a:gd name="T3" fmla="*/ 59 h 59"/>
                        <a:gd name="T4" fmla="*/ 133 w 133"/>
                        <a:gd name="T5" fmla="*/ 59 h 59"/>
                        <a:gd name="T6" fmla="*/ 45 w 133"/>
                        <a:gd name="T7" fmla="*/ 0 h 59"/>
                        <a:gd name="T8" fmla="*/ 0 w 133"/>
                        <a:gd name="T9" fmla="*/ 0 h 59"/>
                        <a:gd name="T10" fmla="*/ 26 w 133"/>
                        <a:gd name="T11" fmla="*/ 4 h 59"/>
                        <a:gd name="T12" fmla="*/ 47 w 133"/>
                        <a:gd name="T13" fmla="*/ 4 h 59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w 133"/>
                        <a:gd name="T22" fmla="*/ 0 h 59"/>
                        <a:gd name="T23" fmla="*/ 133 w 133"/>
                        <a:gd name="T24" fmla="*/ 59 h 59"/>
                      </a:gdLst>
                      <a:ahLst/>
                      <a:cxnLst>
                        <a:cxn ang="T14">
                          <a:pos x="T0" y="T1"/>
                        </a:cxn>
                        <a:cxn ang="T15">
                          <a:pos x="T2" y="T3"/>
                        </a:cxn>
                        <a:cxn ang="T16">
                          <a:pos x="T4" y="T5"/>
                        </a:cxn>
                        <a:cxn ang="T17">
                          <a:pos x="T6" y="T7"/>
                        </a:cxn>
                        <a:cxn ang="T18">
                          <a:pos x="T8" y="T9"/>
                        </a:cxn>
                        <a:cxn ang="T19">
                          <a:pos x="T10" y="T11"/>
                        </a:cxn>
                        <a:cxn ang="T20">
                          <a:pos x="T12" y="T13"/>
                        </a:cxn>
                      </a:cxnLst>
                      <a:rect l="T21" t="T22" r="T23" b="T24"/>
                      <a:pathLst>
                        <a:path w="133" h="59">
                          <a:moveTo>
                            <a:pt x="47" y="4"/>
                          </a:moveTo>
                          <a:cubicBezTo>
                            <a:pt x="89" y="4"/>
                            <a:pt x="114" y="28"/>
                            <a:pt x="133" y="59"/>
                          </a:cubicBezTo>
                          <a:cubicBezTo>
                            <a:pt x="133" y="59"/>
                            <a:pt x="133" y="59"/>
                            <a:pt x="133" y="59"/>
                          </a:cubicBezTo>
                          <a:cubicBezTo>
                            <a:pt x="114" y="26"/>
                            <a:pt x="89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0" y="0"/>
                            <a:pt x="18" y="2"/>
                            <a:pt x="26" y="4"/>
                          </a:cubicBezTo>
                          <a:lnTo>
                            <a:pt x="47" y="4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92" name="Freeform 2492">
                      <a:extLst>
                        <a:ext uri="{FF2B5EF4-FFF2-40B4-BE49-F238E27FC236}">
                          <a16:creationId xmlns:a16="http://schemas.microsoft.com/office/drawing/2014/main" id="{DFA8FFB0-0CEF-424A-9CC8-A3EA660047D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83" y="3783"/>
                      <a:ext cx="348" cy="188"/>
                    </a:xfrm>
                    <a:custGeom>
                      <a:avLst/>
                      <a:gdLst>
                        <a:gd name="T0" fmla="*/ 45 w 139"/>
                        <a:gd name="T1" fmla="*/ 0 h 75"/>
                        <a:gd name="T2" fmla="*/ 0 w 139"/>
                        <a:gd name="T3" fmla="*/ 0 h 75"/>
                        <a:gd name="T4" fmla="*/ 95 w 139"/>
                        <a:gd name="T5" fmla="*/ 75 h 75"/>
                        <a:gd name="T6" fmla="*/ 139 w 139"/>
                        <a:gd name="T7" fmla="*/ 75 h 75"/>
                        <a:gd name="T8" fmla="*/ 45 w 139"/>
                        <a:gd name="T9" fmla="*/ 0 h 75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39"/>
                        <a:gd name="T16" fmla="*/ 0 h 75"/>
                        <a:gd name="T17" fmla="*/ 139 w 139"/>
                        <a:gd name="T18" fmla="*/ 75 h 75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39" h="75">
                          <a:moveTo>
                            <a:pt x="45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20" y="42"/>
                            <a:pt x="45" y="75"/>
                            <a:pt x="95" y="75"/>
                          </a:cubicBezTo>
                          <a:cubicBezTo>
                            <a:pt x="139" y="75"/>
                            <a:pt x="139" y="75"/>
                            <a:pt x="139" y="75"/>
                          </a:cubicBezTo>
                          <a:cubicBezTo>
                            <a:pt x="90" y="75"/>
                            <a:pt x="65" y="42"/>
                            <a:pt x="45" y="0"/>
                          </a:cubicBez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93" name="Freeform 2493">
                      <a:extLst>
                        <a:ext uri="{FF2B5EF4-FFF2-40B4-BE49-F238E27FC236}">
                          <a16:creationId xmlns:a16="http://schemas.microsoft.com/office/drawing/2014/main" id="{1D21C0E9-8784-4F57-9C27-D40A6A2F896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6" y="3408"/>
                      <a:ext cx="672" cy="561"/>
                    </a:xfrm>
                    <a:custGeom>
                      <a:avLst/>
                      <a:gdLst>
                        <a:gd name="T0" fmla="*/ 269 w 269"/>
                        <a:gd name="T1" fmla="*/ 224 h 224"/>
                        <a:gd name="T2" fmla="*/ 45 w 269"/>
                        <a:gd name="T3" fmla="*/ 0 h 224"/>
                        <a:gd name="T4" fmla="*/ 0 w 269"/>
                        <a:gd name="T5" fmla="*/ 0 h 224"/>
                        <a:gd name="T6" fmla="*/ 225 w 269"/>
                        <a:gd name="T7" fmla="*/ 224 h 224"/>
                        <a:gd name="T8" fmla="*/ 269 w 269"/>
                        <a:gd name="T9" fmla="*/ 224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224"/>
                          </a:moveTo>
                          <a:cubicBezTo>
                            <a:pt x="141" y="224"/>
                            <a:pt x="175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30" y="0"/>
                            <a:pt x="96" y="224"/>
                            <a:pt x="225" y="224"/>
                          </a:cubicBezTo>
                          <a:lnTo>
                            <a:pt x="269" y="224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7938" cap="flat">
                      <a:solidFill>
                        <a:srgbClr val="0066FF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94" name="Freeform 2494">
                      <a:extLst>
                        <a:ext uri="{FF2B5EF4-FFF2-40B4-BE49-F238E27FC236}">
                          <a16:creationId xmlns:a16="http://schemas.microsoft.com/office/drawing/2014/main" id="{883988DE-EB2C-4CBE-9AC1-9E77BA3B481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4" y="3561"/>
                      <a:ext cx="107" cy="7"/>
                    </a:xfrm>
                    <a:custGeom>
                      <a:avLst/>
                      <a:gdLst>
                        <a:gd name="T0" fmla="*/ 0 w 107"/>
                        <a:gd name="T1" fmla="*/ 0 h 7"/>
                        <a:gd name="T2" fmla="*/ 104 w 107"/>
                        <a:gd name="T3" fmla="*/ 0 h 7"/>
                        <a:gd name="T4" fmla="*/ 107 w 107"/>
                        <a:gd name="T5" fmla="*/ 7 h 7"/>
                        <a:gd name="T6" fmla="*/ 5 w 107"/>
                        <a:gd name="T7" fmla="*/ 7 h 7"/>
                        <a:gd name="T8" fmla="*/ 0 w 107"/>
                        <a:gd name="T9" fmla="*/ 0 h 7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7"/>
                        <a:gd name="T16" fmla="*/ 0 h 7"/>
                        <a:gd name="T17" fmla="*/ 107 w 107"/>
                        <a:gd name="T18" fmla="*/ 7 h 7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7" h="7">
                          <a:moveTo>
                            <a:pt x="0" y="0"/>
                          </a:moveTo>
                          <a:lnTo>
                            <a:pt x="104" y="0"/>
                          </a:lnTo>
                          <a:lnTo>
                            <a:pt x="107" y="7"/>
                          </a:lnTo>
                          <a:lnTo>
                            <a:pt x="5" y="7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95" name="Freeform 2495">
                      <a:extLst>
                        <a:ext uri="{FF2B5EF4-FFF2-40B4-BE49-F238E27FC236}">
                          <a16:creationId xmlns:a16="http://schemas.microsoft.com/office/drawing/2014/main" id="{BDB735BF-9A83-4C8B-93EB-418C636C712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91" y="3576"/>
                      <a:ext cx="107" cy="2"/>
                    </a:xfrm>
                    <a:custGeom>
                      <a:avLst/>
                      <a:gdLst>
                        <a:gd name="T0" fmla="*/ 0 w 107"/>
                        <a:gd name="T1" fmla="*/ 0 h 2"/>
                        <a:gd name="T2" fmla="*/ 105 w 107"/>
                        <a:gd name="T3" fmla="*/ 0 h 2"/>
                        <a:gd name="T4" fmla="*/ 107 w 107"/>
                        <a:gd name="T5" fmla="*/ 2 h 2"/>
                        <a:gd name="T6" fmla="*/ 3 w 107"/>
                        <a:gd name="T7" fmla="*/ 2 h 2"/>
                        <a:gd name="T8" fmla="*/ 0 w 107"/>
                        <a:gd name="T9" fmla="*/ 0 h 2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7"/>
                        <a:gd name="T16" fmla="*/ 0 h 2"/>
                        <a:gd name="T17" fmla="*/ 107 w 107"/>
                        <a:gd name="T18" fmla="*/ 2 h 2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7" h="2">
                          <a:moveTo>
                            <a:pt x="0" y="0"/>
                          </a:moveTo>
                          <a:lnTo>
                            <a:pt x="105" y="0"/>
                          </a:lnTo>
                          <a:lnTo>
                            <a:pt x="107" y="2"/>
                          </a:lnTo>
                          <a:lnTo>
                            <a:pt x="3" y="2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96" name="Freeform 2496">
                      <a:extLst>
                        <a:ext uri="{FF2B5EF4-FFF2-40B4-BE49-F238E27FC236}">
                          <a16:creationId xmlns:a16="http://schemas.microsoft.com/office/drawing/2014/main" id="{361E65AB-03DA-4EB7-8C52-032BBC1AC47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8" y="3773"/>
                      <a:ext cx="110" cy="8"/>
                    </a:xfrm>
                    <a:custGeom>
                      <a:avLst/>
                      <a:gdLst>
                        <a:gd name="T0" fmla="*/ 110 w 110"/>
                        <a:gd name="T1" fmla="*/ 8 h 8"/>
                        <a:gd name="T2" fmla="*/ 5 w 110"/>
                        <a:gd name="T3" fmla="*/ 8 h 8"/>
                        <a:gd name="T4" fmla="*/ 0 w 110"/>
                        <a:gd name="T5" fmla="*/ 0 h 8"/>
                        <a:gd name="T6" fmla="*/ 105 w 110"/>
                        <a:gd name="T7" fmla="*/ 0 h 8"/>
                        <a:gd name="T8" fmla="*/ 110 w 110"/>
                        <a:gd name="T9" fmla="*/ 8 h 8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10"/>
                        <a:gd name="T16" fmla="*/ 0 h 8"/>
                        <a:gd name="T17" fmla="*/ 110 w 110"/>
                        <a:gd name="T18" fmla="*/ 8 h 8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10" h="8">
                          <a:moveTo>
                            <a:pt x="110" y="8"/>
                          </a:moveTo>
                          <a:lnTo>
                            <a:pt x="5" y="8"/>
                          </a:lnTo>
                          <a:lnTo>
                            <a:pt x="0" y="0"/>
                          </a:lnTo>
                          <a:lnTo>
                            <a:pt x="105" y="0"/>
                          </a:lnTo>
                          <a:lnTo>
                            <a:pt x="110" y="8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97" name="Freeform 2497">
                      <a:extLst>
                        <a:ext uri="{FF2B5EF4-FFF2-40B4-BE49-F238E27FC236}">
                          <a16:creationId xmlns:a16="http://schemas.microsoft.com/office/drawing/2014/main" id="{8142020F-1595-4D92-A860-FAB0D0950B8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6" y="3763"/>
                      <a:ext cx="105" cy="3"/>
                    </a:xfrm>
                    <a:custGeom>
                      <a:avLst/>
                      <a:gdLst>
                        <a:gd name="T0" fmla="*/ 105 w 105"/>
                        <a:gd name="T1" fmla="*/ 3 h 3"/>
                        <a:gd name="T2" fmla="*/ 2 w 105"/>
                        <a:gd name="T3" fmla="*/ 3 h 3"/>
                        <a:gd name="T4" fmla="*/ 0 w 105"/>
                        <a:gd name="T5" fmla="*/ 0 h 3"/>
                        <a:gd name="T6" fmla="*/ 102 w 105"/>
                        <a:gd name="T7" fmla="*/ 0 h 3"/>
                        <a:gd name="T8" fmla="*/ 105 w 105"/>
                        <a:gd name="T9" fmla="*/ 3 h 3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5"/>
                        <a:gd name="T16" fmla="*/ 0 h 3"/>
                        <a:gd name="T17" fmla="*/ 105 w 105"/>
                        <a:gd name="T18" fmla="*/ 3 h 3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5" h="3">
                          <a:moveTo>
                            <a:pt x="105" y="3"/>
                          </a:moveTo>
                          <a:lnTo>
                            <a:pt x="2" y="3"/>
                          </a:lnTo>
                          <a:lnTo>
                            <a:pt x="0" y="0"/>
                          </a:lnTo>
                          <a:lnTo>
                            <a:pt x="102" y="0"/>
                          </a:lnTo>
                          <a:lnTo>
                            <a:pt x="105" y="3"/>
                          </a:lnTo>
                          <a:close/>
                        </a:path>
                      </a:pathLst>
                    </a:custGeom>
                    <a:solidFill>
                      <a:srgbClr val="0066FF"/>
                    </a:solidFill>
                    <a:ln w="9525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</p:grpSp>
            </p:grpSp>
            <p:grpSp>
              <p:nvGrpSpPr>
                <p:cNvPr id="59" name="Group 2498">
                  <a:extLst>
                    <a:ext uri="{FF2B5EF4-FFF2-40B4-BE49-F238E27FC236}">
                      <a16:creationId xmlns:a16="http://schemas.microsoft.com/office/drawing/2014/main" id="{9C744553-FCDC-4E6F-A483-AC63DA9D59D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016" y="1314"/>
                  <a:ext cx="132" cy="302"/>
                  <a:chOff x="2109" y="1324"/>
                  <a:chExt cx="132" cy="302"/>
                </a:xfrm>
              </p:grpSpPr>
              <p:grpSp>
                <p:nvGrpSpPr>
                  <p:cNvPr id="60" name="Group 2499">
                    <a:extLst>
                      <a:ext uri="{FF2B5EF4-FFF2-40B4-BE49-F238E27FC236}">
                        <a16:creationId xmlns:a16="http://schemas.microsoft.com/office/drawing/2014/main" id="{54F592B8-AB74-4539-A052-9661DDB7F274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 bwMode="auto">
                  <a:xfrm rot="-4304073">
                    <a:off x="2166" y="1337"/>
                    <a:ext cx="87" cy="62"/>
                    <a:chOff x="480" y="3413"/>
                    <a:chExt cx="673" cy="560"/>
                  </a:xfrm>
                </p:grpSpPr>
                <p:sp>
                  <p:nvSpPr>
                    <p:cNvPr id="84" name="Freeform 2500">
                      <a:extLst>
                        <a:ext uri="{FF2B5EF4-FFF2-40B4-BE49-F238E27FC236}">
                          <a16:creationId xmlns:a16="http://schemas.microsoft.com/office/drawing/2014/main" id="{D866538A-11B6-41D1-973E-B8B1E536C9A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80" y="3413"/>
                      <a:ext cx="673" cy="560"/>
                    </a:xfrm>
                    <a:custGeom>
                      <a:avLst/>
                      <a:gdLst>
                        <a:gd name="T0" fmla="*/ 269 w 269"/>
                        <a:gd name="T1" fmla="*/ 0 h 224"/>
                        <a:gd name="T2" fmla="*/ 45 w 269"/>
                        <a:gd name="T3" fmla="*/ 224 h 224"/>
                        <a:gd name="T4" fmla="*/ 0 w 269"/>
                        <a:gd name="T5" fmla="*/ 224 h 224"/>
                        <a:gd name="T6" fmla="*/ 224 w 269"/>
                        <a:gd name="T7" fmla="*/ 0 h 224"/>
                        <a:gd name="T8" fmla="*/ 269 w 269"/>
                        <a:gd name="T9" fmla="*/ 0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0"/>
                          </a:moveTo>
                          <a:cubicBezTo>
                            <a:pt x="141" y="0"/>
                            <a:pt x="175" y="224"/>
                            <a:pt x="45" y="224"/>
                          </a:cubicBezTo>
                          <a:cubicBezTo>
                            <a:pt x="0" y="224"/>
                            <a:pt x="0" y="224"/>
                            <a:pt x="0" y="224"/>
                          </a:cubicBezTo>
                          <a:cubicBezTo>
                            <a:pt x="130" y="224"/>
                            <a:pt x="96" y="0"/>
                            <a:pt x="224" y="0"/>
                          </a:cubicBezTo>
                          <a:lnTo>
                            <a:pt x="269" y="0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85" name="Freeform 2501">
                      <a:extLst>
                        <a:ext uri="{FF2B5EF4-FFF2-40B4-BE49-F238E27FC236}">
                          <a16:creationId xmlns:a16="http://schemas.microsoft.com/office/drawing/2014/main" id="{4B06323F-63DA-4D91-A06D-30B964A9607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80" y="3413"/>
                      <a:ext cx="673" cy="560"/>
                    </a:xfrm>
                    <a:custGeom>
                      <a:avLst/>
                      <a:gdLst>
                        <a:gd name="T0" fmla="*/ 269 w 269"/>
                        <a:gd name="T1" fmla="*/ 0 h 224"/>
                        <a:gd name="T2" fmla="*/ 45 w 269"/>
                        <a:gd name="T3" fmla="*/ 224 h 224"/>
                        <a:gd name="T4" fmla="*/ 0 w 269"/>
                        <a:gd name="T5" fmla="*/ 224 h 224"/>
                        <a:gd name="T6" fmla="*/ 224 w 269"/>
                        <a:gd name="T7" fmla="*/ 0 h 224"/>
                        <a:gd name="T8" fmla="*/ 269 w 269"/>
                        <a:gd name="T9" fmla="*/ 0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0"/>
                          </a:moveTo>
                          <a:cubicBezTo>
                            <a:pt x="141" y="0"/>
                            <a:pt x="175" y="224"/>
                            <a:pt x="45" y="224"/>
                          </a:cubicBezTo>
                          <a:cubicBezTo>
                            <a:pt x="0" y="224"/>
                            <a:pt x="0" y="224"/>
                            <a:pt x="0" y="224"/>
                          </a:cubicBezTo>
                          <a:cubicBezTo>
                            <a:pt x="130" y="224"/>
                            <a:pt x="96" y="0"/>
                            <a:pt x="224" y="0"/>
                          </a:cubicBezTo>
                          <a:lnTo>
                            <a:pt x="269" y="0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7938" cap="flat">
                      <a:solidFill>
                        <a:srgbClr val="FF0000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</p:grpSp>
              <p:grpSp>
                <p:nvGrpSpPr>
                  <p:cNvPr id="61" name="Group 2502">
                    <a:extLst>
                      <a:ext uri="{FF2B5EF4-FFF2-40B4-BE49-F238E27FC236}">
                        <a16:creationId xmlns:a16="http://schemas.microsoft.com/office/drawing/2014/main" id="{18D07500-F412-4D2E-BD34-4168EE511BAD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 bwMode="auto">
                  <a:xfrm rot="-4304073">
                    <a:off x="2143" y="1406"/>
                    <a:ext cx="87" cy="62"/>
                    <a:chOff x="1054" y="3406"/>
                    <a:chExt cx="677" cy="565"/>
                  </a:xfrm>
                </p:grpSpPr>
                <p:sp>
                  <p:nvSpPr>
                    <p:cNvPr id="75" name="Freeform 2503">
                      <a:extLst>
                        <a:ext uri="{FF2B5EF4-FFF2-40B4-BE49-F238E27FC236}">
                          <a16:creationId xmlns:a16="http://schemas.microsoft.com/office/drawing/2014/main" id="{962F8F2B-31C3-4692-8D2F-757A845E57D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6" y="3408"/>
                      <a:ext cx="672" cy="561"/>
                    </a:xfrm>
                    <a:custGeom>
                      <a:avLst/>
                      <a:gdLst>
                        <a:gd name="T0" fmla="*/ 269 w 269"/>
                        <a:gd name="T1" fmla="*/ 224 h 224"/>
                        <a:gd name="T2" fmla="*/ 45 w 269"/>
                        <a:gd name="T3" fmla="*/ 0 h 224"/>
                        <a:gd name="T4" fmla="*/ 0 w 269"/>
                        <a:gd name="T5" fmla="*/ 0 h 224"/>
                        <a:gd name="T6" fmla="*/ 225 w 269"/>
                        <a:gd name="T7" fmla="*/ 224 h 224"/>
                        <a:gd name="T8" fmla="*/ 269 w 269"/>
                        <a:gd name="T9" fmla="*/ 224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224"/>
                          </a:moveTo>
                          <a:cubicBezTo>
                            <a:pt x="141" y="224"/>
                            <a:pt x="175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30" y="0"/>
                            <a:pt x="96" y="224"/>
                            <a:pt x="225" y="224"/>
                          </a:cubicBezTo>
                          <a:lnTo>
                            <a:pt x="269" y="224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76" name="Freeform 2504">
                      <a:extLst>
                        <a:ext uri="{FF2B5EF4-FFF2-40B4-BE49-F238E27FC236}">
                          <a16:creationId xmlns:a16="http://schemas.microsoft.com/office/drawing/2014/main" id="{314F5829-AA15-4781-828C-F2E96CD2DA8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9" y="3408"/>
                      <a:ext cx="329" cy="148"/>
                    </a:xfrm>
                    <a:custGeom>
                      <a:avLst/>
                      <a:gdLst>
                        <a:gd name="T0" fmla="*/ 44 w 132"/>
                        <a:gd name="T1" fmla="*/ 0 h 59"/>
                        <a:gd name="T2" fmla="*/ 0 w 132"/>
                        <a:gd name="T3" fmla="*/ 0 h 59"/>
                        <a:gd name="T4" fmla="*/ 88 w 132"/>
                        <a:gd name="T5" fmla="*/ 59 h 59"/>
                        <a:gd name="T6" fmla="*/ 132 w 132"/>
                        <a:gd name="T7" fmla="*/ 59 h 59"/>
                        <a:gd name="T8" fmla="*/ 44 w 132"/>
                        <a:gd name="T9" fmla="*/ 0 h 59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32"/>
                        <a:gd name="T16" fmla="*/ 0 h 59"/>
                        <a:gd name="T17" fmla="*/ 132 w 132"/>
                        <a:gd name="T18" fmla="*/ 59 h 59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32" h="59">
                          <a:moveTo>
                            <a:pt x="44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43" y="0"/>
                            <a:pt x="69" y="25"/>
                            <a:pt x="88" y="59"/>
                          </a:cubicBezTo>
                          <a:cubicBezTo>
                            <a:pt x="132" y="59"/>
                            <a:pt x="132" y="59"/>
                            <a:pt x="132" y="59"/>
                          </a:cubicBezTo>
                          <a:cubicBezTo>
                            <a:pt x="113" y="25"/>
                            <a:pt x="88" y="0"/>
                            <a:pt x="44" y="0"/>
                          </a:cubicBez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77" name="Freeform 2505">
                      <a:extLst>
                        <a:ext uri="{FF2B5EF4-FFF2-40B4-BE49-F238E27FC236}">
                          <a16:creationId xmlns:a16="http://schemas.microsoft.com/office/drawing/2014/main" id="{FBF6C5C2-ED25-45AD-8B1D-0C6C6D653F2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4" y="3406"/>
                      <a:ext cx="332" cy="147"/>
                    </a:xfrm>
                    <a:custGeom>
                      <a:avLst/>
                      <a:gdLst>
                        <a:gd name="T0" fmla="*/ 47 w 133"/>
                        <a:gd name="T1" fmla="*/ 4 h 59"/>
                        <a:gd name="T2" fmla="*/ 133 w 133"/>
                        <a:gd name="T3" fmla="*/ 59 h 59"/>
                        <a:gd name="T4" fmla="*/ 133 w 133"/>
                        <a:gd name="T5" fmla="*/ 59 h 59"/>
                        <a:gd name="T6" fmla="*/ 45 w 133"/>
                        <a:gd name="T7" fmla="*/ 0 h 59"/>
                        <a:gd name="T8" fmla="*/ 0 w 133"/>
                        <a:gd name="T9" fmla="*/ 0 h 59"/>
                        <a:gd name="T10" fmla="*/ 26 w 133"/>
                        <a:gd name="T11" fmla="*/ 4 h 59"/>
                        <a:gd name="T12" fmla="*/ 47 w 133"/>
                        <a:gd name="T13" fmla="*/ 4 h 59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w 133"/>
                        <a:gd name="T22" fmla="*/ 0 h 59"/>
                        <a:gd name="T23" fmla="*/ 133 w 133"/>
                        <a:gd name="T24" fmla="*/ 59 h 59"/>
                      </a:gdLst>
                      <a:ahLst/>
                      <a:cxnLst>
                        <a:cxn ang="T14">
                          <a:pos x="T0" y="T1"/>
                        </a:cxn>
                        <a:cxn ang="T15">
                          <a:pos x="T2" y="T3"/>
                        </a:cxn>
                        <a:cxn ang="T16">
                          <a:pos x="T4" y="T5"/>
                        </a:cxn>
                        <a:cxn ang="T17">
                          <a:pos x="T6" y="T7"/>
                        </a:cxn>
                        <a:cxn ang="T18">
                          <a:pos x="T8" y="T9"/>
                        </a:cxn>
                        <a:cxn ang="T19">
                          <a:pos x="T10" y="T11"/>
                        </a:cxn>
                        <a:cxn ang="T20">
                          <a:pos x="T12" y="T13"/>
                        </a:cxn>
                      </a:cxnLst>
                      <a:rect l="T21" t="T22" r="T23" b="T24"/>
                      <a:pathLst>
                        <a:path w="133" h="59">
                          <a:moveTo>
                            <a:pt x="47" y="4"/>
                          </a:moveTo>
                          <a:cubicBezTo>
                            <a:pt x="89" y="4"/>
                            <a:pt x="114" y="28"/>
                            <a:pt x="133" y="59"/>
                          </a:cubicBezTo>
                          <a:cubicBezTo>
                            <a:pt x="133" y="59"/>
                            <a:pt x="133" y="59"/>
                            <a:pt x="133" y="59"/>
                          </a:cubicBezTo>
                          <a:cubicBezTo>
                            <a:pt x="114" y="26"/>
                            <a:pt x="89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0" y="0"/>
                            <a:pt x="18" y="2"/>
                            <a:pt x="26" y="4"/>
                          </a:cubicBezTo>
                          <a:lnTo>
                            <a:pt x="47" y="4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78" name="Freeform 2506">
                      <a:extLst>
                        <a:ext uri="{FF2B5EF4-FFF2-40B4-BE49-F238E27FC236}">
                          <a16:creationId xmlns:a16="http://schemas.microsoft.com/office/drawing/2014/main" id="{68C3C837-4C6C-412C-8213-6BB61F85F6F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83" y="3783"/>
                      <a:ext cx="348" cy="188"/>
                    </a:xfrm>
                    <a:custGeom>
                      <a:avLst/>
                      <a:gdLst>
                        <a:gd name="T0" fmla="*/ 45 w 139"/>
                        <a:gd name="T1" fmla="*/ 0 h 75"/>
                        <a:gd name="T2" fmla="*/ 0 w 139"/>
                        <a:gd name="T3" fmla="*/ 0 h 75"/>
                        <a:gd name="T4" fmla="*/ 95 w 139"/>
                        <a:gd name="T5" fmla="*/ 75 h 75"/>
                        <a:gd name="T6" fmla="*/ 139 w 139"/>
                        <a:gd name="T7" fmla="*/ 75 h 75"/>
                        <a:gd name="T8" fmla="*/ 45 w 139"/>
                        <a:gd name="T9" fmla="*/ 0 h 75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39"/>
                        <a:gd name="T16" fmla="*/ 0 h 75"/>
                        <a:gd name="T17" fmla="*/ 139 w 139"/>
                        <a:gd name="T18" fmla="*/ 75 h 75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39" h="75">
                          <a:moveTo>
                            <a:pt x="45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20" y="42"/>
                            <a:pt x="45" y="75"/>
                            <a:pt x="95" y="75"/>
                          </a:cubicBezTo>
                          <a:cubicBezTo>
                            <a:pt x="139" y="75"/>
                            <a:pt x="139" y="75"/>
                            <a:pt x="139" y="75"/>
                          </a:cubicBezTo>
                          <a:cubicBezTo>
                            <a:pt x="90" y="75"/>
                            <a:pt x="65" y="42"/>
                            <a:pt x="45" y="0"/>
                          </a:cubicBez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79" name="Freeform 2507">
                      <a:extLst>
                        <a:ext uri="{FF2B5EF4-FFF2-40B4-BE49-F238E27FC236}">
                          <a16:creationId xmlns:a16="http://schemas.microsoft.com/office/drawing/2014/main" id="{6E0AD9B6-1B36-42BF-A42A-BFD15BE3906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6" y="3408"/>
                      <a:ext cx="672" cy="561"/>
                    </a:xfrm>
                    <a:custGeom>
                      <a:avLst/>
                      <a:gdLst>
                        <a:gd name="T0" fmla="*/ 269 w 269"/>
                        <a:gd name="T1" fmla="*/ 224 h 224"/>
                        <a:gd name="T2" fmla="*/ 45 w 269"/>
                        <a:gd name="T3" fmla="*/ 0 h 224"/>
                        <a:gd name="T4" fmla="*/ 0 w 269"/>
                        <a:gd name="T5" fmla="*/ 0 h 224"/>
                        <a:gd name="T6" fmla="*/ 225 w 269"/>
                        <a:gd name="T7" fmla="*/ 224 h 224"/>
                        <a:gd name="T8" fmla="*/ 269 w 269"/>
                        <a:gd name="T9" fmla="*/ 224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224"/>
                          </a:moveTo>
                          <a:cubicBezTo>
                            <a:pt x="141" y="224"/>
                            <a:pt x="175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30" y="0"/>
                            <a:pt x="96" y="224"/>
                            <a:pt x="225" y="224"/>
                          </a:cubicBezTo>
                          <a:lnTo>
                            <a:pt x="269" y="224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7938" cap="flat">
                      <a:solidFill>
                        <a:srgbClr val="FF0000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80" name="Freeform 2508">
                      <a:extLst>
                        <a:ext uri="{FF2B5EF4-FFF2-40B4-BE49-F238E27FC236}">
                          <a16:creationId xmlns:a16="http://schemas.microsoft.com/office/drawing/2014/main" id="{6ABA4185-651C-47FA-BCFD-91A512FF932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4" y="3561"/>
                      <a:ext cx="107" cy="7"/>
                    </a:xfrm>
                    <a:custGeom>
                      <a:avLst/>
                      <a:gdLst>
                        <a:gd name="T0" fmla="*/ 0 w 107"/>
                        <a:gd name="T1" fmla="*/ 0 h 7"/>
                        <a:gd name="T2" fmla="*/ 104 w 107"/>
                        <a:gd name="T3" fmla="*/ 0 h 7"/>
                        <a:gd name="T4" fmla="*/ 107 w 107"/>
                        <a:gd name="T5" fmla="*/ 7 h 7"/>
                        <a:gd name="T6" fmla="*/ 5 w 107"/>
                        <a:gd name="T7" fmla="*/ 7 h 7"/>
                        <a:gd name="T8" fmla="*/ 0 w 107"/>
                        <a:gd name="T9" fmla="*/ 0 h 7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7"/>
                        <a:gd name="T16" fmla="*/ 0 h 7"/>
                        <a:gd name="T17" fmla="*/ 107 w 107"/>
                        <a:gd name="T18" fmla="*/ 7 h 7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7" h="7">
                          <a:moveTo>
                            <a:pt x="0" y="0"/>
                          </a:moveTo>
                          <a:lnTo>
                            <a:pt x="104" y="0"/>
                          </a:lnTo>
                          <a:lnTo>
                            <a:pt x="107" y="7"/>
                          </a:lnTo>
                          <a:lnTo>
                            <a:pt x="5" y="7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81" name="Freeform 2509">
                      <a:extLst>
                        <a:ext uri="{FF2B5EF4-FFF2-40B4-BE49-F238E27FC236}">
                          <a16:creationId xmlns:a16="http://schemas.microsoft.com/office/drawing/2014/main" id="{AFC6442C-F9C9-46BD-8138-508F405170D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91" y="3576"/>
                      <a:ext cx="107" cy="2"/>
                    </a:xfrm>
                    <a:custGeom>
                      <a:avLst/>
                      <a:gdLst>
                        <a:gd name="T0" fmla="*/ 0 w 107"/>
                        <a:gd name="T1" fmla="*/ 0 h 2"/>
                        <a:gd name="T2" fmla="*/ 105 w 107"/>
                        <a:gd name="T3" fmla="*/ 0 h 2"/>
                        <a:gd name="T4" fmla="*/ 107 w 107"/>
                        <a:gd name="T5" fmla="*/ 2 h 2"/>
                        <a:gd name="T6" fmla="*/ 3 w 107"/>
                        <a:gd name="T7" fmla="*/ 2 h 2"/>
                        <a:gd name="T8" fmla="*/ 0 w 107"/>
                        <a:gd name="T9" fmla="*/ 0 h 2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7"/>
                        <a:gd name="T16" fmla="*/ 0 h 2"/>
                        <a:gd name="T17" fmla="*/ 107 w 107"/>
                        <a:gd name="T18" fmla="*/ 2 h 2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7" h="2">
                          <a:moveTo>
                            <a:pt x="0" y="0"/>
                          </a:moveTo>
                          <a:lnTo>
                            <a:pt x="105" y="0"/>
                          </a:lnTo>
                          <a:lnTo>
                            <a:pt x="107" y="2"/>
                          </a:lnTo>
                          <a:lnTo>
                            <a:pt x="3" y="2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82" name="Freeform 2510">
                      <a:extLst>
                        <a:ext uri="{FF2B5EF4-FFF2-40B4-BE49-F238E27FC236}">
                          <a16:creationId xmlns:a16="http://schemas.microsoft.com/office/drawing/2014/main" id="{F5098BC0-DEFE-40DF-A987-150CA8A1FEE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8" y="3773"/>
                      <a:ext cx="110" cy="8"/>
                    </a:xfrm>
                    <a:custGeom>
                      <a:avLst/>
                      <a:gdLst>
                        <a:gd name="T0" fmla="*/ 110 w 110"/>
                        <a:gd name="T1" fmla="*/ 8 h 8"/>
                        <a:gd name="T2" fmla="*/ 5 w 110"/>
                        <a:gd name="T3" fmla="*/ 8 h 8"/>
                        <a:gd name="T4" fmla="*/ 0 w 110"/>
                        <a:gd name="T5" fmla="*/ 0 h 8"/>
                        <a:gd name="T6" fmla="*/ 105 w 110"/>
                        <a:gd name="T7" fmla="*/ 0 h 8"/>
                        <a:gd name="T8" fmla="*/ 110 w 110"/>
                        <a:gd name="T9" fmla="*/ 8 h 8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10"/>
                        <a:gd name="T16" fmla="*/ 0 h 8"/>
                        <a:gd name="T17" fmla="*/ 110 w 110"/>
                        <a:gd name="T18" fmla="*/ 8 h 8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10" h="8">
                          <a:moveTo>
                            <a:pt x="110" y="8"/>
                          </a:moveTo>
                          <a:lnTo>
                            <a:pt x="5" y="8"/>
                          </a:lnTo>
                          <a:lnTo>
                            <a:pt x="0" y="0"/>
                          </a:lnTo>
                          <a:lnTo>
                            <a:pt x="105" y="0"/>
                          </a:lnTo>
                          <a:lnTo>
                            <a:pt x="110" y="8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83" name="Freeform 2511">
                      <a:extLst>
                        <a:ext uri="{FF2B5EF4-FFF2-40B4-BE49-F238E27FC236}">
                          <a16:creationId xmlns:a16="http://schemas.microsoft.com/office/drawing/2014/main" id="{0E9DCB52-C318-403B-A594-5BB465830D2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6" y="3763"/>
                      <a:ext cx="105" cy="3"/>
                    </a:xfrm>
                    <a:custGeom>
                      <a:avLst/>
                      <a:gdLst>
                        <a:gd name="T0" fmla="*/ 105 w 105"/>
                        <a:gd name="T1" fmla="*/ 3 h 3"/>
                        <a:gd name="T2" fmla="*/ 2 w 105"/>
                        <a:gd name="T3" fmla="*/ 3 h 3"/>
                        <a:gd name="T4" fmla="*/ 0 w 105"/>
                        <a:gd name="T5" fmla="*/ 0 h 3"/>
                        <a:gd name="T6" fmla="*/ 102 w 105"/>
                        <a:gd name="T7" fmla="*/ 0 h 3"/>
                        <a:gd name="T8" fmla="*/ 105 w 105"/>
                        <a:gd name="T9" fmla="*/ 3 h 3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5"/>
                        <a:gd name="T16" fmla="*/ 0 h 3"/>
                        <a:gd name="T17" fmla="*/ 105 w 105"/>
                        <a:gd name="T18" fmla="*/ 3 h 3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5" h="3">
                          <a:moveTo>
                            <a:pt x="105" y="3"/>
                          </a:moveTo>
                          <a:lnTo>
                            <a:pt x="2" y="3"/>
                          </a:lnTo>
                          <a:lnTo>
                            <a:pt x="0" y="0"/>
                          </a:lnTo>
                          <a:lnTo>
                            <a:pt x="102" y="0"/>
                          </a:lnTo>
                          <a:lnTo>
                            <a:pt x="105" y="3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</p:grpSp>
              <p:grpSp>
                <p:nvGrpSpPr>
                  <p:cNvPr id="62" name="Group 2512">
                    <a:extLst>
                      <a:ext uri="{FF2B5EF4-FFF2-40B4-BE49-F238E27FC236}">
                        <a16:creationId xmlns:a16="http://schemas.microsoft.com/office/drawing/2014/main" id="{3BA6DC6C-2D8C-4752-8C4D-BE3C615AFAEB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 bwMode="auto">
                  <a:xfrm rot="-4304073">
                    <a:off x="2121" y="1477"/>
                    <a:ext cx="86" cy="62"/>
                    <a:chOff x="480" y="3413"/>
                    <a:chExt cx="673" cy="560"/>
                  </a:xfrm>
                </p:grpSpPr>
                <p:sp>
                  <p:nvSpPr>
                    <p:cNvPr id="73" name="Freeform 2513">
                      <a:extLst>
                        <a:ext uri="{FF2B5EF4-FFF2-40B4-BE49-F238E27FC236}">
                          <a16:creationId xmlns:a16="http://schemas.microsoft.com/office/drawing/2014/main" id="{A7FBB1AA-8A75-4E3F-9258-CEA4CECB6B3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80" y="3413"/>
                      <a:ext cx="673" cy="560"/>
                    </a:xfrm>
                    <a:custGeom>
                      <a:avLst/>
                      <a:gdLst>
                        <a:gd name="T0" fmla="*/ 269 w 269"/>
                        <a:gd name="T1" fmla="*/ 0 h 224"/>
                        <a:gd name="T2" fmla="*/ 45 w 269"/>
                        <a:gd name="T3" fmla="*/ 224 h 224"/>
                        <a:gd name="T4" fmla="*/ 0 w 269"/>
                        <a:gd name="T5" fmla="*/ 224 h 224"/>
                        <a:gd name="T6" fmla="*/ 224 w 269"/>
                        <a:gd name="T7" fmla="*/ 0 h 224"/>
                        <a:gd name="T8" fmla="*/ 269 w 269"/>
                        <a:gd name="T9" fmla="*/ 0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0"/>
                          </a:moveTo>
                          <a:cubicBezTo>
                            <a:pt x="141" y="0"/>
                            <a:pt x="175" y="224"/>
                            <a:pt x="45" y="224"/>
                          </a:cubicBezTo>
                          <a:cubicBezTo>
                            <a:pt x="0" y="224"/>
                            <a:pt x="0" y="224"/>
                            <a:pt x="0" y="224"/>
                          </a:cubicBezTo>
                          <a:cubicBezTo>
                            <a:pt x="130" y="224"/>
                            <a:pt x="96" y="0"/>
                            <a:pt x="224" y="0"/>
                          </a:cubicBezTo>
                          <a:lnTo>
                            <a:pt x="269" y="0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74" name="Freeform 2514">
                      <a:extLst>
                        <a:ext uri="{FF2B5EF4-FFF2-40B4-BE49-F238E27FC236}">
                          <a16:creationId xmlns:a16="http://schemas.microsoft.com/office/drawing/2014/main" id="{44BCC9A3-CAF4-4525-A125-28849ACAF2D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80" y="3413"/>
                      <a:ext cx="673" cy="560"/>
                    </a:xfrm>
                    <a:custGeom>
                      <a:avLst/>
                      <a:gdLst>
                        <a:gd name="T0" fmla="*/ 269 w 269"/>
                        <a:gd name="T1" fmla="*/ 0 h 224"/>
                        <a:gd name="T2" fmla="*/ 45 w 269"/>
                        <a:gd name="T3" fmla="*/ 224 h 224"/>
                        <a:gd name="T4" fmla="*/ 0 w 269"/>
                        <a:gd name="T5" fmla="*/ 224 h 224"/>
                        <a:gd name="T6" fmla="*/ 224 w 269"/>
                        <a:gd name="T7" fmla="*/ 0 h 224"/>
                        <a:gd name="T8" fmla="*/ 269 w 269"/>
                        <a:gd name="T9" fmla="*/ 0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0"/>
                          </a:moveTo>
                          <a:cubicBezTo>
                            <a:pt x="141" y="0"/>
                            <a:pt x="175" y="224"/>
                            <a:pt x="45" y="224"/>
                          </a:cubicBezTo>
                          <a:cubicBezTo>
                            <a:pt x="0" y="224"/>
                            <a:pt x="0" y="224"/>
                            <a:pt x="0" y="224"/>
                          </a:cubicBezTo>
                          <a:cubicBezTo>
                            <a:pt x="130" y="224"/>
                            <a:pt x="96" y="0"/>
                            <a:pt x="224" y="0"/>
                          </a:cubicBezTo>
                          <a:lnTo>
                            <a:pt x="269" y="0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7938" cap="flat">
                      <a:solidFill>
                        <a:srgbClr val="FF0000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</p:grpSp>
              <p:grpSp>
                <p:nvGrpSpPr>
                  <p:cNvPr id="63" name="Group 2515">
                    <a:extLst>
                      <a:ext uri="{FF2B5EF4-FFF2-40B4-BE49-F238E27FC236}">
                        <a16:creationId xmlns:a16="http://schemas.microsoft.com/office/drawing/2014/main" id="{CA3CC74F-F1B3-4B50-A645-7EC4FF33E3DE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 bwMode="auto">
                  <a:xfrm rot="-4304073">
                    <a:off x="2096" y="1552"/>
                    <a:ext cx="87" cy="62"/>
                    <a:chOff x="1054" y="3406"/>
                    <a:chExt cx="677" cy="565"/>
                  </a:xfrm>
                </p:grpSpPr>
                <p:sp>
                  <p:nvSpPr>
                    <p:cNvPr id="64" name="Freeform 2516">
                      <a:extLst>
                        <a:ext uri="{FF2B5EF4-FFF2-40B4-BE49-F238E27FC236}">
                          <a16:creationId xmlns:a16="http://schemas.microsoft.com/office/drawing/2014/main" id="{0B860386-602A-4AE9-A77D-4DC8C7FC15A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6" y="3408"/>
                      <a:ext cx="672" cy="561"/>
                    </a:xfrm>
                    <a:custGeom>
                      <a:avLst/>
                      <a:gdLst>
                        <a:gd name="T0" fmla="*/ 269 w 269"/>
                        <a:gd name="T1" fmla="*/ 224 h 224"/>
                        <a:gd name="T2" fmla="*/ 45 w 269"/>
                        <a:gd name="T3" fmla="*/ 0 h 224"/>
                        <a:gd name="T4" fmla="*/ 0 w 269"/>
                        <a:gd name="T5" fmla="*/ 0 h 224"/>
                        <a:gd name="T6" fmla="*/ 225 w 269"/>
                        <a:gd name="T7" fmla="*/ 224 h 224"/>
                        <a:gd name="T8" fmla="*/ 269 w 269"/>
                        <a:gd name="T9" fmla="*/ 224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224"/>
                          </a:moveTo>
                          <a:cubicBezTo>
                            <a:pt x="141" y="224"/>
                            <a:pt x="175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30" y="0"/>
                            <a:pt x="96" y="224"/>
                            <a:pt x="225" y="224"/>
                          </a:cubicBezTo>
                          <a:lnTo>
                            <a:pt x="269" y="224"/>
                          </a:lnTo>
                          <a:close/>
                        </a:path>
                      </a:pathLst>
                    </a:custGeom>
                    <a:solidFill>
                      <a:schemeClr val="tx1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65" name="Freeform 2517">
                      <a:extLst>
                        <a:ext uri="{FF2B5EF4-FFF2-40B4-BE49-F238E27FC236}">
                          <a16:creationId xmlns:a16="http://schemas.microsoft.com/office/drawing/2014/main" id="{D1A7842A-91C0-4142-95A9-62B9E90C529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9" y="3408"/>
                      <a:ext cx="329" cy="148"/>
                    </a:xfrm>
                    <a:custGeom>
                      <a:avLst/>
                      <a:gdLst>
                        <a:gd name="T0" fmla="*/ 44 w 132"/>
                        <a:gd name="T1" fmla="*/ 0 h 59"/>
                        <a:gd name="T2" fmla="*/ 0 w 132"/>
                        <a:gd name="T3" fmla="*/ 0 h 59"/>
                        <a:gd name="T4" fmla="*/ 88 w 132"/>
                        <a:gd name="T5" fmla="*/ 59 h 59"/>
                        <a:gd name="T6" fmla="*/ 132 w 132"/>
                        <a:gd name="T7" fmla="*/ 59 h 59"/>
                        <a:gd name="T8" fmla="*/ 44 w 132"/>
                        <a:gd name="T9" fmla="*/ 0 h 59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32"/>
                        <a:gd name="T16" fmla="*/ 0 h 59"/>
                        <a:gd name="T17" fmla="*/ 132 w 132"/>
                        <a:gd name="T18" fmla="*/ 59 h 59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32" h="59">
                          <a:moveTo>
                            <a:pt x="44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43" y="0"/>
                            <a:pt x="69" y="25"/>
                            <a:pt x="88" y="59"/>
                          </a:cubicBezTo>
                          <a:cubicBezTo>
                            <a:pt x="132" y="59"/>
                            <a:pt x="132" y="59"/>
                            <a:pt x="132" y="59"/>
                          </a:cubicBezTo>
                          <a:cubicBezTo>
                            <a:pt x="113" y="25"/>
                            <a:pt x="88" y="0"/>
                            <a:pt x="44" y="0"/>
                          </a:cubicBezTo>
                          <a:close/>
                        </a:path>
                      </a:pathLst>
                    </a:custGeom>
                    <a:solidFill>
                      <a:schemeClr val="tx1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66" name="Freeform 2518">
                      <a:extLst>
                        <a:ext uri="{FF2B5EF4-FFF2-40B4-BE49-F238E27FC236}">
                          <a16:creationId xmlns:a16="http://schemas.microsoft.com/office/drawing/2014/main" id="{74B8DDF8-0CDE-40E4-BBEA-D0BB592179B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4" y="3406"/>
                      <a:ext cx="332" cy="147"/>
                    </a:xfrm>
                    <a:custGeom>
                      <a:avLst/>
                      <a:gdLst>
                        <a:gd name="T0" fmla="*/ 47 w 133"/>
                        <a:gd name="T1" fmla="*/ 4 h 59"/>
                        <a:gd name="T2" fmla="*/ 133 w 133"/>
                        <a:gd name="T3" fmla="*/ 59 h 59"/>
                        <a:gd name="T4" fmla="*/ 133 w 133"/>
                        <a:gd name="T5" fmla="*/ 59 h 59"/>
                        <a:gd name="T6" fmla="*/ 45 w 133"/>
                        <a:gd name="T7" fmla="*/ 0 h 59"/>
                        <a:gd name="T8" fmla="*/ 0 w 133"/>
                        <a:gd name="T9" fmla="*/ 0 h 59"/>
                        <a:gd name="T10" fmla="*/ 26 w 133"/>
                        <a:gd name="T11" fmla="*/ 4 h 59"/>
                        <a:gd name="T12" fmla="*/ 47 w 133"/>
                        <a:gd name="T13" fmla="*/ 4 h 59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w 133"/>
                        <a:gd name="T22" fmla="*/ 0 h 59"/>
                        <a:gd name="T23" fmla="*/ 133 w 133"/>
                        <a:gd name="T24" fmla="*/ 59 h 59"/>
                      </a:gdLst>
                      <a:ahLst/>
                      <a:cxnLst>
                        <a:cxn ang="T14">
                          <a:pos x="T0" y="T1"/>
                        </a:cxn>
                        <a:cxn ang="T15">
                          <a:pos x="T2" y="T3"/>
                        </a:cxn>
                        <a:cxn ang="T16">
                          <a:pos x="T4" y="T5"/>
                        </a:cxn>
                        <a:cxn ang="T17">
                          <a:pos x="T6" y="T7"/>
                        </a:cxn>
                        <a:cxn ang="T18">
                          <a:pos x="T8" y="T9"/>
                        </a:cxn>
                        <a:cxn ang="T19">
                          <a:pos x="T10" y="T11"/>
                        </a:cxn>
                        <a:cxn ang="T20">
                          <a:pos x="T12" y="T13"/>
                        </a:cxn>
                      </a:cxnLst>
                      <a:rect l="T21" t="T22" r="T23" b="T24"/>
                      <a:pathLst>
                        <a:path w="133" h="59">
                          <a:moveTo>
                            <a:pt x="47" y="4"/>
                          </a:moveTo>
                          <a:cubicBezTo>
                            <a:pt x="89" y="4"/>
                            <a:pt x="114" y="28"/>
                            <a:pt x="133" y="59"/>
                          </a:cubicBezTo>
                          <a:cubicBezTo>
                            <a:pt x="133" y="59"/>
                            <a:pt x="133" y="59"/>
                            <a:pt x="133" y="59"/>
                          </a:cubicBezTo>
                          <a:cubicBezTo>
                            <a:pt x="114" y="26"/>
                            <a:pt x="89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0" y="0"/>
                            <a:pt x="18" y="2"/>
                            <a:pt x="26" y="4"/>
                          </a:cubicBezTo>
                          <a:lnTo>
                            <a:pt x="47" y="4"/>
                          </a:lnTo>
                          <a:close/>
                        </a:path>
                      </a:pathLst>
                    </a:custGeom>
                    <a:solidFill>
                      <a:schemeClr val="tx1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67" name="Freeform 2519">
                      <a:extLst>
                        <a:ext uri="{FF2B5EF4-FFF2-40B4-BE49-F238E27FC236}">
                          <a16:creationId xmlns:a16="http://schemas.microsoft.com/office/drawing/2014/main" id="{92406D08-6481-4477-B449-D5B8C99C0C9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83" y="3783"/>
                      <a:ext cx="348" cy="188"/>
                    </a:xfrm>
                    <a:custGeom>
                      <a:avLst/>
                      <a:gdLst>
                        <a:gd name="T0" fmla="*/ 45 w 139"/>
                        <a:gd name="T1" fmla="*/ 0 h 75"/>
                        <a:gd name="T2" fmla="*/ 0 w 139"/>
                        <a:gd name="T3" fmla="*/ 0 h 75"/>
                        <a:gd name="T4" fmla="*/ 95 w 139"/>
                        <a:gd name="T5" fmla="*/ 75 h 75"/>
                        <a:gd name="T6" fmla="*/ 139 w 139"/>
                        <a:gd name="T7" fmla="*/ 75 h 75"/>
                        <a:gd name="T8" fmla="*/ 45 w 139"/>
                        <a:gd name="T9" fmla="*/ 0 h 75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39"/>
                        <a:gd name="T16" fmla="*/ 0 h 75"/>
                        <a:gd name="T17" fmla="*/ 139 w 139"/>
                        <a:gd name="T18" fmla="*/ 75 h 75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39" h="75">
                          <a:moveTo>
                            <a:pt x="45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20" y="42"/>
                            <a:pt x="45" y="75"/>
                            <a:pt x="95" y="75"/>
                          </a:cubicBezTo>
                          <a:cubicBezTo>
                            <a:pt x="139" y="75"/>
                            <a:pt x="139" y="75"/>
                            <a:pt x="139" y="75"/>
                          </a:cubicBezTo>
                          <a:cubicBezTo>
                            <a:pt x="90" y="75"/>
                            <a:pt x="65" y="42"/>
                            <a:pt x="45" y="0"/>
                          </a:cubicBezTo>
                          <a:close/>
                        </a:path>
                      </a:pathLst>
                    </a:custGeom>
                    <a:solidFill>
                      <a:schemeClr val="tx1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68" name="Freeform 2520">
                      <a:extLst>
                        <a:ext uri="{FF2B5EF4-FFF2-40B4-BE49-F238E27FC236}">
                          <a16:creationId xmlns:a16="http://schemas.microsoft.com/office/drawing/2014/main" id="{61F4BA3A-8E7E-458D-8AAF-DFEFEA2AD58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56" y="3408"/>
                      <a:ext cx="672" cy="561"/>
                    </a:xfrm>
                    <a:custGeom>
                      <a:avLst/>
                      <a:gdLst>
                        <a:gd name="T0" fmla="*/ 269 w 269"/>
                        <a:gd name="T1" fmla="*/ 224 h 224"/>
                        <a:gd name="T2" fmla="*/ 45 w 269"/>
                        <a:gd name="T3" fmla="*/ 0 h 224"/>
                        <a:gd name="T4" fmla="*/ 0 w 269"/>
                        <a:gd name="T5" fmla="*/ 0 h 224"/>
                        <a:gd name="T6" fmla="*/ 225 w 269"/>
                        <a:gd name="T7" fmla="*/ 224 h 224"/>
                        <a:gd name="T8" fmla="*/ 269 w 269"/>
                        <a:gd name="T9" fmla="*/ 224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9"/>
                        <a:gd name="T16" fmla="*/ 0 h 224"/>
                        <a:gd name="T17" fmla="*/ 269 w 2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9" h="224">
                          <a:moveTo>
                            <a:pt x="269" y="224"/>
                          </a:moveTo>
                          <a:cubicBezTo>
                            <a:pt x="141" y="224"/>
                            <a:pt x="175" y="0"/>
                            <a:pt x="45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30" y="0"/>
                            <a:pt x="96" y="224"/>
                            <a:pt x="225" y="224"/>
                          </a:cubicBezTo>
                          <a:lnTo>
                            <a:pt x="269" y="224"/>
                          </a:lnTo>
                          <a:close/>
                        </a:path>
                      </a:pathLst>
                    </a:custGeom>
                    <a:solidFill>
                      <a:schemeClr val="tx1"/>
                    </a:solidFill>
                    <a:ln w="7938" cap="flat">
                      <a:solidFill>
                        <a:srgbClr val="343434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69" name="Freeform 2521">
                      <a:extLst>
                        <a:ext uri="{FF2B5EF4-FFF2-40B4-BE49-F238E27FC236}">
                          <a16:creationId xmlns:a16="http://schemas.microsoft.com/office/drawing/2014/main" id="{B8BACEBC-4F54-4CB4-9B41-C61EDE86EE5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4" y="3561"/>
                      <a:ext cx="107" cy="7"/>
                    </a:xfrm>
                    <a:custGeom>
                      <a:avLst/>
                      <a:gdLst>
                        <a:gd name="T0" fmla="*/ 0 w 107"/>
                        <a:gd name="T1" fmla="*/ 0 h 7"/>
                        <a:gd name="T2" fmla="*/ 104 w 107"/>
                        <a:gd name="T3" fmla="*/ 0 h 7"/>
                        <a:gd name="T4" fmla="*/ 107 w 107"/>
                        <a:gd name="T5" fmla="*/ 7 h 7"/>
                        <a:gd name="T6" fmla="*/ 5 w 107"/>
                        <a:gd name="T7" fmla="*/ 7 h 7"/>
                        <a:gd name="T8" fmla="*/ 0 w 107"/>
                        <a:gd name="T9" fmla="*/ 0 h 7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7"/>
                        <a:gd name="T16" fmla="*/ 0 h 7"/>
                        <a:gd name="T17" fmla="*/ 107 w 107"/>
                        <a:gd name="T18" fmla="*/ 7 h 7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7" h="7">
                          <a:moveTo>
                            <a:pt x="0" y="0"/>
                          </a:moveTo>
                          <a:lnTo>
                            <a:pt x="104" y="0"/>
                          </a:lnTo>
                          <a:lnTo>
                            <a:pt x="107" y="7"/>
                          </a:lnTo>
                          <a:lnTo>
                            <a:pt x="5" y="7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chemeClr val="tx1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70" name="Freeform 2522">
                      <a:extLst>
                        <a:ext uri="{FF2B5EF4-FFF2-40B4-BE49-F238E27FC236}">
                          <a16:creationId xmlns:a16="http://schemas.microsoft.com/office/drawing/2014/main" id="{AA841181-1900-4117-8D88-7EB0E34CCF0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91" y="3576"/>
                      <a:ext cx="107" cy="2"/>
                    </a:xfrm>
                    <a:custGeom>
                      <a:avLst/>
                      <a:gdLst>
                        <a:gd name="T0" fmla="*/ 0 w 107"/>
                        <a:gd name="T1" fmla="*/ 0 h 2"/>
                        <a:gd name="T2" fmla="*/ 105 w 107"/>
                        <a:gd name="T3" fmla="*/ 0 h 2"/>
                        <a:gd name="T4" fmla="*/ 107 w 107"/>
                        <a:gd name="T5" fmla="*/ 2 h 2"/>
                        <a:gd name="T6" fmla="*/ 3 w 107"/>
                        <a:gd name="T7" fmla="*/ 2 h 2"/>
                        <a:gd name="T8" fmla="*/ 0 w 107"/>
                        <a:gd name="T9" fmla="*/ 0 h 2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7"/>
                        <a:gd name="T16" fmla="*/ 0 h 2"/>
                        <a:gd name="T17" fmla="*/ 107 w 107"/>
                        <a:gd name="T18" fmla="*/ 2 h 2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7" h="2">
                          <a:moveTo>
                            <a:pt x="0" y="0"/>
                          </a:moveTo>
                          <a:lnTo>
                            <a:pt x="105" y="0"/>
                          </a:lnTo>
                          <a:lnTo>
                            <a:pt x="107" y="2"/>
                          </a:lnTo>
                          <a:lnTo>
                            <a:pt x="3" y="2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chemeClr val="tx1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71" name="Freeform 2523">
                      <a:extLst>
                        <a:ext uri="{FF2B5EF4-FFF2-40B4-BE49-F238E27FC236}">
                          <a16:creationId xmlns:a16="http://schemas.microsoft.com/office/drawing/2014/main" id="{AE88B0F3-8008-464E-8297-EC029924C5F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8" y="3773"/>
                      <a:ext cx="110" cy="8"/>
                    </a:xfrm>
                    <a:custGeom>
                      <a:avLst/>
                      <a:gdLst>
                        <a:gd name="T0" fmla="*/ 110 w 110"/>
                        <a:gd name="T1" fmla="*/ 8 h 8"/>
                        <a:gd name="T2" fmla="*/ 5 w 110"/>
                        <a:gd name="T3" fmla="*/ 8 h 8"/>
                        <a:gd name="T4" fmla="*/ 0 w 110"/>
                        <a:gd name="T5" fmla="*/ 0 h 8"/>
                        <a:gd name="T6" fmla="*/ 105 w 110"/>
                        <a:gd name="T7" fmla="*/ 0 h 8"/>
                        <a:gd name="T8" fmla="*/ 110 w 110"/>
                        <a:gd name="T9" fmla="*/ 8 h 8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10"/>
                        <a:gd name="T16" fmla="*/ 0 h 8"/>
                        <a:gd name="T17" fmla="*/ 110 w 110"/>
                        <a:gd name="T18" fmla="*/ 8 h 8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10" h="8">
                          <a:moveTo>
                            <a:pt x="110" y="8"/>
                          </a:moveTo>
                          <a:lnTo>
                            <a:pt x="5" y="8"/>
                          </a:lnTo>
                          <a:lnTo>
                            <a:pt x="0" y="0"/>
                          </a:lnTo>
                          <a:lnTo>
                            <a:pt x="105" y="0"/>
                          </a:lnTo>
                          <a:lnTo>
                            <a:pt x="110" y="8"/>
                          </a:lnTo>
                          <a:close/>
                        </a:path>
                      </a:pathLst>
                    </a:custGeom>
                    <a:solidFill>
                      <a:schemeClr val="tx1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  <p:sp>
                  <p:nvSpPr>
                    <p:cNvPr id="72" name="Freeform 2524">
                      <a:extLst>
                        <a:ext uri="{FF2B5EF4-FFF2-40B4-BE49-F238E27FC236}">
                          <a16:creationId xmlns:a16="http://schemas.microsoft.com/office/drawing/2014/main" id="{566B49A1-2B28-4DB4-A4D1-9DF52B4F5D8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6" y="3763"/>
                      <a:ext cx="105" cy="3"/>
                    </a:xfrm>
                    <a:custGeom>
                      <a:avLst/>
                      <a:gdLst>
                        <a:gd name="T0" fmla="*/ 105 w 105"/>
                        <a:gd name="T1" fmla="*/ 3 h 3"/>
                        <a:gd name="T2" fmla="*/ 2 w 105"/>
                        <a:gd name="T3" fmla="*/ 3 h 3"/>
                        <a:gd name="T4" fmla="*/ 0 w 105"/>
                        <a:gd name="T5" fmla="*/ 0 h 3"/>
                        <a:gd name="T6" fmla="*/ 102 w 105"/>
                        <a:gd name="T7" fmla="*/ 0 h 3"/>
                        <a:gd name="T8" fmla="*/ 105 w 105"/>
                        <a:gd name="T9" fmla="*/ 3 h 3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5"/>
                        <a:gd name="T16" fmla="*/ 0 h 3"/>
                        <a:gd name="T17" fmla="*/ 105 w 105"/>
                        <a:gd name="T18" fmla="*/ 3 h 3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5" h="3">
                          <a:moveTo>
                            <a:pt x="105" y="3"/>
                          </a:moveTo>
                          <a:lnTo>
                            <a:pt x="2" y="3"/>
                          </a:lnTo>
                          <a:lnTo>
                            <a:pt x="0" y="0"/>
                          </a:lnTo>
                          <a:lnTo>
                            <a:pt x="102" y="0"/>
                          </a:lnTo>
                          <a:lnTo>
                            <a:pt x="105" y="3"/>
                          </a:lnTo>
                          <a:close/>
                        </a:path>
                      </a:pathLst>
                    </a:custGeom>
                    <a:solidFill>
                      <a:schemeClr val="tx1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defTabSz="8708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952" b="1">
                        <a:solidFill>
                          <a:srgbClr val="000000"/>
                        </a:solidFill>
                        <a:latin typeface="Arial" charset="0"/>
                        <a:cs typeface="Arial"/>
                      </a:endParaRPr>
                    </a:p>
                  </p:txBody>
                </p:sp>
              </p:grpSp>
            </p:grpSp>
          </p:grpSp>
        </p:grpSp>
      </p:grpSp>
      <p:sp>
        <p:nvSpPr>
          <p:cNvPr id="1744" name="Freeform 2563">
            <a:extLst>
              <a:ext uri="{FF2B5EF4-FFF2-40B4-BE49-F238E27FC236}">
                <a16:creationId xmlns:a16="http://schemas.microsoft.com/office/drawing/2014/main" id="{DF82B082-4967-4A95-8D1F-4A171E430851}"/>
              </a:ext>
            </a:extLst>
          </p:cNvPr>
          <p:cNvSpPr>
            <a:spLocks/>
          </p:cNvSpPr>
          <p:nvPr/>
        </p:nvSpPr>
        <p:spPr bwMode="auto">
          <a:xfrm flipH="1">
            <a:off x="1654963" y="2443222"/>
            <a:ext cx="184242" cy="106701"/>
          </a:xfrm>
          <a:custGeom>
            <a:avLst/>
            <a:gdLst>
              <a:gd name="T0" fmla="*/ 11 w 300"/>
              <a:gd name="T1" fmla="*/ 11 h 170"/>
              <a:gd name="T2" fmla="*/ 46 w 300"/>
              <a:gd name="T3" fmla="*/ 46 h 170"/>
              <a:gd name="T4" fmla="*/ 81 w 300"/>
              <a:gd name="T5" fmla="*/ 80 h 170"/>
              <a:gd name="T6" fmla="*/ 124 w 300"/>
              <a:gd name="T7" fmla="*/ 107 h 170"/>
              <a:gd name="T8" fmla="*/ 177 w 300"/>
              <a:gd name="T9" fmla="*/ 124 h 170"/>
              <a:gd name="T10" fmla="*/ 246 w 300"/>
              <a:gd name="T11" fmla="*/ 150 h 170"/>
              <a:gd name="T12" fmla="*/ 273 w 300"/>
              <a:gd name="T13" fmla="*/ 168 h 17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300"/>
              <a:gd name="T22" fmla="*/ 0 h 170"/>
              <a:gd name="T23" fmla="*/ 300 w 300"/>
              <a:gd name="T24" fmla="*/ 170 h 17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300" h="170">
                <a:moveTo>
                  <a:pt x="11" y="11"/>
                </a:moveTo>
                <a:cubicBezTo>
                  <a:pt x="32" y="79"/>
                  <a:pt x="0" y="0"/>
                  <a:pt x="46" y="46"/>
                </a:cubicBezTo>
                <a:cubicBezTo>
                  <a:pt x="91" y="91"/>
                  <a:pt x="10" y="59"/>
                  <a:pt x="81" y="80"/>
                </a:cubicBezTo>
                <a:cubicBezTo>
                  <a:pt x="104" y="104"/>
                  <a:pt x="91" y="96"/>
                  <a:pt x="124" y="107"/>
                </a:cubicBezTo>
                <a:cubicBezTo>
                  <a:pt x="142" y="113"/>
                  <a:pt x="177" y="124"/>
                  <a:pt x="177" y="124"/>
                </a:cubicBezTo>
                <a:cubicBezTo>
                  <a:pt x="215" y="164"/>
                  <a:pt x="167" y="121"/>
                  <a:pt x="246" y="150"/>
                </a:cubicBezTo>
                <a:cubicBezTo>
                  <a:pt x="300" y="170"/>
                  <a:pt x="243" y="168"/>
                  <a:pt x="273" y="168"/>
                </a:cubicBezTo>
              </a:path>
            </a:pathLst>
          </a:custGeom>
          <a:noFill/>
          <a:ln w="31750">
            <a:solidFill>
              <a:srgbClr val="2913AD"/>
            </a:solidFill>
            <a:round/>
            <a:headEnd/>
            <a:tailEnd/>
          </a:ln>
        </p:spPr>
        <p:txBody>
          <a:bodyPr/>
          <a:lstStyle/>
          <a:p>
            <a:pPr algn="ctr" defTabSz="870875" fontAlgn="base">
              <a:spcBef>
                <a:spcPct val="0"/>
              </a:spcBef>
              <a:spcAft>
                <a:spcPct val="0"/>
              </a:spcAft>
            </a:pPr>
            <a:endParaRPr lang="en-US" sz="952" b="1">
              <a:solidFill>
                <a:srgbClr val="000000"/>
              </a:solidFill>
              <a:latin typeface="Arial" charset="0"/>
              <a:cs typeface="Arial"/>
            </a:endParaRPr>
          </a:p>
        </p:txBody>
      </p:sp>
      <p:sp>
        <p:nvSpPr>
          <p:cNvPr id="1745" name="Oval 2559">
            <a:extLst>
              <a:ext uri="{FF2B5EF4-FFF2-40B4-BE49-F238E27FC236}">
                <a16:creationId xmlns:a16="http://schemas.microsoft.com/office/drawing/2014/main" id="{A9B8BCD0-B418-4882-BDB4-98C35F66B2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404804"/>
            <a:ext cx="2855248" cy="453385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</p:spPr>
        <p:txBody>
          <a:bodyPr wrap="square" lIns="87074" tIns="43537" rIns="87074" bIns="43537" anchor="ctr">
            <a:spAutoFit/>
          </a:bodyPr>
          <a:lstStyle/>
          <a:p>
            <a:pPr algn="ctr" defTabSz="870875" fontAlgn="base">
              <a:spcBef>
                <a:spcPct val="0"/>
              </a:spcBef>
              <a:spcAft>
                <a:spcPct val="0"/>
              </a:spcAft>
            </a:pPr>
            <a:r>
              <a:rPr lang="en-GB" sz="1524" b="1" dirty="0">
                <a:solidFill>
                  <a:srgbClr val="D9E0E7">
                    <a:lumMod val="10000"/>
                  </a:srgb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Single molecule</a:t>
            </a:r>
          </a:p>
        </p:txBody>
      </p:sp>
      <p:sp>
        <p:nvSpPr>
          <p:cNvPr id="1746" name="Oval 2560">
            <a:extLst>
              <a:ext uri="{FF2B5EF4-FFF2-40B4-BE49-F238E27FC236}">
                <a16:creationId xmlns:a16="http://schemas.microsoft.com/office/drawing/2014/main" id="{C913E2AA-1852-4EC8-BF08-A96C53B818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60729" y="3404804"/>
            <a:ext cx="2947013" cy="453385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</p:spPr>
        <p:txBody>
          <a:bodyPr wrap="square" lIns="87074" tIns="43537" rIns="87074" bIns="43537" anchor="ctr">
            <a:spAutoFit/>
          </a:bodyPr>
          <a:lstStyle/>
          <a:p>
            <a:pPr algn="ctr" defTabSz="870875" fontAlgn="base">
              <a:spcBef>
                <a:spcPct val="0"/>
              </a:spcBef>
              <a:spcAft>
                <a:spcPct val="0"/>
              </a:spcAft>
            </a:pPr>
            <a:r>
              <a:rPr lang="en-GB" sz="1524" b="1" dirty="0">
                <a:solidFill>
                  <a:srgbClr val="D9E0E7">
                    <a:lumMod val="10000"/>
                  </a:srgb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~1B copies</a:t>
            </a:r>
          </a:p>
        </p:txBody>
      </p:sp>
    </p:spTree>
    <p:extLst>
      <p:ext uri="{BB962C8B-B14F-4D97-AF65-F5344CB8AC3E}">
        <p14:creationId xmlns:p14="http://schemas.microsoft.com/office/powerpoint/2010/main" val="29957704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0744CC-735F-4ADD-A5C0-F432E58346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goes in a conventional PCR</a:t>
            </a:r>
          </a:p>
        </p:txBody>
      </p:sp>
      <p:sp>
        <p:nvSpPr>
          <p:cNvPr id="111" name="Rectangle 3">
            <a:extLst>
              <a:ext uri="{FF2B5EF4-FFF2-40B4-BE49-F238E27FC236}">
                <a16:creationId xmlns:a16="http://schemas.microsoft.com/office/drawing/2014/main" id="{D67A5BF2-02BB-48AC-88C9-ECFB87A8CA61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99165" y="1894702"/>
            <a:ext cx="8547820" cy="395960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87086" tIns="87086" rIns="87086" bIns="87086" numCol="1" anchor="t" anchorCtr="0" compatLnSpc="1">
            <a:prstTxWarp prst="textNoShape">
              <a:avLst/>
            </a:prstTxWarp>
          </a:bodyPr>
          <a:lstStyle/>
          <a:p>
            <a:pPr marL="435437" lvl="1" indent="-326585" defTabSz="87089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63"/>
              </a:buClr>
              <a:buFont typeface="+mj-lt"/>
              <a:buAutoNum type="arabicPeriod"/>
              <a:defRPr/>
            </a:pPr>
            <a:r>
              <a:rPr lang="en-US" sz="1905" kern="0" dirty="0">
                <a:solidFill>
                  <a:srgbClr val="00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Template DNA to be amplified</a:t>
            </a:r>
          </a:p>
          <a:p>
            <a:pPr marL="435437" lvl="1" indent="-326585" defTabSz="87089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63"/>
              </a:buClr>
              <a:buFont typeface="+mj-lt"/>
              <a:buAutoNum type="arabicPeriod"/>
              <a:defRPr/>
            </a:pPr>
            <a:endParaRPr lang="en-US" sz="1905" kern="0" dirty="0">
              <a:solidFill>
                <a:srgbClr val="000000"/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pPr marL="435437" lvl="1" indent="-326585" defTabSz="87089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63"/>
              </a:buClr>
              <a:buFont typeface="+mj-lt"/>
              <a:buAutoNum type="arabicPeriod"/>
              <a:defRPr/>
            </a:pPr>
            <a:r>
              <a:rPr lang="en-US" sz="1905" kern="0" dirty="0">
                <a:solidFill>
                  <a:srgbClr val="00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Pair of DNA primers </a:t>
            </a:r>
          </a:p>
          <a:p>
            <a:pPr marL="435437" lvl="1" indent="-326585" defTabSz="87089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63"/>
              </a:buClr>
              <a:buFont typeface="+mj-lt"/>
              <a:buAutoNum type="arabicPeriod"/>
              <a:defRPr/>
            </a:pPr>
            <a:endParaRPr lang="en-US" sz="1905" kern="0" dirty="0">
              <a:solidFill>
                <a:srgbClr val="000000"/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pPr marL="435437" lvl="1" indent="-326585" defTabSz="87089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63"/>
              </a:buClr>
              <a:buFont typeface="+mj-lt"/>
              <a:buAutoNum type="arabicPeriod"/>
              <a:defRPr/>
            </a:pPr>
            <a:r>
              <a:rPr lang="en-US" sz="1905" kern="0" dirty="0">
                <a:solidFill>
                  <a:srgbClr val="00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DNA polymerase</a:t>
            </a:r>
          </a:p>
          <a:p>
            <a:pPr marL="435437" lvl="1" indent="-326585" defTabSz="87089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63"/>
              </a:buClr>
              <a:buFont typeface="+mj-lt"/>
              <a:buAutoNum type="arabicPeriod"/>
              <a:defRPr/>
            </a:pPr>
            <a:endParaRPr lang="en-US" sz="1905" kern="0" dirty="0">
              <a:solidFill>
                <a:srgbClr val="000000"/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pPr marL="435437" lvl="1" indent="-326585" defTabSz="87089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63"/>
              </a:buClr>
              <a:buFont typeface="+mj-lt"/>
              <a:buAutoNum type="arabicPeriod"/>
              <a:defRPr/>
            </a:pPr>
            <a:r>
              <a:rPr lang="en-US" sz="1905" kern="0" dirty="0">
                <a:solidFill>
                  <a:srgbClr val="00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dNTPs</a:t>
            </a:r>
          </a:p>
          <a:p>
            <a:pPr marL="435437" lvl="1" indent="-326585" defTabSz="87089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63"/>
              </a:buClr>
              <a:buFont typeface="+mj-lt"/>
              <a:buAutoNum type="arabicPeriod"/>
              <a:defRPr/>
            </a:pPr>
            <a:endParaRPr lang="en-US" sz="1905" kern="0" dirty="0">
              <a:solidFill>
                <a:srgbClr val="000000"/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pPr marL="435437" lvl="1" indent="-326585" defTabSz="87089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63"/>
              </a:buClr>
              <a:buFont typeface="+mj-lt"/>
              <a:buAutoNum type="arabicPeriod"/>
              <a:defRPr/>
            </a:pPr>
            <a:r>
              <a:rPr lang="en-US" sz="1905" kern="0" dirty="0">
                <a:solidFill>
                  <a:srgbClr val="00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Buffer to maintain pH </a:t>
            </a:r>
            <a:br>
              <a:rPr lang="en-US" sz="1905" kern="0" dirty="0">
                <a:solidFill>
                  <a:srgbClr val="00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</a:br>
            <a:r>
              <a:rPr lang="en-US" sz="1905" kern="0" dirty="0">
                <a:solidFill>
                  <a:srgbClr val="00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and provide Mg</a:t>
            </a:r>
            <a:r>
              <a:rPr lang="en-US" sz="1905" kern="0" baseline="30000" dirty="0">
                <a:solidFill>
                  <a:srgbClr val="00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2+</a:t>
            </a:r>
          </a:p>
          <a:p>
            <a:pPr marL="435437" lvl="1" indent="-326585" defTabSz="87089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63"/>
              </a:buClr>
              <a:buFont typeface="+mj-lt"/>
              <a:buAutoNum type="arabicPeriod" startAt="3"/>
              <a:defRPr/>
            </a:pPr>
            <a:endParaRPr lang="en-US" sz="1905" kern="0" dirty="0">
              <a:solidFill>
                <a:srgbClr val="000000"/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pPr marL="108861" lvl="1" defTabSz="87089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63"/>
              </a:buClr>
              <a:defRPr/>
            </a:pPr>
            <a:endParaRPr lang="en-US" sz="1905" kern="0" dirty="0">
              <a:solidFill>
                <a:srgbClr val="000000"/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pPr marL="435437" lvl="1" indent="-326585" defTabSz="87089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63"/>
              </a:buClr>
              <a:buFont typeface="+mj-lt"/>
              <a:buAutoNum type="arabicPeriod"/>
              <a:defRPr/>
            </a:pPr>
            <a:endParaRPr lang="en-US" sz="1905" kern="0" dirty="0">
              <a:solidFill>
                <a:srgbClr val="000000"/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112" name="Chord 111">
            <a:extLst>
              <a:ext uri="{FF2B5EF4-FFF2-40B4-BE49-F238E27FC236}">
                <a16:creationId xmlns:a16="http://schemas.microsoft.com/office/drawing/2014/main" id="{B96EF631-446F-4265-B789-3F70EACB7524}"/>
              </a:ext>
            </a:extLst>
          </p:cNvPr>
          <p:cNvSpPr/>
          <p:nvPr/>
        </p:nvSpPr>
        <p:spPr bwMode="auto">
          <a:xfrm rot="16200000">
            <a:off x="3742456" y="854733"/>
            <a:ext cx="7798722" cy="2677561"/>
          </a:xfrm>
          <a:prstGeom prst="chord">
            <a:avLst>
              <a:gd name="adj1" fmla="val 5850910"/>
              <a:gd name="adj2" fmla="val 15739008"/>
            </a:avLst>
          </a:prstGeom>
          <a:solidFill>
            <a:srgbClr val="CAE3FE"/>
          </a:solidFill>
          <a:ln w="9525" cap="flat" cmpd="sng" algn="ctr">
            <a:noFill/>
            <a:prstDash val="solid"/>
            <a:round/>
            <a:headEnd type="none" w="med" len="med"/>
            <a:tailEnd type="stealth" w="med" len="med"/>
          </a:ln>
          <a:effectLst/>
        </p:spPr>
        <p:txBody>
          <a:bodyPr vert="horz" wrap="square" lIns="87086" tIns="87086" rIns="87086" bIns="87086" numCol="1" rtlCol="0" anchor="ctr" anchorCtr="0" compatLnSpc="1">
            <a:prstTxWarp prst="textNoShape">
              <a:avLst/>
            </a:prstTxWarp>
          </a:bodyPr>
          <a:lstStyle/>
          <a:p>
            <a:pPr algn="ctr" defTabSz="870893" fontAlgn="base">
              <a:spcBef>
                <a:spcPct val="0"/>
              </a:spcBef>
              <a:spcAft>
                <a:spcPct val="0"/>
              </a:spcAft>
            </a:pPr>
            <a:endParaRPr lang="en-US" sz="952" dirty="0">
              <a:solidFill>
                <a:srgbClr val="000000"/>
              </a:solidFill>
              <a:latin typeface="Arial" charset="0"/>
              <a:cs typeface="Arial"/>
            </a:endParaRPr>
          </a:p>
        </p:txBody>
      </p:sp>
      <p:grpSp>
        <p:nvGrpSpPr>
          <p:cNvPr id="113" name="Group 754">
            <a:extLst>
              <a:ext uri="{FF2B5EF4-FFF2-40B4-BE49-F238E27FC236}">
                <a16:creationId xmlns:a16="http://schemas.microsoft.com/office/drawing/2014/main" id="{A7D0F631-382C-4CFB-81ED-67485643AFBF}"/>
              </a:ext>
            </a:extLst>
          </p:cNvPr>
          <p:cNvGrpSpPr>
            <a:grpSpLocks noChangeAspect="1"/>
          </p:cNvGrpSpPr>
          <p:nvPr/>
        </p:nvGrpSpPr>
        <p:grpSpPr bwMode="auto">
          <a:xfrm rot="19186630">
            <a:off x="6980614" y="3653844"/>
            <a:ext cx="1127398" cy="272248"/>
            <a:chOff x="303" y="2794"/>
            <a:chExt cx="521" cy="138"/>
          </a:xfrm>
        </p:grpSpPr>
        <p:sp>
          <p:nvSpPr>
            <p:cNvPr id="114" name="Freeform 755">
              <a:extLst>
                <a:ext uri="{FF2B5EF4-FFF2-40B4-BE49-F238E27FC236}">
                  <a16:creationId xmlns:a16="http://schemas.microsoft.com/office/drawing/2014/main" id="{78EB1BF5-77E6-48E5-A931-AD50F10C938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03" y="2794"/>
              <a:ext cx="99" cy="138"/>
            </a:xfrm>
            <a:custGeom>
              <a:avLst/>
              <a:gdLst>
                <a:gd name="T0" fmla="*/ 269 w 269"/>
                <a:gd name="T1" fmla="*/ 0 h 225"/>
                <a:gd name="T2" fmla="*/ 45 w 269"/>
                <a:gd name="T3" fmla="*/ 225 h 225"/>
                <a:gd name="T4" fmla="*/ 0 w 269"/>
                <a:gd name="T5" fmla="*/ 225 h 225"/>
                <a:gd name="T6" fmla="*/ 225 w 269"/>
                <a:gd name="T7" fmla="*/ 0 h 225"/>
                <a:gd name="T8" fmla="*/ 269 w 269"/>
                <a:gd name="T9" fmla="*/ 0 h 2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9"/>
                <a:gd name="T16" fmla="*/ 0 h 225"/>
                <a:gd name="T17" fmla="*/ 269 w 269"/>
                <a:gd name="T18" fmla="*/ 225 h 22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9" h="225">
                  <a:moveTo>
                    <a:pt x="269" y="0"/>
                  </a:moveTo>
                  <a:cubicBezTo>
                    <a:pt x="141" y="0"/>
                    <a:pt x="175" y="225"/>
                    <a:pt x="45" y="225"/>
                  </a:cubicBezTo>
                  <a:cubicBezTo>
                    <a:pt x="0" y="225"/>
                    <a:pt x="0" y="225"/>
                    <a:pt x="0" y="225"/>
                  </a:cubicBezTo>
                  <a:cubicBezTo>
                    <a:pt x="131" y="225"/>
                    <a:pt x="97" y="0"/>
                    <a:pt x="225" y="0"/>
                  </a:cubicBezTo>
                  <a:lnTo>
                    <a:pt x="269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15" name="Freeform 756">
              <a:extLst>
                <a:ext uri="{FF2B5EF4-FFF2-40B4-BE49-F238E27FC236}">
                  <a16:creationId xmlns:a16="http://schemas.microsoft.com/office/drawing/2014/main" id="{660A5E6A-64A1-43DB-AA70-A70EAE16119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03" y="2794"/>
              <a:ext cx="99" cy="138"/>
            </a:xfrm>
            <a:custGeom>
              <a:avLst/>
              <a:gdLst>
                <a:gd name="T0" fmla="*/ 269 w 269"/>
                <a:gd name="T1" fmla="*/ 0 h 225"/>
                <a:gd name="T2" fmla="*/ 45 w 269"/>
                <a:gd name="T3" fmla="*/ 225 h 225"/>
                <a:gd name="T4" fmla="*/ 0 w 269"/>
                <a:gd name="T5" fmla="*/ 225 h 225"/>
                <a:gd name="T6" fmla="*/ 225 w 269"/>
                <a:gd name="T7" fmla="*/ 0 h 225"/>
                <a:gd name="T8" fmla="*/ 269 w 269"/>
                <a:gd name="T9" fmla="*/ 0 h 2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9"/>
                <a:gd name="T16" fmla="*/ 0 h 225"/>
                <a:gd name="T17" fmla="*/ 269 w 269"/>
                <a:gd name="T18" fmla="*/ 225 h 22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9" h="225">
                  <a:moveTo>
                    <a:pt x="269" y="0"/>
                  </a:moveTo>
                  <a:cubicBezTo>
                    <a:pt x="141" y="0"/>
                    <a:pt x="175" y="225"/>
                    <a:pt x="45" y="225"/>
                  </a:cubicBezTo>
                  <a:cubicBezTo>
                    <a:pt x="0" y="225"/>
                    <a:pt x="0" y="225"/>
                    <a:pt x="0" y="225"/>
                  </a:cubicBezTo>
                  <a:cubicBezTo>
                    <a:pt x="131" y="225"/>
                    <a:pt x="97" y="0"/>
                    <a:pt x="225" y="0"/>
                  </a:cubicBezTo>
                  <a:lnTo>
                    <a:pt x="269" y="0"/>
                  </a:lnTo>
                  <a:close/>
                </a:path>
              </a:pathLst>
            </a:custGeom>
            <a:noFill/>
            <a:ln w="7938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16" name="Freeform 757">
              <a:extLst>
                <a:ext uri="{FF2B5EF4-FFF2-40B4-BE49-F238E27FC236}">
                  <a16:creationId xmlns:a16="http://schemas.microsoft.com/office/drawing/2014/main" id="{58C3CB5A-FAC5-4EF6-B132-B86CCA911FBD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81" y="2794"/>
              <a:ext cx="99" cy="138"/>
            </a:xfrm>
            <a:custGeom>
              <a:avLst/>
              <a:gdLst>
                <a:gd name="T0" fmla="*/ 269 w 269"/>
                <a:gd name="T1" fmla="*/ 0 h 225"/>
                <a:gd name="T2" fmla="*/ 45 w 269"/>
                <a:gd name="T3" fmla="*/ 225 h 225"/>
                <a:gd name="T4" fmla="*/ 0 w 269"/>
                <a:gd name="T5" fmla="*/ 225 h 225"/>
                <a:gd name="T6" fmla="*/ 224 w 269"/>
                <a:gd name="T7" fmla="*/ 0 h 225"/>
                <a:gd name="T8" fmla="*/ 269 w 269"/>
                <a:gd name="T9" fmla="*/ 0 h 2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9"/>
                <a:gd name="T16" fmla="*/ 0 h 225"/>
                <a:gd name="T17" fmla="*/ 269 w 269"/>
                <a:gd name="T18" fmla="*/ 225 h 22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9" h="225">
                  <a:moveTo>
                    <a:pt x="269" y="0"/>
                  </a:moveTo>
                  <a:cubicBezTo>
                    <a:pt x="141" y="0"/>
                    <a:pt x="175" y="225"/>
                    <a:pt x="45" y="225"/>
                  </a:cubicBezTo>
                  <a:cubicBezTo>
                    <a:pt x="0" y="225"/>
                    <a:pt x="0" y="225"/>
                    <a:pt x="0" y="225"/>
                  </a:cubicBezTo>
                  <a:cubicBezTo>
                    <a:pt x="130" y="225"/>
                    <a:pt x="96" y="0"/>
                    <a:pt x="224" y="0"/>
                  </a:cubicBezTo>
                  <a:lnTo>
                    <a:pt x="269" y="0"/>
                  </a:lnTo>
                  <a:close/>
                </a:path>
              </a:pathLst>
            </a:custGeom>
            <a:solidFill>
              <a:srgbClr val="113A8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17" name="Freeform 758">
              <a:extLst>
                <a:ext uri="{FF2B5EF4-FFF2-40B4-BE49-F238E27FC236}">
                  <a16:creationId xmlns:a16="http://schemas.microsoft.com/office/drawing/2014/main" id="{21A86FA4-4036-4BCA-ABEF-E9C3FBD55FD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81" y="2794"/>
              <a:ext cx="99" cy="138"/>
            </a:xfrm>
            <a:custGeom>
              <a:avLst/>
              <a:gdLst>
                <a:gd name="T0" fmla="*/ 269 w 269"/>
                <a:gd name="T1" fmla="*/ 0 h 225"/>
                <a:gd name="T2" fmla="*/ 45 w 269"/>
                <a:gd name="T3" fmla="*/ 225 h 225"/>
                <a:gd name="T4" fmla="*/ 0 w 269"/>
                <a:gd name="T5" fmla="*/ 225 h 225"/>
                <a:gd name="T6" fmla="*/ 224 w 269"/>
                <a:gd name="T7" fmla="*/ 0 h 225"/>
                <a:gd name="T8" fmla="*/ 269 w 269"/>
                <a:gd name="T9" fmla="*/ 0 h 2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9"/>
                <a:gd name="T16" fmla="*/ 0 h 225"/>
                <a:gd name="T17" fmla="*/ 269 w 269"/>
                <a:gd name="T18" fmla="*/ 225 h 22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9" h="225">
                  <a:moveTo>
                    <a:pt x="269" y="0"/>
                  </a:moveTo>
                  <a:cubicBezTo>
                    <a:pt x="141" y="0"/>
                    <a:pt x="175" y="225"/>
                    <a:pt x="45" y="225"/>
                  </a:cubicBezTo>
                  <a:cubicBezTo>
                    <a:pt x="0" y="225"/>
                    <a:pt x="0" y="225"/>
                    <a:pt x="0" y="225"/>
                  </a:cubicBezTo>
                  <a:cubicBezTo>
                    <a:pt x="130" y="225"/>
                    <a:pt x="96" y="0"/>
                    <a:pt x="224" y="0"/>
                  </a:cubicBezTo>
                  <a:lnTo>
                    <a:pt x="269" y="0"/>
                  </a:lnTo>
                  <a:close/>
                </a:path>
              </a:pathLst>
            </a:custGeom>
            <a:solidFill>
              <a:schemeClr val="tx1"/>
            </a:solidFill>
            <a:ln w="8001" cap="flat">
              <a:solidFill>
                <a:srgbClr val="343434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18" name="Freeform 759">
              <a:extLst>
                <a:ext uri="{FF2B5EF4-FFF2-40B4-BE49-F238E27FC236}">
                  <a16:creationId xmlns:a16="http://schemas.microsoft.com/office/drawing/2014/main" id="{BC60C01E-CE33-4169-BB86-0EFE7BE7E22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71" y="2794"/>
              <a:ext cx="98" cy="137"/>
            </a:xfrm>
            <a:custGeom>
              <a:avLst/>
              <a:gdLst>
                <a:gd name="T0" fmla="*/ 269 w 269"/>
                <a:gd name="T1" fmla="*/ 0 h 225"/>
                <a:gd name="T2" fmla="*/ 44 w 269"/>
                <a:gd name="T3" fmla="*/ 225 h 225"/>
                <a:gd name="T4" fmla="*/ 0 w 269"/>
                <a:gd name="T5" fmla="*/ 225 h 225"/>
                <a:gd name="T6" fmla="*/ 224 w 269"/>
                <a:gd name="T7" fmla="*/ 0 h 225"/>
                <a:gd name="T8" fmla="*/ 269 w 269"/>
                <a:gd name="T9" fmla="*/ 0 h 2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9"/>
                <a:gd name="T16" fmla="*/ 0 h 225"/>
                <a:gd name="T17" fmla="*/ 269 w 269"/>
                <a:gd name="T18" fmla="*/ 225 h 22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9" h="225">
                  <a:moveTo>
                    <a:pt x="269" y="0"/>
                  </a:moveTo>
                  <a:cubicBezTo>
                    <a:pt x="141" y="0"/>
                    <a:pt x="175" y="225"/>
                    <a:pt x="44" y="225"/>
                  </a:cubicBezTo>
                  <a:cubicBezTo>
                    <a:pt x="0" y="225"/>
                    <a:pt x="0" y="225"/>
                    <a:pt x="0" y="225"/>
                  </a:cubicBezTo>
                  <a:cubicBezTo>
                    <a:pt x="130" y="225"/>
                    <a:pt x="96" y="0"/>
                    <a:pt x="224" y="0"/>
                  </a:cubicBezTo>
                  <a:lnTo>
                    <a:pt x="269" y="0"/>
                  </a:lnTo>
                  <a:close/>
                </a:path>
              </a:pathLst>
            </a:custGeom>
            <a:solidFill>
              <a:srgbClr val="113A8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19" name="Freeform 760">
              <a:extLst>
                <a:ext uri="{FF2B5EF4-FFF2-40B4-BE49-F238E27FC236}">
                  <a16:creationId xmlns:a16="http://schemas.microsoft.com/office/drawing/2014/main" id="{EA53E011-5F73-4357-9F9C-8394AAEF30E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71" y="2794"/>
              <a:ext cx="98" cy="137"/>
            </a:xfrm>
            <a:custGeom>
              <a:avLst/>
              <a:gdLst>
                <a:gd name="T0" fmla="*/ 269 w 269"/>
                <a:gd name="T1" fmla="*/ 0 h 225"/>
                <a:gd name="T2" fmla="*/ 44 w 269"/>
                <a:gd name="T3" fmla="*/ 225 h 225"/>
                <a:gd name="T4" fmla="*/ 0 w 269"/>
                <a:gd name="T5" fmla="*/ 225 h 225"/>
                <a:gd name="T6" fmla="*/ 224 w 269"/>
                <a:gd name="T7" fmla="*/ 0 h 225"/>
                <a:gd name="T8" fmla="*/ 269 w 269"/>
                <a:gd name="T9" fmla="*/ 0 h 2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9"/>
                <a:gd name="T16" fmla="*/ 0 h 225"/>
                <a:gd name="T17" fmla="*/ 269 w 269"/>
                <a:gd name="T18" fmla="*/ 225 h 22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9" h="225">
                  <a:moveTo>
                    <a:pt x="269" y="0"/>
                  </a:moveTo>
                  <a:cubicBezTo>
                    <a:pt x="141" y="0"/>
                    <a:pt x="175" y="225"/>
                    <a:pt x="44" y="225"/>
                  </a:cubicBezTo>
                  <a:cubicBezTo>
                    <a:pt x="0" y="225"/>
                    <a:pt x="0" y="225"/>
                    <a:pt x="0" y="225"/>
                  </a:cubicBezTo>
                  <a:cubicBezTo>
                    <a:pt x="130" y="225"/>
                    <a:pt x="96" y="0"/>
                    <a:pt x="224" y="0"/>
                  </a:cubicBezTo>
                  <a:lnTo>
                    <a:pt x="269" y="0"/>
                  </a:lnTo>
                  <a:close/>
                </a:path>
              </a:pathLst>
            </a:custGeom>
            <a:solidFill>
              <a:srgbClr val="0066FF"/>
            </a:solidFill>
            <a:ln w="8001" cap="flat">
              <a:solidFill>
                <a:srgbClr val="0066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20" name="Freeform 761">
              <a:extLst>
                <a:ext uri="{FF2B5EF4-FFF2-40B4-BE49-F238E27FC236}">
                  <a16:creationId xmlns:a16="http://schemas.microsoft.com/office/drawing/2014/main" id="{E330BD7E-99C4-482F-96A0-6AA6DE7404E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56" y="2794"/>
              <a:ext cx="99" cy="137"/>
            </a:xfrm>
            <a:custGeom>
              <a:avLst/>
              <a:gdLst>
                <a:gd name="T0" fmla="*/ 269 w 269"/>
                <a:gd name="T1" fmla="*/ 0 h 225"/>
                <a:gd name="T2" fmla="*/ 45 w 269"/>
                <a:gd name="T3" fmla="*/ 225 h 225"/>
                <a:gd name="T4" fmla="*/ 0 w 269"/>
                <a:gd name="T5" fmla="*/ 225 h 225"/>
                <a:gd name="T6" fmla="*/ 225 w 269"/>
                <a:gd name="T7" fmla="*/ 0 h 225"/>
                <a:gd name="T8" fmla="*/ 269 w 269"/>
                <a:gd name="T9" fmla="*/ 0 h 2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9"/>
                <a:gd name="T16" fmla="*/ 0 h 225"/>
                <a:gd name="T17" fmla="*/ 269 w 269"/>
                <a:gd name="T18" fmla="*/ 225 h 22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9" h="225">
                  <a:moveTo>
                    <a:pt x="269" y="0"/>
                  </a:moveTo>
                  <a:cubicBezTo>
                    <a:pt x="141" y="0"/>
                    <a:pt x="175" y="225"/>
                    <a:pt x="45" y="225"/>
                  </a:cubicBezTo>
                  <a:cubicBezTo>
                    <a:pt x="0" y="225"/>
                    <a:pt x="0" y="225"/>
                    <a:pt x="0" y="225"/>
                  </a:cubicBezTo>
                  <a:cubicBezTo>
                    <a:pt x="131" y="225"/>
                    <a:pt x="97" y="0"/>
                    <a:pt x="225" y="0"/>
                  </a:cubicBezTo>
                  <a:lnTo>
                    <a:pt x="269" y="0"/>
                  </a:lnTo>
                  <a:close/>
                </a:path>
              </a:pathLst>
            </a:custGeom>
            <a:solidFill>
              <a:srgbClr val="113A8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21" name="Freeform 762">
              <a:extLst>
                <a:ext uri="{FF2B5EF4-FFF2-40B4-BE49-F238E27FC236}">
                  <a16:creationId xmlns:a16="http://schemas.microsoft.com/office/drawing/2014/main" id="{056E001E-A3C1-4035-8C75-A9522FF8107F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56" y="2794"/>
              <a:ext cx="99" cy="137"/>
            </a:xfrm>
            <a:custGeom>
              <a:avLst/>
              <a:gdLst>
                <a:gd name="T0" fmla="*/ 269 w 269"/>
                <a:gd name="T1" fmla="*/ 0 h 225"/>
                <a:gd name="T2" fmla="*/ 45 w 269"/>
                <a:gd name="T3" fmla="*/ 225 h 225"/>
                <a:gd name="T4" fmla="*/ 0 w 269"/>
                <a:gd name="T5" fmla="*/ 225 h 225"/>
                <a:gd name="T6" fmla="*/ 225 w 269"/>
                <a:gd name="T7" fmla="*/ 0 h 225"/>
                <a:gd name="T8" fmla="*/ 269 w 269"/>
                <a:gd name="T9" fmla="*/ 0 h 2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9"/>
                <a:gd name="T16" fmla="*/ 0 h 225"/>
                <a:gd name="T17" fmla="*/ 269 w 269"/>
                <a:gd name="T18" fmla="*/ 225 h 22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9" h="225">
                  <a:moveTo>
                    <a:pt x="269" y="0"/>
                  </a:moveTo>
                  <a:cubicBezTo>
                    <a:pt x="141" y="0"/>
                    <a:pt x="175" y="225"/>
                    <a:pt x="45" y="225"/>
                  </a:cubicBezTo>
                  <a:cubicBezTo>
                    <a:pt x="0" y="225"/>
                    <a:pt x="0" y="225"/>
                    <a:pt x="0" y="225"/>
                  </a:cubicBezTo>
                  <a:cubicBezTo>
                    <a:pt x="131" y="225"/>
                    <a:pt x="97" y="0"/>
                    <a:pt x="225" y="0"/>
                  </a:cubicBezTo>
                  <a:lnTo>
                    <a:pt x="269" y="0"/>
                  </a:lnTo>
                  <a:close/>
                </a:path>
              </a:pathLst>
            </a:custGeom>
            <a:solidFill>
              <a:srgbClr val="FF0000"/>
            </a:solidFill>
            <a:ln w="8001" cap="flat">
              <a:solidFill>
                <a:srgbClr val="FF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22" name="Freeform 763">
              <a:extLst>
                <a:ext uri="{FF2B5EF4-FFF2-40B4-BE49-F238E27FC236}">
                  <a16:creationId xmlns:a16="http://schemas.microsoft.com/office/drawing/2014/main" id="{EF1B71D4-27A6-4C47-915B-5F86A1B0358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40" y="2794"/>
              <a:ext cx="99" cy="137"/>
            </a:xfrm>
            <a:custGeom>
              <a:avLst/>
              <a:gdLst>
                <a:gd name="T0" fmla="*/ 269 w 269"/>
                <a:gd name="T1" fmla="*/ 0 h 225"/>
                <a:gd name="T2" fmla="*/ 44 w 269"/>
                <a:gd name="T3" fmla="*/ 225 h 225"/>
                <a:gd name="T4" fmla="*/ 0 w 269"/>
                <a:gd name="T5" fmla="*/ 225 h 225"/>
                <a:gd name="T6" fmla="*/ 224 w 269"/>
                <a:gd name="T7" fmla="*/ 0 h 225"/>
                <a:gd name="T8" fmla="*/ 269 w 269"/>
                <a:gd name="T9" fmla="*/ 0 h 2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9"/>
                <a:gd name="T16" fmla="*/ 0 h 225"/>
                <a:gd name="T17" fmla="*/ 269 w 269"/>
                <a:gd name="T18" fmla="*/ 225 h 22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9" h="225">
                  <a:moveTo>
                    <a:pt x="269" y="0"/>
                  </a:moveTo>
                  <a:cubicBezTo>
                    <a:pt x="141" y="0"/>
                    <a:pt x="175" y="225"/>
                    <a:pt x="44" y="225"/>
                  </a:cubicBezTo>
                  <a:cubicBezTo>
                    <a:pt x="0" y="225"/>
                    <a:pt x="0" y="225"/>
                    <a:pt x="0" y="225"/>
                  </a:cubicBezTo>
                  <a:cubicBezTo>
                    <a:pt x="130" y="225"/>
                    <a:pt x="96" y="0"/>
                    <a:pt x="224" y="0"/>
                  </a:cubicBezTo>
                  <a:lnTo>
                    <a:pt x="269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23" name="Freeform 764">
              <a:extLst>
                <a:ext uri="{FF2B5EF4-FFF2-40B4-BE49-F238E27FC236}">
                  <a16:creationId xmlns:a16="http://schemas.microsoft.com/office/drawing/2014/main" id="{1710B336-7E49-403A-9EF3-4E05C4BAD0B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40" y="2794"/>
              <a:ext cx="99" cy="137"/>
            </a:xfrm>
            <a:custGeom>
              <a:avLst/>
              <a:gdLst>
                <a:gd name="T0" fmla="*/ 269 w 269"/>
                <a:gd name="T1" fmla="*/ 0 h 225"/>
                <a:gd name="T2" fmla="*/ 44 w 269"/>
                <a:gd name="T3" fmla="*/ 225 h 225"/>
                <a:gd name="T4" fmla="*/ 0 w 269"/>
                <a:gd name="T5" fmla="*/ 225 h 225"/>
                <a:gd name="T6" fmla="*/ 224 w 269"/>
                <a:gd name="T7" fmla="*/ 0 h 225"/>
                <a:gd name="T8" fmla="*/ 269 w 269"/>
                <a:gd name="T9" fmla="*/ 0 h 2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9"/>
                <a:gd name="T16" fmla="*/ 0 h 225"/>
                <a:gd name="T17" fmla="*/ 269 w 269"/>
                <a:gd name="T18" fmla="*/ 225 h 22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9" h="225">
                  <a:moveTo>
                    <a:pt x="269" y="0"/>
                  </a:moveTo>
                  <a:cubicBezTo>
                    <a:pt x="141" y="0"/>
                    <a:pt x="175" y="225"/>
                    <a:pt x="44" y="225"/>
                  </a:cubicBezTo>
                  <a:cubicBezTo>
                    <a:pt x="0" y="225"/>
                    <a:pt x="0" y="225"/>
                    <a:pt x="0" y="225"/>
                  </a:cubicBezTo>
                  <a:cubicBezTo>
                    <a:pt x="130" y="225"/>
                    <a:pt x="96" y="0"/>
                    <a:pt x="224" y="0"/>
                  </a:cubicBezTo>
                  <a:lnTo>
                    <a:pt x="269" y="0"/>
                  </a:lnTo>
                  <a:close/>
                </a:path>
              </a:pathLst>
            </a:custGeom>
            <a:noFill/>
            <a:ln w="7938" cap="flat">
              <a:solidFill>
                <a:srgbClr val="343434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24" name="Freeform 765">
              <a:extLst>
                <a:ext uri="{FF2B5EF4-FFF2-40B4-BE49-F238E27FC236}">
                  <a16:creationId xmlns:a16="http://schemas.microsoft.com/office/drawing/2014/main" id="{F3BAF49B-FD6F-4DAC-B94F-94C8BA397998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21" y="2794"/>
              <a:ext cx="99" cy="137"/>
            </a:xfrm>
            <a:custGeom>
              <a:avLst/>
              <a:gdLst>
                <a:gd name="T0" fmla="*/ 269 w 269"/>
                <a:gd name="T1" fmla="*/ 0 h 225"/>
                <a:gd name="T2" fmla="*/ 44 w 269"/>
                <a:gd name="T3" fmla="*/ 225 h 225"/>
                <a:gd name="T4" fmla="*/ 0 w 269"/>
                <a:gd name="T5" fmla="*/ 225 h 225"/>
                <a:gd name="T6" fmla="*/ 224 w 269"/>
                <a:gd name="T7" fmla="*/ 0 h 225"/>
                <a:gd name="T8" fmla="*/ 269 w 269"/>
                <a:gd name="T9" fmla="*/ 0 h 2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9"/>
                <a:gd name="T16" fmla="*/ 0 h 225"/>
                <a:gd name="T17" fmla="*/ 269 w 269"/>
                <a:gd name="T18" fmla="*/ 225 h 22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9" h="225">
                  <a:moveTo>
                    <a:pt x="269" y="0"/>
                  </a:moveTo>
                  <a:cubicBezTo>
                    <a:pt x="141" y="0"/>
                    <a:pt x="175" y="225"/>
                    <a:pt x="44" y="225"/>
                  </a:cubicBezTo>
                  <a:cubicBezTo>
                    <a:pt x="0" y="225"/>
                    <a:pt x="0" y="225"/>
                    <a:pt x="0" y="225"/>
                  </a:cubicBezTo>
                  <a:cubicBezTo>
                    <a:pt x="130" y="225"/>
                    <a:pt x="96" y="0"/>
                    <a:pt x="224" y="0"/>
                  </a:cubicBezTo>
                  <a:lnTo>
                    <a:pt x="269" y="0"/>
                  </a:lnTo>
                  <a:close/>
                </a:path>
              </a:pathLst>
            </a:custGeom>
            <a:solidFill>
              <a:srgbClr val="113A8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25" name="Freeform 766">
              <a:extLst>
                <a:ext uri="{FF2B5EF4-FFF2-40B4-BE49-F238E27FC236}">
                  <a16:creationId xmlns:a16="http://schemas.microsoft.com/office/drawing/2014/main" id="{8425DA40-1C99-403D-8FA5-4211686086C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21" y="2794"/>
              <a:ext cx="99" cy="137"/>
            </a:xfrm>
            <a:custGeom>
              <a:avLst/>
              <a:gdLst>
                <a:gd name="T0" fmla="*/ 269 w 269"/>
                <a:gd name="T1" fmla="*/ 0 h 225"/>
                <a:gd name="T2" fmla="*/ 44 w 269"/>
                <a:gd name="T3" fmla="*/ 225 h 225"/>
                <a:gd name="T4" fmla="*/ 0 w 269"/>
                <a:gd name="T5" fmla="*/ 225 h 225"/>
                <a:gd name="T6" fmla="*/ 224 w 269"/>
                <a:gd name="T7" fmla="*/ 0 h 225"/>
                <a:gd name="T8" fmla="*/ 269 w 269"/>
                <a:gd name="T9" fmla="*/ 0 h 2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9"/>
                <a:gd name="T16" fmla="*/ 0 h 225"/>
                <a:gd name="T17" fmla="*/ 269 w 269"/>
                <a:gd name="T18" fmla="*/ 225 h 22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9" h="225">
                  <a:moveTo>
                    <a:pt x="269" y="0"/>
                  </a:moveTo>
                  <a:cubicBezTo>
                    <a:pt x="141" y="0"/>
                    <a:pt x="175" y="225"/>
                    <a:pt x="44" y="225"/>
                  </a:cubicBezTo>
                  <a:cubicBezTo>
                    <a:pt x="0" y="225"/>
                    <a:pt x="0" y="225"/>
                    <a:pt x="0" y="225"/>
                  </a:cubicBezTo>
                  <a:cubicBezTo>
                    <a:pt x="130" y="225"/>
                    <a:pt x="96" y="0"/>
                    <a:pt x="224" y="0"/>
                  </a:cubicBezTo>
                  <a:lnTo>
                    <a:pt x="269" y="0"/>
                  </a:lnTo>
                  <a:close/>
                </a:path>
              </a:pathLst>
            </a:custGeom>
            <a:solidFill>
              <a:schemeClr val="tx1"/>
            </a:solidFill>
            <a:ln w="8001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26" name="Freeform 767">
              <a:extLst>
                <a:ext uri="{FF2B5EF4-FFF2-40B4-BE49-F238E27FC236}">
                  <a16:creationId xmlns:a16="http://schemas.microsoft.com/office/drawing/2014/main" id="{AB3F4E3B-C5EA-4DA5-913E-8BEDCA2989C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05" y="2794"/>
              <a:ext cx="99" cy="138"/>
            </a:xfrm>
            <a:custGeom>
              <a:avLst/>
              <a:gdLst>
                <a:gd name="T0" fmla="*/ 269 w 269"/>
                <a:gd name="T1" fmla="*/ 225 h 225"/>
                <a:gd name="T2" fmla="*/ 45 w 269"/>
                <a:gd name="T3" fmla="*/ 0 h 225"/>
                <a:gd name="T4" fmla="*/ 0 w 269"/>
                <a:gd name="T5" fmla="*/ 0 h 225"/>
                <a:gd name="T6" fmla="*/ 225 w 269"/>
                <a:gd name="T7" fmla="*/ 225 h 225"/>
                <a:gd name="T8" fmla="*/ 269 w 269"/>
                <a:gd name="T9" fmla="*/ 225 h 2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9"/>
                <a:gd name="T16" fmla="*/ 0 h 225"/>
                <a:gd name="T17" fmla="*/ 269 w 269"/>
                <a:gd name="T18" fmla="*/ 225 h 22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9" h="225">
                  <a:moveTo>
                    <a:pt x="269" y="225"/>
                  </a:moveTo>
                  <a:cubicBezTo>
                    <a:pt x="141" y="225"/>
                    <a:pt x="175" y="0"/>
                    <a:pt x="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31" y="0"/>
                    <a:pt x="97" y="225"/>
                    <a:pt x="225" y="225"/>
                  </a:cubicBezTo>
                  <a:lnTo>
                    <a:pt x="269" y="225"/>
                  </a:lnTo>
                  <a:close/>
                </a:path>
              </a:pathLst>
            </a:custGeom>
            <a:solidFill>
              <a:srgbClr val="3B59A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27" name="Freeform 768">
              <a:extLst>
                <a:ext uri="{FF2B5EF4-FFF2-40B4-BE49-F238E27FC236}">
                  <a16:creationId xmlns:a16="http://schemas.microsoft.com/office/drawing/2014/main" id="{EDBEED34-9958-4390-A34F-7295BF34547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06" y="2794"/>
              <a:ext cx="49" cy="36"/>
            </a:xfrm>
            <a:custGeom>
              <a:avLst/>
              <a:gdLst>
                <a:gd name="T0" fmla="*/ 44 w 133"/>
                <a:gd name="T1" fmla="*/ 0 h 59"/>
                <a:gd name="T2" fmla="*/ 0 w 133"/>
                <a:gd name="T3" fmla="*/ 0 h 59"/>
                <a:gd name="T4" fmla="*/ 88 w 133"/>
                <a:gd name="T5" fmla="*/ 59 h 59"/>
                <a:gd name="T6" fmla="*/ 133 w 133"/>
                <a:gd name="T7" fmla="*/ 59 h 59"/>
                <a:gd name="T8" fmla="*/ 44 w 133"/>
                <a:gd name="T9" fmla="*/ 0 h 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3"/>
                <a:gd name="T16" fmla="*/ 0 h 59"/>
                <a:gd name="T17" fmla="*/ 133 w 133"/>
                <a:gd name="T18" fmla="*/ 59 h 5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3" h="59">
                  <a:moveTo>
                    <a:pt x="4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44" y="0"/>
                    <a:pt x="69" y="26"/>
                    <a:pt x="88" y="59"/>
                  </a:cubicBezTo>
                  <a:cubicBezTo>
                    <a:pt x="133" y="59"/>
                    <a:pt x="133" y="59"/>
                    <a:pt x="133" y="59"/>
                  </a:cubicBezTo>
                  <a:cubicBezTo>
                    <a:pt x="113" y="26"/>
                    <a:pt x="88" y="0"/>
                    <a:pt x="44" y="0"/>
                  </a:cubicBezTo>
                  <a:close/>
                </a:path>
              </a:pathLst>
            </a:custGeom>
            <a:solidFill>
              <a:srgbClr val="5578B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28" name="Freeform 769">
              <a:extLst>
                <a:ext uri="{FF2B5EF4-FFF2-40B4-BE49-F238E27FC236}">
                  <a16:creationId xmlns:a16="http://schemas.microsoft.com/office/drawing/2014/main" id="{4E3308E8-04C3-48A0-985F-C90742FB47F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05" y="2794"/>
              <a:ext cx="49" cy="36"/>
            </a:xfrm>
            <a:custGeom>
              <a:avLst/>
              <a:gdLst>
                <a:gd name="T0" fmla="*/ 47 w 133"/>
                <a:gd name="T1" fmla="*/ 3 h 59"/>
                <a:gd name="T2" fmla="*/ 133 w 133"/>
                <a:gd name="T3" fmla="*/ 59 h 59"/>
                <a:gd name="T4" fmla="*/ 133 w 133"/>
                <a:gd name="T5" fmla="*/ 59 h 59"/>
                <a:gd name="T6" fmla="*/ 45 w 133"/>
                <a:gd name="T7" fmla="*/ 0 h 59"/>
                <a:gd name="T8" fmla="*/ 0 w 133"/>
                <a:gd name="T9" fmla="*/ 0 h 59"/>
                <a:gd name="T10" fmla="*/ 26 w 133"/>
                <a:gd name="T11" fmla="*/ 3 h 59"/>
                <a:gd name="T12" fmla="*/ 47 w 133"/>
                <a:gd name="T13" fmla="*/ 3 h 5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33"/>
                <a:gd name="T22" fmla="*/ 0 h 59"/>
                <a:gd name="T23" fmla="*/ 133 w 133"/>
                <a:gd name="T24" fmla="*/ 59 h 5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33" h="59">
                  <a:moveTo>
                    <a:pt x="47" y="3"/>
                  </a:moveTo>
                  <a:cubicBezTo>
                    <a:pt x="89" y="3"/>
                    <a:pt x="114" y="27"/>
                    <a:pt x="133" y="59"/>
                  </a:cubicBezTo>
                  <a:cubicBezTo>
                    <a:pt x="133" y="59"/>
                    <a:pt x="133" y="59"/>
                    <a:pt x="133" y="59"/>
                  </a:cubicBezTo>
                  <a:cubicBezTo>
                    <a:pt x="114" y="25"/>
                    <a:pt x="89" y="0"/>
                    <a:pt x="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0" y="0"/>
                    <a:pt x="18" y="1"/>
                    <a:pt x="26" y="3"/>
                  </a:cubicBezTo>
                  <a:lnTo>
                    <a:pt x="47" y="3"/>
                  </a:lnTo>
                  <a:close/>
                </a:path>
              </a:pathLst>
            </a:custGeom>
            <a:solidFill>
              <a:srgbClr val="779DC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29" name="Freeform 770">
              <a:extLst>
                <a:ext uri="{FF2B5EF4-FFF2-40B4-BE49-F238E27FC236}">
                  <a16:creationId xmlns:a16="http://schemas.microsoft.com/office/drawing/2014/main" id="{6C09294B-6A17-467A-BE14-ABCF80A4A4FF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54" y="2886"/>
              <a:ext cx="51" cy="46"/>
            </a:xfrm>
            <a:custGeom>
              <a:avLst/>
              <a:gdLst>
                <a:gd name="T0" fmla="*/ 45 w 140"/>
                <a:gd name="T1" fmla="*/ 0 h 75"/>
                <a:gd name="T2" fmla="*/ 0 w 140"/>
                <a:gd name="T3" fmla="*/ 0 h 75"/>
                <a:gd name="T4" fmla="*/ 95 w 140"/>
                <a:gd name="T5" fmla="*/ 75 h 75"/>
                <a:gd name="T6" fmla="*/ 140 w 140"/>
                <a:gd name="T7" fmla="*/ 75 h 75"/>
                <a:gd name="T8" fmla="*/ 45 w 140"/>
                <a:gd name="T9" fmla="*/ 0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40"/>
                <a:gd name="T16" fmla="*/ 0 h 75"/>
                <a:gd name="T17" fmla="*/ 140 w 140"/>
                <a:gd name="T18" fmla="*/ 75 h 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40" h="75">
                  <a:moveTo>
                    <a:pt x="45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0" y="41"/>
                    <a:pt x="46" y="75"/>
                    <a:pt x="95" y="75"/>
                  </a:cubicBezTo>
                  <a:cubicBezTo>
                    <a:pt x="140" y="75"/>
                    <a:pt x="140" y="75"/>
                    <a:pt x="140" y="75"/>
                  </a:cubicBezTo>
                  <a:cubicBezTo>
                    <a:pt x="90" y="75"/>
                    <a:pt x="65" y="41"/>
                    <a:pt x="45" y="0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30" name="Freeform 771">
              <a:extLst>
                <a:ext uri="{FF2B5EF4-FFF2-40B4-BE49-F238E27FC236}">
                  <a16:creationId xmlns:a16="http://schemas.microsoft.com/office/drawing/2014/main" id="{A7107EA3-3DC9-4C05-AB83-EA517864D835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05" y="2794"/>
              <a:ext cx="99" cy="138"/>
            </a:xfrm>
            <a:custGeom>
              <a:avLst/>
              <a:gdLst>
                <a:gd name="T0" fmla="*/ 269 w 269"/>
                <a:gd name="T1" fmla="*/ 225 h 225"/>
                <a:gd name="T2" fmla="*/ 45 w 269"/>
                <a:gd name="T3" fmla="*/ 0 h 225"/>
                <a:gd name="T4" fmla="*/ 0 w 269"/>
                <a:gd name="T5" fmla="*/ 0 h 225"/>
                <a:gd name="T6" fmla="*/ 225 w 269"/>
                <a:gd name="T7" fmla="*/ 225 h 225"/>
                <a:gd name="T8" fmla="*/ 269 w 269"/>
                <a:gd name="T9" fmla="*/ 225 h 2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9"/>
                <a:gd name="T16" fmla="*/ 0 h 225"/>
                <a:gd name="T17" fmla="*/ 269 w 269"/>
                <a:gd name="T18" fmla="*/ 225 h 22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9" h="225">
                  <a:moveTo>
                    <a:pt x="269" y="225"/>
                  </a:moveTo>
                  <a:cubicBezTo>
                    <a:pt x="141" y="225"/>
                    <a:pt x="175" y="0"/>
                    <a:pt x="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31" y="0"/>
                    <a:pt x="97" y="225"/>
                    <a:pt x="225" y="225"/>
                  </a:cubicBezTo>
                  <a:lnTo>
                    <a:pt x="269" y="225"/>
                  </a:lnTo>
                  <a:close/>
                </a:path>
              </a:pathLst>
            </a:custGeom>
            <a:solidFill>
              <a:schemeClr val="tx1"/>
            </a:solidFill>
            <a:ln w="7938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31" name="Freeform 772">
              <a:extLst>
                <a:ext uri="{FF2B5EF4-FFF2-40B4-BE49-F238E27FC236}">
                  <a16:creationId xmlns:a16="http://schemas.microsoft.com/office/drawing/2014/main" id="{511D69A3-0600-4D1F-92B1-6DD7B8E8D635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40" y="2832"/>
              <a:ext cx="16" cy="2"/>
            </a:xfrm>
            <a:custGeom>
              <a:avLst/>
              <a:gdLst>
                <a:gd name="T0" fmla="*/ 0 w 110"/>
                <a:gd name="T1" fmla="*/ 0 h 8"/>
                <a:gd name="T2" fmla="*/ 105 w 110"/>
                <a:gd name="T3" fmla="*/ 0 h 8"/>
                <a:gd name="T4" fmla="*/ 110 w 110"/>
                <a:gd name="T5" fmla="*/ 8 h 8"/>
                <a:gd name="T6" fmla="*/ 5 w 110"/>
                <a:gd name="T7" fmla="*/ 8 h 8"/>
                <a:gd name="T8" fmla="*/ 0 w 110"/>
                <a:gd name="T9" fmla="*/ 0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0"/>
                <a:gd name="T16" fmla="*/ 0 h 8"/>
                <a:gd name="T17" fmla="*/ 110 w 110"/>
                <a:gd name="T18" fmla="*/ 8 h 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0" h="8">
                  <a:moveTo>
                    <a:pt x="0" y="0"/>
                  </a:moveTo>
                  <a:lnTo>
                    <a:pt x="105" y="0"/>
                  </a:lnTo>
                  <a:lnTo>
                    <a:pt x="110" y="8"/>
                  </a:lnTo>
                  <a:lnTo>
                    <a:pt x="5" y="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578B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32" name="Freeform 773">
              <a:extLst>
                <a:ext uri="{FF2B5EF4-FFF2-40B4-BE49-F238E27FC236}">
                  <a16:creationId xmlns:a16="http://schemas.microsoft.com/office/drawing/2014/main" id="{CE70DC05-CC33-418C-B5F8-DD945FA5575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41" y="2835"/>
              <a:ext cx="16" cy="1"/>
            </a:xfrm>
            <a:custGeom>
              <a:avLst/>
              <a:gdLst>
                <a:gd name="T0" fmla="*/ 0 w 105"/>
                <a:gd name="T1" fmla="*/ 0 h 5"/>
                <a:gd name="T2" fmla="*/ 103 w 105"/>
                <a:gd name="T3" fmla="*/ 0 h 5"/>
                <a:gd name="T4" fmla="*/ 105 w 105"/>
                <a:gd name="T5" fmla="*/ 5 h 5"/>
                <a:gd name="T6" fmla="*/ 0 w 105"/>
                <a:gd name="T7" fmla="*/ 5 h 5"/>
                <a:gd name="T8" fmla="*/ 0 w 105"/>
                <a:gd name="T9" fmla="*/ 0 h 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5"/>
                <a:gd name="T16" fmla="*/ 0 h 5"/>
                <a:gd name="T17" fmla="*/ 105 w 105"/>
                <a:gd name="T18" fmla="*/ 5 h 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5" h="5">
                  <a:moveTo>
                    <a:pt x="0" y="0"/>
                  </a:moveTo>
                  <a:lnTo>
                    <a:pt x="103" y="0"/>
                  </a:lnTo>
                  <a:lnTo>
                    <a:pt x="105" y="5"/>
                  </a:lnTo>
                  <a:lnTo>
                    <a:pt x="0" y="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578B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33" name="Freeform 774">
              <a:extLst>
                <a:ext uri="{FF2B5EF4-FFF2-40B4-BE49-F238E27FC236}">
                  <a16:creationId xmlns:a16="http://schemas.microsoft.com/office/drawing/2014/main" id="{A5CF1DC2-D123-4A20-B3A6-8EE223A87FEF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54" y="2883"/>
              <a:ext cx="16" cy="2"/>
            </a:xfrm>
            <a:custGeom>
              <a:avLst/>
              <a:gdLst>
                <a:gd name="T0" fmla="*/ 107 w 107"/>
                <a:gd name="T1" fmla="*/ 8 h 8"/>
                <a:gd name="T2" fmla="*/ 2 w 107"/>
                <a:gd name="T3" fmla="*/ 8 h 8"/>
                <a:gd name="T4" fmla="*/ 0 w 107"/>
                <a:gd name="T5" fmla="*/ 0 h 8"/>
                <a:gd name="T6" fmla="*/ 102 w 107"/>
                <a:gd name="T7" fmla="*/ 0 h 8"/>
                <a:gd name="T8" fmla="*/ 107 w 107"/>
                <a:gd name="T9" fmla="*/ 8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7"/>
                <a:gd name="T16" fmla="*/ 0 h 8"/>
                <a:gd name="T17" fmla="*/ 107 w 107"/>
                <a:gd name="T18" fmla="*/ 8 h 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7" h="8">
                  <a:moveTo>
                    <a:pt x="107" y="8"/>
                  </a:moveTo>
                  <a:lnTo>
                    <a:pt x="2" y="8"/>
                  </a:lnTo>
                  <a:lnTo>
                    <a:pt x="0" y="0"/>
                  </a:lnTo>
                  <a:lnTo>
                    <a:pt x="102" y="0"/>
                  </a:lnTo>
                  <a:lnTo>
                    <a:pt x="107" y="8"/>
                  </a:lnTo>
                  <a:close/>
                </a:path>
              </a:pathLst>
            </a:custGeom>
            <a:solidFill>
              <a:srgbClr val="33559E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34" name="Freeform 775">
              <a:extLst>
                <a:ext uri="{FF2B5EF4-FFF2-40B4-BE49-F238E27FC236}">
                  <a16:creationId xmlns:a16="http://schemas.microsoft.com/office/drawing/2014/main" id="{234AD59F-B86E-454B-9337-4E50A0600BFF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53" y="2881"/>
              <a:ext cx="15" cy="1"/>
            </a:xfrm>
            <a:custGeom>
              <a:avLst/>
              <a:gdLst>
                <a:gd name="T0" fmla="*/ 105 w 105"/>
                <a:gd name="T1" fmla="*/ 5 h 5"/>
                <a:gd name="T2" fmla="*/ 2 w 105"/>
                <a:gd name="T3" fmla="*/ 5 h 5"/>
                <a:gd name="T4" fmla="*/ 0 w 105"/>
                <a:gd name="T5" fmla="*/ 0 h 5"/>
                <a:gd name="T6" fmla="*/ 102 w 105"/>
                <a:gd name="T7" fmla="*/ 0 h 5"/>
                <a:gd name="T8" fmla="*/ 105 w 105"/>
                <a:gd name="T9" fmla="*/ 5 h 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5"/>
                <a:gd name="T16" fmla="*/ 0 h 5"/>
                <a:gd name="T17" fmla="*/ 105 w 105"/>
                <a:gd name="T18" fmla="*/ 5 h 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5" h="5">
                  <a:moveTo>
                    <a:pt x="105" y="5"/>
                  </a:moveTo>
                  <a:lnTo>
                    <a:pt x="2" y="5"/>
                  </a:lnTo>
                  <a:lnTo>
                    <a:pt x="0" y="0"/>
                  </a:lnTo>
                  <a:lnTo>
                    <a:pt x="102" y="0"/>
                  </a:lnTo>
                  <a:lnTo>
                    <a:pt x="105" y="5"/>
                  </a:lnTo>
                  <a:close/>
                </a:path>
              </a:pathLst>
            </a:custGeom>
            <a:solidFill>
              <a:srgbClr val="33559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35" name="Freeform 776">
              <a:extLst>
                <a:ext uri="{FF2B5EF4-FFF2-40B4-BE49-F238E27FC236}">
                  <a16:creationId xmlns:a16="http://schemas.microsoft.com/office/drawing/2014/main" id="{C4C42B72-DF2F-48B2-BBB1-754202FF82F0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91" y="2794"/>
              <a:ext cx="98" cy="138"/>
            </a:xfrm>
            <a:custGeom>
              <a:avLst/>
              <a:gdLst>
                <a:gd name="T0" fmla="*/ 269 w 269"/>
                <a:gd name="T1" fmla="*/ 225 h 225"/>
                <a:gd name="T2" fmla="*/ 44 w 269"/>
                <a:gd name="T3" fmla="*/ 0 h 225"/>
                <a:gd name="T4" fmla="*/ 0 w 269"/>
                <a:gd name="T5" fmla="*/ 0 h 225"/>
                <a:gd name="T6" fmla="*/ 224 w 269"/>
                <a:gd name="T7" fmla="*/ 225 h 225"/>
                <a:gd name="T8" fmla="*/ 269 w 269"/>
                <a:gd name="T9" fmla="*/ 225 h 2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9"/>
                <a:gd name="T16" fmla="*/ 0 h 225"/>
                <a:gd name="T17" fmla="*/ 269 w 269"/>
                <a:gd name="T18" fmla="*/ 225 h 22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9" h="225">
                  <a:moveTo>
                    <a:pt x="269" y="225"/>
                  </a:moveTo>
                  <a:cubicBezTo>
                    <a:pt x="141" y="225"/>
                    <a:pt x="175" y="0"/>
                    <a:pt x="4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30" y="0"/>
                    <a:pt x="96" y="225"/>
                    <a:pt x="224" y="225"/>
                  </a:cubicBezTo>
                  <a:lnTo>
                    <a:pt x="269" y="225"/>
                  </a:lnTo>
                  <a:close/>
                </a:path>
              </a:pathLst>
            </a:custGeom>
            <a:solidFill>
              <a:srgbClr val="3B59A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36" name="Freeform 777">
              <a:extLst>
                <a:ext uri="{FF2B5EF4-FFF2-40B4-BE49-F238E27FC236}">
                  <a16:creationId xmlns:a16="http://schemas.microsoft.com/office/drawing/2014/main" id="{12E23B64-38F1-4E14-B83E-8466F151266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90" y="2794"/>
              <a:ext cx="49" cy="36"/>
            </a:xfrm>
            <a:custGeom>
              <a:avLst/>
              <a:gdLst>
                <a:gd name="T0" fmla="*/ 45 w 133"/>
                <a:gd name="T1" fmla="*/ 0 h 59"/>
                <a:gd name="T2" fmla="*/ 0 w 133"/>
                <a:gd name="T3" fmla="*/ 0 h 59"/>
                <a:gd name="T4" fmla="*/ 88 w 133"/>
                <a:gd name="T5" fmla="*/ 59 h 59"/>
                <a:gd name="T6" fmla="*/ 133 w 133"/>
                <a:gd name="T7" fmla="*/ 59 h 59"/>
                <a:gd name="T8" fmla="*/ 45 w 133"/>
                <a:gd name="T9" fmla="*/ 0 h 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3"/>
                <a:gd name="T16" fmla="*/ 0 h 59"/>
                <a:gd name="T17" fmla="*/ 133 w 133"/>
                <a:gd name="T18" fmla="*/ 59 h 5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3" h="59">
                  <a:moveTo>
                    <a:pt x="45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44" y="0"/>
                    <a:pt x="69" y="26"/>
                    <a:pt x="88" y="59"/>
                  </a:cubicBezTo>
                  <a:cubicBezTo>
                    <a:pt x="133" y="59"/>
                    <a:pt x="133" y="59"/>
                    <a:pt x="133" y="59"/>
                  </a:cubicBezTo>
                  <a:cubicBezTo>
                    <a:pt x="114" y="26"/>
                    <a:pt x="89" y="0"/>
                    <a:pt x="45" y="0"/>
                  </a:cubicBezTo>
                  <a:close/>
                </a:path>
              </a:pathLst>
            </a:custGeom>
            <a:solidFill>
              <a:srgbClr val="5578B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37" name="Freeform 778">
              <a:extLst>
                <a:ext uri="{FF2B5EF4-FFF2-40B4-BE49-F238E27FC236}">
                  <a16:creationId xmlns:a16="http://schemas.microsoft.com/office/drawing/2014/main" id="{0F19747E-B182-4413-B667-6AB93F86E6B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89" y="2794"/>
              <a:ext cx="49" cy="36"/>
            </a:xfrm>
            <a:custGeom>
              <a:avLst/>
              <a:gdLst>
                <a:gd name="T0" fmla="*/ 46 w 133"/>
                <a:gd name="T1" fmla="*/ 3 h 59"/>
                <a:gd name="T2" fmla="*/ 132 w 133"/>
                <a:gd name="T3" fmla="*/ 59 h 59"/>
                <a:gd name="T4" fmla="*/ 133 w 133"/>
                <a:gd name="T5" fmla="*/ 59 h 59"/>
                <a:gd name="T6" fmla="*/ 44 w 133"/>
                <a:gd name="T7" fmla="*/ 0 h 59"/>
                <a:gd name="T8" fmla="*/ 0 w 133"/>
                <a:gd name="T9" fmla="*/ 0 h 59"/>
                <a:gd name="T10" fmla="*/ 26 w 133"/>
                <a:gd name="T11" fmla="*/ 3 h 59"/>
                <a:gd name="T12" fmla="*/ 46 w 133"/>
                <a:gd name="T13" fmla="*/ 3 h 5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33"/>
                <a:gd name="T22" fmla="*/ 0 h 59"/>
                <a:gd name="T23" fmla="*/ 133 w 133"/>
                <a:gd name="T24" fmla="*/ 59 h 5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33" h="59">
                  <a:moveTo>
                    <a:pt x="46" y="3"/>
                  </a:moveTo>
                  <a:cubicBezTo>
                    <a:pt x="89" y="3"/>
                    <a:pt x="114" y="27"/>
                    <a:pt x="132" y="59"/>
                  </a:cubicBezTo>
                  <a:cubicBezTo>
                    <a:pt x="133" y="59"/>
                    <a:pt x="133" y="59"/>
                    <a:pt x="133" y="59"/>
                  </a:cubicBezTo>
                  <a:cubicBezTo>
                    <a:pt x="114" y="25"/>
                    <a:pt x="88" y="0"/>
                    <a:pt x="4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9" y="0"/>
                    <a:pt x="18" y="1"/>
                    <a:pt x="26" y="3"/>
                  </a:cubicBezTo>
                  <a:lnTo>
                    <a:pt x="46" y="3"/>
                  </a:lnTo>
                  <a:close/>
                </a:path>
              </a:pathLst>
            </a:custGeom>
            <a:solidFill>
              <a:srgbClr val="779DC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38" name="Freeform 779">
              <a:extLst>
                <a:ext uri="{FF2B5EF4-FFF2-40B4-BE49-F238E27FC236}">
                  <a16:creationId xmlns:a16="http://schemas.microsoft.com/office/drawing/2014/main" id="{E9C05B3E-9440-44C3-B9E9-D083505E842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38" y="2886"/>
              <a:ext cx="51" cy="46"/>
            </a:xfrm>
            <a:custGeom>
              <a:avLst/>
              <a:gdLst>
                <a:gd name="T0" fmla="*/ 44 w 139"/>
                <a:gd name="T1" fmla="*/ 0 h 75"/>
                <a:gd name="T2" fmla="*/ 0 w 139"/>
                <a:gd name="T3" fmla="*/ 0 h 75"/>
                <a:gd name="T4" fmla="*/ 95 w 139"/>
                <a:gd name="T5" fmla="*/ 75 h 75"/>
                <a:gd name="T6" fmla="*/ 139 w 139"/>
                <a:gd name="T7" fmla="*/ 75 h 75"/>
                <a:gd name="T8" fmla="*/ 44 w 139"/>
                <a:gd name="T9" fmla="*/ 0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9"/>
                <a:gd name="T16" fmla="*/ 0 h 75"/>
                <a:gd name="T17" fmla="*/ 139 w 139"/>
                <a:gd name="T18" fmla="*/ 75 h 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9" h="75">
                  <a:moveTo>
                    <a:pt x="4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0" y="41"/>
                    <a:pt x="45" y="75"/>
                    <a:pt x="95" y="75"/>
                  </a:cubicBezTo>
                  <a:cubicBezTo>
                    <a:pt x="139" y="75"/>
                    <a:pt x="139" y="75"/>
                    <a:pt x="139" y="75"/>
                  </a:cubicBezTo>
                  <a:cubicBezTo>
                    <a:pt x="90" y="75"/>
                    <a:pt x="64" y="41"/>
                    <a:pt x="44" y="0"/>
                  </a:cubicBezTo>
                  <a:close/>
                </a:path>
              </a:pathLst>
            </a:custGeom>
            <a:solidFill>
              <a:srgbClr val="33559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39" name="Freeform 780">
              <a:extLst>
                <a:ext uri="{FF2B5EF4-FFF2-40B4-BE49-F238E27FC236}">
                  <a16:creationId xmlns:a16="http://schemas.microsoft.com/office/drawing/2014/main" id="{E01963B1-73C7-4940-934D-1202AA4BC22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91" y="2794"/>
              <a:ext cx="98" cy="138"/>
            </a:xfrm>
            <a:custGeom>
              <a:avLst/>
              <a:gdLst>
                <a:gd name="T0" fmla="*/ 269 w 269"/>
                <a:gd name="T1" fmla="*/ 225 h 225"/>
                <a:gd name="T2" fmla="*/ 44 w 269"/>
                <a:gd name="T3" fmla="*/ 0 h 225"/>
                <a:gd name="T4" fmla="*/ 0 w 269"/>
                <a:gd name="T5" fmla="*/ 0 h 225"/>
                <a:gd name="T6" fmla="*/ 224 w 269"/>
                <a:gd name="T7" fmla="*/ 225 h 225"/>
                <a:gd name="T8" fmla="*/ 269 w 269"/>
                <a:gd name="T9" fmla="*/ 225 h 2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9"/>
                <a:gd name="T16" fmla="*/ 0 h 225"/>
                <a:gd name="T17" fmla="*/ 269 w 269"/>
                <a:gd name="T18" fmla="*/ 225 h 22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9" h="225">
                  <a:moveTo>
                    <a:pt x="269" y="225"/>
                  </a:moveTo>
                  <a:cubicBezTo>
                    <a:pt x="141" y="225"/>
                    <a:pt x="175" y="0"/>
                    <a:pt x="4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30" y="0"/>
                    <a:pt x="96" y="225"/>
                    <a:pt x="224" y="225"/>
                  </a:cubicBezTo>
                  <a:lnTo>
                    <a:pt x="269" y="225"/>
                  </a:lnTo>
                  <a:close/>
                </a:path>
              </a:pathLst>
            </a:custGeom>
            <a:solidFill>
              <a:srgbClr val="0066FF"/>
            </a:solidFill>
            <a:ln w="8001" cap="flat">
              <a:solidFill>
                <a:srgbClr val="0066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40" name="Freeform 781">
              <a:extLst>
                <a:ext uri="{FF2B5EF4-FFF2-40B4-BE49-F238E27FC236}">
                  <a16:creationId xmlns:a16="http://schemas.microsoft.com/office/drawing/2014/main" id="{CC12E156-D1A6-4BFE-9CBD-162ED58707CD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24" y="2832"/>
              <a:ext cx="16" cy="2"/>
            </a:xfrm>
            <a:custGeom>
              <a:avLst/>
              <a:gdLst>
                <a:gd name="T0" fmla="*/ 0 w 107"/>
                <a:gd name="T1" fmla="*/ 0 h 8"/>
                <a:gd name="T2" fmla="*/ 102 w 107"/>
                <a:gd name="T3" fmla="*/ 0 h 8"/>
                <a:gd name="T4" fmla="*/ 107 w 107"/>
                <a:gd name="T5" fmla="*/ 8 h 8"/>
                <a:gd name="T6" fmla="*/ 2 w 107"/>
                <a:gd name="T7" fmla="*/ 8 h 8"/>
                <a:gd name="T8" fmla="*/ 0 w 107"/>
                <a:gd name="T9" fmla="*/ 0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7"/>
                <a:gd name="T16" fmla="*/ 0 h 8"/>
                <a:gd name="T17" fmla="*/ 107 w 107"/>
                <a:gd name="T18" fmla="*/ 8 h 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7" h="8">
                  <a:moveTo>
                    <a:pt x="0" y="0"/>
                  </a:moveTo>
                  <a:lnTo>
                    <a:pt x="102" y="0"/>
                  </a:lnTo>
                  <a:lnTo>
                    <a:pt x="107" y="8"/>
                  </a:lnTo>
                  <a:lnTo>
                    <a:pt x="2" y="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66FF"/>
            </a:solidFill>
            <a:ln w="9525">
              <a:solidFill>
                <a:srgbClr val="0066FF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41" name="Freeform 782">
              <a:extLst>
                <a:ext uri="{FF2B5EF4-FFF2-40B4-BE49-F238E27FC236}">
                  <a16:creationId xmlns:a16="http://schemas.microsoft.com/office/drawing/2014/main" id="{2899DC83-96A0-4CA5-AB0B-7325BA5F7F2D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24" y="2835"/>
              <a:ext cx="15" cy="1"/>
            </a:xfrm>
            <a:custGeom>
              <a:avLst/>
              <a:gdLst>
                <a:gd name="T0" fmla="*/ 0 w 105"/>
                <a:gd name="T1" fmla="*/ 0 h 5"/>
                <a:gd name="T2" fmla="*/ 105 w 105"/>
                <a:gd name="T3" fmla="*/ 0 h 5"/>
                <a:gd name="T4" fmla="*/ 105 w 105"/>
                <a:gd name="T5" fmla="*/ 5 h 5"/>
                <a:gd name="T6" fmla="*/ 3 w 105"/>
                <a:gd name="T7" fmla="*/ 5 h 5"/>
                <a:gd name="T8" fmla="*/ 0 w 105"/>
                <a:gd name="T9" fmla="*/ 0 h 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5"/>
                <a:gd name="T16" fmla="*/ 0 h 5"/>
                <a:gd name="T17" fmla="*/ 105 w 105"/>
                <a:gd name="T18" fmla="*/ 5 h 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5" h="5">
                  <a:moveTo>
                    <a:pt x="0" y="0"/>
                  </a:moveTo>
                  <a:lnTo>
                    <a:pt x="105" y="0"/>
                  </a:lnTo>
                  <a:lnTo>
                    <a:pt x="105" y="5"/>
                  </a:lnTo>
                  <a:lnTo>
                    <a:pt x="3" y="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578B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42" name="Freeform 783">
              <a:extLst>
                <a:ext uri="{FF2B5EF4-FFF2-40B4-BE49-F238E27FC236}">
                  <a16:creationId xmlns:a16="http://schemas.microsoft.com/office/drawing/2014/main" id="{E4CA612B-0C47-4ED4-927D-CA1476F2BBC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38" y="2883"/>
              <a:ext cx="16" cy="2"/>
            </a:xfrm>
            <a:custGeom>
              <a:avLst/>
              <a:gdLst>
                <a:gd name="T0" fmla="*/ 107 w 107"/>
                <a:gd name="T1" fmla="*/ 8 h 8"/>
                <a:gd name="T2" fmla="*/ 5 w 107"/>
                <a:gd name="T3" fmla="*/ 8 h 8"/>
                <a:gd name="T4" fmla="*/ 0 w 107"/>
                <a:gd name="T5" fmla="*/ 0 h 8"/>
                <a:gd name="T6" fmla="*/ 105 w 107"/>
                <a:gd name="T7" fmla="*/ 0 h 8"/>
                <a:gd name="T8" fmla="*/ 107 w 107"/>
                <a:gd name="T9" fmla="*/ 8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7"/>
                <a:gd name="T16" fmla="*/ 0 h 8"/>
                <a:gd name="T17" fmla="*/ 107 w 107"/>
                <a:gd name="T18" fmla="*/ 8 h 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7" h="8">
                  <a:moveTo>
                    <a:pt x="107" y="8"/>
                  </a:moveTo>
                  <a:lnTo>
                    <a:pt x="5" y="8"/>
                  </a:lnTo>
                  <a:lnTo>
                    <a:pt x="0" y="0"/>
                  </a:lnTo>
                  <a:lnTo>
                    <a:pt x="105" y="0"/>
                  </a:lnTo>
                  <a:lnTo>
                    <a:pt x="107" y="8"/>
                  </a:lnTo>
                  <a:close/>
                </a:path>
              </a:pathLst>
            </a:custGeom>
            <a:solidFill>
              <a:srgbClr val="0066FF"/>
            </a:solidFill>
            <a:ln w="9525">
              <a:solidFill>
                <a:srgbClr val="0066FF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43" name="Freeform 784">
              <a:extLst>
                <a:ext uri="{FF2B5EF4-FFF2-40B4-BE49-F238E27FC236}">
                  <a16:creationId xmlns:a16="http://schemas.microsoft.com/office/drawing/2014/main" id="{C26A0164-AC4C-4BF4-8323-B3059E3C917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37" y="2881"/>
              <a:ext cx="16" cy="1"/>
            </a:xfrm>
            <a:custGeom>
              <a:avLst/>
              <a:gdLst>
                <a:gd name="T0" fmla="*/ 107 w 107"/>
                <a:gd name="T1" fmla="*/ 5 h 5"/>
                <a:gd name="T2" fmla="*/ 2 w 107"/>
                <a:gd name="T3" fmla="*/ 5 h 5"/>
                <a:gd name="T4" fmla="*/ 0 w 107"/>
                <a:gd name="T5" fmla="*/ 0 h 5"/>
                <a:gd name="T6" fmla="*/ 105 w 107"/>
                <a:gd name="T7" fmla="*/ 0 h 5"/>
                <a:gd name="T8" fmla="*/ 107 w 107"/>
                <a:gd name="T9" fmla="*/ 5 h 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7"/>
                <a:gd name="T16" fmla="*/ 0 h 5"/>
                <a:gd name="T17" fmla="*/ 107 w 107"/>
                <a:gd name="T18" fmla="*/ 5 h 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7" h="5">
                  <a:moveTo>
                    <a:pt x="107" y="5"/>
                  </a:moveTo>
                  <a:lnTo>
                    <a:pt x="2" y="5"/>
                  </a:lnTo>
                  <a:lnTo>
                    <a:pt x="0" y="0"/>
                  </a:lnTo>
                  <a:lnTo>
                    <a:pt x="105" y="0"/>
                  </a:lnTo>
                  <a:lnTo>
                    <a:pt x="107" y="5"/>
                  </a:lnTo>
                  <a:close/>
                </a:path>
              </a:pathLst>
            </a:custGeom>
            <a:solidFill>
              <a:srgbClr val="33559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44" name="Freeform 785">
              <a:extLst>
                <a:ext uri="{FF2B5EF4-FFF2-40B4-BE49-F238E27FC236}">
                  <a16:creationId xmlns:a16="http://schemas.microsoft.com/office/drawing/2014/main" id="{386A0907-E33A-47F7-AD09-A0CF6D45981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73" y="2794"/>
              <a:ext cx="99" cy="137"/>
            </a:xfrm>
            <a:custGeom>
              <a:avLst/>
              <a:gdLst>
                <a:gd name="T0" fmla="*/ 269 w 269"/>
                <a:gd name="T1" fmla="*/ 225 h 225"/>
                <a:gd name="T2" fmla="*/ 45 w 269"/>
                <a:gd name="T3" fmla="*/ 0 h 225"/>
                <a:gd name="T4" fmla="*/ 0 w 269"/>
                <a:gd name="T5" fmla="*/ 0 h 225"/>
                <a:gd name="T6" fmla="*/ 225 w 269"/>
                <a:gd name="T7" fmla="*/ 225 h 225"/>
                <a:gd name="T8" fmla="*/ 269 w 269"/>
                <a:gd name="T9" fmla="*/ 225 h 2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9"/>
                <a:gd name="T16" fmla="*/ 0 h 225"/>
                <a:gd name="T17" fmla="*/ 269 w 269"/>
                <a:gd name="T18" fmla="*/ 225 h 22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9" h="225">
                  <a:moveTo>
                    <a:pt x="269" y="225"/>
                  </a:moveTo>
                  <a:cubicBezTo>
                    <a:pt x="141" y="225"/>
                    <a:pt x="175" y="0"/>
                    <a:pt x="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31" y="0"/>
                    <a:pt x="97" y="225"/>
                    <a:pt x="225" y="225"/>
                  </a:cubicBezTo>
                  <a:lnTo>
                    <a:pt x="269" y="225"/>
                  </a:lnTo>
                  <a:close/>
                </a:path>
              </a:pathLst>
            </a:custGeom>
            <a:solidFill>
              <a:srgbClr val="3B59A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45" name="Freeform 786">
              <a:extLst>
                <a:ext uri="{FF2B5EF4-FFF2-40B4-BE49-F238E27FC236}">
                  <a16:creationId xmlns:a16="http://schemas.microsoft.com/office/drawing/2014/main" id="{3B648533-CB6A-4116-B7CC-EC30DD58840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75" y="2794"/>
              <a:ext cx="48" cy="36"/>
            </a:xfrm>
            <a:custGeom>
              <a:avLst/>
              <a:gdLst>
                <a:gd name="T0" fmla="*/ 44 w 133"/>
                <a:gd name="T1" fmla="*/ 0 h 59"/>
                <a:gd name="T2" fmla="*/ 0 w 133"/>
                <a:gd name="T3" fmla="*/ 0 h 59"/>
                <a:gd name="T4" fmla="*/ 88 w 133"/>
                <a:gd name="T5" fmla="*/ 59 h 59"/>
                <a:gd name="T6" fmla="*/ 133 w 133"/>
                <a:gd name="T7" fmla="*/ 59 h 59"/>
                <a:gd name="T8" fmla="*/ 44 w 133"/>
                <a:gd name="T9" fmla="*/ 0 h 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3"/>
                <a:gd name="T16" fmla="*/ 0 h 59"/>
                <a:gd name="T17" fmla="*/ 133 w 133"/>
                <a:gd name="T18" fmla="*/ 59 h 5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3" h="59">
                  <a:moveTo>
                    <a:pt x="4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44" y="0"/>
                    <a:pt x="69" y="26"/>
                    <a:pt x="88" y="59"/>
                  </a:cubicBezTo>
                  <a:cubicBezTo>
                    <a:pt x="133" y="59"/>
                    <a:pt x="133" y="59"/>
                    <a:pt x="133" y="59"/>
                  </a:cubicBezTo>
                  <a:cubicBezTo>
                    <a:pt x="113" y="26"/>
                    <a:pt x="88" y="0"/>
                    <a:pt x="44" y="0"/>
                  </a:cubicBezTo>
                  <a:close/>
                </a:path>
              </a:pathLst>
            </a:custGeom>
            <a:solidFill>
              <a:srgbClr val="5578B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46" name="Freeform 787">
              <a:extLst>
                <a:ext uri="{FF2B5EF4-FFF2-40B4-BE49-F238E27FC236}">
                  <a16:creationId xmlns:a16="http://schemas.microsoft.com/office/drawing/2014/main" id="{D68C696E-1301-49CA-B43E-C44B5C23A76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73" y="2794"/>
              <a:ext cx="49" cy="36"/>
            </a:xfrm>
            <a:custGeom>
              <a:avLst/>
              <a:gdLst>
                <a:gd name="T0" fmla="*/ 47 w 133"/>
                <a:gd name="T1" fmla="*/ 3 h 59"/>
                <a:gd name="T2" fmla="*/ 133 w 133"/>
                <a:gd name="T3" fmla="*/ 59 h 59"/>
                <a:gd name="T4" fmla="*/ 133 w 133"/>
                <a:gd name="T5" fmla="*/ 59 h 59"/>
                <a:gd name="T6" fmla="*/ 45 w 133"/>
                <a:gd name="T7" fmla="*/ 0 h 59"/>
                <a:gd name="T8" fmla="*/ 0 w 133"/>
                <a:gd name="T9" fmla="*/ 0 h 59"/>
                <a:gd name="T10" fmla="*/ 26 w 133"/>
                <a:gd name="T11" fmla="*/ 3 h 59"/>
                <a:gd name="T12" fmla="*/ 47 w 133"/>
                <a:gd name="T13" fmla="*/ 3 h 5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33"/>
                <a:gd name="T22" fmla="*/ 0 h 59"/>
                <a:gd name="T23" fmla="*/ 133 w 133"/>
                <a:gd name="T24" fmla="*/ 59 h 5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33" h="59">
                  <a:moveTo>
                    <a:pt x="47" y="3"/>
                  </a:moveTo>
                  <a:cubicBezTo>
                    <a:pt x="89" y="3"/>
                    <a:pt x="114" y="27"/>
                    <a:pt x="133" y="59"/>
                  </a:cubicBezTo>
                  <a:cubicBezTo>
                    <a:pt x="133" y="59"/>
                    <a:pt x="133" y="59"/>
                    <a:pt x="133" y="59"/>
                  </a:cubicBezTo>
                  <a:cubicBezTo>
                    <a:pt x="114" y="25"/>
                    <a:pt x="89" y="0"/>
                    <a:pt x="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0" y="0"/>
                    <a:pt x="18" y="1"/>
                    <a:pt x="26" y="3"/>
                  </a:cubicBezTo>
                  <a:lnTo>
                    <a:pt x="47" y="3"/>
                  </a:lnTo>
                  <a:close/>
                </a:path>
              </a:pathLst>
            </a:custGeom>
            <a:solidFill>
              <a:srgbClr val="779DC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47" name="Freeform 788">
              <a:extLst>
                <a:ext uri="{FF2B5EF4-FFF2-40B4-BE49-F238E27FC236}">
                  <a16:creationId xmlns:a16="http://schemas.microsoft.com/office/drawing/2014/main" id="{FFA115EC-A07E-4BA7-96FA-C6833AC29190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22" y="2886"/>
              <a:ext cx="52" cy="46"/>
            </a:xfrm>
            <a:custGeom>
              <a:avLst/>
              <a:gdLst>
                <a:gd name="T0" fmla="*/ 45 w 140"/>
                <a:gd name="T1" fmla="*/ 0 h 75"/>
                <a:gd name="T2" fmla="*/ 0 w 140"/>
                <a:gd name="T3" fmla="*/ 0 h 75"/>
                <a:gd name="T4" fmla="*/ 95 w 140"/>
                <a:gd name="T5" fmla="*/ 75 h 75"/>
                <a:gd name="T6" fmla="*/ 140 w 140"/>
                <a:gd name="T7" fmla="*/ 75 h 75"/>
                <a:gd name="T8" fmla="*/ 45 w 140"/>
                <a:gd name="T9" fmla="*/ 0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40"/>
                <a:gd name="T16" fmla="*/ 0 h 75"/>
                <a:gd name="T17" fmla="*/ 140 w 140"/>
                <a:gd name="T18" fmla="*/ 75 h 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40" h="75">
                  <a:moveTo>
                    <a:pt x="45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0" y="41"/>
                    <a:pt x="46" y="75"/>
                    <a:pt x="95" y="75"/>
                  </a:cubicBezTo>
                  <a:cubicBezTo>
                    <a:pt x="140" y="75"/>
                    <a:pt x="140" y="75"/>
                    <a:pt x="140" y="75"/>
                  </a:cubicBezTo>
                  <a:cubicBezTo>
                    <a:pt x="90" y="75"/>
                    <a:pt x="65" y="41"/>
                    <a:pt x="45" y="0"/>
                  </a:cubicBezTo>
                  <a:close/>
                </a:path>
              </a:pathLst>
            </a:custGeom>
            <a:solidFill>
              <a:srgbClr val="33559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48" name="Freeform 789">
              <a:extLst>
                <a:ext uri="{FF2B5EF4-FFF2-40B4-BE49-F238E27FC236}">
                  <a16:creationId xmlns:a16="http://schemas.microsoft.com/office/drawing/2014/main" id="{00C80BD5-7411-4406-BBF3-1B32714E761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73" y="2794"/>
              <a:ext cx="99" cy="137"/>
            </a:xfrm>
            <a:custGeom>
              <a:avLst/>
              <a:gdLst>
                <a:gd name="T0" fmla="*/ 269 w 269"/>
                <a:gd name="T1" fmla="*/ 225 h 225"/>
                <a:gd name="T2" fmla="*/ 45 w 269"/>
                <a:gd name="T3" fmla="*/ 0 h 225"/>
                <a:gd name="T4" fmla="*/ 0 w 269"/>
                <a:gd name="T5" fmla="*/ 0 h 225"/>
                <a:gd name="T6" fmla="*/ 225 w 269"/>
                <a:gd name="T7" fmla="*/ 225 h 225"/>
                <a:gd name="T8" fmla="*/ 269 w 269"/>
                <a:gd name="T9" fmla="*/ 225 h 2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9"/>
                <a:gd name="T16" fmla="*/ 0 h 225"/>
                <a:gd name="T17" fmla="*/ 269 w 269"/>
                <a:gd name="T18" fmla="*/ 225 h 22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9" h="225">
                  <a:moveTo>
                    <a:pt x="269" y="225"/>
                  </a:moveTo>
                  <a:cubicBezTo>
                    <a:pt x="141" y="225"/>
                    <a:pt x="175" y="0"/>
                    <a:pt x="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31" y="0"/>
                    <a:pt x="97" y="225"/>
                    <a:pt x="225" y="225"/>
                  </a:cubicBezTo>
                  <a:lnTo>
                    <a:pt x="269" y="225"/>
                  </a:lnTo>
                  <a:close/>
                </a:path>
              </a:pathLst>
            </a:custGeom>
            <a:solidFill>
              <a:srgbClr val="FF0000"/>
            </a:solidFill>
            <a:ln w="8001" cap="flat">
              <a:solidFill>
                <a:srgbClr val="FF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49" name="Freeform 790">
              <a:extLst>
                <a:ext uri="{FF2B5EF4-FFF2-40B4-BE49-F238E27FC236}">
                  <a16:creationId xmlns:a16="http://schemas.microsoft.com/office/drawing/2014/main" id="{56F57F31-63A7-45E1-898F-B9308714154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08" y="2832"/>
              <a:ext cx="16" cy="2"/>
            </a:xfrm>
            <a:custGeom>
              <a:avLst/>
              <a:gdLst>
                <a:gd name="T0" fmla="*/ 0 w 110"/>
                <a:gd name="T1" fmla="*/ 0 h 8"/>
                <a:gd name="T2" fmla="*/ 105 w 110"/>
                <a:gd name="T3" fmla="*/ 0 h 8"/>
                <a:gd name="T4" fmla="*/ 110 w 110"/>
                <a:gd name="T5" fmla="*/ 8 h 8"/>
                <a:gd name="T6" fmla="*/ 5 w 110"/>
                <a:gd name="T7" fmla="*/ 8 h 8"/>
                <a:gd name="T8" fmla="*/ 0 w 110"/>
                <a:gd name="T9" fmla="*/ 0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0"/>
                <a:gd name="T16" fmla="*/ 0 h 8"/>
                <a:gd name="T17" fmla="*/ 110 w 110"/>
                <a:gd name="T18" fmla="*/ 8 h 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0" h="8">
                  <a:moveTo>
                    <a:pt x="0" y="0"/>
                  </a:moveTo>
                  <a:lnTo>
                    <a:pt x="105" y="0"/>
                  </a:lnTo>
                  <a:lnTo>
                    <a:pt x="110" y="8"/>
                  </a:lnTo>
                  <a:lnTo>
                    <a:pt x="5" y="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578B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50" name="Freeform 791">
              <a:extLst>
                <a:ext uri="{FF2B5EF4-FFF2-40B4-BE49-F238E27FC236}">
                  <a16:creationId xmlns:a16="http://schemas.microsoft.com/office/drawing/2014/main" id="{0E38ED57-9BDC-4E96-83FA-FD23ED03780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09" y="2835"/>
              <a:ext cx="16" cy="1"/>
            </a:xfrm>
            <a:custGeom>
              <a:avLst/>
              <a:gdLst>
                <a:gd name="T0" fmla="*/ 0 w 105"/>
                <a:gd name="T1" fmla="*/ 0 h 5"/>
                <a:gd name="T2" fmla="*/ 102 w 105"/>
                <a:gd name="T3" fmla="*/ 0 h 5"/>
                <a:gd name="T4" fmla="*/ 105 w 105"/>
                <a:gd name="T5" fmla="*/ 5 h 5"/>
                <a:gd name="T6" fmla="*/ 0 w 105"/>
                <a:gd name="T7" fmla="*/ 5 h 5"/>
                <a:gd name="T8" fmla="*/ 0 w 105"/>
                <a:gd name="T9" fmla="*/ 0 h 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5"/>
                <a:gd name="T16" fmla="*/ 0 h 5"/>
                <a:gd name="T17" fmla="*/ 105 w 105"/>
                <a:gd name="T18" fmla="*/ 5 h 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5" h="5">
                  <a:moveTo>
                    <a:pt x="0" y="0"/>
                  </a:moveTo>
                  <a:lnTo>
                    <a:pt x="102" y="0"/>
                  </a:lnTo>
                  <a:lnTo>
                    <a:pt x="105" y="5"/>
                  </a:lnTo>
                  <a:lnTo>
                    <a:pt x="0" y="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51" name="Freeform 792">
              <a:extLst>
                <a:ext uri="{FF2B5EF4-FFF2-40B4-BE49-F238E27FC236}">
                  <a16:creationId xmlns:a16="http://schemas.microsoft.com/office/drawing/2014/main" id="{F0E85A16-0C84-4910-B7A2-4202A2126602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22" y="2883"/>
              <a:ext cx="16" cy="2"/>
            </a:xfrm>
            <a:custGeom>
              <a:avLst/>
              <a:gdLst>
                <a:gd name="T0" fmla="*/ 108 w 108"/>
                <a:gd name="T1" fmla="*/ 8 h 8"/>
                <a:gd name="T2" fmla="*/ 3 w 108"/>
                <a:gd name="T3" fmla="*/ 8 h 8"/>
                <a:gd name="T4" fmla="*/ 0 w 108"/>
                <a:gd name="T5" fmla="*/ 0 h 8"/>
                <a:gd name="T6" fmla="*/ 103 w 108"/>
                <a:gd name="T7" fmla="*/ 0 h 8"/>
                <a:gd name="T8" fmla="*/ 108 w 108"/>
                <a:gd name="T9" fmla="*/ 8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8"/>
                <a:gd name="T16" fmla="*/ 0 h 8"/>
                <a:gd name="T17" fmla="*/ 108 w 108"/>
                <a:gd name="T18" fmla="*/ 8 h 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8" h="8">
                  <a:moveTo>
                    <a:pt x="108" y="8"/>
                  </a:moveTo>
                  <a:lnTo>
                    <a:pt x="3" y="8"/>
                  </a:lnTo>
                  <a:lnTo>
                    <a:pt x="0" y="0"/>
                  </a:lnTo>
                  <a:lnTo>
                    <a:pt x="103" y="0"/>
                  </a:lnTo>
                  <a:lnTo>
                    <a:pt x="108" y="8"/>
                  </a:lnTo>
                  <a:close/>
                </a:path>
              </a:pathLst>
            </a:custGeom>
            <a:solidFill>
              <a:srgbClr val="33559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52" name="Freeform 793">
              <a:extLst>
                <a:ext uri="{FF2B5EF4-FFF2-40B4-BE49-F238E27FC236}">
                  <a16:creationId xmlns:a16="http://schemas.microsoft.com/office/drawing/2014/main" id="{EAECE35C-F625-4498-8651-166319F45012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21" y="2881"/>
              <a:ext cx="16" cy="1"/>
            </a:xfrm>
            <a:custGeom>
              <a:avLst/>
              <a:gdLst>
                <a:gd name="T0" fmla="*/ 105 w 105"/>
                <a:gd name="T1" fmla="*/ 5 h 5"/>
                <a:gd name="T2" fmla="*/ 3 w 105"/>
                <a:gd name="T3" fmla="*/ 5 h 5"/>
                <a:gd name="T4" fmla="*/ 0 w 105"/>
                <a:gd name="T5" fmla="*/ 0 h 5"/>
                <a:gd name="T6" fmla="*/ 103 w 105"/>
                <a:gd name="T7" fmla="*/ 0 h 5"/>
                <a:gd name="T8" fmla="*/ 105 w 105"/>
                <a:gd name="T9" fmla="*/ 5 h 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5"/>
                <a:gd name="T16" fmla="*/ 0 h 5"/>
                <a:gd name="T17" fmla="*/ 105 w 105"/>
                <a:gd name="T18" fmla="*/ 5 h 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5" h="5">
                  <a:moveTo>
                    <a:pt x="105" y="5"/>
                  </a:moveTo>
                  <a:lnTo>
                    <a:pt x="3" y="5"/>
                  </a:lnTo>
                  <a:lnTo>
                    <a:pt x="0" y="0"/>
                  </a:lnTo>
                  <a:lnTo>
                    <a:pt x="103" y="0"/>
                  </a:lnTo>
                  <a:lnTo>
                    <a:pt x="105" y="5"/>
                  </a:lnTo>
                  <a:close/>
                </a:path>
              </a:pathLst>
            </a:cu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53" name="Freeform 794">
              <a:extLst>
                <a:ext uri="{FF2B5EF4-FFF2-40B4-BE49-F238E27FC236}">
                  <a16:creationId xmlns:a16="http://schemas.microsoft.com/office/drawing/2014/main" id="{B59337EC-BF78-48FA-B763-33D357B9FBC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57" y="2794"/>
              <a:ext cx="99" cy="137"/>
            </a:xfrm>
            <a:custGeom>
              <a:avLst/>
              <a:gdLst>
                <a:gd name="T0" fmla="*/ 269 w 269"/>
                <a:gd name="T1" fmla="*/ 225 h 225"/>
                <a:gd name="T2" fmla="*/ 44 w 269"/>
                <a:gd name="T3" fmla="*/ 0 h 225"/>
                <a:gd name="T4" fmla="*/ 0 w 269"/>
                <a:gd name="T5" fmla="*/ 0 h 225"/>
                <a:gd name="T6" fmla="*/ 224 w 269"/>
                <a:gd name="T7" fmla="*/ 225 h 225"/>
                <a:gd name="T8" fmla="*/ 269 w 269"/>
                <a:gd name="T9" fmla="*/ 225 h 2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9"/>
                <a:gd name="T16" fmla="*/ 0 h 225"/>
                <a:gd name="T17" fmla="*/ 269 w 269"/>
                <a:gd name="T18" fmla="*/ 225 h 22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9" h="225">
                  <a:moveTo>
                    <a:pt x="269" y="225"/>
                  </a:moveTo>
                  <a:cubicBezTo>
                    <a:pt x="141" y="225"/>
                    <a:pt x="175" y="0"/>
                    <a:pt x="4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30" y="0"/>
                    <a:pt x="96" y="225"/>
                    <a:pt x="224" y="225"/>
                  </a:cubicBezTo>
                  <a:lnTo>
                    <a:pt x="269" y="225"/>
                  </a:lnTo>
                  <a:close/>
                </a:path>
              </a:pathLst>
            </a:custGeom>
            <a:solidFill>
              <a:srgbClr val="3B59A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54" name="Freeform 795">
              <a:extLst>
                <a:ext uri="{FF2B5EF4-FFF2-40B4-BE49-F238E27FC236}">
                  <a16:creationId xmlns:a16="http://schemas.microsoft.com/office/drawing/2014/main" id="{CA5C4A6A-423B-4A8A-8217-406CC402B640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57" y="2794"/>
              <a:ext cx="49" cy="36"/>
            </a:xfrm>
            <a:custGeom>
              <a:avLst/>
              <a:gdLst>
                <a:gd name="T0" fmla="*/ 45 w 133"/>
                <a:gd name="T1" fmla="*/ 0 h 59"/>
                <a:gd name="T2" fmla="*/ 0 w 133"/>
                <a:gd name="T3" fmla="*/ 0 h 59"/>
                <a:gd name="T4" fmla="*/ 88 w 133"/>
                <a:gd name="T5" fmla="*/ 59 h 59"/>
                <a:gd name="T6" fmla="*/ 133 w 133"/>
                <a:gd name="T7" fmla="*/ 59 h 59"/>
                <a:gd name="T8" fmla="*/ 45 w 133"/>
                <a:gd name="T9" fmla="*/ 0 h 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3"/>
                <a:gd name="T16" fmla="*/ 0 h 59"/>
                <a:gd name="T17" fmla="*/ 133 w 133"/>
                <a:gd name="T18" fmla="*/ 59 h 5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3" h="59">
                  <a:moveTo>
                    <a:pt x="45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44" y="0"/>
                    <a:pt x="69" y="26"/>
                    <a:pt x="88" y="59"/>
                  </a:cubicBezTo>
                  <a:cubicBezTo>
                    <a:pt x="133" y="59"/>
                    <a:pt x="133" y="59"/>
                    <a:pt x="133" y="59"/>
                  </a:cubicBezTo>
                  <a:cubicBezTo>
                    <a:pt x="114" y="26"/>
                    <a:pt x="89" y="0"/>
                    <a:pt x="45" y="0"/>
                  </a:cubicBezTo>
                  <a:close/>
                </a:path>
              </a:pathLst>
            </a:custGeom>
            <a:solidFill>
              <a:srgbClr val="0066FF"/>
            </a:solidFill>
            <a:ln w="9525">
              <a:solidFill>
                <a:srgbClr val="0066FF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55" name="Freeform 796">
              <a:extLst>
                <a:ext uri="{FF2B5EF4-FFF2-40B4-BE49-F238E27FC236}">
                  <a16:creationId xmlns:a16="http://schemas.microsoft.com/office/drawing/2014/main" id="{1BEE7F19-6BA1-4150-ADC7-03AE79838BD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57" y="2794"/>
              <a:ext cx="49" cy="36"/>
            </a:xfrm>
            <a:custGeom>
              <a:avLst/>
              <a:gdLst>
                <a:gd name="T0" fmla="*/ 46 w 133"/>
                <a:gd name="T1" fmla="*/ 3 h 59"/>
                <a:gd name="T2" fmla="*/ 132 w 133"/>
                <a:gd name="T3" fmla="*/ 59 h 59"/>
                <a:gd name="T4" fmla="*/ 133 w 133"/>
                <a:gd name="T5" fmla="*/ 59 h 59"/>
                <a:gd name="T6" fmla="*/ 44 w 133"/>
                <a:gd name="T7" fmla="*/ 0 h 59"/>
                <a:gd name="T8" fmla="*/ 0 w 133"/>
                <a:gd name="T9" fmla="*/ 0 h 59"/>
                <a:gd name="T10" fmla="*/ 26 w 133"/>
                <a:gd name="T11" fmla="*/ 3 h 59"/>
                <a:gd name="T12" fmla="*/ 46 w 133"/>
                <a:gd name="T13" fmla="*/ 3 h 5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33"/>
                <a:gd name="T22" fmla="*/ 0 h 59"/>
                <a:gd name="T23" fmla="*/ 133 w 133"/>
                <a:gd name="T24" fmla="*/ 59 h 5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33" h="59">
                  <a:moveTo>
                    <a:pt x="46" y="3"/>
                  </a:moveTo>
                  <a:cubicBezTo>
                    <a:pt x="89" y="3"/>
                    <a:pt x="114" y="27"/>
                    <a:pt x="132" y="59"/>
                  </a:cubicBezTo>
                  <a:cubicBezTo>
                    <a:pt x="133" y="59"/>
                    <a:pt x="133" y="59"/>
                    <a:pt x="133" y="59"/>
                  </a:cubicBezTo>
                  <a:cubicBezTo>
                    <a:pt x="114" y="25"/>
                    <a:pt x="88" y="0"/>
                    <a:pt x="4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9" y="0"/>
                    <a:pt x="18" y="1"/>
                    <a:pt x="26" y="3"/>
                  </a:cubicBezTo>
                  <a:lnTo>
                    <a:pt x="46" y="3"/>
                  </a:lnTo>
                  <a:close/>
                </a:path>
              </a:pathLst>
            </a:custGeom>
            <a:solidFill>
              <a:srgbClr val="779DC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56" name="Freeform 797">
              <a:extLst>
                <a:ext uri="{FF2B5EF4-FFF2-40B4-BE49-F238E27FC236}">
                  <a16:creationId xmlns:a16="http://schemas.microsoft.com/office/drawing/2014/main" id="{F6BA5202-CF75-4A86-BA95-C7D55FCCF13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05" y="2886"/>
              <a:ext cx="51" cy="46"/>
            </a:xfrm>
            <a:custGeom>
              <a:avLst/>
              <a:gdLst>
                <a:gd name="T0" fmla="*/ 44 w 139"/>
                <a:gd name="T1" fmla="*/ 0 h 75"/>
                <a:gd name="T2" fmla="*/ 0 w 139"/>
                <a:gd name="T3" fmla="*/ 0 h 75"/>
                <a:gd name="T4" fmla="*/ 95 w 139"/>
                <a:gd name="T5" fmla="*/ 75 h 75"/>
                <a:gd name="T6" fmla="*/ 139 w 139"/>
                <a:gd name="T7" fmla="*/ 75 h 75"/>
                <a:gd name="T8" fmla="*/ 44 w 139"/>
                <a:gd name="T9" fmla="*/ 0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9"/>
                <a:gd name="T16" fmla="*/ 0 h 75"/>
                <a:gd name="T17" fmla="*/ 139 w 139"/>
                <a:gd name="T18" fmla="*/ 75 h 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9" h="75">
                  <a:moveTo>
                    <a:pt x="4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0" y="41"/>
                    <a:pt x="45" y="75"/>
                    <a:pt x="95" y="75"/>
                  </a:cubicBezTo>
                  <a:cubicBezTo>
                    <a:pt x="139" y="75"/>
                    <a:pt x="139" y="75"/>
                    <a:pt x="139" y="75"/>
                  </a:cubicBezTo>
                  <a:cubicBezTo>
                    <a:pt x="90" y="75"/>
                    <a:pt x="64" y="41"/>
                    <a:pt x="44" y="0"/>
                  </a:cubicBezTo>
                  <a:close/>
                </a:path>
              </a:pathLst>
            </a:custGeom>
            <a:solidFill>
              <a:srgbClr val="33559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57" name="Freeform 798">
              <a:extLst>
                <a:ext uri="{FF2B5EF4-FFF2-40B4-BE49-F238E27FC236}">
                  <a16:creationId xmlns:a16="http://schemas.microsoft.com/office/drawing/2014/main" id="{5D98D73D-F299-482E-9640-7566FF14751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57" y="2794"/>
              <a:ext cx="99" cy="137"/>
            </a:xfrm>
            <a:custGeom>
              <a:avLst/>
              <a:gdLst>
                <a:gd name="T0" fmla="*/ 269 w 269"/>
                <a:gd name="T1" fmla="*/ 225 h 225"/>
                <a:gd name="T2" fmla="*/ 44 w 269"/>
                <a:gd name="T3" fmla="*/ 0 h 225"/>
                <a:gd name="T4" fmla="*/ 0 w 269"/>
                <a:gd name="T5" fmla="*/ 0 h 225"/>
                <a:gd name="T6" fmla="*/ 224 w 269"/>
                <a:gd name="T7" fmla="*/ 225 h 225"/>
                <a:gd name="T8" fmla="*/ 269 w 269"/>
                <a:gd name="T9" fmla="*/ 225 h 2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9"/>
                <a:gd name="T16" fmla="*/ 0 h 225"/>
                <a:gd name="T17" fmla="*/ 269 w 269"/>
                <a:gd name="T18" fmla="*/ 225 h 22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9" h="225">
                  <a:moveTo>
                    <a:pt x="269" y="225"/>
                  </a:moveTo>
                  <a:cubicBezTo>
                    <a:pt x="141" y="225"/>
                    <a:pt x="175" y="0"/>
                    <a:pt x="4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30" y="0"/>
                    <a:pt x="96" y="225"/>
                    <a:pt x="224" y="225"/>
                  </a:cubicBezTo>
                  <a:lnTo>
                    <a:pt x="269" y="225"/>
                  </a:lnTo>
                  <a:close/>
                </a:path>
              </a:pathLst>
            </a:custGeom>
            <a:solidFill>
              <a:srgbClr val="0066FF"/>
            </a:solidFill>
            <a:ln w="8001" cap="flat">
              <a:solidFill>
                <a:srgbClr val="0066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58" name="Freeform 799">
              <a:extLst>
                <a:ext uri="{FF2B5EF4-FFF2-40B4-BE49-F238E27FC236}">
                  <a16:creationId xmlns:a16="http://schemas.microsoft.com/office/drawing/2014/main" id="{B5C1E127-7306-4DD1-88CB-77133E215E6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91" y="2832"/>
              <a:ext cx="15" cy="2"/>
            </a:xfrm>
            <a:custGeom>
              <a:avLst/>
              <a:gdLst>
                <a:gd name="T0" fmla="*/ 0 w 108"/>
                <a:gd name="T1" fmla="*/ 0 h 8"/>
                <a:gd name="T2" fmla="*/ 103 w 108"/>
                <a:gd name="T3" fmla="*/ 0 h 8"/>
                <a:gd name="T4" fmla="*/ 108 w 108"/>
                <a:gd name="T5" fmla="*/ 8 h 8"/>
                <a:gd name="T6" fmla="*/ 3 w 108"/>
                <a:gd name="T7" fmla="*/ 8 h 8"/>
                <a:gd name="T8" fmla="*/ 0 w 108"/>
                <a:gd name="T9" fmla="*/ 0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8"/>
                <a:gd name="T16" fmla="*/ 0 h 8"/>
                <a:gd name="T17" fmla="*/ 108 w 108"/>
                <a:gd name="T18" fmla="*/ 8 h 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8" h="8">
                  <a:moveTo>
                    <a:pt x="0" y="0"/>
                  </a:moveTo>
                  <a:lnTo>
                    <a:pt x="103" y="0"/>
                  </a:lnTo>
                  <a:lnTo>
                    <a:pt x="108" y="8"/>
                  </a:lnTo>
                  <a:lnTo>
                    <a:pt x="3" y="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66FF"/>
            </a:solidFill>
            <a:ln w="9525">
              <a:solidFill>
                <a:srgbClr val="0066FF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59" name="Freeform 800">
              <a:extLst>
                <a:ext uri="{FF2B5EF4-FFF2-40B4-BE49-F238E27FC236}">
                  <a16:creationId xmlns:a16="http://schemas.microsoft.com/office/drawing/2014/main" id="{3A2DB828-48EC-4B70-8A45-1043FABF987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92" y="2835"/>
              <a:ext cx="15" cy="1"/>
            </a:xfrm>
            <a:custGeom>
              <a:avLst/>
              <a:gdLst>
                <a:gd name="T0" fmla="*/ 0 w 105"/>
                <a:gd name="T1" fmla="*/ 0 h 5"/>
                <a:gd name="T2" fmla="*/ 105 w 105"/>
                <a:gd name="T3" fmla="*/ 0 h 5"/>
                <a:gd name="T4" fmla="*/ 105 w 105"/>
                <a:gd name="T5" fmla="*/ 5 h 5"/>
                <a:gd name="T6" fmla="*/ 2 w 105"/>
                <a:gd name="T7" fmla="*/ 5 h 5"/>
                <a:gd name="T8" fmla="*/ 0 w 105"/>
                <a:gd name="T9" fmla="*/ 0 h 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5"/>
                <a:gd name="T16" fmla="*/ 0 h 5"/>
                <a:gd name="T17" fmla="*/ 105 w 105"/>
                <a:gd name="T18" fmla="*/ 5 h 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5" h="5">
                  <a:moveTo>
                    <a:pt x="0" y="0"/>
                  </a:moveTo>
                  <a:lnTo>
                    <a:pt x="105" y="0"/>
                  </a:lnTo>
                  <a:lnTo>
                    <a:pt x="105" y="5"/>
                  </a:lnTo>
                  <a:lnTo>
                    <a:pt x="2" y="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578B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60" name="Freeform 801">
              <a:extLst>
                <a:ext uri="{FF2B5EF4-FFF2-40B4-BE49-F238E27FC236}">
                  <a16:creationId xmlns:a16="http://schemas.microsoft.com/office/drawing/2014/main" id="{8B9212FF-8CA6-4DFD-8FD6-A3E4E34A9CB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04" y="2883"/>
              <a:ext cx="17" cy="2"/>
            </a:xfrm>
            <a:custGeom>
              <a:avLst/>
              <a:gdLst>
                <a:gd name="T0" fmla="*/ 110 w 110"/>
                <a:gd name="T1" fmla="*/ 8 h 8"/>
                <a:gd name="T2" fmla="*/ 5 w 110"/>
                <a:gd name="T3" fmla="*/ 8 h 8"/>
                <a:gd name="T4" fmla="*/ 0 w 110"/>
                <a:gd name="T5" fmla="*/ 0 h 8"/>
                <a:gd name="T6" fmla="*/ 105 w 110"/>
                <a:gd name="T7" fmla="*/ 0 h 8"/>
                <a:gd name="T8" fmla="*/ 110 w 110"/>
                <a:gd name="T9" fmla="*/ 8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0"/>
                <a:gd name="T16" fmla="*/ 0 h 8"/>
                <a:gd name="T17" fmla="*/ 110 w 110"/>
                <a:gd name="T18" fmla="*/ 8 h 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0" h="8">
                  <a:moveTo>
                    <a:pt x="110" y="8"/>
                  </a:moveTo>
                  <a:lnTo>
                    <a:pt x="5" y="8"/>
                  </a:lnTo>
                  <a:lnTo>
                    <a:pt x="0" y="0"/>
                  </a:lnTo>
                  <a:lnTo>
                    <a:pt x="105" y="0"/>
                  </a:lnTo>
                  <a:lnTo>
                    <a:pt x="110" y="8"/>
                  </a:lnTo>
                  <a:close/>
                </a:path>
              </a:pathLst>
            </a:custGeom>
            <a:solidFill>
              <a:srgbClr val="0066FF"/>
            </a:solidFill>
            <a:ln w="9525">
              <a:solidFill>
                <a:srgbClr val="0066FF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61" name="Freeform 802">
              <a:extLst>
                <a:ext uri="{FF2B5EF4-FFF2-40B4-BE49-F238E27FC236}">
                  <a16:creationId xmlns:a16="http://schemas.microsoft.com/office/drawing/2014/main" id="{6BF41F41-6ED7-46BF-BE6A-5BD606EE887D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05" y="2881"/>
              <a:ext cx="16" cy="1"/>
            </a:xfrm>
            <a:custGeom>
              <a:avLst/>
              <a:gdLst>
                <a:gd name="T0" fmla="*/ 108 w 108"/>
                <a:gd name="T1" fmla="*/ 5 h 5"/>
                <a:gd name="T2" fmla="*/ 3 w 108"/>
                <a:gd name="T3" fmla="*/ 5 h 5"/>
                <a:gd name="T4" fmla="*/ 0 w 108"/>
                <a:gd name="T5" fmla="*/ 0 h 5"/>
                <a:gd name="T6" fmla="*/ 105 w 108"/>
                <a:gd name="T7" fmla="*/ 0 h 5"/>
                <a:gd name="T8" fmla="*/ 108 w 108"/>
                <a:gd name="T9" fmla="*/ 5 h 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8"/>
                <a:gd name="T16" fmla="*/ 0 h 5"/>
                <a:gd name="T17" fmla="*/ 108 w 108"/>
                <a:gd name="T18" fmla="*/ 5 h 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8" h="5">
                  <a:moveTo>
                    <a:pt x="108" y="5"/>
                  </a:moveTo>
                  <a:lnTo>
                    <a:pt x="3" y="5"/>
                  </a:lnTo>
                  <a:lnTo>
                    <a:pt x="0" y="0"/>
                  </a:lnTo>
                  <a:lnTo>
                    <a:pt x="105" y="0"/>
                  </a:lnTo>
                  <a:lnTo>
                    <a:pt x="108" y="5"/>
                  </a:lnTo>
                  <a:close/>
                </a:path>
              </a:pathLst>
            </a:custGeom>
            <a:solidFill>
              <a:srgbClr val="33559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62" name="Freeform 803">
              <a:extLst>
                <a:ext uri="{FF2B5EF4-FFF2-40B4-BE49-F238E27FC236}">
                  <a16:creationId xmlns:a16="http://schemas.microsoft.com/office/drawing/2014/main" id="{8B979BBC-B03A-42BD-8089-07D968A4E805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41" y="2794"/>
              <a:ext cx="99" cy="137"/>
            </a:xfrm>
            <a:custGeom>
              <a:avLst/>
              <a:gdLst>
                <a:gd name="T0" fmla="*/ 269 w 269"/>
                <a:gd name="T1" fmla="*/ 225 h 225"/>
                <a:gd name="T2" fmla="*/ 45 w 269"/>
                <a:gd name="T3" fmla="*/ 0 h 225"/>
                <a:gd name="T4" fmla="*/ 0 w 269"/>
                <a:gd name="T5" fmla="*/ 0 h 225"/>
                <a:gd name="T6" fmla="*/ 225 w 269"/>
                <a:gd name="T7" fmla="*/ 225 h 225"/>
                <a:gd name="T8" fmla="*/ 269 w 269"/>
                <a:gd name="T9" fmla="*/ 225 h 2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9"/>
                <a:gd name="T16" fmla="*/ 0 h 225"/>
                <a:gd name="T17" fmla="*/ 269 w 269"/>
                <a:gd name="T18" fmla="*/ 225 h 22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9" h="225">
                  <a:moveTo>
                    <a:pt x="269" y="225"/>
                  </a:moveTo>
                  <a:cubicBezTo>
                    <a:pt x="141" y="225"/>
                    <a:pt x="175" y="0"/>
                    <a:pt x="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31" y="0"/>
                    <a:pt x="97" y="225"/>
                    <a:pt x="225" y="225"/>
                  </a:cubicBezTo>
                  <a:lnTo>
                    <a:pt x="269" y="225"/>
                  </a:lnTo>
                  <a:close/>
                </a:path>
              </a:pathLst>
            </a:custGeom>
            <a:solidFill>
              <a:srgbClr val="3B59A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63" name="Freeform 804">
              <a:extLst>
                <a:ext uri="{FF2B5EF4-FFF2-40B4-BE49-F238E27FC236}">
                  <a16:creationId xmlns:a16="http://schemas.microsoft.com/office/drawing/2014/main" id="{E074BA81-3CD4-4694-B588-CC971DDEC975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41" y="2794"/>
              <a:ext cx="49" cy="36"/>
            </a:xfrm>
            <a:custGeom>
              <a:avLst/>
              <a:gdLst>
                <a:gd name="T0" fmla="*/ 44 w 133"/>
                <a:gd name="T1" fmla="*/ 0 h 59"/>
                <a:gd name="T2" fmla="*/ 0 w 133"/>
                <a:gd name="T3" fmla="*/ 0 h 59"/>
                <a:gd name="T4" fmla="*/ 88 w 133"/>
                <a:gd name="T5" fmla="*/ 59 h 59"/>
                <a:gd name="T6" fmla="*/ 133 w 133"/>
                <a:gd name="T7" fmla="*/ 59 h 59"/>
                <a:gd name="T8" fmla="*/ 44 w 133"/>
                <a:gd name="T9" fmla="*/ 0 h 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3"/>
                <a:gd name="T16" fmla="*/ 0 h 59"/>
                <a:gd name="T17" fmla="*/ 133 w 133"/>
                <a:gd name="T18" fmla="*/ 59 h 5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3" h="59">
                  <a:moveTo>
                    <a:pt x="4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44" y="0"/>
                    <a:pt x="69" y="26"/>
                    <a:pt x="88" y="59"/>
                  </a:cubicBezTo>
                  <a:cubicBezTo>
                    <a:pt x="133" y="59"/>
                    <a:pt x="133" y="59"/>
                    <a:pt x="133" y="59"/>
                  </a:cubicBezTo>
                  <a:cubicBezTo>
                    <a:pt x="113" y="26"/>
                    <a:pt x="88" y="0"/>
                    <a:pt x="44" y="0"/>
                  </a:cubicBezTo>
                  <a:close/>
                </a:path>
              </a:pathLst>
            </a:custGeom>
            <a:solidFill>
              <a:srgbClr val="5578B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64" name="Freeform 805">
              <a:extLst>
                <a:ext uri="{FF2B5EF4-FFF2-40B4-BE49-F238E27FC236}">
                  <a16:creationId xmlns:a16="http://schemas.microsoft.com/office/drawing/2014/main" id="{9A0524CD-0520-4993-A5E7-0162C6153260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42" y="2794"/>
              <a:ext cx="48" cy="36"/>
            </a:xfrm>
            <a:custGeom>
              <a:avLst/>
              <a:gdLst>
                <a:gd name="T0" fmla="*/ 47 w 133"/>
                <a:gd name="T1" fmla="*/ 3 h 59"/>
                <a:gd name="T2" fmla="*/ 133 w 133"/>
                <a:gd name="T3" fmla="*/ 59 h 59"/>
                <a:gd name="T4" fmla="*/ 133 w 133"/>
                <a:gd name="T5" fmla="*/ 59 h 59"/>
                <a:gd name="T6" fmla="*/ 45 w 133"/>
                <a:gd name="T7" fmla="*/ 0 h 59"/>
                <a:gd name="T8" fmla="*/ 0 w 133"/>
                <a:gd name="T9" fmla="*/ 0 h 59"/>
                <a:gd name="T10" fmla="*/ 26 w 133"/>
                <a:gd name="T11" fmla="*/ 3 h 59"/>
                <a:gd name="T12" fmla="*/ 47 w 133"/>
                <a:gd name="T13" fmla="*/ 3 h 5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33"/>
                <a:gd name="T22" fmla="*/ 0 h 59"/>
                <a:gd name="T23" fmla="*/ 133 w 133"/>
                <a:gd name="T24" fmla="*/ 59 h 5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33" h="59">
                  <a:moveTo>
                    <a:pt x="47" y="3"/>
                  </a:moveTo>
                  <a:cubicBezTo>
                    <a:pt x="89" y="3"/>
                    <a:pt x="114" y="27"/>
                    <a:pt x="133" y="59"/>
                  </a:cubicBezTo>
                  <a:cubicBezTo>
                    <a:pt x="133" y="59"/>
                    <a:pt x="133" y="59"/>
                    <a:pt x="133" y="59"/>
                  </a:cubicBezTo>
                  <a:cubicBezTo>
                    <a:pt x="114" y="25"/>
                    <a:pt x="89" y="0"/>
                    <a:pt x="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0" y="0"/>
                    <a:pt x="18" y="1"/>
                    <a:pt x="26" y="3"/>
                  </a:cubicBezTo>
                  <a:lnTo>
                    <a:pt x="47" y="3"/>
                  </a:lnTo>
                  <a:close/>
                </a:path>
              </a:pathLst>
            </a:custGeom>
            <a:solidFill>
              <a:srgbClr val="779DC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65" name="Freeform 806">
              <a:extLst>
                <a:ext uri="{FF2B5EF4-FFF2-40B4-BE49-F238E27FC236}">
                  <a16:creationId xmlns:a16="http://schemas.microsoft.com/office/drawing/2014/main" id="{DEBCC320-0091-4F32-89E7-5E9BC70A275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89" y="2886"/>
              <a:ext cx="51" cy="46"/>
            </a:xfrm>
            <a:custGeom>
              <a:avLst/>
              <a:gdLst>
                <a:gd name="T0" fmla="*/ 45 w 140"/>
                <a:gd name="T1" fmla="*/ 0 h 75"/>
                <a:gd name="T2" fmla="*/ 0 w 140"/>
                <a:gd name="T3" fmla="*/ 0 h 75"/>
                <a:gd name="T4" fmla="*/ 95 w 140"/>
                <a:gd name="T5" fmla="*/ 75 h 75"/>
                <a:gd name="T6" fmla="*/ 140 w 140"/>
                <a:gd name="T7" fmla="*/ 75 h 75"/>
                <a:gd name="T8" fmla="*/ 45 w 140"/>
                <a:gd name="T9" fmla="*/ 0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40"/>
                <a:gd name="T16" fmla="*/ 0 h 75"/>
                <a:gd name="T17" fmla="*/ 140 w 140"/>
                <a:gd name="T18" fmla="*/ 75 h 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40" h="75">
                  <a:moveTo>
                    <a:pt x="45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0" y="41"/>
                    <a:pt x="46" y="75"/>
                    <a:pt x="95" y="75"/>
                  </a:cubicBezTo>
                  <a:cubicBezTo>
                    <a:pt x="140" y="75"/>
                    <a:pt x="140" y="75"/>
                    <a:pt x="140" y="75"/>
                  </a:cubicBezTo>
                  <a:cubicBezTo>
                    <a:pt x="90" y="75"/>
                    <a:pt x="65" y="41"/>
                    <a:pt x="45" y="0"/>
                  </a:cubicBezTo>
                  <a:close/>
                </a:path>
              </a:pathLst>
            </a:custGeom>
            <a:solidFill>
              <a:srgbClr val="33559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66" name="Freeform 807">
              <a:extLst>
                <a:ext uri="{FF2B5EF4-FFF2-40B4-BE49-F238E27FC236}">
                  <a16:creationId xmlns:a16="http://schemas.microsoft.com/office/drawing/2014/main" id="{1CA7A82E-A705-41F7-85B2-5CE3CFBB9DF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41" y="2794"/>
              <a:ext cx="99" cy="137"/>
            </a:xfrm>
            <a:custGeom>
              <a:avLst/>
              <a:gdLst>
                <a:gd name="T0" fmla="*/ 269 w 269"/>
                <a:gd name="T1" fmla="*/ 225 h 225"/>
                <a:gd name="T2" fmla="*/ 45 w 269"/>
                <a:gd name="T3" fmla="*/ 0 h 225"/>
                <a:gd name="T4" fmla="*/ 0 w 269"/>
                <a:gd name="T5" fmla="*/ 0 h 225"/>
                <a:gd name="T6" fmla="*/ 225 w 269"/>
                <a:gd name="T7" fmla="*/ 225 h 225"/>
                <a:gd name="T8" fmla="*/ 269 w 269"/>
                <a:gd name="T9" fmla="*/ 225 h 2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9"/>
                <a:gd name="T16" fmla="*/ 0 h 225"/>
                <a:gd name="T17" fmla="*/ 269 w 269"/>
                <a:gd name="T18" fmla="*/ 225 h 22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9" h="225">
                  <a:moveTo>
                    <a:pt x="269" y="225"/>
                  </a:moveTo>
                  <a:cubicBezTo>
                    <a:pt x="141" y="225"/>
                    <a:pt x="175" y="0"/>
                    <a:pt x="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31" y="0"/>
                    <a:pt x="97" y="225"/>
                    <a:pt x="225" y="225"/>
                  </a:cubicBezTo>
                  <a:lnTo>
                    <a:pt x="269" y="225"/>
                  </a:lnTo>
                  <a:close/>
                </a:path>
              </a:pathLst>
            </a:custGeom>
            <a:solidFill>
              <a:srgbClr val="FF0000"/>
            </a:solidFill>
            <a:ln w="8001" cap="flat">
              <a:solidFill>
                <a:srgbClr val="FF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67" name="Freeform 808">
              <a:extLst>
                <a:ext uri="{FF2B5EF4-FFF2-40B4-BE49-F238E27FC236}">
                  <a16:creationId xmlns:a16="http://schemas.microsoft.com/office/drawing/2014/main" id="{1CCC8865-D27B-453D-B512-EDDD672805C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75" y="2832"/>
              <a:ext cx="16" cy="2"/>
            </a:xfrm>
            <a:custGeom>
              <a:avLst/>
              <a:gdLst>
                <a:gd name="T0" fmla="*/ 0 w 110"/>
                <a:gd name="T1" fmla="*/ 0 h 8"/>
                <a:gd name="T2" fmla="*/ 105 w 110"/>
                <a:gd name="T3" fmla="*/ 0 h 8"/>
                <a:gd name="T4" fmla="*/ 110 w 110"/>
                <a:gd name="T5" fmla="*/ 8 h 8"/>
                <a:gd name="T6" fmla="*/ 5 w 110"/>
                <a:gd name="T7" fmla="*/ 8 h 8"/>
                <a:gd name="T8" fmla="*/ 0 w 110"/>
                <a:gd name="T9" fmla="*/ 0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0"/>
                <a:gd name="T16" fmla="*/ 0 h 8"/>
                <a:gd name="T17" fmla="*/ 110 w 110"/>
                <a:gd name="T18" fmla="*/ 8 h 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0" h="8">
                  <a:moveTo>
                    <a:pt x="0" y="0"/>
                  </a:moveTo>
                  <a:lnTo>
                    <a:pt x="105" y="0"/>
                  </a:lnTo>
                  <a:lnTo>
                    <a:pt x="110" y="8"/>
                  </a:lnTo>
                  <a:lnTo>
                    <a:pt x="5" y="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578B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68" name="Freeform 809">
              <a:extLst>
                <a:ext uri="{FF2B5EF4-FFF2-40B4-BE49-F238E27FC236}">
                  <a16:creationId xmlns:a16="http://schemas.microsoft.com/office/drawing/2014/main" id="{87D96294-AE24-4371-84DA-E3C85566F75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76" y="2835"/>
              <a:ext cx="15" cy="1"/>
            </a:xfrm>
            <a:custGeom>
              <a:avLst/>
              <a:gdLst>
                <a:gd name="T0" fmla="*/ 0 w 105"/>
                <a:gd name="T1" fmla="*/ 0 h 5"/>
                <a:gd name="T2" fmla="*/ 103 w 105"/>
                <a:gd name="T3" fmla="*/ 0 h 5"/>
                <a:gd name="T4" fmla="*/ 105 w 105"/>
                <a:gd name="T5" fmla="*/ 5 h 5"/>
                <a:gd name="T6" fmla="*/ 0 w 105"/>
                <a:gd name="T7" fmla="*/ 5 h 5"/>
                <a:gd name="T8" fmla="*/ 0 w 105"/>
                <a:gd name="T9" fmla="*/ 0 h 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5"/>
                <a:gd name="T16" fmla="*/ 0 h 5"/>
                <a:gd name="T17" fmla="*/ 105 w 105"/>
                <a:gd name="T18" fmla="*/ 5 h 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5" h="5">
                  <a:moveTo>
                    <a:pt x="0" y="0"/>
                  </a:moveTo>
                  <a:lnTo>
                    <a:pt x="103" y="0"/>
                  </a:lnTo>
                  <a:lnTo>
                    <a:pt x="105" y="5"/>
                  </a:lnTo>
                  <a:lnTo>
                    <a:pt x="0" y="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69" name="Freeform 810">
              <a:extLst>
                <a:ext uri="{FF2B5EF4-FFF2-40B4-BE49-F238E27FC236}">
                  <a16:creationId xmlns:a16="http://schemas.microsoft.com/office/drawing/2014/main" id="{66699376-A997-48BB-A0A7-801D78E9E458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89" y="2883"/>
              <a:ext cx="15" cy="2"/>
            </a:xfrm>
            <a:custGeom>
              <a:avLst/>
              <a:gdLst>
                <a:gd name="T0" fmla="*/ 107 w 107"/>
                <a:gd name="T1" fmla="*/ 8 h 8"/>
                <a:gd name="T2" fmla="*/ 2 w 107"/>
                <a:gd name="T3" fmla="*/ 8 h 8"/>
                <a:gd name="T4" fmla="*/ 0 w 107"/>
                <a:gd name="T5" fmla="*/ 0 h 8"/>
                <a:gd name="T6" fmla="*/ 102 w 107"/>
                <a:gd name="T7" fmla="*/ 0 h 8"/>
                <a:gd name="T8" fmla="*/ 107 w 107"/>
                <a:gd name="T9" fmla="*/ 8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7"/>
                <a:gd name="T16" fmla="*/ 0 h 8"/>
                <a:gd name="T17" fmla="*/ 107 w 107"/>
                <a:gd name="T18" fmla="*/ 8 h 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7" h="8">
                  <a:moveTo>
                    <a:pt x="107" y="8"/>
                  </a:moveTo>
                  <a:lnTo>
                    <a:pt x="2" y="8"/>
                  </a:lnTo>
                  <a:lnTo>
                    <a:pt x="0" y="0"/>
                  </a:lnTo>
                  <a:lnTo>
                    <a:pt x="102" y="0"/>
                  </a:lnTo>
                  <a:lnTo>
                    <a:pt x="107" y="8"/>
                  </a:lnTo>
                  <a:close/>
                </a:path>
              </a:pathLst>
            </a:cu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70" name="Freeform 811">
              <a:extLst>
                <a:ext uri="{FF2B5EF4-FFF2-40B4-BE49-F238E27FC236}">
                  <a16:creationId xmlns:a16="http://schemas.microsoft.com/office/drawing/2014/main" id="{14DD2302-1DD7-4618-BBB8-E2A634E8E970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88" y="2881"/>
              <a:ext cx="15" cy="1"/>
            </a:xfrm>
            <a:custGeom>
              <a:avLst/>
              <a:gdLst>
                <a:gd name="T0" fmla="*/ 105 w 105"/>
                <a:gd name="T1" fmla="*/ 5 h 5"/>
                <a:gd name="T2" fmla="*/ 2 w 105"/>
                <a:gd name="T3" fmla="*/ 5 h 5"/>
                <a:gd name="T4" fmla="*/ 0 w 105"/>
                <a:gd name="T5" fmla="*/ 0 h 5"/>
                <a:gd name="T6" fmla="*/ 102 w 105"/>
                <a:gd name="T7" fmla="*/ 0 h 5"/>
                <a:gd name="T8" fmla="*/ 105 w 105"/>
                <a:gd name="T9" fmla="*/ 5 h 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5"/>
                <a:gd name="T16" fmla="*/ 0 h 5"/>
                <a:gd name="T17" fmla="*/ 105 w 105"/>
                <a:gd name="T18" fmla="*/ 5 h 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5" h="5">
                  <a:moveTo>
                    <a:pt x="105" y="5"/>
                  </a:moveTo>
                  <a:lnTo>
                    <a:pt x="2" y="5"/>
                  </a:lnTo>
                  <a:lnTo>
                    <a:pt x="0" y="0"/>
                  </a:lnTo>
                  <a:lnTo>
                    <a:pt x="102" y="0"/>
                  </a:lnTo>
                  <a:lnTo>
                    <a:pt x="105" y="5"/>
                  </a:lnTo>
                  <a:close/>
                </a:path>
              </a:pathLst>
            </a:custGeom>
            <a:solidFill>
              <a:srgbClr val="33559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71" name="Freeform 812">
              <a:extLst>
                <a:ext uri="{FF2B5EF4-FFF2-40B4-BE49-F238E27FC236}">
                  <a16:creationId xmlns:a16="http://schemas.microsoft.com/office/drawing/2014/main" id="{4E4D5DF7-C81C-4C68-9DC4-0117E31B8EA2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25" y="2794"/>
              <a:ext cx="99" cy="137"/>
            </a:xfrm>
            <a:custGeom>
              <a:avLst/>
              <a:gdLst>
                <a:gd name="T0" fmla="*/ 269 w 269"/>
                <a:gd name="T1" fmla="*/ 225 h 225"/>
                <a:gd name="T2" fmla="*/ 44 w 269"/>
                <a:gd name="T3" fmla="*/ 0 h 225"/>
                <a:gd name="T4" fmla="*/ 0 w 269"/>
                <a:gd name="T5" fmla="*/ 0 h 225"/>
                <a:gd name="T6" fmla="*/ 224 w 269"/>
                <a:gd name="T7" fmla="*/ 225 h 225"/>
                <a:gd name="T8" fmla="*/ 269 w 269"/>
                <a:gd name="T9" fmla="*/ 225 h 2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9"/>
                <a:gd name="T16" fmla="*/ 0 h 225"/>
                <a:gd name="T17" fmla="*/ 269 w 269"/>
                <a:gd name="T18" fmla="*/ 225 h 22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9" h="225">
                  <a:moveTo>
                    <a:pt x="269" y="225"/>
                  </a:moveTo>
                  <a:cubicBezTo>
                    <a:pt x="141" y="225"/>
                    <a:pt x="175" y="0"/>
                    <a:pt x="4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30" y="0"/>
                    <a:pt x="96" y="225"/>
                    <a:pt x="224" y="225"/>
                  </a:cubicBezTo>
                  <a:lnTo>
                    <a:pt x="269" y="225"/>
                  </a:lnTo>
                  <a:close/>
                </a:path>
              </a:pathLst>
            </a:custGeom>
            <a:solidFill>
              <a:srgbClr val="3B59A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72" name="Freeform 813">
              <a:extLst>
                <a:ext uri="{FF2B5EF4-FFF2-40B4-BE49-F238E27FC236}">
                  <a16:creationId xmlns:a16="http://schemas.microsoft.com/office/drawing/2014/main" id="{5A18A7D5-7857-4AEE-B8B2-2537AB08E165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25" y="2794"/>
              <a:ext cx="49" cy="36"/>
            </a:xfrm>
            <a:custGeom>
              <a:avLst/>
              <a:gdLst>
                <a:gd name="T0" fmla="*/ 45 w 133"/>
                <a:gd name="T1" fmla="*/ 0 h 59"/>
                <a:gd name="T2" fmla="*/ 0 w 133"/>
                <a:gd name="T3" fmla="*/ 0 h 59"/>
                <a:gd name="T4" fmla="*/ 88 w 133"/>
                <a:gd name="T5" fmla="*/ 59 h 59"/>
                <a:gd name="T6" fmla="*/ 133 w 133"/>
                <a:gd name="T7" fmla="*/ 59 h 59"/>
                <a:gd name="T8" fmla="*/ 45 w 133"/>
                <a:gd name="T9" fmla="*/ 0 h 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3"/>
                <a:gd name="T16" fmla="*/ 0 h 59"/>
                <a:gd name="T17" fmla="*/ 133 w 133"/>
                <a:gd name="T18" fmla="*/ 59 h 5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3" h="59">
                  <a:moveTo>
                    <a:pt x="45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44" y="0"/>
                    <a:pt x="69" y="26"/>
                    <a:pt x="88" y="59"/>
                  </a:cubicBezTo>
                  <a:cubicBezTo>
                    <a:pt x="133" y="59"/>
                    <a:pt x="133" y="59"/>
                    <a:pt x="133" y="59"/>
                  </a:cubicBezTo>
                  <a:cubicBezTo>
                    <a:pt x="114" y="26"/>
                    <a:pt x="89" y="0"/>
                    <a:pt x="45" y="0"/>
                  </a:cubicBezTo>
                  <a:close/>
                </a:path>
              </a:pathLst>
            </a:custGeom>
            <a:solidFill>
              <a:srgbClr val="5578B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73" name="Freeform 814">
              <a:extLst>
                <a:ext uri="{FF2B5EF4-FFF2-40B4-BE49-F238E27FC236}">
                  <a16:creationId xmlns:a16="http://schemas.microsoft.com/office/drawing/2014/main" id="{FAD7A664-E0CB-4A01-8964-5680B1257D4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25" y="2794"/>
              <a:ext cx="49" cy="36"/>
            </a:xfrm>
            <a:custGeom>
              <a:avLst/>
              <a:gdLst>
                <a:gd name="T0" fmla="*/ 46 w 133"/>
                <a:gd name="T1" fmla="*/ 3 h 59"/>
                <a:gd name="T2" fmla="*/ 132 w 133"/>
                <a:gd name="T3" fmla="*/ 59 h 59"/>
                <a:gd name="T4" fmla="*/ 133 w 133"/>
                <a:gd name="T5" fmla="*/ 59 h 59"/>
                <a:gd name="T6" fmla="*/ 44 w 133"/>
                <a:gd name="T7" fmla="*/ 0 h 59"/>
                <a:gd name="T8" fmla="*/ 0 w 133"/>
                <a:gd name="T9" fmla="*/ 0 h 59"/>
                <a:gd name="T10" fmla="*/ 26 w 133"/>
                <a:gd name="T11" fmla="*/ 3 h 59"/>
                <a:gd name="T12" fmla="*/ 46 w 133"/>
                <a:gd name="T13" fmla="*/ 3 h 5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33"/>
                <a:gd name="T22" fmla="*/ 0 h 59"/>
                <a:gd name="T23" fmla="*/ 133 w 133"/>
                <a:gd name="T24" fmla="*/ 59 h 5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33" h="59">
                  <a:moveTo>
                    <a:pt x="46" y="3"/>
                  </a:moveTo>
                  <a:cubicBezTo>
                    <a:pt x="89" y="3"/>
                    <a:pt x="114" y="27"/>
                    <a:pt x="132" y="59"/>
                  </a:cubicBezTo>
                  <a:cubicBezTo>
                    <a:pt x="133" y="59"/>
                    <a:pt x="133" y="59"/>
                    <a:pt x="133" y="59"/>
                  </a:cubicBezTo>
                  <a:cubicBezTo>
                    <a:pt x="114" y="25"/>
                    <a:pt x="88" y="0"/>
                    <a:pt x="4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9" y="0"/>
                    <a:pt x="18" y="1"/>
                    <a:pt x="26" y="3"/>
                  </a:cubicBezTo>
                  <a:lnTo>
                    <a:pt x="46" y="3"/>
                  </a:lnTo>
                  <a:close/>
                </a:path>
              </a:pathLst>
            </a:custGeom>
            <a:solidFill>
              <a:srgbClr val="779DC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74" name="Freeform 815">
              <a:extLst>
                <a:ext uri="{FF2B5EF4-FFF2-40B4-BE49-F238E27FC236}">
                  <a16:creationId xmlns:a16="http://schemas.microsoft.com/office/drawing/2014/main" id="{1311499F-094C-49EE-A0D8-0FB91E8229A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73" y="2886"/>
              <a:ext cx="51" cy="46"/>
            </a:xfrm>
            <a:custGeom>
              <a:avLst/>
              <a:gdLst>
                <a:gd name="T0" fmla="*/ 44 w 139"/>
                <a:gd name="T1" fmla="*/ 0 h 75"/>
                <a:gd name="T2" fmla="*/ 0 w 139"/>
                <a:gd name="T3" fmla="*/ 0 h 75"/>
                <a:gd name="T4" fmla="*/ 95 w 139"/>
                <a:gd name="T5" fmla="*/ 75 h 75"/>
                <a:gd name="T6" fmla="*/ 139 w 139"/>
                <a:gd name="T7" fmla="*/ 75 h 75"/>
                <a:gd name="T8" fmla="*/ 44 w 139"/>
                <a:gd name="T9" fmla="*/ 0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9"/>
                <a:gd name="T16" fmla="*/ 0 h 75"/>
                <a:gd name="T17" fmla="*/ 139 w 139"/>
                <a:gd name="T18" fmla="*/ 75 h 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9" h="75">
                  <a:moveTo>
                    <a:pt x="4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0" y="41"/>
                    <a:pt x="45" y="75"/>
                    <a:pt x="95" y="75"/>
                  </a:cubicBezTo>
                  <a:cubicBezTo>
                    <a:pt x="139" y="75"/>
                    <a:pt x="139" y="75"/>
                    <a:pt x="139" y="75"/>
                  </a:cubicBezTo>
                  <a:cubicBezTo>
                    <a:pt x="90" y="75"/>
                    <a:pt x="64" y="41"/>
                    <a:pt x="44" y="0"/>
                  </a:cubicBezTo>
                  <a:close/>
                </a:path>
              </a:pathLst>
            </a:custGeom>
            <a:solidFill>
              <a:srgbClr val="33559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75" name="Freeform 816">
              <a:extLst>
                <a:ext uri="{FF2B5EF4-FFF2-40B4-BE49-F238E27FC236}">
                  <a16:creationId xmlns:a16="http://schemas.microsoft.com/office/drawing/2014/main" id="{B29004AA-C6F5-4842-89AE-D6E04B6E023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25" y="2794"/>
              <a:ext cx="99" cy="137"/>
            </a:xfrm>
            <a:custGeom>
              <a:avLst/>
              <a:gdLst>
                <a:gd name="T0" fmla="*/ 269 w 269"/>
                <a:gd name="T1" fmla="*/ 225 h 225"/>
                <a:gd name="T2" fmla="*/ 44 w 269"/>
                <a:gd name="T3" fmla="*/ 0 h 225"/>
                <a:gd name="T4" fmla="*/ 0 w 269"/>
                <a:gd name="T5" fmla="*/ 0 h 225"/>
                <a:gd name="T6" fmla="*/ 224 w 269"/>
                <a:gd name="T7" fmla="*/ 225 h 225"/>
                <a:gd name="T8" fmla="*/ 269 w 269"/>
                <a:gd name="T9" fmla="*/ 225 h 2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9"/>
                <a:gd name="T16" fmla="*/ 0 h 225"/>
                <a:gd name="T17" fmla="*/ 269 w 269"/>
                <a:gd name="T18" fmla="*/ 225 h 22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9" h="225">
                  <a:moveTo>
                    <a:pt x="269" y="225"/>
                  </a:moveTo>
                  <a:cubicBezTo>
                    <a:pt x="141" y="225"/>
                    <a:pt x="175" y="0"/>
                    <a:pt x="4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30" y="0"/>
                    <a:pt x="96" y="225"/>
                    <a:pt x="224" y="225"/>
                  </a:cubicBezTo>
                  <a:lnTo>
                    <a:pt x="269" y="225"/>
                  </a:lnTo>
                  <a:close/>
                </a:path>
              </a:pathLst>
            </a:custGeom>
            <a:solidFill>
              <a:schemeClr val="tx1"/>
            </a:solidFill>
            <a:ln w="8001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76" name="Freeform 817">
              <a:extLst>
                <a:ext uri="{FF2B5EF4-FFF2-40B4-BE49-F238E27FC236}">
                  <a16:creationId xmlns:a16="http://schemas.microsoft.com/office/drawing/2014/main" id="{3631028C-A944-469B-9567-3F0CF7C05F4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59" y="2832"/>
              <a:ext cx="16" cy="2"/>
            </a:xfrm>
            <a:custGeom>
              <a:avLst/>
              <a:gdLst>
                <a:gd name="T0" fmla="*/ 0 w 108"/>
                <a:gd name="T1" fmla="*/ 0 h 8"/>
                <a:gd name="T2" fmla="*/ 103 w 108"/>
                <a:gd name="T3" fmla="*/ 0 h 8"/>
                <a:gd name="T4" fmla="*/ 108 w 108"/>
                <a:gd name="T5" fmla="*/ 8 h 8"/>
                <a:gd name="T6" fmla="*/ 3 w 108"/>
                <a:gd name="T7" fmla="*/ 8 h 8"/>
                <a:gd name="T8" fmla="*/ 0 w 108"/>
                <a:gd name="T9" fmla="*/ 0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8"/>
                <a:gd name="T16" fmla="*/ 0 h 8"/>
                <a:gd name="T17" fmla="*/ 108 w 108"/>
                <a:gd name="T18" fmla="*/ 8 h 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8" h="8">
                  <a:moveTo>
                    <a:pt x="0" y="0"/>
                  </a:moveTo>
                  <a:lnTo>
                    <a:pt x="103" y="0"/>
                  </a:lnTo>
                  <a:lnTo>
                    <a:pt x="108" y="8"/>
                  </a:lnTo>
                  <a:lnTo>
                    <a:pt x="3" y="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578B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77" name="Freeform 818">
              <a:extLst>
                <a:ext uri="{FF2B5EF4-FFF2-40B4-BE49-F238E27FC236}">
                  <a16:creationId xmlns:a16="http://schemas.microsoft.com/office/drawing/2014/main" id="{AACD06C1-2E1C-4031-9879-9FC419A5BEAF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60" y="2835"/>
              <a:ext cx="15" cy="1"/>
            </a:xfrm>
            <a:custGeom>
              <a:avLst/>
              <a:gdLst>
                <a:gd name="T0" fmla="*/ 0 w 105"/>
                <a:gd name="T1" fmla="*/ 0 h 5"/>
                <a:gd name="T2" fmla="*/ 105 w 105"/>
                <a:gd name="T3" fmla="*/ 0 h 5"/>
                <a:gd name="T4" fmla="*/ 105 w 105"/>
                <a:gd name="T5" fmla="*/ 5 h 5"/>
                <a:gd name="T6" fmla="*/ 2 w 105"/>
                <a:gd name="T7" fmla="*/ 5 h 5"/>
                <a:gd name="T8" fmla="*/ 0 w 105"/>
                <a:gd name="T9" fmla="*/ 0 h 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5"/>
                <a:gd name="T16" fmla="*/ 0 h 5"/>
                <a:gd name="T17" fmla="*/ 105 w 105"/>
                <a:gd name="T18" fmla="*/ 5 h 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5" h="5">
                  <a:moveTo>
                    <a:pt x="0" y="0"/>
                  </a:moveTo>
                  <a:lnTo>
                    <a:pt x="105" y="0"/>
                  </a:lnTo>
                  <a:lnTo>
                    <a:pt x="105" y="5"/>
                  </a:lnTo>
                  <a:lnTo>
                    <a:pt x="2" y="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578B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78" name="Freeform 819">
              <a:extLst>
                <a:ext uri="{FF2B5EF4-FFF2-40B4-BE49-F238E27FC236}">
                  <a16:creationId xmlns:a16="http://schemas.microsoft.com/office/drawing/2014/main" id="{2ED94DAB-DEF0-40FC-8EBF-04B31EEA2C2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73" y="2883"/>
              <a:ext cx="16" cy="2"/>
            </a:xfrm>
            <a:custGeom>
              <a:avLst/>
              <a:gdLst>
                <a:gd name="T0" fmla="*/ 110 w 110"/>
                <a:gd name="T1" fmla="*/ 8 h 8"/>
                <a:gd name="T2" fmla="*/ 5 w 110"/>
                <a:gd name="T3" fmla="*/ 8 h 8"/>
                <a:gd name="T4" fmla="*/ 0 w 110"/>
                <a:gd name="T5" fmla="*/ 0 h 8"/>
                <a:gd name="T6" fmla="*/ 105 w 110"/>
                <a:gd name="T7" fmla="*/ 0 h 8"/>
                <a:gd name="T8" fmla="*/ 110 w 110"/>
                <a:gd name="T9" fmla="*/ 8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0"/>
                <a:gd name="T16" fmla="*/ 0 h 8"/>
                <a:gd name="T17" fmla="*/ 110 w 110"/>
                <a:gd name="T18" fmla="*/ 8 h 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0" h="8">
                  <a:moveTo>
                    <a:pt x="110" y="8"/>
                  </a:moveTo>
                  <a:lnTo>
                    <a:pt x="5" y="8"/>
                  </a:lnTo>
                  <a:lnTo>
                    <a:pt x="0" y="0"/>
                  </a:lnTo>
                  <a:lnTo>
                    <a:pt x="105" y="0"/>
                  </a:lnTo>
                  <a:lnTo>
                    <a:pt x="110" y="8"/>
                  </a:lnTo>
                  <a:close/>
                </a:path>
              </a:pathLst>
            </a:custGeom>
            <a:solidFill>
              <a:srgbClr val="33559E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79" name="Freeform 820">
              <a:extLst>
                <a:ext uri="{FF2B5EF4-FFF2-40B4-BE49-F238E27FC236}">
                  <a16:creationId xmlns:a16="http://schemas.microsoft.com/office/drawing/2014/main" id="{431DC23B-0D1B-4347-8915-7C4741DC7AD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72" y="2881"/>
              <a:ext cx="16" cy="1"/>
            </a:xfrm>
            <a:custGeom>
              <a:avLst/>
              <a:gdLst>
                <a:gd name="T0" fmla="*/ 108 w 108"/>
                <a:gd name="T1" fmla="*/ 5 h 5"/>
                <a:gd name="T2" fmla="*/ 3 w 108"/>
                <a:gd name="T3" fmla="*/ 5 h 5"/>
                <a:gd name="T4" fmla="*/ 0 w 108"/>
                <a:gd name="T5" fmla="*/ 0 h 5"/>
                <a:gd name="T6" fmla="*/ 105 w 108"/>
                <a:gd name="T7" fmla="*/ 0 h 5"/>
                <a:gd name="T8" fmla="*/ 108 w 108"/>
                <a:gd name="T9" fmla="*/ 5 h 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8"/>
                <a:gd name="T16" fmla="*/ 0 h 5"/>
                <a:gd name="T17" fmla="*/ 108 w 108"/>
                <a:gd name="T18" fmla="*/ 5 h 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8" h="5">
                  <a:moveTo>
                    <a:pt x="108" y="5"/>
                  </a:moveTo>
                  <a:lnTo>
                    <a:pt x="3" y="5"/>
                  </a:lnTo>
                  <a:lnTo>
                    <a:pt x="0" y="0"/>
                  </a:lnTo>
                  <a:lnTo>
                    <a:pt x="105" y="0"/>
                  </a:lnTo>
                  <a:lnTo>
                    <a:pt x="108" y="5"/>
                  </a:lnTo>
                  <a:close/>
                </a:path>
              </a:pathLst>
            </a:custGeom>
            <a:solidFill>
              <a:srgbClr val="33559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</p:grpSp>
      <p:grpSp>
        <p:nvGrpSpPr>
          <p:cNvPr id="180" name="Group 203">
            <a:extLst>
              <a:ext uri="{FF2B5EF4-FFF2-40B4-BE49-F238E27FC236}">
                <a16:creationId xmlns:a16="http://schemas.microsoft.com/office/drawing/2014/main" id="{3D25E4F5-91F2-4FB3-9C73-B1D2A3254208}"/>
              </a:ext>
            </a:extLst>
          </p:cNvPr>
          <p:cNvGrpSpPr/>
          <p:nvPr/>
        </p:nvGrpSpPr>
        <p:grpSpPr>
          <a:xfrm>
            <a:off x="6626477" y="3275333"/>
            <a:ext cx="2129310" cy="693767"/>
            <a:chOff x="6412870" y="2364189"/>
            <a:chExt cx="2235776" cy="728457"/>
          </a:xfrm>
        </p:grpSpPr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57FB2B13-E7EF-4FD8-880D-0280C15EA875}"/>
                </a:ext>
              </a:extLst>
            </p:cNvPr>
            <p:cNvCxnSpPr/>
            <p:nvPr/>
          </p:nvCxnSpPr>
          <p:spPr bwMode="auto">
            <a:xfrm>
              <a:off x="6926242" y="2674957"/>
              <a:ext cx="365760" cy="0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rgbClr val="FCAF2D"/>
              </a:solidFill>
              <a:prstDash val="solid"/>
              <a:round/>
              <a:headEnd type="none" w="med" len="med"/>
              <a:tailEnd type="triangle" w="lg" len="med"/>
            </a:ln>
            <a:effectLst/>
          </p:spPr>
        </p:cxnSp>
        <p:cxnSp>
          <p:nvCxnSpPr>
            <p:cNvPr id="182" name="Straight Connector 181">
              <a:extLst>
                <a:ext uri="{FF2B5EF4-FFF2-40B4-BE49-F238E27FC236}">
                  <a16:creationId xmlns:a16="http://schemas.microsoft.com/office/drawing/2014/main" id="{52BCE4A0-D8E6-4BD5-A8A9-1DDD10563A3B}"/>
                </a:ext>
              </a:extLst>
            </p:cNvPr>
            <p:cNvCxnSpPr/>
            <p:nvPr/>
          </p:nvCxnSpPr>
          <p:spPr bwMode="auto">
            <a:xfrm flipH="1">
              <a:off x="7813338" y="2797781"/>
              <a:ext cx="365760" cy="0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rgbClr val="06C245"/>
              </a:solidFill>
              <a:prstDash val="solid"/>
              <a:round/>
              <a:headEnd type="none" w="med" len="med"/>
              <a:tailEnd type="triangle" w="lg" len="med"/>
            </a:ln>
            <a:effectLst/>
          </p:spPr>
        </p:cxnSp>
        <p:sp>
          <p:nvSpPr>
            <p:cNvPr id="183" name="Rectangle 182">
              <a:extLst>
                <a:ext uri="{FF2B5EF4-FFF2-40B4-BE49-F238E27FC236}">
                  <a16:creationId xmlns:a16="http://schemas.microsoft.com/office/drawing/2014/main" id="{A92B0AFC-6B8F-4DF0-A7DE-F51F2EA15622}"/>
                </a:ext>
              </a:extLst>
            </p:cNvPr>
            <p:cNvSpPr/>
            <p:nvPr/>
          </p:nvSpPr>
          <p:spPr>
            <a:xfrm>
              <a:off x="6412870" y="2364189"/>
              <a:ext cx="924389" cy="25079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952" b="1" dirty="0">
                  <a:solidFill>
                    <a:srgbClr val="86A9D1"/>
                  </a:solidFill>
                  <a:latin typeface="Segoe UI" pitchFamily="34" charset="0"/>
                  <a:ea typeface="Segoe UI" pitchFamily="34" charset="0"/>
                  <a:cs typeface="Segoe UI" pitchFamily="34" charset="0"/>
                </a:rPr>
                <a:t>FWD primer</a:t>
              </a:r>
            </a:p>
          </p:txBody>
        </p:sp>
        <p:sp>
          <p:nvSpPr>
            <p:cNvPr id="184" name="Rectangle 183">
              <a:extLst>
                <a:ext uri="{FF2B5EF4-FFF2-40B4-BE49-F238E27FC236}">
                  <a16:creationId xmlns:a16="http://schemas.microsoft.com/office/drawing/2014/main" id="{10AC4322-68BE-4C55-8069-526573343D17}"/>
                </a:ext>
              </a:extLst>
            </p:cNvPr>
            <p:cNvSpPr/>
            <p:nvPr/>
          </p:nvSpPr>
          <p:spPr>
            <a:xfrm>
              <a:off x="7776435" y="2841855"/>
              <a:ext cx="872211" cy="25079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952" b="1" dirty="0">
                  <a:solidFill>
                    <a:srgbClr val="86A9D1"/>
                  </a:solidFill>
                  <a:latin typeface="Segoe UI" pitchFamily="34" charset="0"/>
                  <a:ea typeface="Segoe UI" pitchFamily="34" charset="0"/>
                  <a:cs typeface="Segoe UI" pitchFamily="34" charset="0"/>
                </a:rPr>
                <a:t>REV primer</a:t>
              </a:r>
            </a:p>
          </p:txBody>
        </p:sp>
      </p:grpSp>
      <p:sp>
        <p:nvSpPr>
          <p:cNvPr id="185" name="Oval 111">
            <a:extLst>
              <a:ext uri="{FF2B5EF4-FFF2-40B4-BE49-F238E27FC236}">
                <a16:creationId xmlns:a16="http://schemas.microsoft.com/office/drawing/2014/main" id="{53AF158B-45D5-426B-BF1D-4B3C79745B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97752" y="2847743"/>
            <a:ext cx="624991" cy="489587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hlink"/>
            </a:solidFill>
            <a:round/>
            <a:headEnd/>
            <a:tailEnd/>
          </a:ln>
        </p:spPr>
        <p:txBody>
          <a:bodyPr wrap="none" anchor="ctr"/>
          <a:lstStyle/>
          <a:p>
            <a:pPr algn="ctr" defTabSz="870875" fontAlgn="base">
              <a:spcBef>
                <a:spcPct val="0"/>
              </a:spcBef>
              <a:spcAft>
                <a:spcPct val="0"/>
              </a:spcAft>
            </a:pPr>
            <a:r>
              <a:rPr lang="en-US" sz="1143" b="1" dirty="0" err="1">
                <a:solidFill>
                  <a:srgbClr val="000000"/>
                </a:solidFill>
                <a:latin typeface="Arial" charset="0"/>
                <a:cs typeface="Arial"/>
              </a:rPr>
              <a:t>Taq</a:t>
            </a:r>
            <a:endParaRPr lang="en-US" sz="1143" b="1" dirty="0">
              <a:solidFill>
                <a:srgbClr val="000000"/>
              </a:solidFill>
              <a:latin typeface="Arial" charset="0"/>
              <a:cs typeface="Arial"/>
            </a:endParaRPr>
          </a:p>
        </p:txBody>
      </p:sp>
      <p:grpSp>
        <p:nvGrpSpPr>
          <p:cNvPr id="186" name="Group 2">
            <a:extLst>
              <a:ext uri="{FF2B5EF4-FFF2-40B4-BE49-F238E27FC236}">
                <a16:creationId xmlns:a16="http://schemas.microsoft.com/office/drawing/2014/main" id="{71CF6C98-BCE7-43BA-8165-89C4355384C0}"/>
              </a:ext>
            </a:extLst>
          </p:cNvPr>
          <p:cNvGrpSpPr>
            <a:grpSpLocks/>
          </p:cNvGrpSpPr>
          <p:nvPr/>
        </p:nvGrpSpPr>
        <p:grpSpPr bwMode="auto">
          <a:xfrm>
            <a:off x="6698207" y="4206817"/>
            <a:ext cx="1969802" cy="843700"/>
            <a:chOff x="-38" y="2468"/>
            <a:chExt cx="5835" cy="2293"/>
          </a:xfrm>
        </p:grpSpPr>
        <p:sp>
          <p:nvSpPr>
            <p:cNvPr id="187" name="Text Box 7">
              <a:extLst>
                <a:ext uri="{FF2B5EF4-FFF2-40B4-BE49-F238E27FC236}">
                  <a16:creationId xmlns:a16="http://schemas.microsoft.com/office/drawing/2014/main" id="{0F6BE15C-928E-4BB3-AE4D-FE9F0C752BA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96" y="3552"/>
              <a:ext cx="336" cy="7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defTabSz="870875"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en-US" sz="1143">
                  <a:solidFill>
                    <a:srgbClr val="000000"/>
                  </a:solidFill>
                  <a:latin typeface="Arial" charset="0"/>
                  <a:cs typeface="Arial"/>
                </a:rPr>
                <a:t>A</a:t>
              </a:r>
            </a:p>
          </p:txBody>
        </p:sp>
        <p:sp>
          <p:nvSpPr>
            <p:cNvPr id="188" name="Text Box 8">
              <a:extLst>
                <a:ext uri="{FF2B5EF4-FFF2-40B4-BE49-F238E27FC236}">
                  <a16:creationId xmlns:a16="http://schemas.microsoft.com/office/drawing/2014/main" id="{CEFD598C-3E6A-4450-B1F3-2281D5FA19E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8" y="3840"/>
              <a:ext cx="336" cy="7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defTabSz="870875"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en-US" sz="1143">
                  <a:solidFill>
                    <a:srgbClr val="000000"/>
                  </a:solidFill>
                  <a:latin typeface="Arial" charset="0"/>
                  <a:cs typeface="Arial"/>
                </a:rPr>
                <a:t>A</a:t>
              </a:r>
            </a:p>
          </p:txBody>
        </p:sp>
        <p:sp>
          <p:nvSpPr>
            <p:cNvPr id="189" name="Text Box 9">
              <a:extLst>
                <a:ext uri="{FF2B5EF4-FFF2-40B4-BE49-F238E27FC236}">
                  <a16:creationId xmlns:a16="http://schemas.microsoft.com/office/drawing/2014/main" id="{666409B5-A296-4288-B30C-940FF4168F2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3862757">
              <a:off x="3024" y="3106"/>
              <a:ext cx="336" cy="7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defTabSz="870875"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en-US" sz="1143">
                  <a:solidFill>
                    <a:srgbClr val="000000"/>
                  </a:solidFill>
                  <a:latin typeface="Arial" charset="0"/>
                  <a:cs typeface="Arial"/>
                </a:rPr>
                <a:t>A</a:t>
              </a:r>
            </a:p>
          </p:txBody>
        </p:sp>
        <p:sp>
          <p:nvSpPr>
            <p:cNvPr id="190" name="Text Box 10">
              <a:extLst>
                <a:ext uri="{FF2B5EF4-FFF2-40B4-BE49-F238E27FC236}">
                  <a16:creationId xmlns:a16="http://schemas.microsoft.com/office/drawing/2014/main" id="{EDEDF9F6-A1F9-477D-AE56-FE61B224C15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20681752">
              <a:off x="3504" y="3572"/>
              <a:ext cx="336" cy="7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defTabSz="870875"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en-US" sz="1143">
                  <a:solidFill>
                    <a:srgbClr val="000000"/>
                  </a:solidFill>
                  <a:latin typeface="Arial" charset="0"/>
                  <a:cs typeface="Arial"/>
                </a:rPr>
                <a:t>A</a:t>
              </a:r>
            </a:p>
          </p:txBody>
        </p:sp>
        <p:sp>
          <p:nvSpPr>
            <p:cNvPr id="191" name="Text Box 11">
              <a:extLst>
                <a:ext uri="{FF2B5EF4-FFF2-40B4-BE49-F238E27FC236}">
                  <a16:creationId xmlns:a16="http://schemas.microsoft.com/office/drawing/2014/main" id="{8D29E609-E1BA-4319-831B-2E444A5CE43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44" y="3456"/>
              <a:ext cx="336" cy="7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defTabSz="870875"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en-US" sz="1143" dirty="0">
                  <a:solidFill>
                    <a:srgbClr val="000000"/>
                  </a:solidFill>
                  <a:latin typeface="Arial" charset="0"/>
                  <a:cs typeface="Arial"/>
                </a:rPr>
                <a:t>A</a:t>
              </a:r>
            </a:p>
          </p:txBody>
        </p:sp>
        <p:sp>
          <p:nvSpPr>
            <p:cNvPr id="192" name="Text Box 12">
              <a:extLst>
                <a:ext uri="{FF2B5EF4-FFF2-40B4-BE49-F238E27FC236}">
                  <a16:creationId xmlns:a16="http://schemas.microsoft.com/office/drawing/2014/main" id="{77D2AD78-A66B-4439-8B8D-3D661C709D4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635410">
              <a:off x="5232" y="3092"/>
              <a:ext cx="336" cy="7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defTabSz="870875"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en-US" sz="1143">
                  <a:solidFill>
                    <a:srgbClr val="000000"/>
                  </a:solidFill>
                  <a:latin typeface="Arial" charset="0"/>
                  <a:cs typeface="Arial"/>
                </a:rPr>
                <a:t>A</a:t>
              </a:r>
            </a:p>
          </p:txBody>
        </p:sp>
        <p:sp>
          <p:nvSpPr>
            <p:cNvPr id="193" name="Text Box 13">
              <a:extLst>
                <a:ext uri="{FF2B5EF4-FFF2-40B4-BE49-F238E27FC236}">
                  <a16:creationId xmlns:a16="http://schemas.microsoft.com/office/drawing/2014/main" id="{1F715481-F4DE-4AA7-A44D-581F82A8D39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2072224">
              <a:off x="1776" y="3620"/>
              <a:ext cx="336" cy="7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defTabSz="870875"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en-US" sz="1143">
                  <a:solidFill>
                    <a:srgbClr val="000000"/>
                  </a:solidFill>
                  <a:latin typeface="Arial" charset="0"/>
                  <a:cs typeface="Arial"/>
                </a:rPr>
                <a:t>A</a:t>
              </a:r>
            </a:p>
          </p:txBody>
        </p:sp>
        <p:sp>
          <p:nvSpPr>
            <p:cNvPr id="194" name="Text Box 14">
              <a:extLst>
                <a:ext uri="{FF2B5EF4-FFF2-40B4-BE49-F238E27FC236}">
                  <a16:creationId xmlns:a16="http://schemas.microsoft.com/office/drawing/2014/main" id="{C6CC86D8-89F1-4907-BDF4-85027057B56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44" y="3792"/>
              <a:ext cx="336" cy="7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defTabSz="870875"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en-US" sz="1143">
                  <a:solidFill>
                    <a:srgbClr val="000000"/>
                  </a:solidFill>
                  <a:latin typeface="Arial" charset="0"/>
                  <a:cs typeface="Arial"/>
                </a:rPr>
                <a:t>T</a:t>
              </a:r>
            </a:p>
          </p:txBody>
        </p:sp>
        <p:sp>
          <p:nvSpPr>
            <p:cNvPr id="195" name="Text Box 15">
              <a:extLst>
                <a:ext uri="{FF2B5EF4-FFF2-40B4-BE49-F238E27FC236}">
                  <a16:creationId xmlns:a16="http://schemas.microsoft.com/office/drawing/2014/main" id="{03DF65E3-CDD4-4285-9474-4A6B794C1F9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9945924">
              <a:off x="4752" y="3524"/>
              <a:ext cx="336" cy="7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defTabSz="870875"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en-US" sz="1143">
                  <a:solidFill>
                    <a:srgbClr val="000000"/>
                  </a:solidFill>
                  <a:latin typeface="Arial" charset="0"/>
                  <a:cs typeface="Arial"/>
                </a:rPr>
                <a:t>T</a:t>
              </a:r>
            </a:p>
          </p:txBody>
        </p:sp>
        <p:sp>
          <p:nvSpPr>
            <p:cNvPr id="196" name="Text Box 16">
              <a:extLst>
                <a:ext uri="{FF2B5EF4-FFF2-40B4-BE49-F238E27FC236}">
                  <a16:creationId xmlns:a16="http://schemas.microsoft.com/office/drawing/2014/main" id="{DDF303C2-80C3-414D-AE6A-1BD171FD591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7284779">
              <a:off x="2064" y="3058"/>
              <a:ext cx="336" cy="7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defTabSz="870875"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en-US" sz="1143">
                  <a:solidFill>
                    <a:srgbClr val="000000"/>
                  </a:solidFill>
                  <a:latin typeface="Arial" charset="0"/>
                  <a:cs typeface="Arial"/>
                </a:rPr>
                <a:t>T</a:t>
              </a:r>
            </a:p>
          </p:txBody>
        </p:sp>
        <p:sp>
          <p:nvSpPr>
            <p:cNvPr id="197" name="Text Box 17">
              <a:extLst>
                <a:ext uri="{FF2B5EF4-FFF2-40B4-BE49-F238E27FC236}">
                  <a16:creationId xmlns:a16="http://schemas.microsoft.com/office/drawing/2014/main" id="{2E7ACD18-BC4A-4215-8558-1D0DFE6EA99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20750909">
              <a:off x="288" y="2756"/>
              <a:ext cx="336" cy="7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defTabSz="870875"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en-US" sz="1143">
                  <a:solidFill>
                    <a:srgbClr val="000000"/>
                  </a:solidFill>
                  <a:latin typeface="Arial" charset="0"/>
                  <a:cs typeface="Arial"/>
                </a:rPr>
                <a:t>T</a:t>
              </a:r>
            </a:p>
          </p:txBody>
        </p:sp>
        <p:sp>
          <p:nvSpPr>
            <p:cNvPr id="198" name="Text Box 18">
              <a:extLst>
                <a:ext uri="{FF2B5EF4-FFF2-40B4-BE49-F238E27FC236}">
                  <a16:creationId xmlns:a16="http://schemas.microsoft.com/office/drawing/2014/main" id="{17CF7BEB-94A7-4C82-A4D4-E9BF8940540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2747743">
              <a:off x="192" y="3394"/>
              <a:ext cx="336" cy="7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defTabSz="870875"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en-US" sz="1143">
                  <a:solidFill>
                    <a:srgbClr val="000000"/>
                  </a:solidFill>
                  <a:latin typeface="Arial" charset="0"/>
                  <a:cs typeface="Arial"/>
                </a:rPr>
                <a:t>G</a:t>
              </a:r>
            </a:p>
          </p:txBody>
        </p:sp>
        <p:sp>
          <p:nvSpPr>
            <p:cNvPr id="199" name="Text Box 19">
              <a:extLst>
                <a:ext uri="{FF2B5EF4-FFF2-40B4-BE49-F238E27FC236}">
                  <a16:creationId xmlns:a16="http://schemas.microsoft.com/office/drawing/2014/main" id="{969E6229-534C-4FEA-8270-7A6EB4E9E10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6452938">
              <a:off x="3984" y="3106"/>
              <a:ext cx="336" cy="7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defTabSz="870875"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en-US" sz="1143">
                  <a:solidFill>
                    <a:srgbClr val="000000"/>
                  </a:solidFill>
                  <a:latin typeface="Arial" charset="0"/>
                  <a:cs typeface="Arial"/>
                </a:rPr>
                <a:t>T</a:t>
              </a:r>
            </a:p>
          </p:txBody>
        </p:sp>
        <p:sp>
          <p:nvSpPr>
            <p:cNvPr id="200" name="Text Box 21">
              <a:extLst>
                <a:ext uri="{FF2B5EF4-FFF2-40B4-BE49-F238E27FC236}">
                  <a16:creationId xmlns:a16="http://schemas.microsoft.com/office/drawing/2014/main" id="{242128D6-22EA-46B6-90C7-6C7F90D846A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60" y="3312"/>
              <a:ext cx="336" cy="7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defTabSz="870875"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en-US" sz="1143">
                  <a:solidFill>
                    <a:srgbClr val="000000"/>
                  </a:solidFill>
                  <a:latin typeface="Arial" charset="0"/>
                  <a:cs typeface="Arial"/>
                </a:rPr>
                <a:t>T</a:t>
              </a:r>
            </a:p>
          </p:txBody>
        </p:sp>
        <p:sp>
          <p:nvSpPr>
            <p:cNvPr id="201" name="Text Box 22">
              <a:extLst>
                <a:ext uri="{FF2B5EF4-FFF2-40B4-BE49-F238E27FC236}">
                  <a16:creationId xmlns:a16="http://schemas.microsoft.com/office/drawing/2014/main" id="{2DD62369-4FF3-4928-A77E-93DAE60B4A4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2888671">
              <a:off x="3168" y="3779"/>
              <a:ext cx="336" cy="7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defTabSz="870875"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en-US" sz="1143">
                  <a:solidFill>
                    <a:srgbClr val="000000"/>
                  </a:solidFill>
                  <a:latin typeface="Arial" charset="0"/>
                  <a:cs typeface="Arial"/>
                </a:rPr>
                <a:t>C </a:t>
              </a:r>
            </a:p>
          </p:txBody>
        </p:sp>
        <p:sp>
          <p:nvSpPr>
            <p:cNvPr id="202" name="Text Box 37">
              <a:extLst>
                <a:ext uri="{FF2B5EF4-FFF2-40B4-BE49-F238E27FC236}">
                  <a16:creationId xmlns:a16="http://schemas.microsoft.com/office/drawing/2014/main" id="{9DD97922-8BC1-4D34-82F6-422A8F6E9EB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21202516">
              <a:off x="1632" y="3092"/>
              <a:ext cx="336" cy="7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defTabSz="870875"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en-US" sz="1143">
                  <a:solidFill>
                    <a:srgbClr val="000000"/>
                  </a:solidFill>
                  <a:latin typeface="Arial" charset="0"/>
                  <a:cs typeface="Arial"/>
                </a:rPr>
                <a:t>C </a:t>
              </a:r>
            </a:p>
          </p:txBody>
        </p:sp>
        <p:sp>
          <p:nvSpPr>
            <p:cNvPr id="203" name="Text Box 38">
              <a:extLst>
                <a:ext uri="{FF2B5EF4-FFF2-40B4-BE49-F238E27FC236}">
                  <a16:creationId xmlns:a16="http://schemas.microsoft.com/office/drawing/2014/main" id="{65504721-9B71-4A0F-9B11-D2FA3DC0A71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80" y="3792"/>
              <a:ext cx="336" cy="7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defTabSz="870875"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en-US" sz="1143">
                  <a:solidFill>
                    <a:srgbClr val="000000"/>
                  </a:solidFill>
                  <a:latin typeface="Arial" charset="0"/>
                  <a:cs typeface="Arial"/>
                </a:rPr>
                <a:t>C </a:t>
              </a:r>
            </a:p>
          </p:txBody>
        </p:sp>
        <p:sp>
          <p:nvSpPr>
            <p:cNvPr id="204" name="Text Box 40">
              <a:extLst>
                <a:ext uri="{FF2B5EF4-FFF2-40B4-BE49-F238E27FC236}">
                  <a16:creationId xmlns:a16="http://schemas.microsoft.com/office/drawing/2014/main" id="{D17AB607-51F0-409C-9962-B388A24011F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24" y="3888"/>
              <a:ext cx="336" cy="7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defTabSz="870875"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en-US" sz="1143">
                  <a:solidFill>
                    <a:srgbClr val="000000"/>
                  </a:solidFill>
                  <a:latin typeface="Arial" charset="0"/>
                  <a:cs typeface="Arial"/>
                </a:rPr>
                <a:t>C </a:t>
              </a:r>
            </a:p>
          </p:txBody>
        </p:sp>
        <p:sp>
          <p:nvSpPr>
            <p:cNvPr id="205" name="Text Box 41">
              <a:extLst>
                <a:ext uri="{FF2B5EF4-FFF2-40B4-BE49-F238E27FC236}">
                  <a16:creationId xmlns:a16="http://schemas.microsoft.com/office/drawing/2014/main" id="{0942A666-A4E9-42B2-96E5-1F0ACBD1D62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6591755">
              <a:off x="3408" y="3107"/>
              <a:ext cx="336" cy="7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defTabSz="870875"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en-US" sz="1143">
                  <a:solidFill>
                    <a:srgbClr val="000000"/>
                  </a:solidFill>
                  <a:latin typeface="Arial" charset="0"/>
                  <a:cs typeface="Arial"/>
                </a:rPr>
                <a:t>C </a:t>
              </a:r>
            </a:p>
          </p:txBody>
        </p:sp>
        <p:sp>
          <p:nvSpPr>
            <p:cNvPr id="206" name="Text Box 42">
              <a:extLst>
                <a:ext uri="{FF2B5EF4-FFF2-40B4-BE49-F238E27FC236}">
                  <a16:creationId xmlns:a16="http://schemas.microsoft.com/office/drawing/2014/main" id="{4AD34B92-67C3-4875-B2AA-6760BEC331B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60" y="3600"/>
              <a:ext cx="336" cy="7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defTabSz="870875"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en-US" sz="1143">
                  <a:solidFill>
                    <a:srgbClr val="000000"/>
                  </a:solidFill>
                  <a:latin typeface="Arial" charset="0"/>
                  <a:cs typeface="Arial"/>
                </a:rPr>
                <a:t>C </a:t>
              </a:r>
            </a:p>
          </p:txBody>
        </p:sp>
        <p:sp>
          <p:nvSpPr>
            <p:cNvPr id="207" name="Text Box 43">
              <a:extLst>
                <a:ext uri="{FF2B5EF4-FFF2-40B4-BE49-F238E27FC236}">
                  <a16:creationId xmlns:a16="http://schemas.microsoft.com/office/drawing/2014/main" id="{5442D87B-1A3F-4F80-9514-352CB66B733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029880">
              <a:off x="912" y="3380"/>
              <a:ext cx="336" cy="7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defTabSz="870875"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en-US" sz="1143">
                  <a:solidFill>
                    <a:srgbClr val="000000"/>
                  </a:solidFill>
                  <a:latin typeface="Arial" charset="0"/>
                  <a:cs typeface="Arial"/>
                </a:rPr>
                <a:t>C </a:t>
              </a:r>
            </a:p>
          </p:txBody>
        </p:sp>
        <p:sp>
          <p:nvSpPr>
            <p:cNvPr id="208" name="Text Box 44">
              <a:extLst>
                <a:ext uri="{FF2B5EF4-FFF2-40B4-BE49-F238E27FC236}">
                  <a16:creationId xmlns:a16="http://schemas.microsoft.com/office/drawing/2014/main" id="{58ED6719-85FB-499A-B709-AC24F20A2C4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2623405">
              <a:off x="3936" y="3476"/>
              <a:ext cx="336" cy="7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defTabSz="870875"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en-US" sz="1143" dirty="0">
                  <a:solidFill>
                    <a:srgbClr val="000000"/>
                  </a:solidFill>
                  <a:latin typeface="Arial" charset="0"/>
                  <a:cs typeface="Arial"/>
                </a:rPr>
                <a:t>G</a:t>
              </a:r>
            </a:p>
          </p:txBody>
        </p:sp>
        <p:sp>
          <p:nvSpPr>
            <p:cNvPr id="209" name="Text Box 45">
              <a:extLst>
                <a:ext uri="{FF2B5EF4-FFF2-40B4-BE49-F238E27FC236}">
                  <a16:creationId xmlns:a16="http://schemas.microsoft.com/office/drawing/2014/main" id="{8882988C-099E-4AB6-B667-77BDD307CD9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3997953">
              <a:off x="5232" y="2386"/>
              <a:ext cx="336" cy="7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defTabSz="870875"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en-US" sz="1143" dirty="0">
                  <a:solidFill>
                    <a:srgbClr val="000000"/>
                  </a:solidFill>
                  <a:latin typeface="Arial" charset="0"/>
                  <a:cs typeface="Arial"/>
                </a:rPr>
                <a:t>G</a:t>
              </a:r>
            </a:p>
          </p:txBody>
        </p:sp>
        <p:sp>
          <p:nvSpPr>
            <p:cNvPr id="210" name="Text Box 46">
              <a:extLst>
                <a:ext uri="{FF2B5EF4-FFF2-40B4-BE49-F238E27FC236}">
                  <a16:creationId xmlns:a16="http://schemas.microsoft.com/office/drawing/2014/main" id="{18A8F03B-00A0-412B-BB91-0196D51F1DA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2000777">
              <a:off x="384" y="2468"/>
              <a:ext cx="336" cy="7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defTabSz="870875"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en-US" sz="1143">
                  <a:solidFill>
                    <a:srgbClr val="000000"/>
                  </a:solidFill>
                  <a:latin typeface="Arial" charset="0"/>
                  <a:cs typeface="Arial"/>
                </a:rPr>
                <a:t>G</a:t>
              </a:r>
            </a:p>
          </p:txBody>
        </p:sp>
        <p:sp>
          <p:nvSpPr>
            <p:cNvPr id="211" name="Text Box 47">
              <a:extLst>
                <a:ext uri="{FF2B5EF4-FFF2-40B4-BE49-F238E27FC236}">
                  <a16:creationId xmlns:a16="http://schemas.microsoft.com/office/drawing/2014/main" id="{C25618D9-9D95-4B42-885C-64E32C1CB8E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84" y="3696"/>
              <a:ext cx="336" cy="7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defTabSz="870875"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en-US" sz="1143">
                  <a:solidFill>
                    <a:srgbClr val="000000"/>
                  </a:solidFill>
                  <a:latin typeface="Arial" charset="0"/>
                  <a:cs typeface="Arial"/>
                </a:rPr>
                <a:t>G</a:t>
              </a:r>
            </a:p>
          </p:txBody>
        </p:sp>
        <p:sp>
          <p:nvSpPr>
            <p:cNvPr id="212" name="Text Box 48">
              <a:extLst>
                <a:ext uri="{FF2B5EF4-FFF2-40B4-BE49-F238E27FC236}">
                  <a16:creationId xmlns:a16="http://schemas.microsoft.com/office/drawing/2014/main" id="{664F248E-9A53-44B3-8711-6990FEDD93F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12" y="4032"/>
              <a:ext cx="336" cy="7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defTabSz="870875"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en-US" sz="1143">
                  <a:solidFill>
                    <a:srgbClr val="000000"/>
                  </a:solidFill>
                  <a:latin typeface="Arial" charset="0"/>
                  <a:cs typeface="Arial"/>
                </a:rPr>
                <a:t>G</a:t>
              </a:r>
            </a:p>
          </p:txBody>
        </p:sp>
        <p:sp>
          <p:nvSpPr>
            <p:cNvPr id="213" name="Text Box 49">
              <a:extLst>
                <a:ext uri="{FF2B5EF4-FFF2-40B4-BE49-F238E27FC236}">
                  <a16:creationId xmlns:a16="http://schemas.microsoft.com/office/drawing/2014/main" id="{2C68945A-97CC-45C6-84B8-53568E08C8A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8" y="3216"/>
              <a:ext cx="336" cy="7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defTabSz="870875"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en-US" sz="1143">
                  <a:solidFill>
                    <a:srgbClr val="000000"/>
                  </a:solidFill>
                  <a:latin typeface="Arial" charset="0"/>
                  <a:cs typeface="Arial"/>
                </a:rPr>
                <a:t>G</a:t>
              </a:r>
            </a:p>
          </p:txBody>
        </p:sp>
        <p:sp>
          <p:nvSpPr>
            <p:cNvPr id="214" name="Text Box 50">
              <a:extLst>
                <a:ext uri="{FF2B5EF4-FFF2-40B4-BE49-F238E27FC236}">
                  <a16:creationId xmlns:a16="http://schemas.microsoft.com/office/drawing/2014/main" id="{A526382A-9298-4712-B374-EE6FEF6D481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729980">
              <a:off x="2544" y="3092"/>
              <a:ext cx="336" cy="7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defTabSz="870875"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en-US" sz="1143">
                  <a:solidFill>
                    <a:srgbClr val="000000"/>
                  </a:solidFill>
                  <a:latin typeface="Arial" charset="0"/>
                  <a:cs typeface="Arial"/>
                </a:rPr>
                <a:t>G</a:t>
              </a:r>
            </a:p>
          </p:txBody>
        </p:sp>
      </p:grpSp>
      <p:sp>
        <p:nvSpPr>
          <p:cNvPr id="215" name="Right Bracket 214">
            <a:extLst>
              <a:ext uri="{FF2B5EF4-FFF2-40B4-BE49-F238E27FC236}">
                <a16:creationId xmlns:a16="http://schemas.microsoft.com/office/drawing/2014/main" id="{575EE90D-3C27-4F76-94A1-20CAF6E402C1}"/>
              </a:ext>
            </a:extLst>
          </p:cNvPr>
          <p:cNvSpPr/>
          <p:nvPr/>
        </p:nvSpPr>
        <p:spPr bwMode="auto">
          <a:xfrm>
            <a:off x="3577325" y="3015050"/>
            <a:ext cx="179129" cy="1631092"/>
          </a:xfrm>
          <a:prstGeom prst="rightBracket">
            <a:avLst/>
          </a:prstGeom>
          <a:solidFill>
            <a:schemeClr val="bg1"/>
          </a:solidFill>
          <a:ln w="38100" cap="flat" cmpd="sng" algn="ctr">
            <a:solidFill>
              <a:schemeClr val="tx2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 defTabSz="870875" fontAlgn="base">
              <a:spcBef>
                <a:spcPct val="0"/>
              </a:spcBef>
              <a:spcAft>
                <a:spcPct val="0"/>
              </a:spcAft>
            </a:pPr>
            <a:endParaRPr lang="en-US" sz="952" b="1">
              <a:solidFill>
                <a:srgbClr val="000000"/>
              </a:solidFill>
              <a:latin typeface="Arial" charset="0"/>
              <a:cs typeface="Arial"/>
            </a:endParaRPr>
          </a:p>
        </p:txBody>
      </p:sp>
      <p:sp>
        <p:nvSpPr>
          <p:cNvPr id="216" name="Rectangle 215">
            <a:extLst>
              <a:ext uri="{FF2B5EF4-FFF2-40B4-BE49-F238E27FC236}">
                <a16:creationId xmlns:a16="http://schemas.microsoft.com/office/drawing/2014/main" id="{25AA9BD0-4573-4CA4-A351-D8C840CD037E}"/>
              </a:ext>
            </a:extLst>
          </p:cNvPr>
          <p:cNvSpPr/>
          <p:nvPr/>
        </p:nvSpPr>
        <p:spPr>
          <a:xfrm>
            <a:off x="3731741" y="3703729"/>
            <a:ext cx="2259670" cy="3854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870875" fontAlgn="base">
              <a:spcBef>
                <a:spcPct val="0"/>
              </a:spcBef>
              <a:spcAft>
                <a:spcPct val="0"/>
              </a:spcAft>
            </a:pPr>
            <a:r>
              <a:rPr lang="en-US" sz="1905" dirty="0">
                <a:solidFill>
                  <a:srgbClr val="000000"/>
                </a:solidFill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Master Mix</a:t>
            </a:r>
            <a:endParaRPr lang="en-US" sz="1905" dirty="0">
              <a:solidFill>
                <a:srgbClr val="00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3621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2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6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" grpId="0" animBg="1"/>
      <p:bldP spid="185" grpId="0" animBg="1"/>
      <p:bldP spid="215" grpId="0" animBg="1"/>
      <p:bldP spid="21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0D377F-9B59-4878-B0CE-3E1679B8D1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PCR products increase exponentially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7689DAA-CF8B-4D13-8AE0-B49748203F1A}"/>
              </a:ext>
            </a:extLst>
          </p:cNvPr>
          <p:cNvSpPr txBox="1"/>
          <p:nvPr/>
        </p:nvSpPr>
        <p:spPr>
          <a:xfrm>
            <a:off x="444842" y="1351005"/>
            <a:ext cx="71498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amount of PCR products in the reaction doubles every cycle.</a:t>
            </a: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C67683C-A2EC-45B1-8E85-139D8DF1E5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8644" y="1997336"/>
            <a:ext cx="5666712" cy="3140766"/>
          </a:xfrm>
          <a:prstGeom prst="rect">
            <a:avLst/>
          </a:prstGeom>
        </p:spPr>
      </p:pic>
      <p:sp>
        <p:nvSpPr>
          <p:cNvPr id="4" name="Callout: Line 3">
            <a:extLst>
              <a:ext uri="{FF2B5EF4-FFF2-40B4-BE49-F238E27FC236}">
                <a16:creationId xmlns:a16="http://schemas.microsoft.com/office/drawing/2014/main" id="{D59FDDDB-A55B-4984-8FF6-1611B591E849}"/>
              </a:ext>
            </a:extLst>
          </p:cNvPr>
          <p:cNvSpPr/>
          <p:nvPr/>
        </p:nvSpPr>
        <p:spPr>
          <a:xfrm>
            <a:off x="208268" y="2967462"/>
            <a:ext cx="1447537" cy="2494226"/>
          </a:xfrm>
          <a:prstGeom prst="borderCallout1">
            <a:avLst>
              <a:gd name="adj1" fmla="val 51106"/>
              <a:gd name="adj2" fmla="val 100704"/>
              <a:gd name="adj3" fmla="val 61550"/>
              <a:gd name="adj4" fmla="val 208319"/>
            </a:avLst>
          </a:prstGeom>
          <a:solidFill>
            <a:schemeClr val="bg1"/>
          </a:solidFill>
          <a:ln w="285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solidFill>
                  <a:schemeClr val="tx1"/>
                </a:solidFill>
              </a:rPr>
              <a:t>Early in the reaction there will be very few copies of the target sequence and the amount of PCR product  will grow slowly…</a:t>
            </a:r>
          </a:p>
        </p:txBody>
      </p:sp>
      <p:sp>
        <p:nvSpPr>
          <p:cNvPr id="7" name="Callout: Line 6">
            <a:extLst>
              <a:ext uri="{FF2B5EF4-FFF2-40B4-BE49-F238E27FC236}">
                <a16:creationId xmlns:a16="http://schemas.microsoft.com/office/drawing/2014/main" id="{37023C28-0650-43D3-904A-B08F835CF793}"/>
              </a:ext>
            </a:extLst>
          </p:cNvPr>
          <p:cNvSpPr/>
          <p:nvPr/>
        </p:nvSpPr>
        <p:spPr>
          <a:xfrm>
            <a:off x="3861787" y="5319944"/>
            <a:ext cx="2134534" cy="743105"/>
          </a:xfrm>
          <a:prstGeom prst="borderCallout1">
            <a:avLst>
              <a:gd name="adj1" fmla="val 1498"/>
              <a:gd name="adj2" fmla="val 51824"/>
              <a:gd name="adj3" fmla="val -203733"/>
              <a:gd name="adj4" fmla="val 59443"/>
            </a:avLst>
          </a:prstGeom>
          <a:solidFill>
            <a:schemeClr val="bg1"/>
          </a:solidFill>
          <a:ln w="285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solidFill>
                  <a:schemeClr val="tx1"/>
                </a:solidFill>
              </a:rPr>
              <a:t>…the amount of PCR product will grow faster and faster…</a:t>
            </a:r>
          </a:p>
        </p:txBody>
      </p:sp>
      <p:sp>
        <p:nvSpPr>
          <p:cNvPr id="8" name="Callout: Line 7">
            <a:extLst>
              <a:ext uri="{FF2B5EF4-FFF2-40B4-BE49-F238E27FC236}">
                <a16:creationId xmlns:a16="http://schemas.microsoft.com/office/drawing/2014/main" id="{1C42B0FF-16C3-4270-A89D-74C9C83EFEDC}"/>
              </a:ext>
            </a:extLst>
          </p:cNvPr>
          <p:cNvSpPr/>
          <p:nvPr/>
        </p:nvSpPr>
        <p:spPr>
          <a:xfrm>
            <a:off x="7470762" y="2945920"/>
            <a:ext cx="1580959" cy="1291531"/>
          </a:xfrm>
          <a:prstGeom prst="borderCallout1">
            <a:avLst>
              <a:gd name="adj1" fmla="val 49240"/>
              <a:gd name="adj2" fmla="val -497"/>
              <a:gd name="adj3" fmla="val -13941"/>
              <a:gd name="adj4" fmla="val -69552"/>
            </a:avLst>
          </a:prstGeom>
          <a:solidFill>
            <a:schemeClr val="bg1"/>
          </a:solidFill>
          <a:ln w="285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solidFill>
                  <a:schemeClr val="tx1"/>
                </a:solidFill>
              </a:rPr>
              <a:t>…until there are not enough reagents to sustain the reaction.</a:t>
            </a:r>
          </a:p>
        </p:txBody>
      </p:sp>
    </p:spTree>
    <p:extLst>
      <p:ext uri="{BB962C8B-B14F-4D97-AF65-F5344CB8AC3E}">
        <p14:creationId xmlns:p14="http://schemas.microsoft.com/office/powerpoint/2010/main" val="2573907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AFFD0C8-6FA2-40C6-8EB8-4FDFC246F9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Traditional PCR is an endpoint assay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658EA74-9A15-4C44-8C20-5D652C1FAAA8}"/>
              </a:ext>
            </a:extLst>
          </p:cNvPr>
          <p:cNvSpPr txBox="1"/>
          <p:nvPr/>
        </p:nvSpPr>
        <p:spPr>
          <a:xfrm>
            <a:off x="313038" y="1441622"/>
            <a:ext cx="293267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Traditionally, PCR simply aims to obtain a large amount of the target sequence.</a:t>
            </a:r>
          </a:p>
          <a:p>
            <a:endParaRPr lang="en-US" dirty="0"/>
          </a:p>
          <a:p>
            <a:r>
              <a:rPr lang="en-US" dirty="0"/>
              <a:t>Researchers try to get the PCR close to, or into, the plateau phase before stopping the reaction.</a:t>
            </a:r>
          </a:p>
          <a:p>
            <a:endParaRPr lang="en-US" dirty="0"/>
          </a:p>
          <a:p>
            <a:r>
              <a:rPr lang="en-US" dirty="0"/>
              <a:t>Typically, the exponential phase of the reaction is not observed or monitored in any way.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A7CA75E-7D70-4BAF-8944-49CD6B01C3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5135" y="1279801"/>
            <a:ext cx="5666712" cy="3140766"/>
          </a:xfrm>
          <a:prstGeom prst="rect">
            <a:avLst/>
          </a:prstGeom>
        </p:spPr>
      </p:pic>
      <p:sp>
        <p:nvSpPr>
          <p:cNvPr id="6" name="Callout: Line 5">
            <a:extLst>
              <a:ext uri="{FF2B5EF4-FFF2-40B4-BE49-F238E27FC236}">
                <a16:creationId xmlns:a16="http://schemas.microsoft.com/office/drawing/2014/main" id="{45A5603F-5D56-489F-BBC8-65A5DD249CC1}"/>
              </a:ext>
            </a:extLst>
          </p:cNvPr>
          <p:cNvSpPr/>
          <p:nvPr/>
        </p:nvSpPr>
        <p:spPr>
          <a:xfrm>
            <a:off x="5982910" y="4538472"/>
            <a:ext cx="2642105" cy="1195063"/>
          </a:xfrm>
          <a:prstGeom prst="borderCallout1">
            <a:avLst>
              <a:gd name="adj1" fmla="val -90"/>
              <a:gd name="adj2" fmla="val 49619"/>
              <a:gd name="adj3" fmla="val -169174"/>
              <a:gd name="adj4" fmla="val 72955"/>
            </a:avLst>
          </a:prstGeom>
          <a:solidFill>
            <a:schemeClr val="bg1"/>
          </a:solidFill>
          <a:ln w="285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Endpoint PCR typically observes PCR product only once the plateau phase is reached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35FBBE81-E6BF-421C-B676-DC314DECCFAE}"/>
              </a:ext>
            </a:extLst>
          </p:cNvPr>
          <p:cNvSpPr/>
          <p:nvPr/>
        </p:nvSpPr>
        <p:spPr>
          <a:xfrm>
            <a:off x="7142205" y="1747545"/>
            <a:ext cx="1581664" cy="773233"/>
          </a:xfrm>
          <a:prstGeom prst="ellipse">
            <a:avLst/>
          </a:prstGeom>
          <a:noFill/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109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E5E3A30-2A25-4AC7-B076-65FA44D570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6586" y="1396764"/>
            <a:ext cx="5440680" cy="301564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19ADAE3-E32F-4D43-B95B-73718E8659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Different starting points have the same endpoint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54FD341-A72D-478E-841C-AAF2EFCDD214}"/>
              </a:ext>
            </a:extLst>
          </p:cNvPr>
          <p:cNvSpPr txBox="1"/>
          <p:nvPr/>
        </p:nvSpPr>
        <p:spPr>
          <a:xfrm>
            <a:off x="428367" y="1482811"/>
            <a:ext cx="2924432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In conventional PCR, regardless of starting point, all reactions will end at the same, or similar, concentration.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C75272C-3AD5-4CDF-97E8-DF1E179FF423}"/>
              </a:ext>
            </a:extLst>
          </p:cNvPr>
          <p:cNvSpPr/>
          <p:nvPr/>
        </p:nvSpPr>
        <p:spPr>
          <a:xfrm>
            <a:off x="6171265" y="1706356"/>
            <a:ext cx="2471351" cy="1161535"/>
          </a:xfrm>
          <a:prstGeom prst="ellipse">
            <a:avLst/>
          </a:prstGeom>
          <a:noFill/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010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9ADAE3-E32F-4D43-B95B-73718E8659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Different starting points have the same endpoint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54FD341-A72D-478E-841C-AAF2EFCDD214}"/>
              </a:ext>
            </a:extLst>
          </p:cNvPr>
          <p:cNvSpPr txBox="1"/>
          <p:nvPr/>
        </p:nvSpPr>
        <p:spPr>
          <a:xfrm>
            <a:off x="428367" y="1482811"/>
            <a:ext cx="292443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This is good if you are running an agarose gel, for example.</a:t>
            </a:r>
          </a:p>
          <a:p>
            <a:endParaRPr lang="en-US" sz="2400" dirty="0"/>
          </a:p>
          <a:p>
            <a:r>
              <a:rPr lang="en-US" sz="2400" dirty="0"/>
              <a:t>You just want bright bands in every lane.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7" name="Picture 2" descr="https://lh3.googleusercontent.com/SJROpW82mFXq__0DtPeN3z8nb69pAEMhwi7MBF4vWuzWJprZaVP1lKj38qUH3TT-RgPKxWNZ1g_qfQ4EGbOoLqtI-33FaPLpVQCUnfUhhdJUncIBGq0_7KovjiA_O5sMi1duDKmE1bv7PTduG6G2UZJLqPkf1YkSRMye0dmq49JiXbIcGzduzCWn3lq8Lrwk-6yTKEHQfFNwgCVXIFFH-6OPrlSTYU7ypkaNaPhMrjkKfEPrB94TpINDg0pRNo4l2pqR42KZgjoWsk__Mde5CDameVGqQQ63o8G6rnM0U5xMZ71CDkXHyE2Zrj9BrOwmxqOxmmzRE5VQdf0Zqm4-f9AQxxiTX1DhWiNlKvz6HkdVWPOhVssuO56LOuGCKnvRPNcyUApVMZ-hesFOzGYf-jmkscNUGlySJ62bKbxHq7s07tcyUhcIKIn3Ts9Ku_dMjJ7_NOr2_pi0TYDSgWirq743YJDdVNhxAzP2oK3_R2lArijydoIKrL-ndoQUE0u-9CCnD-YCdmkd7NdBUx0xwEufEiYjbSHhlo7xzg9LYoVzriRjS_1jklQ8S6aOureiwxHyi-bnh_ZMR3b4okqxvbOwgfOiRDJACxkXuEqor9a_WsDjjalQhYV3diuy2g00To9YbO4cO3i-zVlWF1RTyLduzQ=w806-h1074-no">
            <a:extLst>
              <a:ext uri="{FF2B5EF4-FFF2-40B4-BE49-F238E27FC236}">
                <a16:creationId xmlns:a16="http://schemas.microsoft.com/office/drawing/2014/main" id="{897D2137-EDDB-4F82-843A-8253924BE08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465" t="25931" r="10945" b="17353"/>
          <a:stretch/>
        </p:blipFill>
        <p:spPr bwMode="auto">
          <a:xfrm>
            <a:off x="3764690" y="1581665"/>
            <a:ext cx="4608788" cy="4431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19104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1552DE23-16F9-454D-8E89-5A79258E66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6586" y="1396764"/>
            <a:ext cx="5440680" cy="301564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19ADAE3-E32F-4D43-B95B-73718E8659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qPCR doesn’t look at the endpoint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54FD341-A72D-478E-841C-AAF2EFCDD214}"/>
              </a:ext>
            </a:extLst>
          </p:cNvPr>
          <p:cNvSpPr txBox="1"/>
          <p:nvPr/>
        </p:nvSpPr>
        <p:spPr>
          <a:xfrm>
            <a:off x="428367" y="1482811"/>
            <a:ext cx="2924432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qPCR changes the approach by gathering information during the reaction, when different reactions are still in the exponential phase.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F6FA0DEE-8249-4B8C-BE40-BD5AA604B197}"/>
              </a:ext>
            </a:extLst>
          </p:cNvPr>
          <p:cNvSpPr/>
          <p:nvPr/>
        </p:nvSpPr>
        <p:spPr>
          <a:xfrm>
            <a:off x="5170368" y="2904962"/>
            <a:ext cx="2471351" cy="1161535"/>
          </a:xfrm>
          <a:prstGeom prst="ellipse">
            <a:avLst/>
          </a:prstGeom>
          <a:noFill/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allout: Line 2">
            <a:extLst>
              <a:ext uri="{FF2B5EF4-FFF2-40B4-BE49-F238E27FC236}">
                <a16:creationId xmlns:a16="http://schemas.microsoft.com/office/drawing/2014/main" id="{E1C649FC-C9C2-4AC8-8A18-2F6ED7C08D38}"/>
              </a:ext>
            </a:extLst>
          </p:cNvPr>
          <p:cNvSpPr/>
          <p:nvPr/>
        </p:nvSpPr>
        <p:spPr>
          <a:xfrm>
            <a:off x="6409038" y="4580237"/>
            <a:ext cx="2372497" cy="1548713"/>
          </a:xfrm>
          <a:prstGeom prst="borderCallout1">
            <a:avLst>
              <a:gd name="adj1" fmla="val 133"/>
              <a:gd name="adj2" fmla="val 46580"/>
              <a:gd name="adj3" fmla="val -32712"/>
              <a:gd name="adj4" fmla="val -1874"/>
            </a:avLst>
          </a:prstGeom>
          <a:noFill/>
          <a:ln w="285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qPCR allows us to monitor PCR product during exponential phase, as it’s doubling with every PCR cycle</a:t>
            </a:r>
          </a:p>
        </p:txBody>
      </p:sp>
    </p:spTree>
    <p:extLst>
      <p:ext uri="{BB962C8B-B14F-4D97-AF65-F5344CB8AC3E}">
        <p14:creationId xmlns:p14="http://schemas.microsoft.com/office/powerpoint/2010/main" val="3192463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Freeform: Shape 67">
            <a:extLst>
              <a:ext uri="{FF2B5EF4-FFF2-40B4-BE49-F238E27FC236}">
                <a16:creationId xmlns:a16="http://schemas.microsoft.com/office/drawing/2014/main" id="{86157950-EC69-415D-86D0-182F8F7BE70F}"/>
              </a:ext>
            </a:extLst>
          </p:cNvPr>
          <p:cNvSpPr/>
          <p:nvPr/>
        </p:nvSpPr>
        <p:spPr>
          <a:xfrm rot="18900000" flipH="1">
            <a:off x="7025653" y="2222130"/>
            <a:ext cx="2729120" cy="2729120"/>
          </a:xfrm>
          <a:custGeom>
            <a:avLst/>
            <a:gdLst>
              <a:gd name="connsiteX0" fmla="*/ 1763888 w 4182533"/>
              <a:gd name="connsiteY0" fmla="*/ 2924550 h 4182533"/>
              <a:gd name="connsiteX1" fmla="*/ 1763888 w 4182533"/>
              <a:gd name="connsiteY1" fmla="*/ 2940755 h 4182533"/>
              <a:gd name="connsiteX2" fmla="*/ 1762082 w 4182533"/>
              <a:gd name="connsiteY2" fmla="*/ 2940755 h 4182533"/>
              <a:gd name="connsiteX3" fmla="*/ 2091266 w 4182533"/>
              <a:gd name="connsiteY3" fmla="*/ 4182533 h 4182533"/>
              <a:gd name="connsiteX4" fmla="*/ 2420450 w 4182533"/>
              <a:gd name="connsiteY4" fmla="*/ 2940755 h 4182533"/>
              <a:gd name="connsiteX5" fmla="*/ 2418644 w 4182533"/>
              <a:gd name="connsiteY5" fmla="*/ 2940755 h 4182533"/>
              <a:gd name="connsiteX6" fmla="*/ 2418644 w 4182533"/>
              <a:gd name="connsiteY6" fmla="*/ 2881627 h 4182533"/>
              <a:gd name="connsiteX7" fmla="*/ 2460454 w 4182533"/>
              <a:gd name="connsiteY7" fmla="*/ 2923437 h 4182533"/>
              <a:gd name="connsiteX8" fmla="*/ 2459177 w 4182533"/>
              <a:gd name="connsiteY8" fmla="*/ 2924714 h 4182533"/>
              <a:gd name="connsiteX9" fmla="*/ 3570015 w 4182533"/>
              <a:gd name="connsiteY9" fmla="*/ 3570015 h 4182533"/>
              <a:gd name="connsiteX10" fmla="*/ 2924713 w 4182533"/>
              <a:gd name="connsiteY10" fmla="*/ 2459177 h 4182533"/>
              <a:gd name="connsiteX11" fmla="*/ 2923436 w 4182533"/>
              <a:gd name="connsiteY11" fmla="*/ 2460454 h 4182533"/>
              <a:gd name="connsiteX12" fmla="*/ 2881626 w 4182533"/>
              <a:gd name="connsiteY12" fmla="*/ 2418644 h 4182533"/>
              <a:gd name="connsiteX13" fmla="*/ 2940755 w 4182533"/>
              <a:gd name="connsiteY13" fmla="*/ 2418644 h 4182533"/>
              <a:gd name="connsiteX14" fmla="*/ 2940754 w 4182533"/>
              <a:gd name="connsiteY14" fmla="*/ 2420451 h 4182533"/>
              <a:gd name="connsiteX15" fmla="*/ 4182533 w 4182533"/>
              <a:gd name="connsiteY15" fmla="*/ 2091266 h 4182533"/>
              <a:gd name="connsiteX16" fmla="*/ 2940754 w 4182533"/>
              <a:gd name="connsiteY16" fmla="*/ 1762082 h 4182533"/>
              <a:gd name="connsiteX17" fmla="*/ 2940755 w 4182533"/>
              <a:gd name="connsiteY17" fmla="*/ 1763889 h 4182533"/>
              <a:gd name="connsiteX18" fmla="*/ 2924551 w 4182533"/>
              <a:gd name="connsiteY18" fmla="*/ 1763889 h 4182533"/>
              <a:gd name="connsiteX19" fmla="*/ 2928981 w 4182533"/>
              <a:gd name="connsiteY19" fmla="*/ 1780056 h 4182533"/>
              <a:gd name="connsiteX20" fmla="*/ 2643552 w 4182533"/>
              <a:gd name="connsiteY20" fmla="*/ 2643552 h 4182533"/>
              <a:gd name="connsiteX21" fmla="*/ 1780056 w 4182533"/>
              <a:gd name="connsiteY21" fmla="*/ 2928980 h 4182533"/>
              <a:gd name="connsiteX22" fmla="*/ 1257819 w 4182533"/>
              <a:gd name="connsiteY22" fmla="*/ 2459177 h 4182533"/>
              <a:gd name="connsiteX23" fmla="*/ 612517 w 4182533"/>
              <a:gd name="connsiteY23" fmla="*/ 3570015 h 4182533"/>
              <a:gd name="connsiteX24" fmla="*/ 1723355 w 4182533"/>
              <a:gd name="connsiteY24" fmla="*/ 2924714 h 4182533"/>
              <a:gd name="connsiteX25" fmla="*/ 1722078 w 4182533"/>
              <a:gd name="connsiteY25" fmla="*/ 2923437 h 4182533"/>
              <a:gd name="connsiteX26" fmla="*/ 1730197 w 4182533"/>
              <a:gd name="connsiteY26" fmla="*/ 2915318 h 4182533"/>
              <a:gd name="connsiteX27" fmla="*/ 1704268 w 4182533"/>
              <a:gd name="connsiteY27" fmla="*/ 2908213 h 4182533"/>
              <a:gd name="connsiteX28" fmla="*/ 1437953 w 4182533"/>
              <a:gd name="connsiteY28" fmla="*/ 2744579 h 4182533"/>
              <a:gd name="connsiteX29" fmla="*/ 1274319 w 4182533"/>
              <a:gd name="connsiteY29" fmla="*/ 2478264 h 4182533"/>
              <a:gd name="connsiteX30" fmla="*/ 1267214 w 4182533"/>
              <a:gd name="connsiteY30" fmla="*/ 2452336 h 4182533"/>
              <a:gd name="connsiteX31" fmla="*/ 1259096 w 4182533"/>
              <a:gd name="connsiteY31" fmla="*/ 2460454 h 4182533"/>
              <a:gd name="connsiteX32" fmla="*/ 2459177 w 4182533"/>
              <a:gd name="connsiteY32" fmla="*/ 1257819 h 4182533"/>
              <a:gd name="connsiteX33" fmla="*/ 2460454 w 4182533"/>
              <a:gd name="connsiteY33" fmla="*/ 1259096 h 4182533"/>
              <a:gd name="connsiteX34" fmla="*/ 2452336 w 4182533"/>
              <a:gd name="connsiteY34" fmla="*/ 1267213 h 4182533"/>
              <a:gd name="connsiteX35" fmla="*/ 2478265 w 4182533"/>
              <a:gd name="connsiteY35" fmla="*/ 1274318 h 4182533"/>
              <a:gd name="connsiteX36" fmla="*/ 2744580 w 4182533"/>
              <a:gd name="connsiteY36" fmla="*/ 1437952 h 4182533"/>
              <a:gd name="connsiteX37" fmla="*/ 2908214 w 4182533"/>
              <a:gd name="connsiteY37" fmla="*/ 1704267 h 4182533"/>
              <a:gd name="connsiteX38" fmla="*/ 2915319 w 4182533"/>
              <a:gd name="connsiteY38" fmla="*/ 1730196 h 4182533"/>
              <a:gd name="connsiteX39" fmla="*/ 2923436 w 4182533"/>
              <a:gd name="connsiteY39" fmla="*/ 1722079 h 4182533"/>
              <a:gd name="connsiteX40" fmla="*/ 2924713 w 4182533"/>
              <a:gd name="connsiteY40" fmla="*/ 1723356 h 4182533"/>
              <a:gd name="connsiteX41" fmla="*/ 3570015 w 4182533"/>
              <a:gd name="connsiteY41" fmla="*/ 612518 h 4182533"/>
              <a:gd name="connsiteX42" fmla="*/ 612517 w 4182533"/>
              <a:gd name="connsiteY42" fmla="*/ 612518 h 4182533"/>
              <a:gd name="connsiteX43" fmla="*/ 1257819 w 4182533"/>
              <a:gd name="connsiteY43" fmla="*/ 1723356 h 4182533"/>
              <a:gd name="connsiteX44" fmla="*/ 1259096 w 4182533"/>
              <a:gd name="connsiteY44" fmla="*/ 1722079 h 4182533"/>
              <a:gd name="connsiteX45" fmla="*/ 1300906 w 4182533"/>
              <a:gd name="connsiteY45" fmla="*/ 1763889 h 4182533"/>
              <a:gd name="connsiteX46" fmla="*/ 1241777 w 4182533"/>
              <a:gd name="connsiteY46" fmla="*/ 1763889 h 4182533"/>
              <a:gd name="connsiteX47" fmla="*/ 1241777 w 4182533"/>
              <a:gd name="connsiteY47" fmla="*/ 1762083 h 4182533"/>
              <a:gd name="connsiteX48" fmla="*/ 0 w 4182533"/>
              <a:gd name="connsiteY48" fmla="*/ 2091266 h 4182533"/>
              <a:gd name="connsiteX49" fmla="*/ 1241777 w 4182533"/>
              <a:gd name="connsiteY49" fmla="*/ 2420451 h 4182533"/>
              <a:gd name="connsiteX50" fmla="*/ 1241777 w 4182533"/>
              <a:gd name="connsiteY50" fmla="*/ 2418645 h 4182533"/>
              <a:gd name="connsiteX51" fmla="*/ 1257983 w 4182533"/>
              <a:gd name="connsiteY51" fmla="*/ 2418645 h 4182533"/>
              <a:gd name="connsiteX52" fmla="*/ 1253552 w 4182533"/>
              <a:gd name="connsiteY52" fmla="*/ 2402476 h 4182533"/>
              <a:gd name="connsiteX53" fmla="*/ 1538981 w 4182533"/>
              <a:gd name="connsiteY53" fmla="*/ 1538980 h 4182533"/>
              <a:gd name="connsiteX54" fmla="*/ 2402477 w 4182533"/>
              <a:gd name="connsiteY54" fmla="*/ 1253551 h 4182533"/>
              <a:gd name="connsiteX55" fmla="*/ 2418644 w 4182533"/>
              <a:gd name="connsiteY55" fmla="*/ 1257981 h 4182533"/>
              <a:gd name="connsiteX56" fmla="*/ 2418644 w 4182533"/>
              <a:gd name="connsiteY56" fmla="*/ 1241778 h 4182533"/>
              <a:gd name="connsiteX57" fmla="*/ 2420450 w 4182533"/>
              <a:gd name="connsiteY57" fmla="*/ 1241778 h 4182533"/>
              <a:gd name="connsiteX58" fmla="*/ 2091266 w 4182533"/>
              <a:gd name="connsiteY58" fmla="*/ 0 h 4182533"/>
              <a:gd name="connsiteX59" fmla="*/ 1762082 w 4182533"/>
              <a:gd name="connsiteY59" fmla="*/ 1241778 h 4182533"/>
              <a:gd name="connsiteX60" fmla="*/ 1763888 w 4182533"/>
              <a:gd name="connsiteY60" fmla="*/ 1241778 h 4182533"/>
              <a:gd name="connsiteX61" fmla="*/ 1763888 w 4182533"/>
              <a:gd name="connsiteY61" fmla="*/ 1300906 h 4182533"/>
              <a:gd name="connsiteX62" fmla="*/ 1722078 w 4182533"/>
              <a:gd name="connsiteY62" fmla="*/ 1259096 h 4182533"/>
              <a:gd name="connsiteX63" fmla="*/ 1723355 w 4182533"/>
              <a:gd name="connsiteY63" fmla="*/ 1257819 h 41825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</a:cxnLst>
            <a:rect l="l" t="t" r="r" b="b"/>
            <a:pathLst>
              <a:path w="4182533" h="4182533">
                <a:moveTo>
                  <a:pt x="1763888" y="2924550"/>
                </a:moveTo>
                <a:lnTo>
                  <a:pt x="1763888" y="2940755"/>
                </a:lnTo>
                <a:lnTo>
                  <a:pt x="1762082" y="2940755"/>
                </a:lnTo>
                <a:lnTo>
                  <a:pt x="2091266" y="4182533"/>
                </a:lnTo>
                <a:lnTo>
                  <a:pt x="2420450" y="2940755"/>
                </a:lnTo>
                <a:lnTo>
                  <a:pt x="2418644" y="2940755"/>
                </a:lnTo>
                <a:lnTo>
                  <a:pt x="2418644" y="2881627"/>
                </a:lnTo>
                <a:lnTo>
                  <a:pt x="2460454" y="2923437"/>
                </a:lnTo>
                <a:lnTo>
                  <a:pt x="2459177" y="2924714"/>
                </a:lnTo>
                <a:lnTo>
                  <a:pt x="3570015" y="3570015"/>
                </a:lnTo>
                <a:lnTo>
                  <a:pt x="2924713" y="2459177"/>
                </a:lnTo>
                <a:lnTo>
                  <a:pt x="2923436" y="2460454"/>
                </a:lnTo>
                <a:lnTo>
                  <a:pt x="2881626" y="2418644"/>
                </a:lnTo>
                <a:lnTo>
                  <a:pt x="2940755" y="2418644"/>
                </a:lnTo>
                <a:lnTo>
                  <a:pt x="2940754" y="2420451"/>
                </a:lnTo>
                <a:lnTo>
                  <a:pt x="4182533" y="2091266"/>
                </a:lnTo>
                <a:lnTo>
                  <a:pt x="2940754" y="1762082"/>
                </a:lnTo>
                <a:lnTo>
                  <a:pt x="2940755" y="1763889"/>
                </a:lnTo>
                <a:lnTo>
                  <a:pt x="2924551" y="1763889"/>
                </a:lnTo>
                <a:lnTo>
                  <a:pt x="2928981" y="1780056"/>
                </a:lnTo>
                <a:cubicBezTo>
                  <a:pt x="2990511" y="2062849"/>
                  <a:pt x="2891613" y="2395491"/>
                  <a:pt x="2643552" y="2643552"/>
                </a:cubicBezTo>
                <a:cubicBezTo>
                  <a:pt x="2395492" y="2891612"/>
                  <a:pt x="2062849" y="2990510"/>
                  <a:pt x="1780056" y="2928980"/>
                </a:cubicBezTo>
                <a:close/>
                <a:moveTo>
                  <a:pt x="1257819" y="2459177"/>
                </a:moveTo>
                <a:lnTo>
                  <a:pt x="612517" y="3570015"/>
                </a:lnTo>
                <a:lnTo>
                  <a:pt x="1723355" y="2924714"/>
                </a:lnTo>
                <a:lnTo>
                  <a:pt x="1722078" y="2923437"/>
                </a:lnTo>
                <a:lnTo>
                  <a:pt x="1730197" y="2915318"/>
                </a:lnTo>
                <a:lnTo>
                  <a:pt x="1704268" y="2908213"/>
                </a:lnTo>
                <a:cubicBezTo>
                  <a:pt x="1605134" y="2875198"/>
                  <a:pt x="1514208" y="2820834"/>
                  <a:pt x="1437953" y="2744579"/>
                </a:cubicBezTo>
                <a:cubicBezTo>
                  <a:pt x="1361698" y="2668325"/>
                  <a:pt x="1307334" y="2577398"/>
                  <a:pt x="1274319" y="2478264"/>
                </a:cubicBezTo>
                <a:lnTo>
                  <a:pt x="1267214" y="2452336"/>
                </a:lnTo>
                <a:lnTo>
                  <a:pt x="1259096" y="2460454"/>
                </a:lnTo>
                <a:close/>
                <a:moveTo>
                  <a:pt x="2459177" y="1257819"/>
                </a:moveTo>
                <a:lnTo>
                  <a:pt x="2460454" y="1259096"/>
                </a:lnTo>
                <a:lnTo>
                  <a:pt x="2452336" y="1267213"/>
                </a:lnTo>
                <a:lnTo>
                  <a:pt x="2478265" y="1274318"/>
                </a:lnTo>
                <a:cubicBezTo>
                  <a:pt x="2577399" y="1307333"/>
                  <a:pt x="2668325" y="1361697"/>
                  <a:pt x="2744580" y="1437952"/>
                </a:cubicBezTo>
                <a:cubicBezTo>
                  <a:pt x="2820835" y="1514207"/>
                  <a:pt x="2875199" y="1605133"/>
                  <a:pt x="2908214" y="1704267"/>
                </a:cubicBezTo>
                <a:lnTo>
                  <a:pt x="2915319" y="1730196"/>
                </a:lnTo>
                <a:lnTo>
                  <a:pt x="2923436" y="1722079"/>
                </a:lnTo>
                <a:lnTo>
                  <a:pt x="2924713" y="1723356"/>
                </a:lnTo>
                <a:lnTo>
                  <a:pt x="3570015" y="612518"/>
                </a:lnTo>
                <a:close/>
                <a:moveTo>
                  <a:pt x="612517" y="612518"/>
                </a:moveTo>
                <a:lnTo>
                  <a:pt x="1257819" y="1723356"/>
                </a:lnTo>
                <a:lnTo>
                  <a:pt x="1259096" y="1722079"/>
                </a:lnTo>
                <a:lnTo>
                  <a:pt x="1300906" y="1763889"/>
                </a:lnTo>
                <a:lnTo>
                  <a:pt x="1241777" y="1763889"/>
                </a:lnTo>
                <a:lnTo>
                  <a:pt x="1241777" y="1762083"/>
                </a:lnTo>
                <a:lnTo>
                  <a:pt x="0" y="2091266"/>
                </a:lnTo>
                <a:lnTo>
                  <a:pt x="1241777" y="2420451"/>
                </a:lnTo>
                <a:lnTo>
                  <a:pt x="1241777" y="2418645"/>
                </a:lnTo>
                <a:lnTo>
                  <a:pt x="1257983" y="2418645"/>
                </a:lnTo>
                <a:lnTo>
                  <a:pt x="1253552" y="2402476"/>
                </a:lnTo>
                <a:cubicBezTo>
                  <a:pt x="1192022" y="2119683"/>
                  <a:pt x="1290920" y="1787041"/>
                  <a:pt x="1538981" y="1538980"/>
                </a:cubicBezTo>
                <a:cubicBezTo>
                  <a:pt x="1787041" y="1290920"/>
                  <a:pt x="2119684" y="1192022"/>
                  <a:pt x="2402477" y="1253551"/>
                </a:cubicBezTo>
                <a:lnTo>
                  <a:pt x="2418644" y="1257981"/>
                </a:lnTo>
                <a:lnTo>
                  <a:pt x="2418644" y="1241778"/>
                </a:lnTo>
                <a:lnTo>
                  <a:pt x="2420450" y="1241778"/>
                </a:lnTo>
                <a:lnTo>
                  <a:pt x="2091266" y="0"/>
                </a:lnTo>
                <a:lnTo>
                  <a:pt x="1762082" y="1241778"/>
                </a:lnTo>
                <a:lnTo>
                  <a:pt x="1763888" y="1241778"/>
                </a:lnTo>
                <a:lnTo>
                  <a:pt x="1763888" y="1300906"/>
                </a:lnTo>
                <a:lnTo>
                  <a:pt x="1722078" y="1259096"/>
                </a:lnTo>
                <a:lnTo>
                  <a:pt x="1723355" y="1257819"/>
                </a:lnTo>
                <a:close/>
              </a:path>
            </a:pathLst>
          </a:custGeom>
          <a:solidFill>
            <a:srgbClr val="CCFF67"/>
          </a:solidFill>
          <a:ln>
            <a:noFill/>
          </a:ln>
          <a:effectLst>
            <a:glow rad="139700">
              <a:srgbClr val="CCFF67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https://lh3.googleusercontent.com/Yhb7o4xjGUicTffcwwE46CEowgmUY1uDITMf7v16ubjU_SKsXmhm3fWNEzL52PWuOAF-dllJGQF3T8pYZAedd8qw57LuSTwYOLCB_jrot5TeTkbfhhOhD6W2BFO6bamrAzvH2A">
            <a:extLst>
              <a:ext uri="{FF2B5EF4-FFF2-40B4-BE49-F238E27FC236}">
                <a16:creationId xmlns:a16="http://schemas.microsoft.com/office/drawing/2014/main" id="{244049EE-1164-416A-8D79-49D99F478F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24224" y="2012290"/>
            <a:ext cx="4947153" cy="3178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32369D31-BB11-4C8B-969A-ED65135A443F}"/>
              </a:ext>
            </a:extLst>
          </p:cNvPr>
          <p:cNvSpPr/>
          <p:nvPr/>
        </p:nvSpPr>
        <p:spPr>
          <a:xfrm>
            <a:off x="4849091" y="2623127"/>
            <a:ext cx="780184" cy="2034598"/>
          </a:xfrm>
          <a:custGeom>
            <a:avLst/>
            <a:gdLst>
              <a:gd name="connsiteX0" fmla="*/ 0 w 780184"/>
              <a:gd name="connsiteY0" fmla="*/ 0 h 2034598"/>
              <a:gd name="connsiteX1" fmla="*/ 708746 w 780184"/>
              <a:gd name="connsiteY1" fmla="*/ 0 h 2034598"/>
              <a:gd name="connsiteX2" fmla="*/ 708746 w 780184"/>
              <a:gd name="connsiteY2" fmla="*/ 1877436 h 2034598"/>
              <a:gd name="connsiteX3" fmla="*/ 780184 w 780184"/>
              <a:gd name="connsiteY3" fmla="*/ 1877436 h 2034598"/>
              <a:gd name="connsiteX4" fmla="*/ 780184 w 780184"/>
              <a:gd name="connsiteY4" fmla="*/ 2034598 h 2034598"/>
              <a:gd name="connsiteX5" fmla="*/ 157163 w 780184"/>
              <a:gd name="connsiteY5" fmla="*/ 2034598 h 2034598"/>
              <a:gd name="connsiteX6" fmla="*/ 157163 w 780184"/>
              <a:gd name="connsiteY6" fmla="*/ 1958398 h 2034598"/>
              <a:gd name="connsiteX7" fmla="*/ 0 w 780184"/>
              <a:gd name="connsiteY7" fmla="*/ 1958398 h 20345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80184" h="2034598">
                <a:moveTo>
                  <a:pt x="0" y="0"/>
                </a:moveTo>
                <a:lnTo>
                  <a:pt x="708746" y="0"/>
                </a:lnTo>
                <a:lnTo>
                  <a:pt x="708746" y="1877436"/>
                </a:lnTo>
                <a:lnTo>
                  <a:pt x="780184" y="1877436"/>
                </a:lnTo>
                <a:lnTo>
                  <a:pt x="780184" y="2034598"/>
                </a:lnTo>
                <a:lnTo>
                  <a:pt x="157163" y="2034598"/>
                </a:lnTo>
                <a:lnTo>
                  <a:pt x="157163" y="1958398"/>
                </a:lnTo>
                <a:lnTo>
                  <a:pt x="0" y="195839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7E43A5CA-9634-4666-9BA6-84F86563D43A}"/>
              </a:ext>
            </a:extLst>
          </p:cNvPr>
          <p:cNvSpPr/>
          <p:nvPr/>
        </p:nvSpPr>
        <p:spPr>
          <a:xfrm>
            <a:off x="5553075" y="2371725"/>
            <a:ext cx="633413" cy="2647950"/>
          </a:xfrm>
          <a:custGeom>
            <a:avLst/>
            <a:gdLst>
              <a:gd name="connsiteX0" fmla="*/ 0 w 633413"/>
              <a:gd name="connsiteY0" fmla="*/ 0 h 2647950"/>
              <a:gd name="connsiteX1" fmla="*/ 575414 w 633413"/>
              <a:gd name="connsiteY1" fmla="*/ 0 h 2647950"/>
              <a:gd name="connsiteX2" fmla="*/ 575414 w 633413"/>
              <a:gd name="connsiteY2" fmla="*/ 2443410 h 2647950"/>
              <a:gd name="connsiteX3" fmla="*/ 633413 w 633413"/>
              <a:gd name="connsiteY3" fmla="*/ 2443410 h 2647950"/>
              <a:gd name="connsiteX4" fmla="*/ 633413 w 633413"/>
              <a:gd name="connsiteY4" fmla="*/ 2647950 h 2647950"/>
              <a:gd name="connsiteX5" fmla="*/ 127597 w 633413"/>
              <a:gd name="connsiteY5" fmla="*/ 2647950 h 2647950"/>
              <a:gd name="connsiteX6" fmla="*/ 127597 w 633413"/>
              <a:gd name="connsiteY6" fmla="*/ 2548779 h 2647950"/>
              <a:gd name="connsiteX7" fmla="*/ 0 w 633413"/>
              <a:gd name="connsiteY7" fmla="*/ 2548779 h 2647950"/>
              <a:gd name="connsiteX8" fmla="*/ 0 w 633413"/>
              <a:gd name="connsiteY8" fmla="*/ 2414459 h 2647950"/>
              <a:gd name="connsiteX9" fmla="*/ 98082 w 633413"/>
              <a:gd name="connsiteY9" fmla="*/ 2414459 h 2647950"/>
              <a:gd name="connsiteX10" fmla="*/ 98082 w 633413"/>
              <a:gd name="connsiteY10" fmla="*/ 2134373 h 2647950"/>
              <a:gd name="connsiteX11" fmla="*/ 0 w 633413"/>
              <a:gd name="connsiteY11" fmla="*/ 2134373 h 2647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33413" h="2647950">
                <a:moveTo>
                  <a:pt x="0" y="0"/>
                </a:moveTo>
                <a:lnTo>
                  <a:pt x="575414" y="0"/>
                </a:lnTo>
                <a:lnTo>
                  <a:pt x="575414" y="2443410"/>
                </a:lnTo>
                <a:lnTo>
                  <a:pt x="633413" y="2443410"/>
                </a:lnTo>
                <a:lnTo>
                  <a:pt x="633413" y="2647950"/>
                </a:lnTo>
                <a:lnTo>
                  <a:pt x="127597" y="2647950"/>
                </a:lnTo>
                <a:lnTo>
                  <a:pt x="127597" y="2548779"/>
                </a:lnTo>
                <a:lnTo>
                  <a:pt x="0" y="2548779"/>
                </a:lnTo>
                <a:lnTo>
                  <a:pt x="0" y="2414459"/>
                </a:lnTo>
                <a:lnTo>
                  <a:pt x="98082" y="2414459"/>
                </a:lnTo>
                <a:lnTo>
                  <a:pt x="98082" y="2134373"/>
                </a:lnTo>
                <a:lnTo>
                  <a:pt x="0" y="213437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8A383523-390C-43B8-A511-B2B14569AC41}"/>
              </a:ext>
            </a:extLst>
          </p:cNvPr>
          <p:cNvSpPr/>
          <p:nvPr/>
        </p:nvSpPr>
        <p:spPr>
          <a:xfrm>
            <a:off x="6115050" y="2262188"/>
            <a:ext cx="614363" cy="2857499"/>
          </a:xfrm>
          <a:custGeom>
            <a:avLst/>
            <a:gdLst>
              <a:gd name="connsiteX0" fmla="*/ 0 w 614363"/>
              <a:gd name="connsiteY0" fmla="*/ 0 h 2857499"/>
              <a:gd name="connsiteX1" fmla="*/ 558109 w 614363"/>
              <a:gd name="connsiteY1" fmla="*/ 0 h 2857499"/>
              <a:gd name="connsiteX2" fmla="*/ 558109 w 614363"/>
              <a:gd name="connsiteY2" fmla="*/ 209550 h 2857499"/>
              <a:gd name="connsiteX3" fmla="*/ 595312 w 614363"/>
              <a:gd name="connsiteY3" fmla="*/ 209550 h 2857499"/>
              <a:gd name="connsiteX4" fmla="*/ 595312 w 614363"/>
              <a:gd name="connsiteY4" fmla="*/ 300037 h 2857499"/>
              <a:gd name="connsiteX5" fmla="*/ 558109 w 614363"/>
              <a:gd name="connsiteY5" fmla="*/ 300037 h 2857499"/>
              <a:gd name="connsiteX6" fmla="*/ 558109 w 614363"/>
              <a:gd name="connsiteY6" fmla="*/ 2636772 h 2857499"/>
              <a:gd name="connsiteX7" fmla="*/ 614363 w 614363"/>
              <a:gd name="connsiteY7" fmla="*/ 2636772 h 2857499"/>
              <a:gd name="connsiteX8" fmla="*/ 614363 w 614363"/>
              <a:gd name="connsiteY8" fmla="*/ 2857499 h 2857499"/>
              <a:gd name="connsiteX9" fmla="*/ 123760 w 614363"/>
              <a:gd name="connsiteY9" fmla="*/ 2857499 h 2857499"/>
              <a:gd name="connsiteX10" fmla="*/ 123760 w 614363"/>
              <a:gd name="connsiteY10" fmla="*/ 2750480 h 2857499"/>
              <a:gd name="connsiteX11" fmla="*/ 0 w 614363"/>
              <a:gd name="connsiteY11" fmla="*/ 2750480 h 2857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14363" h="2857499">
                <a:moveTo>
                  <a:pt x="0" y="0"/>
                </a:moveTo>
                <a:lnTo>
                  <a:pt x="558109" y="0"/>
                </a:lnTo>
                <a:lnTo>
                  <a:pt x="558109" y="209550"/>
                </a:lnTo>
                <a:lnTo>
                  <a:pt x="595312" y="209550"/>
                </a:lnTo>
                <a:lnTo>
                  <a:pt x="595312" y="300037"/>
                </a:lnTo>
                <a:lnTo>
                  <a:pt x="558109" y="300037"/>
                </a:lnTo>
                <a:lnTo>
                  <a:pt x="558109" y="2636772"/>
                </a:lnTo>
                <a:lnTo>
                  <a:pt x="614363" y="2636772"/>
                </a:lnTo>
                <a:lnTo>
                  <a:pt x="614363" y="2857499"/>
                </a:lnTo>
                <a:lnTo>
                  <a:pt x="123760" y="2857499"/>
                </a:lnTo>
                <a:lnTo>
                  <a:pt x="123760" y="2750480"/>
                </a:lnTo>
                <a:lnTo>
                  <a:pt x="0" y="275048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C877C5EB-E92D-4FCA-B44A-B411C1D7C7D0}"/>
              </a:ext>
            </a:extLst>
          </p:cNvPr>
          <p:cNvSpPr/>
          <p:nvPr/>
        </p:nvSpPr>
        <p:spPr>
          <a:xfrm>
            <a:off x="6677025" y="2071688"/>
            <a:ext cx="681037" cy="3071812"/>
          </a:xfrm>
          <a:custGeom>
            <a:avLst/>
            <a:gdLst>
              <a:gd name="connsiteX0" fmla="*/ 0 w 681037"/>
              <a:gd name="connsiteY0" fmla="*/ 0 h 3071812"/>
              <a:gd name="connsiteX1" fmla="*/ 376238 w 681037"/>
              <a:gd name="connsiteY1" fmla="*/ 0 h 3071812"/>
              <a:gd name="connsiteX2" fmla="*/ 519171 w 681037"/>
              <a:gd name="connsiteY2" fmla="*/ 0 h 3071812"/>
              <a:gd name="connsiteX3" fmla="*/ 647700 w 681037"/>
              <a:gd name="connsiteY3" fmla="*/ 0 h 3071812"/>
              <a:gd name="connsiteX4" fmla="*/ 647700 w 681037"/>
              <a:gd name="connsiteY4" fmla="*/ 138112 h 3071812"/>
              <a:gd name="connsiteX5" fmla="*/ 519171 w 681037"/>
              <a:gd name="connsiteY5" fmla="*/ 138112 h 3071812"/>
              <a:gd name="connsiteX6" fmla="*/ 519171 w 681037"/>
              <a:gd name="connsiteY6" fmla="*/ 222472 h 3071812"/>
              <a:gd name="connsiteX7" fmla="*/ 553778 w 681037"/>
              <a:gd name="connsiteY7" fmla="*/ 222472 h 3071812"/>
              <a:gd name="connsiteX8" fmla="*/ 553778 w 681037"/>
              <a:gd name="connsiteY8" fmla="*/ 318539 h 3071812"/>
              <a:gd name="connsiteX9" fmla="*/ 519171 w 681037"/>
              <a:gd name="connsiteY9" fmla="*/ 318539 h 3071812"/>
              <a:gd name="connsiteX10" fmla="*/ 519171 w 681037"/>
              <a:gd name="connsiteY10" fmla="*/ 2799372 h 3071812"/>
              <a:gd name="connsiteX11" fmla="*/ 571500 w 681037"/>
              <a:gd name="connsiteY11" fmla="*/ 2799372 h 3071812"/>
              <a:gd name="connsiteX12" fmla="*/ 571500 w 681037"/>
              <a:gd name="connsiteY12" fmla="*/ 2933700 h 3071812"/>
              <a:gd name="connsiteX13" fmla="*/ 681037 w 681037"/>
              <a:gd name="connsiteY13" fmla="*/ 2933700 h 3071812"/>
              <a:gd name="connsiteX14" fmla="*/ 681037 w 681037"/>
              <a:gd name="connsiteY14" fmla="*/ 3071812 h 3071812"/>
              <a:gd name="connsiteX15" fmla="*/ 409575 w 681037"/>
              <a:gd name="connsiteY15" fmla="*/ 3071812 h 3071812"/>
              <a:gd name="connsiteX16" fmla="*/ 409575 w 681037"/>
              <a:gd name="connsiteY16" fmla="*/ 3033711 h 3071812"/>
              <a:gd name="connsiteX17" fmla="*/ 115125 w 681037"/>
              <a:gd name="connsiteY17" fmla="*/ 3033711 h 3071812"/>
              <a:gd name="connsiteX18" fmla="*/ 115125 w 681037"/>
              <a:gd name="connsiteY18" fmla="*/ 2920092 h 3071812"/>
              <a:gd name="connsiteX19" fmla="*/ 65645 w 681037"/>
              <a:gd name="connsiteY19" fmla="*/ 2920092 h 3071812"/>
              <a:gd name="connsiteX20" fmla="*/ 65645 w 681037"/>
              <a:gd name="connsiteY20" fmla="*/ 2866895 h 3071812"/>
              <a:gd name="connsiteX21" fmla="*/ 0 w 681037"/>
              <a:gd name="connsiteY21" fmla="*/ 2866895 h 3071812"/>
              <a:gd name="connsiteX22" fmla="*/ 0 w 681037"/>
              <a:gd name="connsiteY22" fmla="*/ 498517 h 3071812"/>
              <a:gd name="connsiteX23" fmla="*/ 94477 w 681037"/>
              <a:gd name="connsiteY23" fmla="*/ 498517 h 3071812"/>
              <a:gd name="connsiteX24" fmla="*/ 94477 w 681037"/>
              <a:gd name="connsiteY24" fmla="*/ 350236 h 3071812"/>
              <a:gd name="connsiteX25" fmla="*/ 0 w 681037"/>
              <a:gd name="connsiteY25" fmla="*/ 350236 h 3071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681037" h="3071812">
                <a:moveTo>
                  <a:pt x="0" y="0"/>
                </a:moveTo>
                <a:lnTo>
                  <a:pt x="376238" y="0"/>
                </a:lnTo>
                <a:lnTo>
                  <a:pt x="519171" y="0"/>
                </a:lnTo>
                <a:lnTo>
                  <a:pt x="647700" y="0"/>
                </a:lnTo>
                <a:lnTo>
                  <a:pt x="647700" y="138112"/>
                </a:lnTo>
                <a:lnTo>
                  <a:pt x="519171" y="138112"/>
                </a:lnTo>
                <a:lnTo>
                  <a:pt x="519171" y="222472"/>
                </a:lnTo>
                <a:lnTo>
                  <a:pt x="553778" y="222472"/>
                </a:lnTo>
                <a:lnTo>
                  <a:pt x="553778" y="318539"/>
                </a:lnTo>
                <a:lnTo>
                  <a:pt x="519171" y="318539"/>
                </a:lnTo>
                <a:lnTo>
                  <a:pt x="519171" y="2799372"/>
                </a:lnTo>
                <a:lnTo>
                  <a:pt x="571500" y="2799372"/>
                </a:lnTo>
                <a:lnTo>
                  <a:pt x="571500" y="2933700"/>
                </a:lnTo>
                <a:lnTo>
                  <a:pt x="681037" y="2933700"/>
                </a:lnTo>
                <a:lnTo>
                  <a:pt x="681037" y="3071812"/>
                </a:lnTo>
                <a:lnTo>
                  <a:pt x="409575" y="3071812"/>
                </a:lnTo>
                <a:lnTo>
                  <a:pt x="409575" y="3033711"/>
                </a:lnTo>
                <a:lnTo>
                  <a:pt x="115125" y="3033711"/>
                </a:lnTo>
                <a:lnTo>
                  <a:pt x="115125" y="2920092"/>
                </a:lnTo>
                <a:lnTo>
                  <a:pt x="65645" y="2920092"/>
                </a:lnTo>
                <a:lnTo>
                  <a:pt x="65645" y="2866895"/>
                </a:lnTo>
                <a:lnTo>
                  <a:pt x="0" y="2866895"/>
                </a:lnTo>
                <a:lnTo>
                  <a:pt x="0" y="498517"/>
                </a:lnTo>
                <a:lnTo>
                  <a:pt x="94477" y="498517"/>
                </a:lnTo>
                <a:lnTo>
                  <a:pt x="94477" y="350236"/>
                </a:lnTo>
                <a:lnTo>
                  <a:pt x="0" y="35023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4" name="Freeform: Shape 63">
            <a:extLst>
              <a:ext uri="{FF2B5EF4-FFF2-40B4-BE49-F238E27FC236}">
                <a16:creationId xmlns:a16="http://schemas.microsoft.com/office/drawing/2014/main" id="{4CC34E21-6214-4B72-8747-590397FFBE44}"/>
              </a:ext>
            </a:extLst>
          </p:cNvPr>
          <p:cNvSpPr/>
          <p:nvPr/>
        </p:nvSpPr>
        <p:spPr>
          <a:xfrm>
            <a:off x="7186613" y="3080951"/>
            <a:ext cx="2243137" cy="1070920"/>
          </a:xfrm>
          <a:custGeom>
            <a:avLst/>
            <a:gdLst>
              <a:gd name="connsiteX0" fmla="*/ 0 w 681037"/>
              <a:gd name="connsiteY0" fmla="*/ 0 h 3071812"/>
              <a:gd name="connsiteX1" fmla="*/ 376238 w 681037"/>
              <a:gd name="connsiteY1" fmla="*/ 0 h 3071812"/>
              <a:gd name="connsiteX2" fmla="*/ 519171 w 681037"/>
              <a:gd name="connsiteY2" fmla="*/ 0 h 3071812"/>
              <a:gd name="connsiteX3" fmla="*/ 647700 w 681037"/>
              <a:gd name="connsiteY3" fmla="*/ 0 h 3071812"/>
              <a:gd name="connsiteX4" fmla="*/ 647700 w 681037"/>
              <a:gd name="connsiteY4" fmla="*/ 138112 h 3071812"/>
              <a:gd name="connsiteX5" fmla="*/ 519171 w 681037"/>
              <a:gd name="connsiteY5" fmla="*/ 138112 h 3071812"/>
              <a:gd name="connsiteX6" fmla="*/ 519171 w 681037"/>
              <a:gd name="connsiteY6" fmla="*/ 222472 h 3071812"/>
              <a:gd name="connsiteX7" fmla="*/ 553778 w 681037"/>
              <a:gd name="connsiteY7" fmla="*/ 222472 h 3071812"/>
              <a:gd name="connsiteX8" fmla="*/ 553778 w 681037"/>
              <a:gd name="connsiteY8" fmla="*/ 318539 h 3071812"/>
              <a:gd name="connsiteX9" fmla="*/ 519171 w 681037"/>
              <a:gd name="connsiteY9" fmla="*/ 318539 h 3071812"/>
              <a:gd name="connsiteX10" fmla="*/ 519171 w 681037"/>
              <a:gd name="connsiteY10" fmla="*/ 2799372 h 3071812"/>
              <a:gd name="connsiteX11" fmla="*/ 571500 w 681037"/>
              <a:gd name="connsiteY11" fmla="*/ 2799372 h 3071812"/>
              <a:gd name="connsiteX12" fmla="*/ 571500 w 681037"/>
              <a:gd name="connsiteY12" fmla="*/ 2933700 h 3071812"/>
              <a:gd name="connsiteX13" fmla="*/ 681037 w 681037"/>
              <a:gd name="connsiteY13" fmla="*/ 2933700 h 3071812"/>
              <a:gd name="connsiteX14" fmla="*/ 681037 w 681037"/>
              <a:gd name="connsiteY14" fmla="*/ 3071812 h 3071812"/>
              <a:gd name="connsiteX15" fmla="*/ 409575 w 681037"/>
              <a:gd name="connsiteY15" fmla="*/ 3071812 h 3071812"/>
              <a:gd name="connsiteX16" fmla="*/ 409575 w 681037"/>
              <a:gd name="connsiteY16" fmla="*/ 3033711 h 3071812"/>
              <a:gd name="connsiteX17" fmla="*/ 115125 w 681037"/>
              <a:gd name="connsiteY17" fmla="*/ 3033711 h 3071812"/>
              <a:gd name="connsiteX18" fmla="*/ 115125 w 681037"/>
              <a:gd name="connsiteY18" fmla="*/ 2920092 h 3071812"/>
              <a:gd name="connsiteX19" fmla="*/ 0 w 681037"/>
              <a:gd name="connsiteY19" fmla="*/ 2920092 h 3071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681037" h="3071812">
                <a:moveTo>
                  <a:pt x="0" y="0"/>
                </a:moveTo>
                <a:lnTo>
                  <a:pt x="376238" y="0"/>
                </a:lnTo>
                <a:lnTo>
                  <a:pt x="519171" y="0"/>
                </a:lnTo>
                <a:lnTo>
                  <a:pt x="647700" y="0"/>
                </a:lnTo>
                <a:lnTo>
                  <a:pt x="647700" y="138112"/>
                </a:lnTo>
                <a:lnTo>
                  <a:pt x="519171" y="138112"/>
                </a:lnTo>
                <a:lnTo>
                  <a:pt x="519171" y="222472"/>
                </a:lnTo>
                <a:lnTo>
                  <a:pt x="553778" y="222472"/>
                </a:lnTo>
                <a:lnTo>
                  <a:pt x="553778" y="318539"/>
                </a:lnTo>
                <a:lnTo>
                  <a:pt x="519171" y="318539"/>
                </a:lnTo>
                <a:lnTo>
                  <a:pt x="519171" y="2799372"/>
                </a:lnTo>
                <a:lnTo>
                  <a:pt x="571500" y="2799372"/>
                </a:lnTo>
                <a:lnTo>
                  <a:pt x="571500" y="2933700"/>
                </a:lnTo>
                <a:lnTo>
                  <a:pt x="681037" y="2933700"/>
                </a:lnTo>
                <a:lnTo>
                  <a:pt x="681037" y="3071812"/>
                </a:lnTo>
                <a:lnTo>
                  <a:pt x="409575" y="3071812"/>
                </a:lnTo>
                <a:lnTo>
                  <a:pt x="409575" y="3033711"/>
                </a:lnTo>
                <a:lnTo>
                  <a:pt x="115125" y="3033711"/>
                </a:lnTo>
                <a:lnTo>
                  <a:pt x="115125" y="2920092"/>
                </a:lnTo>
                <a:lnTo>
                  <a:pt x="0" y="292009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5100106-229A-49BA-838E-7993095A2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014" y="309708"/>
            <a:ext cx="7886700" cy="898408"/>
          </a:xfrm>
        </p:spPr>
        <p:txBody>
          <a:bodyPr>
            <a:normAutofit/>
          </a:bodyPr>
          <a:lstStyle/>
          <a:p>
            <a:r>
              <a:rPr lang="en-US" sz="3600" dirty="0">
                <a:latin typeface="+mn-lt"/>
              </a:rPr>
              <a:t>qPCR uses a fluorescent dye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2038FC2-FAF7-46AA-8D81-CCDB2BEFC631}"/>
              </a:ext>
            </a:extLst>
          </p:cNvPr>
          <p:cNvSpPr/>
          <p:nvPr/>
        </p:nvSpPr>
        <p:spPr>
          <a:xfrm>
            <a:off x="5854419" y="1622569"/>
            <a:ext cx="1300741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50" dirty="0">
                <a:solidFill>
                  <a:srgbClr val="1F497D"/>
                </a:solidFill>
                <a:latin typeface="Gotham Rounded Book" pitchFamily="50" charset="0"/>
              </a:rPr>
              <a:t>Fluorescent dye</a:t>
            </a: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2D474222-8156-4FC4-AA85-861F5A8D9131}"/>
              </a:ext>
            </a:extLst>
          </p:cNvPr>
          <p:cNvGrpSpPr/>
          <p:nvPr/>
        </p:nvGrpSpPr>
        <p:grpSpPr>
          <a:xfrm>
            <a:off x="5208900" y="2815343"/>
            <a:ext cx="345766" cy="1606620"/>
            <a:chOff x="5663506" y="2224216"/>
            <a:chExt cx="288324" cy="1313935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A11FF888-F794-4BD2-83C6-D5BF10D8DEEA}"/>
                </a:ext>
              </a:extLst>
            </p:cNvPr>
            <p:cNvSpPr/>
            <p:nvPr/>
          </p:nvSpPr>
          <p:spPr>
            <a:xfrm>
              <a:off x="5663506" y="2224216"/>
              <a:ext cx="288324" cy="140043"/>
            </a:xfrm>
            <a:prstGeom prst="ellipse">
              <a:avLst/>
            </a:prstGeom>
            <a:solidFill>
              <a:srgbClr val="CCFF67">
                <a:alpha val="31000"/>
              </a:srgbClr>
            </a:solidFill>
            <a:ln w="0">
              <a:noFill/>
            </a:ln>
            <a:effectLst>
              <a:glow rad="88900">
                <a:srgbClr val="99FF33">
                  <a:alpha val="67843"/>
                </a:srgbClr>
              </a:glo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>
                <a:defRPr/>
              </a:pPr>
              <a:endParaRPr lang="en-US" sz="135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819B79FD-A9E3-4883-ACA0-2CD36F6BDA6F}"/>
                </a:ext>
              </a:extLst>
            </p:cNvPr>
            <p:cNvSpPr/>
            <p:nvPr/>
          </p:nvSpPr>
          <p:spPr>
            <a:xfrm>
              <a:off x="5663506" y="3398108"/>
              <a:ext cx="288324" cy="140043"/>
            </a:xfrm>
            <a:prstGeom prst="ellipse">
              <a:avLst/>
            </a:prstGeom>
            <a:solidFill>
              <a:srgbClr val="CCFF67">
                <a:alpha val="31000"/>
              </a:srgbClr>
            </a:solidFill>
            <a:ln w="0">
              <a:noFill/>
            </a:ln>
            <a:effectLst>
              <a:glow rad="88900">
                <a:srgbClr val="99FF33">
                  <a:alpha val="67843"/>
                </a:srgbClr>
              </a:glo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>
                <a:defRPr/>
              </a:pPr>
              <a:endParaRPr lang="en-US" sz="1350" dirty="0">
                <a:solidFill>
                  <a:prstClr val="white"/>
                </a:solidFill>
                <a:latin typeface="Calibri"/>
              </a:endParaRP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CC3B7755-DCA7-4433-B634-66DD3D5F79B3}"/>
              </a:ext>
            </a:extLst>
          </p:cNvPr>
          <p:cNvGrpSpPr/>
          <p:nvPr/>
        </p:nvGrpSpPr>
        <p:grpSpPr>
          <a:xfrm>
            <a:off x="5778059" y="2450006"/>
            <a:ext cx="345766" cy="2336901"/>
            <a:chOff x="6149538" y="1923535"/>
            <a:chExt cx="288324" cy="1911178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3B6A6CA6-E67F-4826-8810-689D3B0CDE8D}"/>
                </a:ext>
              </a:extLst>
            </p:cNvPr>
            <p:cNvSpPr/>
            <p:nvPr/>
          </p:nvSpPr>
          <p:spPr>
            <a:xfrm>
              <a:off x="6149538" y="1923535"/>
              <a:ext cx="288324" cy="140043"/>
            </a:xfrm>
            <a:prstGeom prst="ellipse">
              <a:avLst/>
            </a:prstGeom>
            <a:solidFill>
              <a:srgbClr val="CCFF67">
                <a:alpha val="31000"/>
              </a:srgbClr>
            </a:solidFill>
            <a:ln w="0">
              <a:noFill/>
            </a:ln>
            <a:effectLst>
              <a:glow rad="88900">
                <a:srgbClr val="99FF33">
                  <a:alpha val="67843"/>
                </a:srgbClr>
              </a:glo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>
                <a:defRPr/>
              </a:pPr>
              <a:endParaRPr lang="en-US" sz="135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F82D14F1-F330-45A8-AF86-7DACD83DB43A}"/>
                </a:ext>
              </a:extLst>
            </p:cNvPr>
            <p:cNvSpPr/>
            <p:nvPr/>
          </p:nvSpPr>
          <p:spPr>
            <a:xfrm>
              <a:off x="6149538" y="3097427"/>
              <a:ext cx="288324" cy="140043"/>
            </a:xfrm>
            <a:prstGeom prst="ellipse">
              <a:avLst/>
            </a:prstGeom>
            <a:solidFill>
              <a:srgbClr val="CCFF67">
                <a:alpha val="31000"/>
              </a:srgbClr>
            </a:solidFill>
            <a:ln w="0">
              <a:noFill/>
            </a:ln>
            <a:effectLst>
              <a:glow rad="88900">
                <a:srgbClr val="99FF33">
                  <a:alpha val="67843"/>
                </a:srgbClr>
              </a:glo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>
                <a:defRPr/>
              </a:pPr>
              <a:endParaRPr lang="en-US" sz="135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CC3C12A7-54E3-48F2-9F88-69679EAF86D0}"/>
                </a:ext>
              </a:extLst>
            </p:cNvPr>
            <p:cNvSpPr/>
            <p:nvPr/>
          </p:nvSpPr>
          <p:spPr>
            <a:xfrm>
              <a:off x="6149538" y="2520778"/>
              <a:ext cx="288324" cy="140043"/>
            </a:xfrm>
            <a:prstGeom prst="ellipse">
              <a:avLst/>
            </a:prstGeom>
            <a:solidFill>
              <a:srgbClr val="CCFF67">
                <a:alpha val="31000"/>
              </a:srgbClr>
            </a:solidFill>
            <a:ln w="0">
              <a:noFill/>
            </a:ln>
            <a:effectLst>
              <a:glow rad="88900">
                <a:srgbClr val="99FF33">
                  <a:alpha val="67843"/>
                </a:srgbClr>
              </a:glo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>
                <a:defRPr/>
              </a:pPr>
              <a:endParaRPr lang="en-US" sz="135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4CBD3751-2F4C-4662-97F6-3FD8A290AA52}"/>
                </a:ext>
              </a:extLst>
            </p:cNvPr>
            <p:cNvSpPr/>
            <p:nvPr/>
          </p:nvSpPr>
          <p:spPr>
            <a:xfrm>
              <a:off x="6149538" y="3694670"/>
              <a:ext cx="288324" cy="140043"/>
            </a:xfrm>
            <a:prstGeom prst="ellipse">
              <a:avLst/>
            </a:prstGeom>
            <a:solidFill>
              <a:srgbClr val="CCFF67">
                <a:alpha val="31000"/>
              </a:srgbClr>
            </a:solidFill>
            <a:ln w="0">
              <a:noFill/>
            </a:ln>
            <a:effectLst>
              <a:glow rad="88900">
                <a:srgbClr val="99FF33">
                  <a:alpha val="67843"/>
                </a:srgbClr>
              </a:glo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>
                <a:defRPr/>
              </a:pPr>
              <a:endParaRPr lang="en-US" sz="1350" dirty="0">
                <a:solidFill>
                  <a:prstClr val="white"/>
                </a:solidFill>
                <a:latin typeface="Calibri"/>
              </a:endParaRP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578DACC8-7D80-427D-BA1D-367ADCEA187C}"/>
              </a:ext>
            </a:extLst>
          </p:cNvPr>
          <p:cNvGrpSpPr/>
          <p:nvPr/>
        </p:nvGrpSpPr>
        <p:grpSpPr>
          <a:xfrm>
            <a:off x="6309027" y="2277137"/>
            <a:ext cx="345766" cy="2674341"/>
            <a:chOff x="6569669" y="1787611"/>
            <a:chExt cx="288324" cy="2187145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D4B22A95-D92B-4D66-A932-CCCB46DC595B}"/>
                </a:ext>
              </a:extLst>
            </p:cNvPr>
            <p:cNvSpPr/>
            <p:nvPr/>
          </p:nvSpPr>
          <p:spPr>
            <a:xfrm>
              <a:off x="6569669" y="1787611"/>
              <a:ext cx="288324" cy="140043"/>
            </a:xfrm>
            <a:prstGeom prst="ellipse">
              <a:avLst/>
            </a:prstGeom>
            <a:solidFill>
              <a:srgbClr val="CCFF67">
                <a:alpha val="31000"/>
              </a:srgbClr>
            </a:solidFill>
            <a:ln w="0">
              <a:noFill/>
            </a:ln>
            <a:effectLst>
              <a:glow rad="88900">
                <a:srgbClr val="99FF33">
                  <a:alpha val="67843"/>
                </a:srgbClr>
              </a:glo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>
                <a:defRPr/>
              </a:pPr>
              <a:endParaRPr lang="en-US" sz="135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19C30372-D86A-4A84-AEBF-56E8D120FFBC}"/>
                </a:ext>
              </a:extLst>
            </p:cNvPr>
            <p:cNvSpPr/>
            <p:nvPr/>
          </p:nvSpPr>
          <p:spPr>
            <a:xfrm>
              <a:off x="6569669" y="2961503"/>
              <a:ext cx="288324" cy="140043"/>
            </a:xfrm>
            <a:prstGeom prst="ellipse">
              <a:avLst/>
            </a:prstGeom>
            <a:solidFill>
              <a:srgbClr val="CCFF67">
                <a:alpha val="31000"/>
              </a:srgbClr>
            </a:solidFill>
            <a:ln w="0">
              <a:noFill/>
            </a:ln>
            <a:effectLst>
              <a:glow rad="88900">
                <a:srgbClr val="99FF33">
                  <a:alpha val="67843"/>
                </a:srgbClr>
              </a:glo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>
                <a:defRPr/>
              </a:pPr>
              <a:endParaRPr lang="en-US" sz="135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F4A33552-D8A7-42B6-B9D3-33C190DB46F3}"/>
                </a:ext>
              </a:extLst>
            </p:cNvPr>
            <p:cNvSpPr/>
            <p:nvPr/>
          </p:nvSpPr>
          <p:spPr>
            <a:xfrm>
              <a:off x="6569669" y="2384854"/>
              <a:ext cx="288324" cy="140043"/>
            </a:xfrm>
            <a:prstGeom prst="ellipse">
              <a:avLst/>
            </a:prstGeom>
            <a:solidFill>
              <a:srgbClr val="CCFF67">
                <a:alpha val="31000"/>
              </a:srgbClr>
            </a:solidFill>
            <a:ln w="0">
              <a:noFill/>
            </a:ln>
            <a:effectLst>
              <a:glow rad="88900">
                <a:srgbClr val="99FF33">
                  <a:alpha val="67843"/>
                </a:srgbClr>
              </a:glo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>
                <a:defRPr/>
              </a:pPr>
              <a:endParaRPr lang="en-US" sz="135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AFEB7ED4-C65A-4802-B905-8A20C8C0C1A9}"/>
                </a:ext>
              </a:extLst>
            </p:cNvPr>
            <p:cNvSpPr/>
            <p:nvPr/>
          </p:nvSpPr>
          <p:spPr>
            <a:xfrm>
              <a:off x="6569669" y="3558746"/>
              <a:ext cx="288324" cy="140043"/>
            </a:xfrm>
            <a:prstGeom prst="ellipse">
              <a:avLst/>
            </a:prstGeom>
            <a:solidFill>
              <a:srgbClr val="CCFF67">
                <a:alpha val="31000"/>
              </a:srgbClr>
            </a:solidFill>
            <a:ln w="0">
              <a:noFill/>
            </a:ln>
            <a:effectLst>
              <a:glow rad="88900">
                <a:srgbClr val="99FF33">
                  <a:alpha val="67843"/>
                </a:srgbClr>
              </a:glo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>
                <a:defRPr/>
              </a:pPr>
              <a:endParaRPr lang="en-US" sz="135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AEB9A38E-DAF1-45C9-B593-AF2D8B1B3F11}"/>
                </a:ext>
              </a:extLst>
            </p:cNvPr>
            <p:cNvSpPr/>
            <p:nvPr/>
          </p:nvSpPr>
          <p:spPr>
            <a:xfrm>
              <a:off x="6569669" y="2063578"/>
              <a:ext cx="288324" cy="140043"/>
            </a:xfrm>
            <a:prstGeom prst="ellipse">
              <a:avLst/>
            </a:prstGeom>
            <a:solidFill>
              <a:srgbClr val="CCFF67">
                <a:alpha val="31000"/>
              </a:srgbClr>
            </a:solidFill>
            <a:ln w="0">
              <a:noFill/>
            </a:ln>
            <a:effectLst>
              <a:glow rad="88900">
                <a:srgbClr val="99FF33">
                  <a:alpha val="67843"/>
                </a:srgbClr>
              </a:glo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>
                <a:defRPr/>
              </a:pPr>
              <a:endParaRPr lang="en-US" sz="135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0AB725EF-1A74-4145-B2CC-131AB775971F}"/>
                </a:ext>
              </a:extLst>
            </p:cNvPr>
            <p:cNvSpPr/>
            <p:nvPr/>
          </p:nvSpPr>
          <p:spPr>
            <a:xfrm>
              <a:off x="6569669" y="3237470"/>
              <a:ext cx="288324" cy="140043"/>
            </a:xfrm>
            <a:prstGeom prst="ellipse">
              <a:avLst/>
            </a:prstGeom>
            <a:solidFill>
              <a:srgbClr val="CCFF67">
                <a:alpha val="31000"/>
              </a:srgbClr>
            </a:solidFill>
            <a:ln w="0">
              <a:noFill/>
            </a:ln>
            <a:effectLst>
              <a:glow rad="88900">
                <a:srgbClr val="99FF33">
                  <a:alpha val="67843"/>
                </a:srgbClr>
              </a:glo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>
                <a:defRPr/>
              </a:pPr>
              <a:endParaRPr lang="en-US" sz="135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9FFE1E42-70DF-4BA0-89B0-61FA6F696581}"/>
                </a:ext>
              </a:extLst>
            </p:cNvPr>
            <p:cNvSpPr/>
            <p:nvPr/>
          </p:nvSpPr>
          <p:spPr>
            <a:xfrm>
              <a:off x="6569669" y="2660821"/>
              <a:ext cx="288324" cy="140043"/>
            </a:xfrm>
            <a:prstGeom prst="ellipse">
              <a:avLst/>
            </a:prstGeom>
            <a:solidFill>
              <a:srgbClr val="CCFF67">
                <a:alpha val="31000"/>
              </a:srgbClr>
            </a:solidFill>
            <a:ln w="0">
              <a:noFill/>
            </a:ln>
            <a:effectLst>
              <a:glow rad="88900">
                <a:srgbClr val="99FF33">
                  <a:alpha val="67843"/>
                </a:srgbClr>
              </a:glo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>
                <a:defRPr/>
              </a:pPr>
              <a:endParaRPr lang="en-US" sz="135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47D7B8BE-BDB0-439D-A1DE-36C6B73D8BC9}"/>
                </a:ext>
              </a:extLst>
            </p:cNvPr>
            <p:cNvSpPr/>
            <p:nvPr/>
          </p:nvSpPr>
          <p:spPr>
            <a:xfrm>
              <a:off x="6569669" y="3834713"/>
              <a:ext cx="288324" cy="140043"/>
            </a:xfrm>
            <a:prstGeom prst="ellipse">
              <a:avLst/>
            </a:prstGeom>
            <a:solidFill>
              <a:srgbClr val="CCFF67">
                <a:alpha val="31000"/>
              </a:srgbClr>
            </a:solidFill>
            <a:ln w="0">
              <a:noFill/>
            </a:ln>
            <a:effectLst>
              <a:glow rad="88900">
                <a:srgbClr val="99FF33">
                  <a:alpha val="67843"/>
                </a:srgbClr>
              </a:glo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>
                <a:defRPr/>
              </a:pPr>
              <a:endParaRPr lang="en-US" sz="1350" dirty="0">
                <a:solidFill>
                  <a:prstClr val="white"/>
                </a:solidFill>
                <a:latin typeface="Calibri"/>
              </a:endParaRP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6AF9DA98-D7DA-4B3E-84A9-FCE637B7883D}"/>
              </a:ext>
            </a:extLst>
          </p:cNvPr>
          <p:cNvGrpSpPr/>
          <p:nvPr/>
        </p:nvGrpSpPr>
        <p:grpSpPr>
          <a:xfrm>
            <a:off x="6859589" y="2215353"/>
            <a:ext cx="345766" cy="2810325"/>
            <a:chOff x="7018632" y="1725827"/>
            <a:chExt cx="288324" cy="2298356"/>
          </a:xfrm>
        </p:grpSpPr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EEEEFC9B-5454-485F-86CA-ADA1E8F57DE1}"/>
                </a:ext>
              </a:extLst>
            </p:cNvPr>
            <p:cNvSpPr/>
            <p:nvPr/>
          </p:nvSpPr>
          <p:spPr>
            <a:xfrm>
              <a:off x="7018632" y="1725827"/>
              <a:ext cx="288324" cy="140043"/>
            </a:xfrm>
            <a:prstGeom prst="ellipse">
              <a:avLst/>
            </a:prstGeom>
            <a:solidFill>
              <a:srgbClr val="CCFF67">
                <a:alpha val="31000"/>
              </a:srgbClr>
            </a:solidFill>
            <a:ln w="0">
              <a:noFill/>
            </a:ln>
            <a:effectLst>
              <a:glow rad="88900">
                <a:srgbClr val="99FF33">
                  <a:alpha val="67843"/>
                </a:srgbClr>
              </a:glo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>
                <a:defRPr/>
              </a:pPr>
              <a:endParaRPr lang="en-US" sz="135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703B6EDD-0ADA-4351-BC64-4587BCB2D9B7}"/>
                </a:ext>
              </a:extLst>
            </p:cNvPr>
            <p:cNvSpPr/>
            <p:nvPr/>
          </p:nvSpPr>
          <p:spPr>
            <a:xfrm>
              <a:off x="7018632" y="2899719"/>
              <a:ext cx="288324" cy="140043"/>
            </a:xfrm>
            <a:prstGeom prst="ellipse">
              <a:avLst/>
            </a:prstGeom>
            <a:solidFill>
              <a:srgbClr val="CCFF67">
                <a:alpha val="31000"/>
              </a:srgbClr>
            </a:solidFill>
            <a:ln w="0">
              <a:noFill/>
            </a:ln>
            <a:effectLst>
              <a:glow rad="88900">
                <a:srgbClr val="99FF33">
                  <a:alpha val="67843"/>
                </a:srgbClr>
              </a:glo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>
                <a:defRPr/>
              </a:pPr>
              <a:endParaRPr lang="en-US" sz="135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D9BED655-A760-4DC0-9E1F-23A77A594CC6}"/>
                </a:ext>
              </a:extLst>
            </p:cNvPr>
            <p:cNvSpPr/>
            <p:nvPr/>
          </p:nvSpPr>
          <p:spPr>
            <a:xfrm>
              <a:off x="7018632" y="2323070"/>
              <a:ext cx="288324" cy="140043"/>
            </a:xfrm>
            <a:prstGeom prst="ellipse">
              <a:avLst/>
            </a:prstGeom>
            <a:solidFill>
              <a:srgbClr val="CCFF67">
                <a:alpha val="31000"/>
              </a:srgbClr>
            </a:solidFill>
            <a:ln w="0">
              <a:noFill/>
            </a:ln>
            <a:effectLst>
              <a:glow rad="88900">
                <a:srgbClr val="99FF33">
                  <a:alpha val="67843"/>
                </a:srgbClr>
              </a:glo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>
                <a:defRPr/>
              </a:pPr>
              <a:endParaRPr lang="en-US" sz="135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5FD8C301-FF17-4A9B-A688-E83496C3CF69}"/>
                </a:ext>
              </a:extLst>
            </p:cNvPr>
            <p:cNvSpPr/>
            <p:nvPr/>
          </p:nvSpPr>
          <p:spPr>
            <a:xfrm>
              <a:off x="7018632" y="3496962"/>
              <a:ext cx="288324" cy="140043"/>
            </a:xfrm>
            <a:prstGeom prst="ellipse">
              <a:avLst/>
            </a:prstGeom>
            <a:solidFill>
              <a:srgbClr val="CCFF67">
                <a:alpha val="31000"/>
              </a:srgbClr>
            </a:solidFill>
            <a:ln w="0">
              <a:noFill/>
            </a:ln>
            <a:effectLst>
              <a:glow rad="88900">
                <a:srgbClr val="99FF33">
                  <a:alpha val="67843"/>
                </a:srgbClr>
              </a:glo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>
                <a:defRPr/>
              </a:pPr>
              <a:endParaRPr lang="en-US" sz="135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23C458D0-B90E-4D99-8AB5-04798C388E51}"/>
                </a:ext>
              </a:extLst>
            </p:cNvPr>
            <p:cNvSpPr/>
            <p:nvPr/>
          </p:nvSpPr>
          <p:spPr>
            <a:xfrm>
              <a:off x="7018632" y="2001794"/>
              <a:ext cx="288324" cy="140043"/>
            </a:xfrm>
            <a:prstGeom prst="ellipse">
              <a:avLst/>
            </a:prstGeom>
            <a:solidFill>
              <a:srgbClr val="CCFF67">
                <a:alpha val="31000"/>
              </a:srgbClr>
            </a:solidFill>
            <a:ln w="0">
              <a:noFill/>
            </a:ln>
            <a:effectLst>
              <a:glow rad="88900">
                <a:srgbClr val="99FF33">
                  <a:alpha val="67843"/>
                </a:srgbClr>
              </a:glo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>
                <a:defRPr/>
              </a:pPr>
              <a:endParaRPr lang="en-US" sz="135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A7BA6340-B554-4D91-9F4D-9D3B8F681073}"/>
                </a:ext>
              </a:extLst>
            </p:cNvPr>
            <p:cNvSpPr/>
            <p:nvPr/>
          </p:nvSpPr>
          <p:spPr>
            <a:xfrm>
              <a:off x="7018632" y="3175686"/>
              <a:ext cx="288324" cy="140043"/>
            </a:xfrm>
            <a:prstGeom prst="ellipse">
              <a:avLst/>
            </a:prstGeom>
            <a:solidFill>
              <a:srgbClr val="CCFF67">
                <a:alpha val="31000"/>
              </a:srgbClr>
            </a:solidFill>
            <a:ln w="0">
              <a:noFill/>
            </a:ln>
            <a:effectLst>
              <a:glow rad="88900">
                <a:srgbClr val="99FF33">
                  <a:alpha val="67843"/>
                </a:srgbClr>
              </a:glo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>
                <a:defRPr/>
              </a:pPr>
              <a:endParaRPr lang="en-US" sz="135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1B079883-CC30-43C4-9E7D-A59CBCF4E013}"/>
                </a:ext>
              </a:extLst>
            </p:cNvPr>
            <p:cNvSpPr/>
            <p:nvPr/>
          </p:nvSpPr>
          <p:spPr>
            <a:xfrm>
              <a:off x="7018632" y="2599037"/>
              <a:ext cx="288324" cy="140043"/>
            </a:xfrm>
            <a:prstGeom prst="ellipse">
              <a:avLst/>
            </a:prstGeom>
            <a:solidFill>
              <a:srgbClr val="CCFF67">
                <a:alpha val="31000"/>
              </a:srgbClr>
            </a:solidFill>
            <a:ln w="0">
              <a:noFill/>
            </a:ln>
            <a:effectLst>
              <a:glow rad="88900">
                <a:srgbClr val="99FF33">
                  <a:alpha val="67843"/>
                </a:srgbClr>
              </a:glo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>
                <a:defRPr/>
              </a:pPr>
              <a:endParaRPr lang="en-US" sz="135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924904F0-E769-4905-A5DB-FE31F438AC1E}"/>
                </a:ext>
              </a:extLst>
            </p:cNvPr>
            <p:cNvSpPr/>
            <p:nvPr/>
          </p:nvSpPr>
          <p:spPr>
            <a:xfrm>
              <a:off x="7018632" y="3772929"/>
              <a:ext cx="288324" cy="140043"/>
            </a:xfrm>
            <a:prstGeom prst="ellipse">
              <a:avLst/>
            </a:prstGeom>
            <a:solidFill>
              <a:srgbClr val="CCFF67">
                <a:alpha val="31000"/>
              </a:srgbClr>
            </a:solidFill>
            <a:ln w="0">
              <a:noFill/>
            </a:ln>
            <a:effectLst>
              <a:glow rad="88900">
                <a:srgbClr val="99FF33">
                  <a:alpha val="67843"/>
                </a:srgbClr>
              </a:glo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>
                <a:defRPr/>
              </a:pPr>
              <a:endParaRPr lang="en-US" sz="135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43211F1B-063F-44B9-827C-3CF2CE151FDB}"/>
                </a:ext>
              </a:extLst>
            </p:cNvPr>
            <p:cNvSpPr/>
            <p:nvPr/>
          </p:nvSpPr>
          <p:spPr>
            <a:xfrm>
              <a:off x="7018632" y="1837038"/>
              <a:ext cx="288324" cy="140043"/>
            </a:xfrm>
            <a:prstGeom prst="ellipse">
              <a:avLst/>
            </a:prstGeom>
            <a:solidFill>
              <a:srgbClr val="CCFF67">
                <a:alpha val="31000"/>
              </a:srgbClr>
            </a:solidFill>
            <a:ln w="0">
              <a:noFill/>
            </a:ln>
            <a:effectLst>
              <a:glow rad="88900">
                <a:srgbClr val="99FF33">
                  <a:alpha val="67843"/>
                </a:srgbClr>
              </a:glo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>
                <a:defRPr/>
              </a:pPr>
              <a:endParaRPr lang="en-US" sz="135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4D651F15-AF71-40C5-B9F3-A28A74FE4932}"/>
                </a:ext>
              </a:extLst>
            </p:cNvPr>
            <p:cNvSpPr/>
            <p:nvPr/>
          </p:nvSpPr>
          <p:spPr>
            <a:xfrm>
              <a:off x="7018632" y="3010930"/>
              <a:ext cx="288324" cy="140043"/>
            </a:xfrm>
            <a:prstGeom prst="ellipse">
              <a:avLst/>
            </a:prstGeom>
            <a:solidFill>
              <a:srgbClr val="CCFF67">
                <a:alpha val="31000"/>
              </a:srgbClr>
            </a:solidFill>
            <a:ln w="0">
              <a:noFill/>
            </a:ln>
            <a:effectLst>
              <a:glow rad="88900">
                <a:srgbClr val="99FF33">
                  <a:alpha val="67843"/>
                </a:srgbClr>
              </a:glo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>
                <a:defRPr/>
              </a:pPr>
              <a:endParaRPr lang="en-US" sz="135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A98C4DEB-B089-4F9D-9984-1800F07028D2}"/>
                </a:ext>
              </a:extLst>
            </p:cNvPr>
            <p:cNvSpPr/>
            <p:nvPr/>
          </p:nvSpPr>
          <p:spPr>
            <a:xfrm>
              <a:off x="7018632" y="2434281"/>
              <a:ext cx="288324" cy="140043"/>
            </a:xfrm>
            <a:prstGeom prst="ellipse">
              <a:avLst/>
            </a:prstGeom>
            <a:solidFill>
              <a:srgbClr val="CCFF67">
                <a:alpha val="31000"/>
              </a:srgbClr>
            </a:solidFill>
            <a:ln w="0">
              <a:noFill/>
            </a:ln>
            <a:effectLst>
              <a:glow rad="88900">
                <a:srgbClr val="99FF33">
                  <a:alpha val="67843"/>
                </a:srgbClr>
              </a:glo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>
                <a:defRPr/>
              </a:pPr>
              <a:endParaRPr lang="en-US" sz="135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115C6602-755F-47BC-BDE1-A86D66B475AD}"/>
                </a:ext>
              </a:extLst>
            </p:cNvPr>
            <p:cNvSpPr/>
            <p:nvPr/>
          </p:nvSpPr>
          <p:spPr>
            <a:xfrm>
              <a:off x="7018632" y="3608173"/>
              <a:ext cx="288324" cy="140043"/>
            </a:xfrm>
            <a:prstGeom prst="ellipse">
              <a:avLst/>
            </a:prstGeom>
            <a:solidFill>
              <a:srgbClr val="CCFF67">
                <a:alpha val="31000"/>
              </a:srgbClr>
            </a:solidFill>
            <a:ln w="0">
              <a:noFill/>
            </a:ln>
            <a:effectLst>
              <a:glow rad="88900">
                <a:srgbClr val="99FF33">
                  <a:alpha val="67843"/>
                </a:srgbClr>
              </a:glo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>
                <a:defRPr/>
              </a:pPr>
              <a:endParaRPr lang="en-US" sz="135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6F082DCC-6D96-418E-A44C-9347183572CE}"/>
                </a:ext>
              </a:extLst>
            </p:cNvPr>
            <p:cNvSpPr/>
            <p:nvPr/>
          </p:nvSpPr>
          <p:spPr>
            <a:xfrm>
              <a:off x="7018632" y="2113005"/>
              <a:ext cx="288324" cy="140043"/>
            </a:xfrm>
            <a:prstGeom prst="ellipse">
              <a:avLst/>
            </a:prstGeom>
            <a:solidFill>
              <a:srgbClr val="CCFF67">
                <a:alpha val="31000"/>
              </a:srgbClr>
            </a:solidFill>
            <a:ln w="0">
              <a:noFill/>
            </a:ln>
            <a:effectLst>
              <a:glow rad="88900">
                <a:srgbClr val="99FF33">
                  <a:alpha val="67843"/>
                </a:srgbClr>
              </a:glo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>
                <a:defRPr/>
              </a:pPr>
              <a:endParaRPr lang="en-US" sz="135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1A21EB4F-0576-4C74-9089-66986A2488D7}"/>
                </a:ext>
              </a:extLst>
            </p:cNvPr>
            <p:cNvSpPr/>
            <p:nvPr/>
          </p:nvSpPr>
          <p:spPr>
            <a:xfrm>
              <a:off x="7018632" y="3286897"/>
              <a:ext cx="288324" cy="140043"/>
            </a:xfrm>
            <a:prstGeom prst="ellipse">
              <a:avLst/>
            </a:prstGeom>
            <a:solidFill>
              <a:srgbClr val="CCFF67">
                <a:alpha val="31000"/>
              </a:srgbClr>
            </a:solidFill>
            <a:ln w="0">
              <a:noFill/>
            </a:ln>
            <a:effectLst>
              <a:glow rad="88900">
                <a:srgbClr val="99FF33">
                  <a:alpha val="67843"/>
                </a:srgbClr>
              </a:glo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>
                <a:defRPr/>
              </a:pPr>
              <a:endParaRPr lang="en-US" sz="135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F293CD32-93A4-4790-88C6-F61250E7FEC0}"/>
                </a:ext>
              </a:extLst>
            </p:cNvPr>
            <p:cNvSpPr/>
            <p:nvPr/>
          </p:nvSpPr>
          <p:spPr>
            <a:xfrm>
              <a:off x="7018632" y="2710248"/>
              <a:ext cx="288324" cy="140043"/>
            </a:xfrm>
            <a:prstGeom prst="ellipse">
              <a:avLst/>
            </a:prstGeom>
            <a:solidFill>
              <a:srgbClr val="CCFF67">
                <a:alpha val="31000"/>
              </a:srgbClr>
            </a:solidFill>
            <a:ln w="0">
              <a:noFill/>
            </a:ln>
            <a:effectLst>
              <a:glow rad="88900">
                <a:srgbClr val="99FF33">
                  <a:alpha val="67843"/>
                </a:srgbClr>
              </a:glo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>
                <a:defRPr/>
              </a:pPr>
              <a:endParaRPr lang="en-US" sz="135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05500D06-0AB0-46A0-8E2F-0A78FB4F520E}"/>
                </a:ext>
              </a:extLst>
            </p:cNvPr>
            <p:cNvSpPr/>
            <p:nvPr/>
          </p:nvSpPr>
          <p:spPr>
            <a:xfrm>
              <a:off x="7018632" y="3884140"/>
              <a:ext cx="288324" cy="140043"/>
            </a:xfrm>
            <a:prstGeom prst="ellipse">
              <a:avLst/>
            </a:prstGeom>
            <a:solidFill>
              <a:srgbClr val="CCFF67">
                <a:alpha val="31000"/>
              </a:srgbClr>
            </a:solidFill>
            <a:ln w="0">
              <a:noFill/>
            </a:ln>
            <a:effectLst>
              <a:glow rad="88900">
                <a:srgbClr val="99FF33">
                  <a:alpha val="67843"/>
                </a:srgbClr>
              </a:glo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>
                <a:defRPr/>
              </a:pPr>
              <a:endParaRPr lang="en-US" sz="1350" dirty="0">
                <a:solidFill>
                  <a:prstClr val="white"/>
                </a:solidFill>
                <a:latin typeface="Calibri"/>
              </a:endParaRPr>
            </a:p>
          </p:txBody>
        </p:sp>
      </p:grpSp>
      <p:sp>
        <p:nvSpPr>
          <p:cNvPr id="38" name="TextBox 37">
            <a:extLst>
              <a:ext uri="{FF2B5EF4-FFF2-40B4-BE49-F238E27FC236}">
                <a16:creationId xmlns:a16="http://schemas.microsoft.com/office/drawing/2014/main" id="{C51D4D55-42F0-41C8-B1B2-6DDC0778E846}"/>
              </a:ext>
            </a:extLst>
          </p:cNvPr>
          <p:cNvSpPr txBox="1"/>
          <p:nvPr/>
        </p:nvSpPr>
        <p:spPr>
          <a:xfrm>
            <a:off x="321276" y="1573427"/>
            <a:ext cx="367407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qPCR uses a fluorescent dye that only fluoresces when bound to double stranded DNA (dsDNA). </a:t>
            </a:r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Every PCR cycle, more and more dsDNA is made, and fluorescence will get brighter and brighter.</a:t>
            </a:r>
          </a:p>
        </p:txBody>
      </p:sp>
    </p:spTree>
    <p:extLst>
      <p:ext uri="{BB962C8B-B14F-4D97-AF65-F5344CB8AC3E}">
        <p14:creationId xmlns:p14="http://schemas.microsoft.com/office/powerpoint/2010/main" val="2351111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 animBg="1"/>
      <p:bldP spid="53" grpId="0" animBg="1"/>
      <p:bldP spid="48" grpId="0" animBg="1"/>
      <p:bldP spid="57" grpId="0" animBg="1"/>
      <p:bldP spid="51" grpId="0" animBg="1"/>
      <p:bldP spid="64" grpId="0" animBg="1"/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E507C09-D8F1-4418-979B-FAF7139940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4823" y="2051220"/>
            <a:ext cx="4919472" cy="2652888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B5100106-229A-49BA-838E-7993095A2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014" y="300472"/>
            <a:ext cx="7886700" cy="898408"/>
          </a:xfrm>
        </p:spPr>
        <p:txBody>
          <a:bodyPr>
            <a:normAutofit/>
          </a:bodyPr>
          <a:lstStyle/>
          <a:p>
            <a:r>
              <a:rPr lang="en-US" sz="3600" dirty="0">
                <a:latin typeface="+mn-lt"/>
              </a:rPr>
              <a:t>qPCR uses a fluorescent dye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C51D4D55-42F0-41C8-B1B2-6DDC0778E846}"/>
              </a:ext>
            </a:extLst>
          </p:cNvPr>
          <p:cNvSpPr txBox="1"/>
          <p:nvPr/>
        </p:nvSpPr>
        <p:spPr>
          <a:xfrm>
            <a:off x="275093" y="1203973"/>
            <a:ext cx="367407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amount of fluorescence in the reaction serves as a readout of how many copies of DNA have been made.</a:t>
            </a:r>
          </a:p>
          <a:p>
            <a:endParaRPr lang="en-US" dirty="0"/>
          </a:p>
          <a:p>
            <a:r>
              <a:rPr lang="en-US" dirty="0"/>
              <a:t>Early in the reaction there is so little DNA that the fluorescence cannot be detected.</a:t>
            </a:r>
          </a:p>
          <a:p>
            <a:endParaRPr lang="en-US" dirty="0"/>
          </a:p>
          <a:p>
            <a:r>
              <a:rPr lang="en-US" dirty="0"/>
              <a:t>Eventually there is enough DNA that the fluorescence level passes a threshold where it can be observed. </a:t>
            </a:r>
          </a:p>
          <a:p>
            <a:endParaRPr lang="en-US" dirty="0"/>
          </a:p>
          <a:p>
            <a:r>
              <a:rPr lang="en-US" dirty="0"/>
              <a:t>The cycle at which fluorescence is first observable above background is called </a:t>
            </a:r>
            <a:r>
              <a:rPr lang="en-US" i="1" dirty="0"/>
              <a:t>Ct</a:t>
            </a:r>
            <a:r>
              <a:rPr lang="en-US" dirty="0"/>
              <a:t>, for </a:t>
            </a:r>
            <a:r>
              <a:rPr lang="en-US" i="1" dirty="0"/>
              <a:t>cycle threshold.</a:t>
            </a: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536186A1-2ED0-4B94-B1CD-9A7F8EF12F17}"/>
              </a:ext>
            </a:extLst>
          </p:cNvPr>
          <p:cNvGrpSpPr/>
          <p:nvPr/>
        </p:nvGrpSpPr>
        <p:grpSpPr>
          <a:xfrm>
            <a:off x="5240264" y="3509818"/>
            <a:ext cx="1505527" cy="452582"/>
            <a:chOff x="5372072" y="3509818"/>
            <a:chExt cx="1505527" cy="452582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FBE8114A-4F92-476C-8DDD-54B051FAC8D1}"/>
                </a:ext>
              </a:extLst>
            </p:cNvPr>
            <p:cNvSpPr txBox="1"/>
            <p:nvPr/>
          </p:nvSpPr>
          <p:spPr>
            <a:xfrm>
              <a:off x="5372072" y="3509818"/>
              <a:ext cx="150552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Threshold</a:t>
              </a:r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515F009D-B9D7-41CA-9F08-9FED2AB50BFD}"/>
                </a:ext>
              </a:extLst>
            </p:cNvPr>
            <p:cNvSpPr/>
            <p:nvPr/>
          </p:nvSpPr>
          <p:spPr>
            <a:xfrm>
              <a:off x="6471198" y="3703782"/>
              <a:ext cx="341746" cy="258618"/>
            </a:xfrm>
            <a:custGeom>
              <a:avLst/>
              <a:gdLst>
                <a:gd name="connsiteX0" fmla="*/ 0 w 341746"/>
                <a:gd name="connsiteY0" fmla="*/ 0 h 258618"/>
                <a:gd name="connsiteX1" fmla="*/ 277091 w 341746"/>
                <a:gd name="connsiteY1" fmla="*/ 64654 h 258618"/>
                <a:gd name="connsiteX2" fmla="*/ 341746 w 341746"/>
                <a:gd name="connsiteY2" fmla="*/ 258618 h 258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41746" h="258618">
                  <a:moveTo>
                    <a:pt x="0" y="0"/>
                  </a:moveTo>
                  <a:cubicBezTo>
                    <a:pt x="110067" y="10775"/>
                    <a:pt x="220134" y="21551"/>
                    <a:pt x="277091" y="64654"/>
                  </a:cubicBezTo>
                  <a:cubicBezTo>
                    <a:pt x="334048" y="107757"/>
                    <a:pt x="337897" y="183187"/>
                    <a:pt x="341746" y="258618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5381B566-587B-47F6-AEE1-63012696696B}"/>
              </a:ext>
            </a:extLst>
          </p:cNvPr>
          <p:cNvGrpSpPr/>
          <p:nvPr/>
        </p:nvGrpSpPr>
        <p:grpSpPr>
          <a:xfrm>
            <a:off x="4276435" y="1380836"/>
            <a:ext cx="1676399" cy="1168399"/>
            <a:chOff x="4715163" y="3509818"/>
            <a:chExt cx="1676399" cy="1168399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4AE8D4F5-B823-4E85-AF87-456878033195}"/>
                </a:ext>
              </a:extLst>
            </p:cNvPr>
            <p:cNvSpPr txBox="1"/>
            <p:nvPr/>
          </p:nvSpPr>
          <p:spPr>
            <a:xfrm>
              <a:off x="4886035" y="3509818"/>
              <a:ext cx="150552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Fluorescence is used as a measure of DNA copies.</a:t>
              </a:r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9973183F-557C-483F-A0F8-E6F3D2787CB9}"/>
                </a:ext>
              </a:extLst>
            </p:cNvPr>
            <p:cNvSpPr/>
            <p:nvPr/>
          </p:nvSpPr>
          <p:spPr>
            <a:xfrm flipH="1">
              <a:off x="4715163" y="4036290"/>
              <a:ext cx="226290" cy="641927"/>
            </a:xfrm>
            <a:custGeom>
              <a:avLst/>
              <a:gdLst>
                <a:gd name="connsiteX0" fmla="*/ 0 w 341746"/>
                <a:gd name="connsiteY0" fmla="*/ 0 h 258618"/>
                <a:gd name="connsiteX1" fmla="*/ 277091 w 341746"/>
                <a:gd name="connsiteY1" fmla="*/ 64654 h 258618"/>
                <a:gd name="connsiteX2" fmla="*/ 341746 w 341746"/>
                <a:gd name="connsiteY2" fmla="*/ 258618 h 258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41746" h="258618">
                  <a:moveTo>
                    <a:pt x="0" y="0"/>
                  </a:moveTo>
                  <a:cubicBezTo>
                    <a:pt x="110067" y="10775"/>
                    <a:pt x="220134" y="21551"/>
                    <a:pt x="277091" y="64654"/>
                  </a:cubicBezTo>
                  <a:cubicBezTo>
                    <a:pt x="334048" y="107757"/>
                    <a:pt x="337897" y="183187"/>
                    <a:pt x="341746" y="258618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Oval 10">
            <a:extLst>
              <a:ext uri="{FF2B5EF4-FFF2-40B4-BE49-F238E27FC236}">
                <a16:creationId xmlns:a16="http://schemas.microsoft.com/office/drawing/2014/main" id="{3EDE115B-BB10-4FD6-9002-B67742718DE9}"/>
              </a:ext>
            </a:extLst>
          </p:cNvPr>
          <p:cNvSpPr/>
          <p:nvPr/>
        </p:nvSpPr>
        <p:spPr>
          <a:xfrm>
            <a:off x="4358942" y="3493967"/>
            <a:ext cx="2471351" cy="1161535"/>
          </a:xfrm>
          <a:prstGeom prst="ellipse">
            <a:avLst/>
          </a:prstGeom>
          <a:noFill/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485D695-CFA8-42F7-B311-EC34489BEE08}"/>
              </a:ext>
            </a:extLst>
          </p:cNvPr>
          <p:cNvSpPr/>
          <p:nvPr/>
        </p:nvSpPr>
        <p:spPr>
          <a:xfrm>
            <a:off x="6738551" y="3802886"/>
            <a:ext cx="197708" cy="604357"/>
          </a:xfrm>
          <a:prstGeom prst="ellipse">
            <a:avLst/>
          </a:prstGeom>
          <a:noFill/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AF857E92-87CD-4A10-A479-C1677C52370F}"/>
              </a:ext>
            </a:extLst>
          </p:cNvPr>
          <p:cNvGrpSpPr/>
          <p:nvPr/>
        </p:nvGrpSpPr>
        <p:grpSpPr>
          <a:xfrm>
            <a:off x="6969210" y="4217772"/>
            <a:ext cx="963828" cy="472805"/>
            <a:chOff x="6969210" y="4217772"/>
            <a:chExt cx="963828" cy="472805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D59AAC9A-92AD-4145-82C9-5A21CD2F2F6C}"/>
                </a:ext>
              </a:extLst>
            </p:cNvPr>
            <p:cNvSpPr txBox="1"/>
            <p:nvPr/>
          </p:nvSpPr>
          <p:spPr>
            <a:xfrm>
              <a:off x="7273135" y="4321245"/>
              <a:ext cx="65990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Ct</a:t>
              </a: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8CDF4D6E-7667-4C58-9E4D-E3EF4A293076}"/>
                </a:ext>
              </a:extLst>
            </p:cNvPr>
            <p:cNvSpPr/>
            <p:nvPr/>
          </p:nvSpPr>
          <p:spPr>
            <a:xfrm rot="16200000" flipV="1">
              <a:off x="7109253" y="4077729"/>
              <a:ext cx="156520" cy="436605"/>
            </a:xfrm>
            <a:custGeom>
              <a:avLst/>
              <a:gdLst>
                <a:gd name="connsiteX0" fmla="*/ 0 w 341746"/>
                <a:gd name="connsiteY0" fmla="*/ 0 h 258618"/>
                <a:gd name="connsiteX1" fmla="*/ 277091 w 341746"/>
                <a:gd name="connsiteY1" fmla="*/ 64654 h 258618"/>
                <a:gd name="connsiteX2" fmla="*/ 341746 w 341746"/>
                <a:gd name="connsiteY2" fmla="*/ 258618 h 258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41746" h="258618">
                  <a:moveTo>
                    <a:pt x="0" y="0"/>
                  </a:moveTo>
                  <a:cubicBezTo>
                    <a:pt x="110067" y="10775"/>
                    <a:pt x="220134" y="21551"/>
                    <a:pt x="277091" y="64654"/>
                  </a:cubicBezTo>
                  <a:cubicBezTo>
                    <a:pt x="334048" y="107757"/>
                    <a:pt x="337897" y="183187"/>
                    <a:pt x="341746" y="258618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474610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FE5DAEA-426A-4FB3-AFB5-632C87E3FA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1210" y="1428935"/>
            <a:ext cx="4919472" cy="265288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4AB7EC3-8558-49B9-950A-4D418D7BE4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Starting DNA concentration affects Ct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11B2B42-D7B1-438A-AA3A-F8FEC9D77371}"/>
              </a:ext>
            </a:extLst>
          </p:cNvPr>
          <p:cNvSpPr txBox="1"/>
          <p:nvPr/>
        </p:nvSpPr>
        <p:spPr>
          <a:xfrm>
            <a:off x="275093" y="1203973"/>
            <a:ext cx="367407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 reaction’s Ct is directly linked to the starting concentration of target sequence.</a:t>
            </a:r>
          </a:p>
          <a:p>
            <a:endParaRPr lang="en-US" dirty="0"/>
          </a:p>
          <a:p>
            <a:r>
              <a:rPr lang="en-US" dirty="0"/>
              <a:t>In a PCR, the amount of target sequence doubles every cycle. This means that if a reaction reaches Ct one cycle earlier than another reaction, it is expected to have started with twice as much target sequence.</a:t>
            </a:r>
          </a:p>
          <a:p>
            <a:endParaRPr lang="en-US" dirty="0"/>
          </a:p>
          <a:p>
            <a:r>
              <a:rPr lang="en-US" dirty="0"/>
              <a:t>If there is a </a:t>
            </a:r>
            <a:r>
              <a:rPr lang="en-US" u="sng" dirty="0"/>
              <a:t>two-cycle</a:t>
            </a:r>
            <a:r>
              <a:rPr lang="en-US" dirty="0"/>
              <a:t> difference, you expect a </a:t>
            </a:r>
            <a:r>
              <a:rPr lang="en-US" u="sng" dirty="0"/>
              <a:t>four-fold</a:t>
            </a:r>
            <a:r>
              <a:rPr lang="en-US" dirty="0"/>
              <a:t> difference in starting DNA concentration. A </a:t>
            </a:r>
            <a:r>
              <a:rPr lang="en-US" u="sng" dirty="0"/>
              <a:t>three-cycle</a:t>
            </a:r>
            <a:r>
              <a:rPr lang="en-US" dirty="0"/>
              <a:t> difference, </a:t>
            </a:r>
            <a:r>
              <a:rPr lang="en-US" u="sng" dirty="0"/>
              <a:t>eight-fold</a:t>
            </a:r>
            <a:r>
              <a:rPr lang="en-US" dirty="0"/>
              <a:t> and so on.</a:t>
            </a:r>
          </a:p>
        </p:txBody>
      </p:sp>
    </p:spTree>
    <p:extLst>
      <p:ext uri="{BB962C8B-B14F-4D97-AF65-F5344CB8AC3E}">
        <p14:creationId xmlns:p14="http://schemas.microsoft.com/office/powerpoint/2010/main" val="66708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2DD2D9AE-363F-4446-98DB-0BA20F1667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7470" y="1552503"/>
            <a:ext cx="5685591" cy="306602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7429612-432B-4D1B-9FDC-E45F0589D5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Starting DNA concentration affects Ct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483266C3-5B19-4C65-926E-780755AA68CC}"/>
              </a:ext>
            </a:extLst>
          </p:cNvPr>
          <p:cNvSpPr/>
          <p:nvPr/>
        </p:nvSpPr>
        <p:spPr>
          <a:xfrm>
            <a:off x="5505871" y="3691551"/>
            <a:ext cx="263611" cy="263610"/>
          </a:xfrm>
          <a:prstGeom prst="ellipse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DBD4720E-8C0F-429B-AEF4-940B9DB066CB}"/>
              </a:ext>
            </a:extLst>
          </p:cNvPr>
          <p:cNvSpPr/>
          <p:nvPr/>
        </p:nvSpPr>
        <p:spPr>
          <a:xfrm>
            <a:off x="5798314" y="3687432"/>
            <a:ext cx="263611" cy="263610"/>
          </a:xfrm>
          <a:prstGeom prst="ellipse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30F14E2-6886-4353-8116-16817DFCE556}"/>
              </a:ext>
            </a:extLst>
          </p:cNvPr>
          <p:cNvSpPr txBox="1"/>
          <p:nvPr/>
        </p:nvSpPr>
        <p:spPr>
          <a:xfrm>
            <a:off x="248881" y="1457346"/>
            <a:ext cx="280835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These two reactions reached Ct two cycles apart. </a:t>
            </a:r>
          </a:p>
          <a:p>
            <a:endParaRPr lang="en-US" sz="2400" dirty="0"/>
          </a:p>
          <a:p>
            <a:r>
              <a:rPr lang="en-US" sz="2400" dirty="0"/>
              <a:t>The reaction represented by the green line is expected to have started with four times as much of the target DNA sequence.</a:t>
            </a:r>
          </a:p>
        </p:txBody>
      </p:sp>
    </p:spTree>
    <p:extLst>
      <p:ext uri="{BB962C8B-B14F-4D97-AF65-F5344CB8AC3E}">
        <p14:creationId xmlns:p14="http://schemas.microsoft.com/office/powerpoint/2010/main" val="1262306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190FE3F1-E8AA-4D6A-8715-240B36F1BE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7470" y="1552503"/>
            <a:ext cx="5685591" cy="306602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7429612-432B-4D1B-9FDC-E45F0589D5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Starting DNA concentration affects Ct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483266C3-5B19-4C65-926E-780755AA68CC}"/>
              </a:ext>
            </a:extLst>
          </p:cNvPr>
          <p:cNvSpPr/>
          <p:nvPr/>
        </p:nvSpPr>
        <p:spPr>
          <a:xfrm>
            <a:off x="6278230" y="3673077"/>
            <a:ext cx="263611" cy="263610"/>
          </a:xfrm>
          <a:prstGeom prst="ellipse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DBD4720E-8C0F-429B-AEF4-940B9DB066CB}"/>
              </a:ext>
            </a:extLst>
          </p:cNvPr>
          <p:cNvSpPr/>
          <p:nvPr/>
        </p:nvSpPr>
        <p:spPr>
          <a:xfrm>
            <a:off x="5779840" y="3668958"/>
            <a:ext cx="263611" cy="263610"/>
          </a:xfrm>
          <a:prstGeom prst="ellipse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30F14E2-6886-4353-8116-16817DFCE556}"/>
              </a:ext>
            </a:extLst>
          </p:cNvPr>
          <p:cNvSpPr txBox="1"/>
          <p:nvPr/>
        </p:nvSpPr>
        <p:spPr>
          <a:xfrm>
            <a:off x="148031" y="1169773"/>
            <a:ext cx="3056987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The reaction represented by the blue line reaches Ct four cycles after the reaction represented by the gray line.</a:t>
            </a:r>
          </a:p>
          <a:p>
            <a:endParaRPr lang="en-US" sz="2000" dirty="0"/>
          </a:p>
          <a:p>
            <a:r>
              <a:rPr lang="en-US" sz="2000" dirty="0"/>
              <a:t>Which reaction was more concentrated to start?</a:t>
            </a:r>
          </a:p>
          <a:p>
            <a:pPr marL="461963"/>
            <a:r>
              <a:rPr lang="en-US" sz="2000" dirty="0"/>
              <a:t>Gray</a:t>
            </a:r>
          </a:p>
          <a:p>
            <a:pPr marL="461963"/>
            <a:endParaRPr lang="en-US" sz="2000" dirty="0"/>
          </a:p>
          <a:p>
            <a:r>
              <a:rPr lang="en-US" sz="2000" dirty="0"/>
              <a:t>By how much?</a:t>
            </a:r>
          </a:p>
          <a:p>
            <a:pPr marL="461963"/>
            <a:r>
              <a:rPr lang="en-US" sz="2000" dirty="0"/>
              <a:t>The gray reaction started with about sixteen times (2</a:t>
            </a:r>
            <a:r>
              <a:rPr lang="en-US" sz="2000" baseline="30000" dirty="0"/>
              <a:t>4</a:t>
            </a:r>
            <a:r>
              <a:rPr lang="en-US" sz="2000" dirty="0"/>
              <a:t>) as much target sequence as the blue reaction.</a:t>
            </a:r>
          </a:p>
        </p:txBody>
      </p:sp>
    </p:spTree>
    <p:extLst>
      <p:ext uri="{BB962C8B-B14F-4D97-AF65-F5344CB8AC3E}">
        <p14:creationId xmlns:p14="http://schemas.microsoft.com/office/powerpoint/2010/main" val="3941150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5647FA-1126-47E5-9F5D-AD85F7B0F0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695" y="365127"/>
            <a:ext cx="8523840" cy="848531"/>
          </a:xfrm>
        </p:spPr>
        <p:txBody>
          <a:bodyPr>
            <a:normAutofit/>
          </a:bodyPr>
          <a:lstStyle/>
          <a:p>
            <a:r>
              <a:rPr lang="en-US" sz="2800" dirty="0"/>
              <a:t>qPCR allows researchers to estimate DNA concentration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D69728-B3F5-45BA-8C66-09CB4F88DC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By comparing PCR reactions in real-time, qPCR allows you to calculate the relative amount of starting sample between two reactions.</a:t>
            </a:r>
          </a:p>
          <a:p>
            <a:endParaRPr lang="en-US" dirty="0"/>
          </a:p>
          <a:p>
            <a:r>
              <a:rPr lang="en-US" dirty="0"/>
              <a:t>Imagine if you wanted to test not just if a virus was present in a sample, but also how much virus was there. </a:t>
            </a:r>
          </a:p>
          <a:p>
            <a:endParaRPr lang="en-US" dirty="0"/>
          </a:p>
          <a:p>
            <a:r>
              <a:rPr lang="en-US" dirty="0"/>
              <a:t>qPCR can do that.</a:t>
            </a:r>
          </a:p>
        </p:txBody>
      </p:sp>
    </p:spTree>
    <p:extLst>
      <p:ext uri="{BB962C8B-B14F-4D97-AF65-F5344CB8AC3E}">
        <p14:creationId xmlns:p14="http://schemas.microsoft.com/office/powerpoint/2010/main" val="30460663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41D891-BDDC-425D-9C37-5CDE4BF63E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qPCR is usually expensive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C4CD3B-B45E-41DB-9557-508BB21716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3172" y="1327496"/>
            <a:ext cx="4507769" cy="4351338"/>
          </a:xfrm>
        </p:spPr>
        <p:txBody>
          <a:bodyPr>
            <a:normAutofit fontScale="92500" lnSpcReduction="10000"/>
          </a:bodyPr>
          <a:lstStyle/>
          <a:p>
            <a:r>
              <a:rPr lang="en-US" sz="2400" dirty="0"/>
              <a:t>qPCR is typically performed in machines that can cost tens of thousands of dollars. </a:t>
            </a:r>
          </a:p>
          <a:p>
            <a:endParaRPr lang="en-US" sz="2400" dirty="0"/>
          </a:p>
          <a:p>
            <a:r>
              <a:rPr lang="en-US" sz="2400" dirty="0"/>
              <a:t>These machines not only perform the PCR, but also continuously measure fluorescence using finely calibrated light beams and highly precise fluorescence detectors. </a:t>
            </a:r>
          </a:p>
          <a:p>
            <a:endParaRPr lang="en-US" sz="2400" dirty="0"/>
          </a:p>
          <a:p>
            <a:r>
              <a:rPr lang="en-US" sz="2400" dirty="0"/>
              <a:t>Today you will be using low cost, but effective alternatives to view qPCR first hand, with your own eyes.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1CBD671-DBE2-409E-AF15-A21C38362AAF}"/>
              </a:ext>
            </a:extLst>
          </p:cNvPr>
          <p:cNvGrpSpPr/>
          <p:nvPr/>
        </p:nvGrpSpPr>
        <p:grpSpPr>
          <a:xfrm>
            <a:off x="5133285" y="1911449"/>
            <a:ext cx="3821860" cy="2461244"/>
            <a:chOff x="4564874" y="1779644"/>
            <a:chExt cx="3821860" cy="2461244"/>
          </a:xfrm>
        </p:grpSpPr>
        <p:pic>
          <p:nvPicPr>
            <p:cNvPr id="4" name="Picture 3" descr="https://lh6.googleusercontent.com/Dcy60GJWoWNSkpOl0iT6vSpK6OlsI9dwPC59Xv1wqpP0GoB8S7Tqg176e-oOfanzGKAFY-FOeqrBbdnqlv0g1lu479zOfO7lRGsk5hxm970bu9DhqNT2IAyXZbOSIQP02UjdKWuR">
              <a:extLst>
                <a:ext uri="{FF2B5EF4-FFF2-40B4-BE49-F238E27FC236}">
                  <a16:creationId xmlns:a16="http://schemas.microsoft.com/office/drawing/2014/main" id="{AD03EC5A-6CB2-4237-AE06-E4CE8956F93C}"/>
                </a:ext>
              </a:extLst>
            </p:cNvPr>
            <p:cNvPicPr/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4564874" y="1779644"/>
              <a:ext cx="3821860" cy="2461244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00404BAC-E7C7-411D-AED9-9F987DA88EB3}"/>
                </a:ext>
              </a:extLst>
            </p:cNvPr>
            <p:cNvSpPr txBox="1"/>
            <p:nvPr/>
          </p:nvSpPr>
          <p:spPr>
            <a:xfrm>
              <a:off x="7218048" y="3800713"/>
              <a:ext cx="977518" cy="317810"/>
            </a:xfrm>
            <a:prstGeom prst="rect">
              <a:avLst/>
            </a:prstGeom>
            <a:ln>
              <a:noFill/>
            </a:ln>
          </p:spPr>
          <p:txBody>
            <a:bodyPr vert="horz" wrap="square" lIns="68580" tIns="34290" rIns="68580" bIns="34290" rtlCol="0" anchor="t" anchorCtr="0">
              <a:noAutofit/>
            </a:bodyPr>
            <a:lstStyle/>
            <a:p>
              <a:pPr algn="ctr"/>
              <a:r>
                <a:rPr lang="en-US" sz="1500" dirty="0">
                  <a:solidFill>
                    <a:schemeClr val="bg1"/>
                  </a:solidFill>
                  <a:latin typeface="Gotham Rounded Book" pitchFamily="50" charset="0"/>
                </a:rPr>
                <a:t>3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EF6DAA28-B341-468E-82F8-F61A5CFDC137}"/>
                </a:ext>
              </a:extLst>
            </p:cNvPr>
            <p:cNvSpPr txBox="1"/>
            <p:nvPr/>
          </p:nvSpPr>
          <p:spPr>
            <a:xfrm>
              <a:off x="5987622" y="3781198"/>
              <a:ext cx="1027917" cy="317810"/>
            </a:xfrm>
            <a:prstGeom prst="rect">
              <a:avLst/>
            </a:prstGeom>
            <a:ln>
              <a:noFill/>
            </a:ln>
          </p:spPr>
          <p:txBody>
            <a:bodyPr vert="horz" wrap="square" lIns="68580" tIns="34290" rIns="68580" bIns="34290" rtlCol="0" anchor="t" anchorCtr="0">
              <a:noAutofit/>
            </a:bodyPr>
            <a:lstStyle/>
            <a:p>
              <a:pPr algn="ctr"/>
              <a:r>
                <a:rPr lang="en-US" sz="1500" dirty="0">
                  <a:solidFill>
                    <a:schemeClr val="bg1"/>
                  </a:solidFill>
                  <a:latin typeface="Gotham Rounded Book" pitchFamily="50" charset="0"/>
                </a:rPr>
                <a:t>2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9BC1A4F-00D5-47F3-872E-03307B759F16}"/>
                </a:ext>
              </a:extLst>
            </p:cNvPr>
            <p:cNvSpPr txBox="1"/>
            <p:nvPr/>
          </p:nvSpPr>
          <p:spPr>
            <a:xfrm>
              <a:off x="4759202" y="3786774"/>
              <a:ext cx="977518" cy="317810"/>
            </a:xfrm>
            <a:prstGeom prst="rect">
              <a:avLst/>
            </a:prstGeom>
            <a:ln>
              <a:noFill/>
            </a:ln>
          </p:spPr>
          <p:txBody>
            <a:bodyPr vert="horz" wrap="square" lIns="68580" tIns="34290" rIns="68580" bIns="34290" rtlCol="0" anchor="t" anchorCtr="0">
              <a:noAutofit/>
            </a:bodyPr>
            <a:lstStyle/>
            <a:p>
              <a:pPr algn="ctr"/>
              <a:r>
                <a:rPr lang="en-US" sz="1500" dirty="0">
                  <a:solidFill>
                    <a:schemeClr val="bg1"/>
                  </a:solidFill>
                  <a:latin typeface="Gotham Rounded Book" pitchFamily="50" charset="0"/>
                </a:rPr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667724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445980-2862-4278-A59B-68D4E2685F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Predict your approximate 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8AB3B7-67A9-463A-B629-0AA4F3691C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3172" y="1327496"/>
            <a:ext cx="7127401" cy="2223012"/>
          </a:xfrm>
        </p:spPr>
        <p:txBody>
          <a:bodyPr>
            <a:noAutofit/>
          </a:bodyPr>
          <a:lstStyle/>
          <a:p>
            <a:r>
              <a:rPr lang="en-US" sz="1800" dirty="0"/>
              <a:t>You are given a sample of DNA with a known concentration: 40 </a:t>
            </a:r>
            <a:r>
              <a:rPr lang="en-US" sz="1800" dirty="0" err="1"/>
              <a:t>pg</a:t>
            </a:r>
            <a:r>
              <a:rPr lang="en-US" sz="1800" dirty="0"/>
              <a:t>/µl</a:t>
            </a:r>
          </a:p>
          <a:p>
            <a:r>
              <a:rPr lang="en-US" sz="1800" dirty="0"/>
              <a:t>This is your Reference, or R, sample.</a:t>
            </a:r>
          </a:p>
          <a:p>
            <a:endParaRPr lang="en-US" sz="1800" dirty="0"/>
          </a:p>
          <a:p>
            <a:r>
              <a:rPr lang="en-US" sz="1800" dirty="0"/>
              <a:t>Your job is to dilute this sample and predict how many more cycles it will take to begin fluorescing.</a:t>
            </a:r>
          </a:p>
          <a:p>
            <a:r>
              <a:rPr lang="en-US" sz="1800" dirty="0"/>
              <a:t>Label your diluted sample E, for Experimental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7F272222-E2A8-436B-8684-8CD65727CC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8578764"/>
              </p:ext>
            </p:extLst>
          </p:nvPr>
        </p:nvGraphicFramePr>
        <p:xfrm>
          <a:off x="1624209" y="3697278"/>
          <a:ext cx="6010910" cy="228790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010910">
                  <a:extLst>
                    <a:ext uri="{9D8B030D-6E8A-4147-A177-3AD203B41FA5}">
                      <a16:colId xmlns:a16="http://schemas.microsoft.com/office/drawing/2014/main" val="4143872579"/>
                    </a:ext>
                  </a:extLst>
                </a:gridCol>
              </a:tblGrid>
              <a:tr h="365125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chemeClr val="tx1"/>
                          </a:solidFill>
                          <a:effectLst/>
                        </a:rPr>
                        <a:t>My dilution factor will be:                                                                                        ___________________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29509241"/>
                  </a:ext>
                </a:extLst>
              </a:tr>
              <a:tr h="387985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chemeClr val="tx1"/>
                          </a:solidFill>
                          <a:effectLst/>
                        </a:rPr>
                        <a:t>The number of additional cycles I expect it will take for this tube </a:t>
                      </a: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chemeClr val="tx1"/>
                          </a:solidFill>
                          <a:effectLst/>
                        </a:rPr>
                        <a:t>to fluoresce compared to Reference sample:                                                       ___________________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53621198"/>
                  </a:ext>
                </a:extLst>
              </a:tr>
              <a:tr h="1534795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chemeClr val="tx1"/>
                          </a:solidFill>
                          <a:effectLst/>
                        </a:rPr>
                        <a:t>Why I think this:  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47505955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D844C963-2D92-4949-BEB4-691F580376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49231" y="2501871"/>
            <a:ext cx="426607" cy="9144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F7C3983-1BE6-406E-AB88-6382DA49D2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2305" y="1368903"/>
            <a:ext cx="440204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67353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F7FBB4-F8EE-4F73-9E04-772F970100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Which group’s is more diluted?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C919C0-C035-4026-9AF0-9FBCBDB14F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3172" y="1327496"/>
            <a:ext cx="7077974" cy="4351338"/>
          </a:xfrm>
        </p:spPr>
        <p:txBody>
          <a:bodyPr>
            <a:normAutofit/>
          </a:bodyPr>
          <a:lstStyle/>
          <a:p>
            <a:r>
              <a:rPr lang="en-US" sz="2400" dirty="0"/>
              <a:t>Once you have made your dilution, you will trade some of your sample with another group. </a:t>
            </a:r>
          </a:p>
          <a:p>
            <a:endParaRPr lang="en-US" sz="2400" dirty="0"/>
          </a:p>
          <a:p>
            <a:r>
              <a:rPr lang="en-US" sz="2400" dirty="0"/>
              <a:t>Do not tell the other group how diluted your sample is.</a:t>
            </a:r>
          </a:p>
          <a:p>
            <a:endParaRPr lang="en-US" sz="2400" dirty="0"/>
          </a:p>
          <a:p>
            <a:r>
              <a:rPr lang="en-US" sz="2400" dirty="0"/>
              <a:t>Label this tube U, for Unknown.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BC6E821-2791-4B21-9DBA-758F8A8A18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7135" y="3099115"/>
            <a:ext cx="877008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96041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F7FBB4-F8EE-4F73-9E04-772F970100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Setting up your reaction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B656F07-243B-4E4E-8147-14B7229062E9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37102" y="1631093"/>
            <a:ext cx="2240191" cy="1400431"/>
          </a:xfrm>
          <a:prstGeom prst="rect">
            <a:avLst/>
          </a:prstGeom>
        </p:spPr>
      </p:pic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4CED41E0-E2BB-49AA-B3DC-1212AB1EF6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3182260"/>
              </p:ext>
            </p:extLst>
          </p:nvPr>
        </p:nvGraphicFramePr>
        <p:xfrm>
          <a:off x="1293341" y="3809175"/>
          <a:ext cx="6886833" cy="1578372"/>
        </p:xfrm>
        <a:graphic>
          <a:graphicData uri="http://schemas.openxmlformats.org/drawingml/2006/table">
            <a:tbl>
              <a:tblPr firstRow="1" firstCol="1" bandRow="1"/>
              <a:tblGrid>
                <a:gridCol w="2356021">
                  <a:extLst>
                    <a:ext uri="{9D8B030D-6E8A-4147-A177-3AD203B41FA5}">
                      <a16:colId xmlns:a16="http://schemas.microsoft.com/office/drawing/2014/main" val="1143039430"/>
                    </a:ext>
                  </a:extLst>
                </a:gridCol>
                <a:gridCol w="1132703">
                  <a:extLst>
                    <a:ext uri="{9D8B030D-6E8A-4147-A177-3AD203B41FA5}">
                      <a16:colId xmlns:a16="http://schemas.microsoft.com/office/drawing/2014/main" val="3770649357"/>
                    </a:ext>
                  </a:extLst>
                </a:gridCol>
                <a:gridCol w="1132703">
                  <a:extLst>
                    <a:ext uri="{9D8B030D-6E8A-4147-A177-3AD203B41FA5}">
                      <a16:colId xmlns:a16="http://schemas.microsoft.com/office/drawing/2014/main" val="2476654477"/>
                    </a:ext>
                  </a:extLst>
                </a:gridCol>
                <a:gridCol w="1132703">
                  <a:extLst>
                    <a:ext uri="{9D8B030D-6E8A-4147-A177-3AD203B41FA5}">
                      <a16:colId xmlns:a16="http://schemas.microsoft.com/office/drawing/2014/main" val="1555676207"/>
                    </a:ext>
                  </a:extLst>
                </a:gridCol>
                <a:gridCol w="1132703">
                  <a:extLst>
                    <a:ext uri="{9D8B030D-6E8A-4147-A177-3AD203B41FA5}">
                      <a16:colId xmlns:a16="http://schemas.microsoft.com/office/drawing/2014/main" val="2127545201"/>
                    </a:ext>
                  </a:extLst>
                </a:gridCol>
              </a:tblGrid>
              <a:tr h="39400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Tube 1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D7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Tube 2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D7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Tube 3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D7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Tube 4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D7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9965592"/>
                  </a:ext>
                </a:extLst>
              </a:tr>
              <a:tr h="39636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2X </a:t>
                      </a:r>
                      <a:r>
                        <a:rPr lang="en-US" sz="1400" b="1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qGRN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Master Mix (</a:t>
                      </a:r>
                      <a:r>
                        <a:rPr lang="en-US" sz="1400" b="1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qMM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)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F8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15 µl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6700" algn="l"/>
                          <a:tab pos="498475" algn="ctr"/>
                        </a:tabLs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15 µl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15 µl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15 µl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2531165"/>
                  </a:ext>
                </a:extLst>
              </a:tr>
              <a:tr h="39400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qPCR Primers  (Primers)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F8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7.5 µl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7.5 µl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7.5 µl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7.5 µl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2666300"/>
                  </a:ext>
                </a:extLst>
              </a:tr>
              <a:tr h="39400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Template DNA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F8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7.5 µl H</a:t>
                      </a:r>
                      <a:r>
                        <a:rPr lang="en-US" sz="1400" b="0" baseline="-25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14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O</a:t>
                      </a:r>
                      <a:endParaRPr lang="en-US" sz="1400" b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7.5 µl “R”</a:t>
                      </a:r>
                      <a:endParaRPr lang="en-US" sz="1400" b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7.5 µl “E”</a:t>
                      </a:r>
                      <a:endParaRPr lang="en-US" sz="1400" b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7.5 µl “U”</a:t>
                      </a:r>
                      <a:endParaRPr lang="en-US" sz="1400" b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27305140"/>
                  </a:ext>
                </a:extLst>
              </a:tr>
            </a:tbl>
          </a:graphicData>
        </a:graphic>
      </p:graphicFrame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E0A90867-29B7-4F2B-AB60-41F0FC8BEB39}"/>
              </a:ext>
            </a:extLst>
          </p:cNvPr>
          <p:cNvSpPr txBox="1">
            <a:spLocks/>
          </p:cNvSpPr>
          <p:nvPr/>
        </p:nvSpPr>
        <p:spPr>
          <a:xfrm>
            <a:off x="443172" y="1327496"/>
            <a:ext cx="5257412" cy="22889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You will set up four reactions</a:t>
            </a:r>
            <a:br>
              <a:rPr lang="en-US" sz="2400" dirty="0"/>
            </a:br>
            <a:r>
              <a:rPr lang="en-US" sz="2400" dirty="0"/>
              <a:t>1: N, negative control </a:t>
            </a:r>
          </a:p>
          <a:p>
            <a:r>
              <a:rPr lang="en-US" sz="2400" dirty="0"/>
              <a:t>2: R sample</a:t>
            </a:r>
          </a:p>
          <a:p>
            <a:r>
              <a:rPr lang="en-US" sz="2400" dirty="0"/>
              <a:t>3: E sample</a:t>
            </a:r>
          </a:p>
          <a:p>
            <a:r>
              <a:rPr lang="en-US" sz="2400" dirty="0"/>
              <a:t>4: U sample</a:t>
            </a:r>
          </a:p>
        </p:txBody>
      </p:sp>
    </p:spTree>
    <p:extLst>
      <p:ext uri="{BB962C8B-B14F-4D97-AF65-F5344CB8AC3E}">
        <p14:creationId xmlns:p14="http://schemas.microsoft.com/office/powerpoint/2010/main" val="25053267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0744CC-735F-4ADD-A5C0-F432E58346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What goes in the qPCR</a:t>
            </a:r>
          </a:p>
        </p:txBody>
      </p:sp>
      <p:sp>
        <p:nvSpPr>
          <p:cNvPr id="111" name="Rectangle 3">
            <a:extLst>
              <a:ext uri="{FF2B5EF4-FFF2-40B4-BE49-F238E27FC236}">
                <a16:creationId xmlns:a16="http://schemas.microsoft.com/office/drawing/2014/main" id="{D67A5BF2-02BB-48AC-88C9-ECFB87A8CA61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99165" y="1458098"/>
            <a:ext cx="8547820" cy="43962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87086" tIns="87086" rIns="87086" bIns="87086" numCol="1" anchor="t" anchorCtr="0" compatLnSpc="1">
            <a:prstTxWarp prst="textNoShape">
              <a:avLst/>
            </a:prstTxWarp>
          </a:bodyPr>
          <a:lstStyle/>
          <a:p>
            <a:pPr marL="108852" lvl="1" defTabSz="87089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63"/>
              </a:buClr>
              <a:defRPr/>
            </a:pPr>
            <a:r>
              <a:rPr lang="en-US" sz="1905" kern="0" dirty="0">
                <a:solidFill>
                  <a:srgbClr val="00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qPCR reagents are basically the same as regular PCR with the addition of a fluorescent dye or probe.</a:t>
            </a:r>
          </a:p>
          <a:p>
            <a:pPr marL="108852" lvl="1" defTabSz="87089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63"/>
              </a:buClr>
              <a:defRPr/>
            </a:pPr>
            <a:endParaRPr lang="en-US" sz="1905" kern="0" dirty="0">
              <a:solidFill>
                <a:srgbClr val="000000"/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pPr marL="435437" lvl="1" indent="-326585" defTabSz="87089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63"/>
              </a:buClr>
              <a:buFont typeface="+mj-lt"/>
              <a:buAutoNum type="arabicPeriod"/>
              <a:defRPr/>
            </a:pPr>
            <a:r>
              <a:rPr lang="en-US" sz="1905" kern="0" dirty="0">
                <a:solidFill>
                  <a:srgbClr val="00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Template DNA to be amplified</a:t>
            </a:r>
          </a:p>
          <a:p>
            <a:pPr marL="435437" lvl="1" indent="-326585" defTabSz="87089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63"/>
              </a:buClr>
              <a:buFont typeface="+mj-lt"/>
              <a:buAutoNum type="arabicPeriod"/>
              <a:defRPr/>
            </a:pPr>
            <a:endParaRPr lang="en-US" sz="1905" kern="0" dirty="0">
              <a:solidFill>
                <a:srgbClr val="000000"/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pPr marL="435437" lvl="1" indent="-326585" defTabSz="87089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63"/>
              </a:buClr>
              <a:buFont typeface="+mj-lt"/>
              <a:buAutoNum type="arabicPeriod"/>
              <a:defRPr/>
            </a:pPr>
            <a:r>
              <a:rPr lang="en-US" sz="1905" kern="0" dirty="0">
                <a:solidFill>
                  <a:srgbClr val="00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Pair of DNA primers </a:t>
            </a:r>
          </a:p>
          <a:p>
            <a:pPr marL="435437" lvl="1" indent="-326585" defTabSz="87089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63"/>
              </a:buClr>
              <a:buFont typeface="+mj-lt"/>
              <a:buAutoNum type="arabicPeriod"/>
              <a:defRPr/>
            </a:pPr>
            <a:endParaRPr lang="en-US" sz="1905" kern="0" dirty="0">
              <a:solidFill>
                <a:srgbClr val="000000"/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pPr marL="435437" lvl="1" indent="-326585" defTabSz="87089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63"/>
              </a:buClr>
              <a:buFont typeface="+mj-lt"/>
              <a:buAutoNum type="arabicPeriod"/>
              <a:defRPr/>
            </a:pPr>
            <a:r>
              <a:rPr lang="en-US" sz="1905" kern="0" dirty="0">
                <a:solidFill>
                  <a:srgbClr val="00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DNA polymerase</a:t>
            </a:r>
          </a:p>
          <a:p>
            <a:pPr marL="435437" lvl="1" indent="-326585" defTabSz="87089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63"/>
              </a:buClr>
              <a:buFont typeface="+mj-lt"/>
              <a:buAutoNum type="arabicPeriod"/>
              <a:defRPr/>
            </a:pPr>
            <a:endParaRPr lang="en-US" sz="1905" kern="0" dirty="0">
              <a:solidFill>
                <a:srgbClr val="000000"/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pPr marL="435437" lvl="1" indent="-326585" defTabSz="87089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63"/>
              </a:buClr>
              <a:buFont typeface="+mj-lt"/>
              <a:buAutoNum type="arabicPeriod"/>
              <a:defRPr/>
            </a:pPr>
            <a:r>
              <a:rPr lang="en-US" sz="1905" kern="0" dirty="0">
                <a:solidFill>
                  <a:srgbClr val="00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dNTPs</a:t>
            </a:r>
          </a:p>
          <a:p>
            <a:pPr marL="435437" lvl="1" indent="-326585" defTabSz="87089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63"/>
              </a:buClr>
              <a:buFont typeface="+mj-lt"/>
              <a:buAutoNum type="arabicPeriod"/>
              <a:defRPr/>
            </a:pPr>
            <a:endParaRPr lang="en-US" sz="1905" kern="0" dirty="0">
              <a:solidFill>
                <a:srgbClr val="000000"/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pPr marL="435437" lvl="1" indent="-326585" defTabSz="87089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63"/>
              </a:buClr>
              <a:buFont typeface="+mj-lt"/>
              <a:buAutoNum type="arabicPeriod"/>
              <a:defRPr/>
            </a:pPr>
            <a:r>
              <a:rPr lang="en-US" sz="1905" kern="0" dirty="0">
                <a:solidFill>
                  <a:srgbClr val="00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Buffer to maintain pH </a:t>
            </a:r>
            <a:br>
              <a:rPr lang="en-US" sz="1905" kern="0" dirty="0">
                <a:solidFill>
                  <a:srgbClr val="00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</a:br>
            <a:r>
              <a:rPr lang="en-US" sz="1905" kern="0" dirty="0">
                <a:solidFill>
                  <a:srgbClr val="00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and provide Mg</a:t>
            </a:r>
            <a:r>
              <a:rPr lang="en-US" sz="1905" kern="0" baseline="30000" dirty="0">
                <a:solidFill>
                  <a:srgbClr val="00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2+</a:t>
            </a:r>
          </a:p>
          <a:p>
            <a:pPr marL="435437" lvl="1" indent="-326585" defTabSz="87089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63"/>
              </a:buClr>
              <a:buFont typeface="+mj-lt"/>
              <a:buAutoNum type="arabicPeriod"/>
              <a:defRPr/>
            </a:pPr>
            <a:endParaRPr lang="en-US" sz="1905" kern="0" baseline="30000" dirty="0">
              <a:solidFill>
                <a:srgbClr val="000000"/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pPr marL="435437" lvl="1" indent="-326585" defTabSz="87089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63"/>
              </a:buClr>
              <a:buFont typeface="+mj-lt"/>
              <a:buAutoNum type="arabicPeriod"/>
              <a:defRPr/>
            </a:pPr>
            <a:r>
              <a:rPr lang="en-US" sz="1905" kern="0" dirty="0">
                <a:solidFill>
                  <a:srgbClr val="00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qPCR Fluorescent Dye</a:t>
            </a:r>
          </a:p>
          <a:p>
            <a:pPr marL="435437" lvl="1" indent="-326585" defTabSz="87089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63"/>
              </a:buClr>
              <a:buFont typeface="+mj-lt"/>
              <a:buAutoNum type="arabicPeriod"/>
              <a:defRPr/>
            </a:pPr>
            <a:endParaRPr lang="en-US" sz="1905" kern="0" dirty="0">
              <a:solidFill>
                <a:srgbClr val="000000"/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pPr marL="435437" lvl="1" indent="-326585" defTabSz="87089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63"/>
              </a:buClr>
              <a:buFont typeface="+mj-lt"/>
              <a:buAutoNum type="arabicPeriod" startAt="3"/>
              <a:defRPr/>
            </a:pPr>
            <a:endParaRPr lang="en-US" sz="1905" kern="0" dirty="0">
              <a:solidFill>
                <a:srgbClr val="000000"/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pPr marL="108861" lvl="1" defTabSz="87089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63"/>
              </a:buClr>
              <a:defRPr/>
            </a:pPr>
            <a:endParaRPr lang="en-US" sz="1905" kern="0" dirty="0">
              <a:solidFill>
                <a:srgbClr val="000000"/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pPr marL="435437" lvl="1" indent="-326585" defTabSz="87089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63"/>
              </a:buClr>
              <a:buFont typeface="+mj-lt"/>
              <a:buAutoNum type="arabicPeriod"/>
              <a:defRPr/>
            </a:pPr>
            <a:endParaRPr lang="en-US" sz="1905" kern="0" dirty="0">
              <a:solidFill>
                <a:srgbClr val="000000"/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112" name="Chord 111">
            <a:extLst>
              <a:ext uri="{FF2B5EF4-FFF2-40B4-BE49-F238E27FC236}">
                <a16:creationId xmlns:a16="http://schemas.microsoft.com/office/drawing/2014/main" id="{B96EF631-446F-4265-B789-3F70EACB7524}"/>
              </a:ext>
            </a:extLst>
          </p:cNvPr>
          <p:cNvSpPr/>
          <p:nvPr/>
        </p:nvSpPr>
        <p:spPr bwMode="auto">
          <a:xfrm rot="16200000">
            <a:off x="3742456" y="854733"/>
            <a:ext cx="7798722" cy="2677561"/>
          </a:xfrm>
          <a:prstGeom prst="chord">
            <a:avLst>
              <a:gd name="adj1" fmla="val 5850910"/>
              <a:gd name="adj2" fmla="val 15739008"/>
            </a:avLst>
          </a:prstGeom>
          <a:solidFill>
            <a:srgbClr val="CAE3FE"/>
          </a:solidFill>
          <a:ln w="9525" cap="flat" cmpd="sng" algn="ctr">
            <a:noFill/>
            <a:prstDash val="solid"/>
            <a:round/>
            <a:headEnd type="none" w="med" len="med"/>
            <a:tailEnd type="stealth" w="med" len="med"/>
          </a:ln>
          <a:effectLst/>
        </p:spPr>
        <p:txBody>
          <a:bodyPr vert="horz" wrap="square" lIns="87086" tIns="87086" rIns="87086" bIns="87086" numCol="1" rtlCol="0" anchor="ctr" anchorCtr="0" compatLnSpc="1">
            <a:prstTxWarp prst="textNoShape">
              <a:avLst/>
            </a:prstTxWarp>
          </a:bodyPr>
          <a:lstStyle/>
          <a:p>
            <a:pPr algn="ctr" defTabSz="870893" fontAlgn="base">
              <a:spcBef>
                <a:spcPct val="0"/>
              </a:spcBef>
              <a:spcAft>
                <a:spcPct val="0"/>
              </a:spcAft>
            </a:pPr>
            <a:endParaRPr lang="en-US" sz="952" dirty="0">
              <a:solidFill>
                <a:srgbClr val="000000"/>
              </a:solidFill>
              <a:latin typeface="Arial" charset="0"/>
              <a:cs typeface="Arial"/>
            </a:endParaRPr>
          </a:p>
        </p:txBody>
      </p:sp>
      <p:grpSp>
        <p:nvGrpSpPr>
          <p:cNvPr id="113" name="Group 754">
            <a:extLst>
              <a:ext uri="{FF2B5EF4-FFF2-40B4-BE49-F238E27FC236}">
                <a16:creationId xmlns:a16="http://schemas.microsoft.com/office/drawing/2014/main" id="{A7D0F631-382C-4CFB-81ED-67485643AFBF}"/>
              </a:ext>
            </a:extLst>
          </p:cNvPr>
          <p:cNvGrpSpPr>
            <a:grpSpLocks noChangeAspect="1"/>
          </p:cNvGrpSpPr>
          <p:nvPr/>
        </p:nvGrpSpPr>
        <p:grpSpPr bwMode="auto">
          <a:xfrm rot="19186630">
            <a:off x="6980614" y="3653844"/>
            <a:ext cx="1127398" cy="272248"/>
            <a:chOff x="303" y="2794"/>
            <a:chExt cx="521" cy="138"/>
          </a:xfrm>
        </p:grpSpPr>
        <p:sp>
          <p:nvSpPr>
            <p:cNvPr id="114" name="Freeform 755">
              <a:extLst>
                <a:ext uri="{FF2B5EF4-FFF2-40B4-BE49-F238E27FC236}">
                  <a16:creationId xmlns:a16="http://schemas.microsoft.com/office/drawing/2014/main" id="{78EB1BF5-77E6-48E5-A931-AD50F10C938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03" y="2794"/>
              <a:ext cx="99" cy="138"/>
            </a:xfrm>
            <a:custGeom>
              <a:avLst/>
              <a:gdLst>
                <a:gd name="T0" fmla="*/ 269 w 269"/>
                <a:gd name="T1" fmla="*/ 0 h 225"/>
                <a:gd name="T2" fmla="*/ 45 w 269"/>
                <a:gd name="T3" fmla="*/ 225 h 225"/>
                <a:gd name="T4" fmla="*/ 0 w 269"/>
                <a:gd name="T5" fmla="*/ 225 h 225"/>
                <a:gd name="T6" fmla="*/ 225 w 269"/>
                <a:gd name="T7" fmla="*/ 0 h 225"/>
                <a:gd name="T8" fmla="*/ 269 w 269"/>
                <a:gd name="T9" fmla="*/ 0 h 2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9"/>
                <a:gd name="T16" fmla="*/ 0 h 225"/>
                <a:gd name="T17" fmla="*/ 269 w 269"/>
                <a:gd name="T18" fmla="*/ 225 h 22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9" h="225">
                  <a:moveTo>
                    <a:pt x="269" y="0"/>
                  </a:moveTo>
                  <a:cubicBezTo>
                    <a:pt x="141" y="0"/>
                    <a:pt x="175" y="225"/>
                    <a:pt x="45" y="225"/>
                  </a:cubicBezTo>
                  <a:cubicBezTo>
                    <a:pt x="0" y="225"/>
                    <a:pt x="0" y="225"/>
                    <a:pt x="0" y="225"/>
                  </a:cubicBezTo>
                  <a:cubicBezTo>
                    <a:pt x="131" y="225"/>
                    <a:pt x="97" y="0"/>
                    <a:pt x="225" y="0"/>
                  </a:cubicBezTo>
                  <a:lnTo>
                    <a:pt x="269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15" name="Freeform 756">
              <a:extLst>
                <a:ext uri="{FF2B5EF4-FFF2-40B4-BE49-F238E27FC236}">
                  <a16:creationId xmlns:a16="http://schemas.microsoft.com/office/drawing/2014/main" id="{660A5E6A-64A1-43DB-AA70-A70EAE16119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03" y="2794"/>
              <a:ext cx="99" cy="138"/>
            </a:xfrm>
            <a:custGeom>
              <a:avLst/>
              <a:gdLst>
                <a:gd name="T0" fmla="*/ 269 w 269"/>
                <a:gd name="T1" fmla="*/ 0 h 225"/>
                <a:gd name="T2" fmla="*/ 45 w 269"/>
                <a:gd name="T3" fmla="*/ 225 h 225"/>
                <a:gd name="T4" fmla="*/ 0 w 269"/>
                <a:gd name="T5" fmla="*/ 225 h 225"/>
                <a:gd name="T6" fmla="*/ 225 w 269"/>
                <a:gd name="T7" fmla="*/ 0 h 225"/>
                <a:gd name="T8" fmla="*/ 269 w 269"/>
                <a:gd name="T9" fmla="*/ 0 h 2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9"/>
                <a:gd name="T16" fmla="*/ 0 h 225"/>
                <a:gd name="T17" fmla="*/ 269 w 269"/>
                <a:gd name="T18" fmla="*/ 225 h 22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9" h="225">
                  <a:moveTo>
                    <a:pt x="269" y="0"/>
                  </a:moveTo>
                  <a:cubicBezTo>
                    <a:pt x="141" y="0"/>
                    <a:pt x="175" y="225"/>
                    <a:pt x="45" y="225"/>
                  </a:cubicBezTo>
                  <a:cubicBezTo>
                    <a:pt x="0" y="225"/>
                    <a:pt x="0" y="225"/>
                    <a:pt x="0" y="225"/>
                  </a:cubicBezTo>
                  <a:cubicBezTo>
                    <a:pt x="131" y="225"/>
                    <a:pt x="97" y="0"/>
                    <a:pt x="225" y="0"/>
                  </a:cubicBezTo>
                  <a:lnTo>
                    <a:pt x="269" y="0"/>
                  </a:lnTo>
                  <a:close/>
                </a:path>
              </a:pathLst>
            </a:custGeom>
            <a:noFill/>
            <a:ln w="7938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16" name="Freeform 757">
              <a:extLst>
                <a:ext uri="{FF2B5EF4-FFF2-40B4-BE49-F238E27FC236}">
                  <a16:creationId xmlns:a16="http://schemas.microsoft.com/office/drawing/2014/main" id="{58C3CB5A-FAC5-4EF6-B132-B86CCA911FBD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81" y="2794"/>
              <a:ext cx="99" cy="138"/>
            </a:xfrm>
            <a:custGeom>
              <a:avLst/>
              <a:gdLst>
                <a:gd name="T0" fmla="*/ 269 w 269"/>
                <a:gd name="T1" fmla="*/ 0 h 225"/>
                <a:gd name="T2" fmla="*/ 45 w 269"/>
                <a:gd name="T3" fmla="*/ 225 h 225"/>
                <a:gd name="T4" fmla="*/ 0 w 269"/>
                <a:gd name="T5" fmla="*/ 225 h 225"/>
                <a:gd name="T6" fmla="*/ 224 w 269"/>
                <a:gd name="T7" fmla="*/ 0 h 225"/>
                <a:gd name="T8" fmla="*/ 269 w 269"/>
                <a:gd name="T9" fmla="*/ 0 h 2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9"/>
                <a:gd name="T16" fmla="*/ 0 h 225"/>
                <a:gd name="T17" fmla="*/ 269 w 269"/>
                <a:gd name="T18" fmla="*/ 225 h 22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9" h="225">
                  <a:moveTo>
                    <a:pt x="269" y="0"/>
                  </a:moveTo>
                  <a:cubicBezTo>
                    <a:pt x="141" y="0"/>
                    <a:pt x="175" y="225"/>
                    <a:pt x="45" y="225"/>
                  </a:cubicBezTo>
                  <a:cubicBezTo>
                    <a:pt x="0" y="225"/>
                    <a:pt x="0" y="225"/>
                    <a:pt x="0" y="225"/>
                  </a:cubicBezTo>
                  <a:cubicBezTo>
                    <a:pt x="130" y="225"/>
                    <a:pt x="96" y="0"/>
                    <a:pt x="224" y="0"/>
                  </a:cubicBezTo>
                  <a:lnTo>
                    <a:pt x="269" y="0"/>
                  </a:lnTo>
                  <a:close/>
                </a:path>
              </a:pathLst>
            </a:custGeom>
            <a:solidFill>
              <a:srgbClr val="113A8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17" name="Freeform 758">
              <a:extLst>
                <a:ext uri="{FF2B5EF4-FFF2-40B4-BE49-F238E27FC236}">
                  <a16:creationId xmlns:a16="http://schemas.microsoft.com/office/drawing/2014/main" id="{21A86FA4-4036-4BCA-ABEF-E9C3FBD55FD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81" y="2794"/>
              <a:ext cx="99" cy="138"/>
            </a:xfrm>
            <a:custGeom>
              <a:avLst/>
              <a:gdLst>
                <a:gd name="T0" fmla="*/ 269 w 269"/>
                <a:gd name="T1" fmla="*/ 0 h 225"/>
                <a:gd name="T2" fmla="*/ 45 w 269"/>
                <a:gd name="T3" fmla="*/ 225 h 225"/>
                <a:gd name="T4" fmla="*/ 0 w 269"/>
                <a:gd name="T5" fmla="*/ 225 h 225"/>
                <a:gd name="T6" fmla="*/ 224 w 269"/>
                <a:gd name="T7" fmla="*/ 0 h 225"/>
                <a:gd name="T8" fmla="*/ 269 w 269"/>
                <a:gd name="T9" fmla="*/ 0 h 2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9"/>
                <a:gd name="T16" fmla="*/ 0 h 225"/>
                <a:gd name="T17" fmla="*/ 269 w 269"/>
                <a:gd name="T18" fmla="*/ 225 h 22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9" h="225">
                  <a:moveTo>
                    <a:pt x="269" y="0"/>
                  </a:moveTo>
                  <a:cubicBezTo>
                    <a:pt x="141" y="0"/>
                    <a:pt x="175" y="225"/>
                    <a:pt x="45" y="225"/>
                  </a:cubicBezTo>
                  <a:cubicBezTo>
                    <a:pt x="0" y="225"/>
                    <a:pt x="0" y="225"/>
                    <a:pt x="0" y="225"/>
                  </a:cubicBezTo>
                  <a:cubicBezTo>
                    <a:pt x="130" y="225"/>
                    <a:pt x="96" y="0"/>
                    <a:pt x="224" y="0"/>
                  </a:cubicBezTo>
                  <a:lnTo>
                    <a:pt x="269" y="0"/>
                  </a:lnTo>
                  <a:close/>
                </a:path>
              </a:pathLst>
            </a:custGeom>
            <a:solidFill>
              <a:schemeClr val="tx1"/>
            </a:solidFill>
            <a:ln w="8001" cap="flat">
              <a:solidFill>
                <a:srgbClr val="343434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18" name="Freeform 759">
              <a:extLst>
                <a:ext uri="{FF2B5EF4-FFF2-40B4-BE49-F238E27FC236}">
                  <a16:creationId xmlns:a16="http://schemas.microsoft.com/office/drawing/2014/main" id="{BC60C01E-CE33-4169-BB86-0EFE7BE7E22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71" y="2794"/>
              <a:ext cx="98" cy="137"/>
            </a:xfrm>
            <a:custGeom>
              <a:avLst/>
              <a:gdLst>
                <a:gd name="T0" fmla="*/ 269 w 269"/>
                <a:gd name="T1" fmla="*/ 0 h 225"/>
                <a:gd name="T2" fmla="*/ 44 w 269"/>
                <a:gd name="T3" fmla="*/ 225 h 225"/>
                <a:gd name="T4" fmla="*/ 0 w 269"/>
                <a:gd name="T5" fmla="*/ 225 h 225"/>
                <a:gd name="T6" fmla="*/ 224 w 269"/>
                <a:gd name="T7" fmla="*/ 0 h 225"/>
                <a:gd name="T8" fmla="*/ 269 w 269"/>
                <a:gd name="T9" fmla="*/ 0 h 2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9"/>
                <a:gd name="T16" fmla="*/ 0 h 225"/>
                <a:gd name="T17" fmla="*/ 269 w 269"/>
                <a:gd name="T18" fmla="*/ 225 h 22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9" h="225">
                  <a:moveTo>
                    <a:pt x="269" y="0"/>
                  </a:moveTo>
                  <a:cubicBezTo>
                    <a:pt x="141" y="0"/>
                    <a:pt x="175" y="225"/>
                    <a:pt x="44" y="225"/>
                  </a:cubicBezTo>
                  <a:cubicBezTo>
                    <a:pt x="0" y="225"/>
                    <a:pt x="0" y="225"/>
                    <a:pt x="0" y="225"/>
                  </a:cubicBezTo>
                  <a:cubicBezTo>
                    <a:pt x="130" y="225"/>
                    <a:pt x="96" y="0"/>
                    <a:pt x="224" y="0"/>
                  </a:cubicBezTo>
                  <a:lnTo>
                    <a:pt x="269" y="0"/>
                  </a:lnTo>
                  <a:close/>
                </a:path>
              </a:pathLst>
            </a:custGeom>
            <a:solidFill>
              <a:srgbClr val="113A8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19" name="Freeform 760">
              <a:extLst>
                <a:ext uri="{FF2B5EF4-FFF2-40B4-BE49-F238E27FC236}">
                  <a16:creationId xmlns:a16="http://schemas.microsoft.com/office/drawing/2014/main" id="{EA53E011-5F73-4357-9F9C-8394AAEF30E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71" y="2794"/>
              <a:ext cx="98" cy="137"/>
            </a:xfrm>
            <a:custGeom>
              <a:avLst/>
              <a:gdLst>
                <a:gd name="T0" fmla="*/ 269 w 269"/>
                <a:gd name="T1" fmla="*/ 0 h 225"/>
                <a:gd name="T2" fmla="*/ 44 w 269"/>
                <a:gd name="T3" fmla="*/ 225 h 225"/>
                <a:gd name="T4" fmla="*/ 0 w 269"/>
                <a:gd name="T5" fmla="*/ 225 h 225"/>
                <a:gd name="T6" fmla="*/ 224 w 269"/>
                <a:gd name="T7" fmla="*/ 0 h 225"/>
                <a:gd name="T8" fmla="*/ 269 w 269"/>
                <a:gd name="T9" fmla="*/ 0 h 2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9"/>
                <a:gd name="T16" fmla="*/ 0 h 225"/>
                <a:gd name="T17" fmla="*/ 269 w 269"/>
                <a:gd name="T18" fmla="*/ 225 h 22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9" h="225">
                  <a:moveTo>
                    <a:pt x="269" y="0"/>
                  </a:moveTo>
                  <a:cubicBezTo>
                    <a:pt x="141" y="0"/>
                    <a:pt x="175" y="225"/>
                    <a:pt x="44" y="225"/>
                  </a:cubicBezTo>
                  <a:cubicBezTo>
                    <a:pt x="0" y="225"/>
                    <a:pt x="0" y="225"/>
                    <a:pt x="0" y="225"/>
                  </a:cubicBezTo>
                  <a:cubicBezTo>
                    <a:pt x="130" y="225"/>
                    <a:pt x="96" y="0"/>
                    <a:pt x="224" y="0"/>
                  </a:cubicBezTo>
                  <a:lnTo>
                    <a:pt x="269" y="0"/>
                  </a:lnTo>
                  <a:close/>
                </a:path>
              </a:pathLst>
            </a:custGeom>
            <a:solidFill>
              <a:srgbClr val="0066FF"/>
            </a:solidFill>
            <a:ln w="8001" cap="flat">
              <a:solidFill>
                <a:srgbClr val="0066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20" name="Freeform 761">
              <a:extLst>
                <a:ext uri="{FF2B5EF4-FFF2-40B4-BE49-F238E27FC236}">
                  <a16:creationId xmlns:a16="http://schemas.microsoft.com/office/drawing/2014/main" id="{E330BD7E-99C4-482F-96A0-6AA6DE7404E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56" y="2794"/>
              <a:ext cx="99" cy="137"/>
            </a:xfrm>
            <a:custGeom>
              <a:avLst/>
              <a:gdLst>
                <a:gd name="T0" fmla="*/ 269 w 269"/>
                <a:gd name="T1" fmla="*/ 0 h 225"/>
                <a:gd name="T2" fmla="*/ 45 w 269"/>
                <a:gd name="T3" fmla="*/ 225 h 225"/>
                <a:gd name="T4" fmla="*/ 0 w 269"/>
                <a:gd name="T5" fmla="*/ 225 h 225"/>
                <a:gd name="T6" fmla="*/ 225 w 269"/>
                <a:gd name="T7" fmla="*/ 0 h 225"/>
                <a:gd name="T8" fmla="*/ 269 w 269"/>
                <a:gd name="T9" fmla="*/ 0 h 2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9"/>
                <a:gd name="T16" fmla="*/ 0 h 225"/>
                <a:gd name="T17" fmla="*/ 269 w 269"/>
                <a:gd name="T18" fmla="*/ 225 h 22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9" h="225">
                  <a:moveTo>
                    <a:pt x="269" y="0"/>
                  </a:moveTo>
                  <a:cubicBezTo>
                    <a:pt x="141" y="0"/>
                    <a:pt x="175" y="225"/>
                    <a:pt x="45" y="225"/>
                  </a:cubicBezTo>
                  <a:cubicBezTo>
                    <a:pt x="0" y="225"/>
                    <a:pt x="0" y="225"/>
                    <a:pt x="0" y="225"/>
                  </a:cubicBezTo>
                  <a:cubicBezTo>
                    <a:pt x="131" y="225"/>
                    <a:pt x="97" y="0"/>
                    <a:pt x="225" y="0"/>
                  </a:cubicBezTo>
                  <a:lnTo>
                    <a:pt x="269" y="0"/>
                  </a:lnTo>
                  <a:close/>
                </a:path>
              </a:pathLst>
            </a:custGeom>
            <a:solidFill>
              <a:srgbClr val="113A8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21" name="Freeform 762">
              <a:extLst>
                <a:ext uri="{FF2B5EF4-FFF2-40B4-BE49-F238E27FC236}">
                  <a16:creationId xmlns:a16="http://schemas.microsoft.com/office/drawing/2014/main" id="{056E001E-A3C1-4035-8C75-A9522FF8107F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56" y="2794"/>
              <a:ext cx="99" cy="137"/>
            </a:xfrm>
            <a:custGeom>
              <a:avLst/>
              <a:gdLst>
                <a:gd name="T0" fmla="*/ 269 w 269"/>
                <a:gd name="T1" fmla="*/ 0 h 225"/>
                <a:gd name="T2" fmla="*/ 45 w 269"/>
                <a:gd name="T3" fmla="*/ 225 h 225"/>
                <a:gd name="T4" fmla="*/ 0 w 269"/>
                <a:gd name="T5" fmla="*/ 225 h 225"/>
                <a:gd name="T6" fmla="*/ 225 w 269"/>
                <a:gd name="T7" fmla="*/ 0 h 225"/>
                <a:gd name="T8" fmla="*/ 269 w 269"/>
                <a:gd name="T9" fmla="*/ 0 h 2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9"/>
                <a:gd name="T16" fmla="*/ 0 h 225"/>
                <a:gd name="T17" fmla="*/ 269 w 269"/>
                <a:gd name="T18" fmla="*/ 225 h 22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9" h="225">
                  <a:moveTo>
                    <a:pt x="269" y="0"/>
                  </a:moveTo>
                  <a:cubicBezTo>
                    <a:pt x="141" y="0"/>
                    <a:pt x="175" y="225"/>
                    <a:pt x="45" y="225"/>
                  </a:cubicBezTo>
                  <a:cubicBezTo>
                    <a:pt x="0" y="225"/>
                    <a:pt x="0" y="225"/>
                    <a:pt x="0" y="225"/>
                  </a:cubicBezTo>
                  <a:cubicBezTo>
                    <a:pt x="131" y="225"/>
                    <a:pt x="97" y="0"/>
                    <a:pt x="225" y="0"/>
                  </a:cubicBezTo>
                  <a:lnTo>
                    <a:pt x="269" y="0"/>
                  </a:lnTo>
                  <a:close/>
                </a:path>
              </a:pathLst>
            </a:custGeom>
            <a:solidFill>
              <a:srgbClr val="FF0000"/>
            </a:solidFill>
            <a:ln w="8001" cap="flat">
              <a:solidFill>
                <a:srgbClr val="FF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22" name="Freeform 763">
              <a:extLst>
                <a:ext uri="{FF2B5EF4-FFF2-40B4-BE49-F238E27FC236}">
                  <a16:creationId xmlns:a16="http://schemas.microsoft.com/office/drawing/2014/main" id="{EF1B71D4-27A6-4C47-915B-5F86A1B0358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40" y="2794"/>
              <a:ext cx="99" cy="137"/>
            </a:xfrm>
            <a:custGeom>
              <a:avLst/>
              <a:gdLst>
                <a:gd name="T0" fmla="*/ 269 w 269"/>
                <a:gd name="T1" fmla="*/ 0 h 225"/>
                <a:gd name="T2" fmla="*/ 44 w 269"/>
                <a:gd name="T3" fmla="*/ 225 h 225"/>
                <a:gd name="T4" fmla="*/ 0 w 269"/>
                <a:gd name="T5" fmla="*/ 225 h 225"/>
                <a:gd name="T6" fmla="*/ 224 w 269"/>
                <a:gd name="T7" fmla="*/ 0 h 225"/>
                <a:gd name="T8" fmla="*/ 269 w 269"/>
                <a:gd name="T9" fmla="*/ 0 h 2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9"/>
                <a:gd name="T16" fmla="*/ 0 h 225"/>
                <a:gd name="T17" fmla="*/ 269 w 269"/>
                <a:gd name="T18" fmla="*/ 225 h 22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9" h="225">
                  <a:moveTo>
                    <a:pt x="269" y="0"/>
                  </a:moveTo>
                  <a:cubicBezTo>
                    <a:pt x="141" y="0"/>
                    <a:pt x="175" y="225"/>
                    <a:pt x="44" y="225"/>
                  </a:cubicBezTo>
                  <a:cubicBezTo>
                    <a:pt x="0" y="225"/>
                    <a:pt x="0" y="225"/>
                    <a:pt x="0" y="225"/>
                  </a:cubicBezTo>
                  <a:cubicBezTo>
                    <a:pt x="130" y="225"/>
                    <a:pt x="96" y="0"/>
                    <a:pt x="224" y="0"/>
                  </a:cubicBezTo>
                  <a:lnTo>
                    <a:pt x="269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23" name="Freeform 764">
              <a:extLst>
                <a:ext uri="{FF2B5EF4-FFF2-40B4-BE49-F238E27FC236}">
                  <a16:creationId xmlns:a16="http://schemas.microsoft.com/office/drawing/2014/main" id="{1710B336-7E49-403A-9EF3-4E05C4BAD0B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40" y="2794"/>
              <a:ext cx="99" cy="137"/>
            </a:xfrm>
            <a:custGeom>
              <a:avLst/>
              <a:gdLst>
                <a:gd name="T0" fmla="*/ 269 w 269"/>
                <a:gd name="T1" fmla="*/ 0 h 225"/>
                <a:gd name="T2" fmla="*/ 44 w 269"/>
                <a:gd name="T3" fmla="*/ 225 h 225"/>
                <a:gd name="T4" fmla="*/ 0 w 269"/>
                <a:gd name="T5" fmla="*/ 225 h 225"/>
                <a:gd name="T6" fmla="*/ 224 w 269"/>
                <a:gd name="T7" fmla="*/ 0 h 225"/>
                <a:gd name="T8" fmla="*/ 269 w 269"/>
                <a:gd name="T9" fmla="*/ 0 h 2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9"/>
                <a:gd name="T16" fmla="*/ 0 h 225"/>
                <a:gd name="T17" fmla="*/ 269 w 269"/>
                <a:gd name="T18" fmla="*/ 225 h 22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9" h="225">
                  <a:moveTo>
                    <a:pt x="269" y="0"/>
                  </a:moveTo>
                  <a:cubicBezTo>
                    <a:pt x="141" y="0"/>
                    <a:pt x="175" y="225"/>
                    <a:pt x="44" y="225"/>
                  </a:cubicBezTo>
                  <a:cubicBezTo>
                    <a:pt x="0" y="225"/>
                    <a:pt x="0" y="225"/>
                    <a:pt x="0" y="225"/>
                  </a:cubicBezTo>
                  <a:cubicBezTo>
                    <a:pt x="130" y="225"/>
                    <a:pt x="96" y="0"/>
                    <a:pt x="224" y="0"/>
                  </a:cubicBezTo>
                  <a:lnTo>
                    <a:pt x="269" y="0"/>
                  </a:lnTo>
                  <a:close/>
                </a:path>
              </a:pathLst>
            </a:custGeom>
            <a:noFill/>
            <a:ln w="7938" cap="flat">
              <a:solidFill>
                <a:srgbClr val="343434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24" name="Freeform 765">
              <a:extLst>
                <a:ext uri="{FF2B5EF4-FFF2-40B4-BE49-F238E27FC236}">
                  <a16:creationId xmlns:a16="http://schemas.microsoft.com/office/drawing/2014/main" id="{F3BAF49B-FD6F-4DAC-B94F-94C8BA397998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21" y="2794"/>
              <a:ext cx="99" cy="137"/>
            </a:xfrm>
            <a:custGeom>
              <a:avLst/>
              <a:gdLst>
                <a:gd name="T0" fmla="*/ 269 w 269"/>
                <a:gd name="T1" fmla="*/ 0 h 225"/>
                <a:gd name="T2" fmla="*/ 44 w 269"/>
                <a:gd name="T3" fmla="*/ 225 h 225"/>
                <a:gd name="T4" fmla="*/ 0 w 269"/>
                <a:gd name="T5" fmla="*/ 225 h 225"/>
                <a:gd name="T6" fmla="*/ 224 w 269"/>
                <a:gd name="T7" fmla="*/ 0 h 225"/>
                <a:gd name="T8" fmla="*/ 269 w 269"/>
                <a:gd name="T9" fmla="*/ 0 h 2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9"/>
                <a:gd name="T16" fmla="*/ 0 h 225"/>
                <a:gd name="T17" fmla="*/ 269 w 269"/>
                <a:gd name="T18" fmla="*/ 225 h 22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9" h="225">
                  <a:moveTo>
                    <a:pt x="269" y="0"/>
                  </a:moveTo>
                  <a:cubicBezTo>
                    <a:pt x="141" y="0"/>
                    <a:pt x="175" y="225"/>
                    <a:pt x="44" y="225"/>
                  </a:cubicBezTo>
                  <a:cubicBezTo>
                    <a:pt x="0" y="225"/>
                    <a:pt x="0" y="225"/>
                    <a:pt x="0" y="225"/>
                  </a:cubicBezTo>
                  <a:cubicBezTo>
                    <a:pt x="130" y="225"/>
                    <a:pt x="96" y="0"/>
                    <a:pt x="224" y="0"/>
                  </a:cubicBezTo>
                  <a:lnTo>
                    <a:pt x="269" y="0"/>
                  </a:lnTo>
                  <a:close/>
                </a:path>
              </a:pathLst>
            </a:custGeom>
            <a:solidFill>
              <a:srgbClr val="113A8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25" name="Freeform 766">
              <a:extLst>
                <a:ext uri="{FF2B5EF4-FFF2-40B4-BE49-F238E27FC236}">
                  <a16:creationId xmlns:a16="http://schemas.microsoft.com/office/drawing/2014/main" id="{8425DA40-1C99-403D-8FA5-4211686086C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21" y="2794"/>
              <a:ext cx="99" cy="137"/>
            </a:xfrm>
            <a:custGeom>
              <a:avLst/>
              <a:gdLst>
                <a:gd name="T0" fmla="*/ 269 w 269"/>
                <a:gd name="T1" fmla="*/ 0 h 225"/>
                <a:gd name="T2" fmla="*/ 44 w 269"/>
                <a:gd name="T3" fmla="*/ 225 h 225"/>
                <a:gd name="T4" fmla="*/ 0 w 269"/>
                <a:gd name="T5" fmla="*/ 225 h 225"/>
                <a:gd name="T6" fmla="*/ 224 w 269"/>
                <a:gd name="T7" fmla="*/ 0 h 225"/>
                <a:gd name="T8" fmla="*/ 269 w 269"/>
                <a:gd name="T9" fmla="*/ 0 h 2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9"/>
                <a:gd name="T16" fmla="*/ 0 h 225"/>
                <a:gd name="T17" fmla="*/ 269 w 269"/>
                <a:gd name="T18" fmla="*/ 225 h 22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9" h="225">
                  <a:moveTo>
                    <a:pt x="269" y="0"/>
                  </a:moveTo>
                  <a:cubicBezTo>
                    <a:pt x="141" y="0"/>
                    <a:pt x="175" y="225"/>
                    <a:pt x="44" y="225"/>
                  </a:cubicBezTo>
                  <a:cubicBezTo>
                    <a:pt x="0" y="225"/>
                    <a:pt x="0" y="225"/>
                    <a:pt x="0" y="225"/>
                  </a:cubicBezTo>
                  <a:cubicBezTo>
                    <a:pt x="130" y="225"/>
                    <a:pt x="96" y="0"/>
                    <a:pt x="224" y="0"/>
                  </a:cubicBezTo>
                  <a:lnTo>
                    <a:pt x="269" y="0"/>
                  </a:lnTo>
                  <a:close/>
                </a:path>
              </a:pathLst>
            </a:custGeom>
            <a:solidFill>
              <a:schemeClr val="tx1"/>
            </a:solidFill>
            <a:ln w="8001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26" name="Freeform 767">
              <a:extLst>
                <a:ext uri="{FF2B5EF4-FFF2-40B4-BE49-F238E27FC236}">
                  <a16:creationId xmlns:a16="http://schemas.microsoft.com/office/drawing/2014/main" id="{AB3F4E3B-C5EA-4DA5-913E-8BEDCA2989C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05" y="2794"/>
              <a:ext cx="99" cy="138"/>
            </a:xfrm>
            <a:custGeom>
              <a:avLst/>
              <a:gdLst>
                <a:gd name="T0" fmla="*/ 269 w 269"/>
                <a:gd name="T1" fmla="*/ 225 h 225"/>
                <a:gd name="T2" fmla="*/ 45 w 269"/>
                <a:gd name="T3" fmla="*/ 0 h 225"/>
                <a:gd name="T4" fmla="*/ 0 w 269"/>
                <a:gd name="T5" fmla="*/ 0 h 225"/>
                <a:gd name="T6" fmla="*/ 225 w 269"/>
                <a:gd name="T7" fmla="*/ 225 h 225"/>
                <a:gd name="T8" fmla="*/ 269 w 269"/>
                <a:gd name="T9" fmla="*/ 225 h 2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9"/>
                <a:gd name="T16" fmla="*/ 0 h 225"/>
                <a:gd name="T17" fmla="*/ 269 w 269"/>
                <a:gd name="T18" fmla="*/ 225 h 22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9" h="225">
                  <a:moveTo>
                    <a:pt x="269" y="225"/>
                  </a:moveTo>
                  <a:cubicBezTo>
                    <a:pt x="141" y="225"/>
                    <a:pt x="175" y="0"/>
                    <a:pt x="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31" y="0"/>
                    <a:pt x="97" y="225"/>
                    <a:pt x="225" y="225"/>
                  </a:cubicBezTo>
                  <a:lnTo>
                    <a:pt x="269" y="225"/>
                  </a:lnTo>
                  <a:close/>
                </a:path>
              </a:pathLst>
            </a:custGeom>
            <a:solidFill>
              <a:srgbClr val="3B59A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27" name="Freeform 768">
              <a:extLst>
                <a:ext uri="{FF2B5EF4-FFF2-40B4-BE49-F238E27FC236}">
                  <a16:creationId xmlns:a16="http://schemas.microsoft.com/office/drawing/2014/main" id="{EDBEED34-9958-4390-A34F-7295BF34547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06" y="2794"/>
              <a:ext cx="49" cy="36"/>
            </a:xfrm>
            <a:custGeom>
              <a:avLst/>
              <a:gdLst>
                <a:gd name="T0" fmla="*/ 44 w 133"/>
                <a:gd name="T1" fmla="*/ 0 h 59"/>
                <a:gd name="T2" fmla="*/ 0 w 133"/>
                <a:gd name="T3" fmla="*/ 0 h 59"/>
                <a:gd name="T4" fmla="*/ 88 w 133"/>
                <a:gd name="T5" fmla="*/ 59 h 59"/>
                <a:gd name="T6" fmla="*/ 133 w 133"/>
                <a:gd name="T7" fmla="*/ 59 h 59"/>
                <a:gd name="T8" fmla="*/ 44 w 133"/>
                <a:gd name="T9" fmla="*/ 0 h 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3"/>
                <a:gd name="T16" fmla="*/ 0 h 59"/>
                <a:gd name="T17" fmla="*/ 133 w 133"/>
                <a:gd name="T18" fmla="*/ 59 h 5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3" h="59">
                  <a:moveTo>
                    <a:pt x="4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44" y="0"/>
                    <a:pt x="69" y="26"/>
                    <a:pt x="88" y="59"/>
                  </a:cubicBezTo>
                  <a:cubicBezTo>
                    <a:pt x="133" y="59"/>
                    <a:pt x="133" y="59"/>
                    <a:pt x="133" y="59"/>
                  </a:cubicBezTo>
                  <a:cubicBezTo>
                    <a:pt x="113" y="26"/>
                    <a:pt x="88" y="0"/>
                    <a:pt x="44" y="0"/>
                  </a:cubicBezTo>
                  <a:close/>
                </a:path>
              </a:pathLst>
            </a:custGeom>
            <a:solidFill>
              <a:srgbClr val="5578B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28" name="Freeform 769">
              <a:extLst>
                <a:ext uri="{FF2B5EF4-FFF2-40B4-BE49-F238E27FC236}">
                  <a16:creationId xmlns:a16="http://schemas.microsoft.com/office/drawing/2014/main" id="{4E3308E8-04C3-48A0-985F-C90742FB47F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05" y="2794"/>
              <a:ext cx="49" cy="36"/>
            </a:xfrm>
            <a:custGeom>
              <a:avLst/>
              <a:gdLst>
                <a:gd name="T0" fmla="*/ 47 w 133"/>
                <a:gd name="T1" fmla="*/ 3 h 59"/>
                <a:gd name="T2" fmla="*/ 133 w 133"/>
                <a:gd name="T3" fmla="*/ 59 h 59"/>
                <a:gd name="T4" fmla="*/ 133 w 133"/>
                <a:gd name="T5" fmla="*/ 59 h 59"/>
                <a:gd name="T6" fmla="*/ 45 w 133"/>
                <a:gd name="T7" fmla="*/ 0 h 59"/>
                <a:gd name="T8" fmla="*/ 0 w 133"/>
                <a:gd name="T9" fmla="*/ 0 h 59"/>
                <a:gd name="T10" fmla="*/ 26 w 133"/>
                <a:gd name="T11" fmla="*/ 3 h 59"/>
                <a:gd name="T12" fmla="*/ 47 w 133"/>
                <a:gd name="T13" fmla="*/ 3 h 5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33"/>
                <a:gd name="T22" fmla="*/ 0 h 59"/>
                <a:gd name="T23" fmla="*/ 133 w 133"/>
                <a:gd name="T24" fmla="*/ 59 h 5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33" h="59">
                  <a:moveTo>
                    <a:pt x="47" y="3"/>
                  </a:moveTo>
                  <a:cubicBezTo>
                    <a:pt x="89" y="3"/>
                    <a:pt x="114" y="27"/>
                    <a:pt x="133" y="59"/>
                  </a:cubicBezTo>
                  <a:cubicBezTo>
                    <a:pt x="133" y="59"/>
                    <a:pt x="133" y="59"/>
                    <a:pt x="133" y="59"/>
                  </a:cubicBezTo>
                  <a:cubicBezTo>
                    <a:pt x="114" y="25"/>
                    <a:pt x="89" y="0"/>
                    <a:pt x="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0" y="0"/>
                    <a:pt x="18" y="1"/>
                    <a:pt x="26" y="3"/>
                  </a:cubicBezTo>
                  <a:lnTo>
                    <a:pt x="47" y="3"/>
                  </a:lnTo>
                  <a:close/>
                </a:path>
              </a:pathLst>
            </a:custGeom>
            <a:solidFill>
              <a:srgbClr val="779DC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29" name="Freeform 770">
              <a:extLst>
                <a:ext uri="{FF2B5EF4-FFF2-40B4-BE49-F238E27FC236}">
                  <a16:creationId xmlns:a16="http://schemas.microsoft.com/office/drawing/2014/main" id="{6C09294B-6A17-467A-BE14-ABCF80A4A4FF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54" y="2886"/>
              <a:ext cx="51" cy="46"/>
            </a:xfrm>
            <a:custGeom>
              <a:avLst/>
              <a:gdLst>
                <a:gd name="T0" fmla="*/ 45 w 140"/>
                <a:gd name="T1" fmla="*/ 0 h 75"/>
                <a:gd name="T2" fmla="*/ 0 w 140"/>
                <a:gd name="T3" fmla="*/ 0 h 75"/>
                <a:gd name="T4" fmla="*/ 95 w 140"/>
                <a:gd name="T5" fmla="*/ 75 h 75"/>
                <a:gd name="T6" fmla="*/ 140 w 140"/>
                <a:gd name="T7" fmla="*/ 75 h 75"/>
                <a:gd name="T8" fmla="*/ 45 w 140"/>
                <a:gd name="T9" fmla="*/ 0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40"/>
                <a:gd name="T16" fmla="*/ 0 h 75"/>
                <a:gd name="T17" fmla="*/ 140 w 140"/>
                <a:gd name="T18" fmla="*/ 75 h 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40" h="75">
                  <a:moveTo>
                    <a:pt x="45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0" y="41"/>
                    <a:pt x="46" y="75"/>
                    <a:pt x="95" y="75"/>
                  </a:cubicBezTo>
                  <a:cubicBezTo>
                    <a:pt x="140" y="75"/>
                    <a:pt x="140" y="75"/>
                    <a:pt x="140" y="75"/>
                  </a:cubicBezTo>
                  <a:cubicBezTo>
                    <a:pt x="90" y="75"/>
                    <a:pt x="65" y="41"/>
                    <a:pt x="45" y="0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30" name="Freeform 771">
              <a:extLst>
                <a:ext uri="{FF2B5EF4-FFF2-40B4-BE49-F238E27FC236}">
                  <a16:creationId xmlns:a16="http://schemas.microsoft.com/office/drawing/2014/main" id="{A7107EA3-3DC9-4C05-AB83-EA517864D835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05" y="2794"/>
              <a:ext cx="99" cy="138"/>
            </a:xfrm>
            <a:custGeom>
              <a:avLst/>
              <a:gdLst>
                <a:gd name="T0" fmla="*/ 269 w 269"/>
                <a:gd name="T1" fmla="*/ 225 h 225"/>
                <a:gd name="T2" fmla="*/ 45 w 269"/>
                <a:gd name="T3" fmla="*/ 0 h 225"/>
                <a:gd name="T4" fmla="*/ 0 w 269"/>
                <a:gd name="T5" fmla="*/ 0 h 225"/>
                <a:gd name="T6" fmla="*/ 225 w 269"/>
                <a:gd name="T7" fmla="*/ 225 h 225"/>
                <a:gd name="T8" fmla="*/ 269 w 269"/>
                <a:gd name="T9" fmla="*/ 225 h 2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9"/>
                <a:gd name="T16" fmla="*/ 0 h 225"/>
                <a:gd name="T17" fmla="*/ 269 w 269"/>
                <a:gd name="T18" fmla="*/ 225 h 22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9" h="225">
                  <a:moveTo>
                    <a:pt x="269" y="225"/>
                  </a:moveTo>
                  <a:cubicBezTo>
                    <a:pt x="141" y="225"/>
                    <a:pt x="175" y="0"/>
                    <a:pt x="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31" y="0"/>
                    <a:pt x="97" y="225"/>
                    <a:pt x="225" y="225"/>
                  </a:cubicBezTo>
                  <a:lnTo>
                    <a:pt x="269" y="225"/>
                  </a:lnTo>
                  <a:close/>
                </a:path>
              </a:pathLst>
            </a:custGeom>
            <a:solidFill>
              <a:schemeClr val="tx1"/>
            </a:solidFill>
            <a:ln w="7938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31" name="Freeform 772">
              <a:extLst>
                <a:ext uri="{FF2B5EF4-FFF2-40B4-BE49-F238E27FC236}">
                  <a16:creationId xmlns:a16="http://schemas.microsoft.com/office/drawing/2014/main" id="{511D69A3-0600-4D1F-92B1-6DD7B8E8D635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40" y="2832"/>
              <a:ext cx="16" cy="2"/>
            </a:xfrm>
            <a:custGeom>
              <a:avLst/>
              <a:gdLst>
                <a:gd name="T0" fmla="*/ 0 w 110"/>
                <a:gd name="T1" fmla="*/ 0 h 8"/>
                <a:gd name="T2" fmla="*/ 105 w 110"/>
                <a:gd name="T3" fmla="*/ 0 h 8"/>
                <a:gd name="T4" fmla="*/ 110 w 110"/>
                <a:gd name="T5" fmla="*/ 8 h 8"/>
                <a:gd name="T6" fmla="*/ 5 w 110"/>
                <a:gd name="T7" fmla="*/ 8 h 8"/>
                <a:gd name="T8" fmla="*/ 0 w 110"/>
                <a:gd name="T9" fmla="*/ 0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0"/>
                <a:gd name="T16" fmla="*/ 0 h 8"/>
                <a:gd name="T17" fmla="*/ 110 w 110"/>
                <a:gd name="T18" fmla="*/ 8 h 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0" h="8">
                  <a:moveTo>
                    <a:pt x="0" y="0"/>
                  </a:moveTo>
                  <a:lnTo>
                    <a:pt x="105" y="0"/>
                  </a:lnTo>
                  <a:lnTo>
                    <a:pt x="110" y="8"/>
                  </a:lnTo>
                  <a:lnTo>
                    <a:pt x="5" y="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578B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32" name="Freeform 773">
              <a:extLst>
                <a:ext uri="{FF2B5EF4-FFF2-40B4-BE49-F238E27FC236}">
                  <a16:creationId xmlns:a16="http://schemas.microsoft.com/office/drawing/2014/main" id="{CE70DC05-CC33-418C-B5F8-DD945FA5575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41" y="2835"/>
              <a:ext cx="16" cy="1"/>
            </a:xfrm>
            <a:custGeom>
              <a:avLst/>
              <a:gdLst>
                <a:gd name="T0" fmla="*/ 0 w 105"/>
                <a:gd name="T1" fmla="*/ 0 h 5"/>
                <a:gd name="T2" fmla="*/ 103 w 105"/>
                <a:gd name="T3" fmla="*/ 0 h 5"/>
                <a:gd name="T4" fmla="*/ 105 w 105"/>
                <a:gd name="T5" fmla="*/ 5 h 5"/>
                <a:gd name="T6" fmla="*/ 0 w 105"/>
                <a:gd name="T7" fmla="*/ 5 h 5"/>
                <a:gd name="T8" fmla="*/ 0 w 105"/>
                <a:gd name="T9" fmla="*/ 0 h 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5"/>
                <a:gd name="T16" fmla="*/ 0 h 5"/>
                <a:gd name="T17" fmla="*/ 105 w 105"/>
                <a:gd name="T18" fmla="*/ 5 h 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5" h="5">
                  <a:moveTo>
                    <a:pt x="0" y="0"/>
                  </a:moveTo>
                  <a:lnTo>
                    <a:pt x="103" y="0"/>
                  </a:lnTo>
                  <a:lnTo>
                    <a:pt x="105" y="5"/>
                  </a:lnTo>
                  <a:lnTo>
                    <a:pt x="0" y="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578B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33" name="Freeform 774">
              <a:extLst>
                <a:ext uri="{FF2B5EF4-FFF2-40B4-BE49-F238E27FC236}">
                  <a16:creationId xmlns:a16="http://schemas.microsoft.com/office/drawing/2014/main" id="{A5CF1DC2-D123-4A20-B3A6-8EE223A87FEF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54" y="2883"/>
              <a:ext cx="16" cy="2"/>
            </a:xfrm>
            <a:custGeom>
              <a:avLst/>
              <a:gdLst>
                <a:gd name="T0" fmla="*/ 107 w 107"/>
                <a:gd name="T1" fmla="*/ 8 h 8"/>
                <a:gd name="T2" fmla="*/ 2 w 107"/>
                <a:gd name="T3" fmla="*/ 8 h 8"/>
                <a:gd name="T4" fmla="*/ 0 w 107"/>
                <a:gd name="T5" fmla="*/ 0 h 8"/>
                <a:gd name="T6" fmla="*/ 102 w 107"/>
                <a:gd name="T7" fmla="*/ 0 h 8"/>
                <a:gd name="T8" fmla="*/ 107 w 107"/>
                <a:gd name="T9" fmla="*/ 8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7"/>
                <a:gd name="T16" fmla="*/ 0 h 8"/>
                <a:gd name="T17" fmla="*/ 107 w 107"/>
                <a:gd name="T18" fmla="*/ 8 h 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7" h="8">
                  <a:moveTo>
                    <a:pt x="107" y="8"/>
                  </a:moveTo>
                  <a:lnTo>
                    <a:pt x="2" y="8"/>
                  </a:lnTo>
                  <a:lnTo>
                    <a:pt x="0" y="0"/>
                  </a:lnTo>
                  <a:lnTo>
                    <a:pt x="102" y="0"/>
                  </a:lnTo>
                  <a:lnTo>
                    <a:pt x="107" y="8"/>
                  </a:lnTo>
                  <a:close/>
                </a:path>
              </a:pathLst>
            </a:custGeom>
            <a:solidFill>
              <a:srgbClr val="33559E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34" name="Freeform 775">
              <a:extLst>
                <a:ext uri="{FF2B5EF4-FFF2-40B4-BE49-F238E27FC236}">
                  <a16:creationId xmlns:a16="http://schemas.microsoft.com/office/drawing/2014/main" id="{234AD59F-B86E-454B-9337-4E50A0600BFF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53" y="2881"/>
              <a:ext cx="15" cy="1"/>
            </a:xfrm>
            <a:custGeom>
              <a:avLst/>
              <a:gdLst>
                <a:gd name="T0" fmla="*/ 105 w 105"/>
                <a:gd name="T1" fmla="*/ 5 h 5"/>
                <a:gd name="T2" fmla="*/ 2 w 105"/>
                <a:gd name="T3" fmla="*/ 5 h 5"/>
                <a:gd name="T4" fmla="*/ 0 w 105"/>
                <a:gd name="T5" fmla="*/ 0 h 5"/>
                <a:gd name="T6" fmla="*/ 102 w 105"/>
                <a:gd name="T7" fmla="*/ 0 h 5"/>
                <a:gd name="T8" fmla="*/ 105 w 105"/>
                <a:gd name="T9" fmla="*/ 5 h 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5"/>
                <a:gd name="T16" fmla="*/ 0 h 5"/>
                <a:gd name="T17" fmla="*/ 105 w 105"/>
                <a:gd name="T18" fmla="*/ 5 h 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5" h="5">
                  <a:moveTo>
                    <a:pt x="105" y="5"/>
                  </a:moveTo>
                  <a:lnTo>
                    <a:pt x="2" y="5"/>
                  </a:lnTo>
                  <a:lnTo>
                    <a:pt x="0" y="0"/>
                  </a:lnTo>
                  <a:lnTo>
                    <a:pt x="102" y="0"/>
                  </a:lnTo>
                  <a:lnTo>
                    <a:pt x="105" y="5"/>
                  </a:lnTo>
                  <a:close/>
                </a:path>
              </a:pathLst>
            </a:custGeom>
            <a:solidFill>
              <a:srgbClr val="33559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35" name="Freeform 776">
              <a:extLst>
                <a:ext uri="{FF2B5EF4-FFF2-40B4-BE49-F238E27FC236}">
                  <a16:creationId xmlns:a16="http://schemas.microsoft.com/office/drawing/2014/main" id="{C4C42B72-DF2F-48B2-BBB1-754202FF82F0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91" y="2794"/>
              <a:ext cx="98" cy="138"/>
            </a:xfrm>
            <a:custGeom>
              <a:avLst/>
              <a:gdLst>
                <a:gd name="T0" fmla="*/ 269 w 269"/>
                <a:gd name="T1" fmla="*/ 225 h 225"/>
                <a:gd name="T2" fmla="*/ 44 w 269"/>
                <a:gd name="T3" fmla="*/ 0 h 225"/>
                <a:gd name="T4" fmla="*/ 0 w 269"/>
                <a:gd name="T5" fmla="*/ 0 h 225"/>
                <a:gd name="T6" fmla="*/ 224 w 269"/>
                <a:gd name="T7" fmla="*/ 225 h 225"/>
                <a:gd name="T8" fmla="*/ 269 w 269"/>
                <a:gd name="T9" fmla="*/ 225 h 2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9"/>
                <a:gd name="T16" fmla="*/ 0 h 225"/>
                <a:gd name="T17" fmla="*/ 269 w 269"/>
                <a:gd name="T18" fmla="*/ 225 h 22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9" h="225">
                  <a:moveTo>
                    <a:pt x="269" y="225"/>
                  </a:moveTo>
                  <a:cubicBezTo>
                    <a:pt x="141" y="225"/>
                    <a:pt x="175" y="0"/>
                    <a:pt x="4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30" y="0"/>
                    <a:pt x="96" y="225"/>
                    <a:pt x="224" y="225"/>
                  </a:cubicBezTo>
                  <a:lnTo>
                    <a:pt x="269" y="225"/>
                  </a:lnTo>
                  <a:close/>
                </a:path>
              </a:pathLst>
            </a:custGeom>
            <a:solidFill>
              <a:srgbClr val="3B59A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36" name="Freeform 777">
              <a:extLst>
                <a:ext uri="{FF2B5EF4-FFF2-40B4-BE49-F238E27FC236}">
                  <a16:creationId xmlns:a16="http://schemas.microsoft.com/office/drawing/2014/main" id="{12E23B64-38F1-4E14-B83E-8466F151266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90" y="2794"/>
              <a:ext cx="49" cy="36"/>
            </a:xfrm>
            <a:custGeom>
              <a:avLst/>
              <a:gdLst>
                <a:gd name="T0" fmla="*/ 45 w 133"/>
                <a:gd name="T1" fmla="*/ 0 h 59"/>
                <a:gd name="T2" fmla="*/ 0 w 133"/>
                <a:gd name="T3" fmla="*/ 0 h 59"/>
                <a:gd name="T4" fmla="*/ 88 w 133"/>
                <a:gd name="T5" fmla="*/ 59 h 59"/>
                <a:gd name="T6" fmla="*/ 133 w 133"/>
                <a:gd name="T7" fmla="*/ 59 h 59"/>
                <a:gd name="T8" fmla="*/ 45 w 133"/>
                <a:gd name="T9" fmla="*/ 0 h 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3"/>
                <a:gd name="T16" fmla="*/ 0 h 59"/>
                <a:gd name="T17" fmla="*/ 133 w 133"/>
                <a:gd name="T18" fmla="*/ 59 h 5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3" h="59">
                  <a:moveTo>
                    <a:pt x="45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44" y="0"/>
                    <a:pt x="69" y="26"/>
                    <a:pt x="88" y="59"/>
                  </a:cubicBezTo>
                  <a:cubicBezTo>
                    <a:pt x="133" y="59"/>
                    <a:pt x="133" y="59"/>
                    <a:pt x="133" y="59"/>
                  </a:cubicBezTo>
                  <a:cubicBezTo>
                    <a:pt x="114" y="26"/>
                    <a:pt x="89" y="0"/>
                    <a:pt x="45" y="0"/>
                  </a:cubicBezTo>
                  <a:close/>
                </a:path>
              </a:pathLst>
            </a:custGeom>
            <a:solidFill>
              <a:srgbClr val="5578B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37" name="Freeform 778">
              <a:extLst>
                <a:ext uri="{FF2B5EF4-FFF2-40B4-BE49-F238E27FC236}">
                  <a16:creationId xmlns:a16="http://schemas.microsoft.com/office/drawing/2014/main" id="{0F19747E-B182-4413-B667-6AB93F86E6B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89" y="2794"/>
              <a:ext cx="49" cy="36"/>
            </a:xfrm>
            <a:custGeom>
              <a:avLst/>
              <a:gdLst>
                <a:gd name="T0" fmla="*/ 46 w 133"/>
                <a:gd name="T1" fmla="*/ 3 h 59"/>
                <a:gd name="T2" fmla="*/ 132 w 133"/>
                <a:gd name="T3" fmla="*/ 59 h 59"/>
                <a:gd name="T4" fmla="*/ 133 w 133"/>
                <a:gd name="T5" fmla="*/ 59 h 59"/>
                <a:gd name="T6" fmla="*/ 44 w 133"/>
                <a:gd name="T7" fmla="*/ 0 h 59"/>
                <a:gd name="T8" fmla="*/ 0 w 133"/>
                <a:gd name="T9" fmla="*/ 0 h 59"/>
                <a:gd name="T10" fmla="*/ 26 w 133"/>
                <a:gd name="T11" fmla="*/ 3 h 59"/>
                <a:gd name="T12" fmla="*/ 46 w 133"/>
                <a:gd name="T13" fmla="*/ 3 h 5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33"/>
                <a:gd name="T22" fmla="*/ 0 h 59"/>
                <a:gd name="T23" fmla="*/ 133 w 133"/>
                <a:gd name="T24" fmla="*/ 59 h 5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33" h="59">
                  <a:moveTo>
                    <a:pt x="46" y="3"/>
                  </a:moveTo>
                  <a:cubicBezTo>
                    <a:pt x="89" y="3"/>
                    <a:pt x="114" y="27"/>
                    <a:pt x="132" y="59"/>
                  </a:cubicBezTo>
                  <a:cubicBezTo>
                    <a:pt x="133" y="59"/>
                    <a:pt x="133" y="59"/>
                    <a:pt x="133" y="59"/>
                  </a:cubicBezTo>
                  <a:cubicBezTo>
                    <a:pt x="114" y="25"/>
                    <a:pt x="88" y="0"/>
                    <a:pt x="4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9" y="0"/>
                    <a:pt x="18" y="1"/>
                    <a:pt x="26" y="3"/>
                  </a:cubicBezTo>
                  <a:lnTo>
                    <a:pt x="46" y="3"/>
                  </a:lnTo>
                  <a:close/>
                </a:path>
              </a:pathLst>
            </a:custGeom>
            <a:solidFill>
              <a:srgbClr val="779DC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38" name="Freeform 779">
              <a:extLst>
                <a:ext uri="{FF2B5EF4-FFF2-40B4-BE49-F238E27FC236}">
                  <a16:creationId xmlns:a16="http://schemas.microsoft.com/office/drawing/2014/main" id="{E9C05B3E-9440-44C3-B9E9-D083505E842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38" y="2886"/>
              <a:ext cx="51" cy="46"/>
            </a:xfrm>
            <a:custGeom>
              <a:avLst/>
              <a:gdLst>
                <a:gd name="T0" fmla="*/ 44 w 139"/>
                <a:gd name="T1" fmla="*/ 0 h 75"/>
                <a:gd name="T2" fmla="*/ 0 w 139"/>
                <a:gd name="T3" fmla="*/ 0 h 75"/>
                <a:gd name="T4" fmla="*/ 95 w 139"/>
                <a:gd name="T5" fmla="*/ 75 h 75"/>
                <a:gd name="T6" fmla="*/ 139 w 139"/>
                <a:gd name="T7" fmla="*/ 75 h 75"/>
                <a:gd name="T8" fmla="*/ 44 w 139"/>
                <a:gd name="T9" fmla="*/ 0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9"/>
                <a:gd name="T16" fmla="*/ 0 h 75"/>
                <a:gd name="T17" fmla="*/ 139 w 139"/>
                <a:gd name="T18" fmla="*/ 75 h 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9" h="75">
                  <a:moveTo>
                    <a:pt x="4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0" y="41"/>
                    <a:pt x="45" y="75"/>
                    <a:pt x="95" y="75"/>
                  </a:cubicBezTo>
                  <a:cubicBezTo>
                    <a:pt x="139" y="75"/>
                    <a:pt x="139" y="75"/>
                    <a:pt x="139" y="75"/>
                  </a:cubicBezTo>
                  <a:cubicBezTo>
                    <a:pt x="90" y="75"/>
                    <a:pt x="64" y="41"/>
                    <a:pt x="44" y="0"/>
                  </a:cubicBezTo>
                  <a:close/>
                </a:path>
              </a:pathLst>
            </a:custGeom>
            <a:solidFill>
              <a:srgbClr val="33559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39" name="Freeform 780">
              <a:extLst>
                <a:ext uri="{FF2B5EF4-FFF2-40B4-BE49-F238E27FC236}">
                  <a16:creationId xmlns:a16="http://schemas.microsoft.com/office/drawing/2014/main" id="{E01963B1-73C7-4940-934D-1202AA4BC22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91" y="2794"/>
              <a:ext cx="98" cy="138"/>
            </a:xfrm>
            <a:custGeom>
              <a:avLst/>
              <a:gdLst>
                <a:gd name="T0" fmla="*/ 269 w 269"/>
                <a:gd name="T1" fmla="*/ 225 h 225"/>
                <a:gd name="T2" fmla="*/ 44 w 269"/>
                <a:gd name="T3" fmla="*/ 0 h 225"/>
                <a:gd name="T4" fmla="*/ 0 w 269"/>
                <a:gd name="T5" fmla="*/ 0 h 225"/>
                <a:gd name="T6" fmla="*/ 224 w 269"/>
                <a:gd name="T7" fmla="*/ 225 h 225"/>
                <a:gd name="T8" fmla="*/ 269 w 269"/>
                <a:gd name="T9" fmla="*/ 225 h 2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9"/>
                <a:gd name="T16" fmla="*/ 0 h 225"/>
                <a:gd name="T17" fmla="*/ 269 w 269"/>
                <a:gd name="T18" fmla="*/ 225 h 22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9" h="225">
                  <a:moveTo>
                    <a:pt x="269" y="225"/>
                  </a:moveTo>
                  <a:cubicBezTo>
                    <a:pt x="141" y="225"/>
                    <a:pt x="175" y="0"/>
                    <a:pt x="4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30" y="0"/>
                    <a:pt x="96" y="225"/>
                    <a:pt x="224" y="225"/>
                  </a:cubicBezTo>
                  <a:lnTo>
                    <a:pt x="269" y="225"/>
                  </a:lnTo>
                  <a:close/>
                </a:path>
              </a:pathLst>
            </a:custGeom>
            <a:solidFill>
              <a:srgbClr val="0066FF"/>
            </a:solidFill>
            <a:ln w="8001" cap="flat">
              <a:solidFill>
                <a:srgbClr val="0066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40" name="Freeform 781">
              <a:extLst>
                <a:ext uri="{FF2B5EF4-FFF2-40B4-BE49-F238E27FC236}">
                  <a16:creationId xmlns:a16="http://schemas.microsoft.com/office/drawing/2014/main" id="{CC12E156-D1A6-4BFE-9CBD-162ED58707CD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24" y="2832"/>
              <a:ext cx="16" cy="2"/>
            </a:xfrm>
            <a:custGeom>
              <a:avLst/>
              <a:gdLst>
                <a:gd name="T0" fmla="*/ 0 w 107"/>
                <a:gd name="T1" fmla="*/ 0 h 8"/>
                <a:gd name="T2" fmla="*/ 102 w 107"/>
                <a:gd name="T3" fmla="*/ 0 h 8"/>
                <a:gd name="T4" fmla="*/ 107 w 107"/>
                <a:gd name="T5" fmla="*/ 8 h 8"/>
                <a:gd name="T6" fmla="*/ 2 w 107"/>
                <a:gd name="T7" fmla="*/ 8 h 8"/>
                <a:gd name="T8" fmla="*/ 0 w 107"/>
                <a:gd name="T9" fmla="*/ 0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7"/>
                <a:gd name="T16" fmla="*/ 0 h 8"/>
                <a:gd name="T17" fmla="*/ 107 w 107"/>
                <a:gd name="T18" fmla="*/ 8 h 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7" h="8">
                  <a:moveTo>
                    <a:pt x="0" y="0"/>
                  </a:moveTo>
                  <a:lnTo>
                    <a:pt x="102" y="0"/>
                  </a:lnTo>
                  <a:lnTo>
                    <a:pt x="107" y="8"/>
                  </a:lnTo>
                  <a:lnTo>
                    <a:pt x="2" y="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66FF"/>
            </a:solidFill>
            <a:ln w="9525">
              <a:solidFill>
                <a:srgbClr val="0066FF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41" name="Freeform 782">
              <a:extLst>
                <a:ext uri="{FF2B5EF4-FFF2-40B4-BE49-F238E27FC236}">
                  <a16:creationId xmlns:a16="http://schemas.microsoft.com/office/drawing/2014/main" id="{2899DC83-96A0-4CA5-AB0B-7325BA5F7F2D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24" y="2835"/>
              <a:ext cx="15" cy="1"/>
            </a:xfrm>
            <a:custGeom>
              <a:avLst/>
              <a:gdLst>
                <a:gd name="T0" fmla="*/ 0 w 105"/>
                <a:gd name="T1" fmla="*/ 0 h 5"/>
                <a:gd name="T2" fmla="*/ 105 w 105"/>
                <a:gd name="T3" fmla="*/ 0 h 5"/>
                <a:gd name="T4" fmla="*/ 105 w 105"/>
                <a:gd name="T5" fmla="*/ 5 h 5"/>
                <a:gd name="T6" fmla="*/ 3 w 105"/>
                <a:gd name="T7" fmla="*/ 5 h 5"/>
                <a:gd name="T8" fmla="*/ 0 w 105"/>
                <a:gd name="T9" fmla="*/ 0 h 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5"/>
                <a:gd name="T16" fmla="*/ 0 h 5"/>
                <a:gd name="T17" fmla="*/ 105 w 105"/>
                <a:gd name="T18" fmla="*/ 5 h 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5" h="5">
                  <a:moveTo>
                    <a:pt x="0" y="0"/>
                  </a:moveTo>
                  <a:lnTo>
                    <a:pt x="105" y="0"/>
                  </a:lnTo>
                  <a:lnTo>
                    <a:pt x="105" y="5"/>
                  </a:lnTo>
                  <a:lnTo>
                    <a:pt x="3" y="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578B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42" name="Freeform 783">
              <a:extLst>
                <a:ext uri="{FF2B5EF4-FFF2-40B4-BE49-F238E27FC236}">
                  <a16:creationId xmlns:a16="http://schemas.microsoft.com/office/drawing/2014/main" id="{E4CA612B-0C47-4ED4-927D-CA1476F2BBC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38" y="2883"/>
              <a:ext cx="16" cy="2"/>
            </a:xfrm>
            <a:custGeom>
              <a:avLst/>
              <a:gdLst>
                <a:gd name="T0" fmla="*/ 107 w 107"/>
                <a:gd name="T1" fmla="*/ 8 h 8"/>
                <a:gd name="T2" fmla="*/ 5 w 107"/>
                <a:gd name="T3" fmla="*/ 8 h 8"/>
                <a:gd name="T4" fmla="*/ 0 w 107"/>
                <a:gd name="T5" fmla="*/ 0 h 8"/>
                <a:gd name="T6" fmla="*/ 105 w 107"/>
                <a:gd name="T7" fmla="*/ 0 h 8"/>
                <a:gd name="T8" fmla="*/ 107 w 107"/>
                <a:gd name="T9" fmla="*/ 8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7"/>
                <a:gd name="T16" fmla="*/ 0 h 8"/>
                <a:gd name="T17" fmla="*/ 107 w 107"/>
                <a:gd name="T18" fmla="*/ 8 h 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7" h="8">
                  <a:moveTo>
                    <a:pt x="107" y="8"/>
                  </a:moveTo>
                  <a:lnTo>
                    <a:pt x="5" y="8"/>
                  </a:lnTo>
                  <a:lnTo>
                    <a:pt x="0" y="0"/>
                  </a:lnTo>
                  <a:lnTo>
                    <a:pt x="105" y="0"/>
                  </a:lnTo>
                  <a:lnTo>
                    <a:pt x="107" y="8"/>
                  </a:lnTo>
                  <a:close/>
                </a:path>
              </a:pathLst>
            </a:custGeom>
            <a:solidFill>
              <a:srgbClr val="0066FF"/>
            </a:solidFill>
            <a:ln w="9525">
              <a:solidFill>
                <a:srgbClr val="0066FF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43" name="Freeform 784">
              <a:extLst>
                <a:ext uri="{FF2B5EF4-FFF2-40B4-BE49-F238E27FC236}">
                  <a16:creationId xmlns:a16="http://schemas.microsoft.com/office/drawing/2014/main" id="{C26A0164-AC4C-4BF4-8323-B3059E3C917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37" y="2881"/>
              <a:ext cx="16" cy="1"/>
            </a:xfrm>
            <a:custGeom>
              <a:avLst/>
              <a:gdLst>
                <a:gd name="T0" fmla="*/ 107 w 107"/>
                <a:gd name="T1" fmla="*/ 5 h 5"/>
                <a:gd name="T2" fmla="*/ 2 w 107"/>
                <a:gd name="T3" fmla="*/ 5 h 5"/>
                <a:gd name="T4" fmla="*/ 0 w 107"/>
                <a:gd name="T5" fmla="*/ 0 h 5"/>
                <a:gd name="T6" fmla="*/ 105 w 107"/>
                <a:gd name="T7" fmla="*/ 0 h 5"/>
                <a:gd name="T8" fmla="*/ 107 w 107"/>
                <a:gd name="T9" fmla="*/ 5 h 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7"/>
                <a:gd name="T16" fmla="*/ 0 h 5"/>
                <a:gd name="T17" fmla="*/ 107 w 107"/>
                <a:gd name="T18" fmla="*/ 5 h 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7" h="5">
                  <a:moveTo>
                    <a:pt x="107" y="5"/>
                  </a:moveTo>
                  <a:lnTo>
                    <a:pt x="2" y="5"/>
                  </a:lnTo>
                  <a:lnTo>
                    <a:pt x="0" y="0"/>
                  </a:lnTo>
                  <a:lnTo>
                    <a:pt x="105" y="0"/>
                  </a:lnTo>
                  <a:lnTo>
                    <a:pt x="107" y="5"/>
                  </a:lnTo>
                  <a:close/>
                </a:path>
              </a:pathLst>
            </a:custGeom>
            <a:solidFill>
              <a:srgbClr val="33559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44" name="Freeform 785">
              <a:extLst>
                <a:ext uri="{FF2B5EF4-FFF2-40B4-BE49-F238E27FC236}">
                  <a16:creationId xmlns:a16="http://schemas.microsoft.com/office/drawing/2014/main" id="{386A0907-E33A-47F7-AD09-A0CF6D45981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73" y="2794"/>
              <a:ext cx="99" cy="137"/>
            </a:xfrm>
            <a:custGeom>
              <a:avLst/>
              <a:gdLst>
                <a:gd name="T0" fmla="*/ 269 w 269"/>
                <a:gd name="T1" fmla="*/ 225 h 225"/>
                <a:gd name="T2" fmla="*/ 45 w 269"/>
                <a:gd name="T3" fmla="*/ 0 h 225"/>
                <a:gd name="T4" fmla="*/ 0 w 269"/>
                <a:gd name="T5" fmla="*/ 0 h 225"/>
                <a:gd name="T6" fmla="*/ 225 w 269"/>
                <a:gd name="T7" fmla="*/ 225 h 225"/>
                <a:gd name="T8" fmla="*/ 269 w 269"/>
                <a:gd name="T9" fmla="*/ 225 h 2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9"/>
                <a:gd name="T16" fmla="*/ 0 h 225"/>
                <a:gd name="T17" fmla="*/ 269 w 269"/>
                <a:gd name="T18" fmla="*/ 225 h 22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9" h="225">
                  <a:moveTo>
                    <a:pt x="269" y="225"/>
                  </a:moveTo>
                  <a:cubicBezTo>
                    <a:pt x="141" y="225"/>
                    <a:pt x="175" y="0"/>
                    <a:pt x="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31" y="0"/>
                    <a:pt x="97" y="225"/>
                    <a:pt x="225" y="225"/>
                  </a:cubicBezTo>
                  <a:lnTo>
                    <a:pt x="269" y="225"/>
                  </a:lnTo>
                  <a:close/>
                </a:path>
              </a:pathLst>
            </a:custGeom>
            <a:solidFill>
              <a:srgbClr val="3B59A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45" name="Freeform 786">
              <a:extLst>
                <a:ext uri="{FF2B5EF4-FFF2-40B4-BE49-F238E27FC236}">
                  <a16:creationId xmlns:a16="http://schemas.microsoft.com/office/drawing/2014/main" id="{3B648533-CB6A-4116-B7CC-EC30DD58840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75" y="2794"/>
              <a:ext cx="48" cy="36"/>
            </a:xfrm>
            <a:custGeom>
              <a:avLst/>
              <a:gdLst>
                <a:gd name="T0" fmla="*/ 44 w 133"/>
                <a:gd name="T1" fmla="*/ 0 h 59"/>
                <a:gd name="T2" fmla="*/ 0 w 133"/>
                <a:gd name="T3" fmla="*/ 0 h 59"/>
                <a:gd name="T4" fmla="*/ 88 w 133"/>
                <a:gd name="T5" fmla="*/ 59 h 59"/>
                <a:gd name="T6" fmla="*/ 133 w 133"/>
                <a:gd name="T7" fmla="*/ 59 h 59"/>
                <a:gd name="T8" fmla="*/ 44 w 133"/>
                <a:gd name="T9" fmla="*/ 0 h 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3"/>
                <a:gd name="T16" fmla="*/ 0 h 59"/>
                <a:gd name="T17" fmla="*/ 133 w 133"/>
                <a:gd name="T18" fmla="*/ 59 h 5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3" h="59">
                  <a:moveTo>
                    <a:pt x="4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44" y="0"/>
                    <a:pt x="69" y="26"/>
                    <a:pt x="88" y="59"/>
                  </a:cubicBezTo>
                  <a:cubicBezTo>
                    <a:pt x="133" y="59"/>
                    <a:pt x="133" y="59"/>
                    <a:pt x="133" y="59"/>
                  </a:cubicBezTo>
                  <a:cubicBezTo>
                    <a:pt x="113" y="26"/>
                    <a:pt x="88" y="0"/>
                    <a:pt x="44" y="0"/>
                  </a:cubicBezTo>
                  <a:close/>
                </a:path>
              </a:pathLst>
            </a:custGeom>
            <a:solidFill>
              <a:srgbClr val="5578B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46" name="Freeform 787">
              <a:extLst>
                <a:ext uri="{FF2B5EF4-FFF2-40B4-BE49-F238E27FC236}">
                  <a16:creationId xmlns:a16="http://schemas.microsoft.com/office/drawing/2014/main" id="{D68C696E-1301-49CA-B43E-C44B5C23A76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73" y="2794"/>
              <a:ext cx="49" cy="36"/>
            </a:xfrm>
            <a:custGeom>
              <a:avLst/>
              <a:gdLst>
                <a:gd name="T0" fmla="*/ 47 w 133"/>
                <a:gd name="T1" fmla="*/ 3 h 59"/>
                <a:gd name="T2" fmla="*/ 133 w 133"/>
                <a:gd name="T3" fmla="*/ 59 h 59"/>
                <a:gd name="T4" fmla="*/ 133 w 133"/>
                <a:gd name="T5" fmla="*/ 59 h 59"/>
                <a:gd name="T6" fmla="*/ 45 w 133"/>
                <a:gd name="T7" fmla="*/ 0 h 59"/>
                <a:gd name="T8" fmla="*/ 0 w 133"/>
                <a:gd name="T9" fmla="*/ 0 h 59"/>
                <a:gd name="T10" fmla="*/ 26 w 133"/>
                <a:gd name="T11" fmla="*/ 3 h 59"/>
                <a:gd name="T12" fmla="*/ 47 w 133"/>
                <a:gd name="T13" fmla="*/ 3 h 5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33"/>
                <a:gd name="T22" fmla="*/ 0 h 59"/>
                <a:gd name="T23" fmla="*/ 133 w 133"/>
                <a:gd name="T24" fmla="*/ 59 h 5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33" h="59">
                  <a:moveTo>
                    <a:pt x="47" y="3"/>
                  </a:moveTo>
                  <a:cubicBezTo>
                    <a:pt x="89" y="3"/>
                    <a:pt x="114" y="27"/>
                    <a:pt x="133" y="59"/>
                  </a:cubicBezTo>
                  <a:cubicBezTo>
                    <a:pt x="133" y="59"/>
                    <a:pt x="133" y="59"/>
                    <a:pt x="133" y="59"/>
                  </a:cubicBezTo>
                  <a:cubicBezTo>
                    <a:pt x="114" y="25"/>
                    <a:pt x="89" y="0"/>
                    <a:pt x="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0" y="0"/>
                    <a:pt x="18" y="1"/>
                    <a:pt x="26" y="3"/>
                  </a:cubicBezTo>
                  <a:lnTo>
                    <a:pt x="47" y="3"/>
                  </a:lnTo>
                  <a:close/>
                </a:path>
              </a:pathLst>
            </a:custGeom>
            <a:solidFill>
              <a:srgbClr val="779DC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47" name="Freeform 788">
              <a:extLst>
                <a:ext uri="{FF2B5EF4-FFF2-40B4-BE49-F238E27FC236}">
                  <a16:creationId xmlns:a16="http://schemas.microsoft.com/office/drawing/2014/main" id="{FFA115EC-A07E-4BA7-96FA-C6833AC29190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22" y="2886"/>
              <a:ext cx="52" cy="46"/>
            </a:xfrm>
            <a:custGeom>
              <a:avLst/>
              <a:gdLst>
                <a:gd name="T0" fmla="*/ 45 w 140"/>
                <a:gd name="T1" fmla="*/ 0 h 75"/>
                <a:gd name="T2" fmla="*/ 0 w 140"/>
                <a:gd name="T3" fmla="*/ 0 h 75"/>
                <a:gd name="T4" fmla="*/ 95 w 140"/>
                <a:gd name="T5" fmla="*/ 75 h 75"/>
                <a:gd name="T6" fmla="*/ 140 w 140"/>
                <a:gd name="T7" fmla="*/ 75 h 75"/>
                <a:gd name="T8" fmla="*/ 45 w 140"/>
                <a:gd name="T9" fmla="*/ 0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40"/>
                <a:gd name="T16" fmla="*/ 0 h 75"/>
                <a:gd name="T17" fmla="*/ 140 w 140"/>
                <a:gd name="T18" fmla="*/ 75 h 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40" h="75">
                  <a:moveTo>
                    <a:pt x="45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0" y="41"/>
                    <a:pt x="46" y="75"/>
                    <a:pt x="95" y="75"/>
                  </a:cubicBezTo>
                  <a:cubicBezTo>
                    <a:pt x="140" y="75"/>
                    <a:pt x="140" y="75"/>
                    <a:pt x="140" y="75"/>
                  </a:cubicBezTo>
                  <a:cubicBezTo>
                    <a:pt x="90" y="75"/>
                    <a:pt x="65" y="41"/>
                    <a:pt x="45" y="0"/>
                  </a:cubicBezTo>
                  <a:close/>
                </a:path>
              </a:pathLst>
            </a:custGeom>
            <a:solidFill>
              <a:srgbClr val="33559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48" name="Freeform 789">
              <a:extLst>
                <a:ext uri="{FF2B5EF4-FFF2-40B4-BE49-F238E27FC236}">
                  <a16:creationId xmlns:a16="http://schemas.microsoft.com/office/drawing/2014/main" id="{00C80BD5-7411-4406-BBF3-1B32714E761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73" y="2794"/>
              <a:ext cx="99" cy="137"/>
            </a:xfrm>
            <a:custGeom>
              <a:avLst/>
              <a:gdLst>
                <a:gd name="T0" fmla="*/ 269 w 269"/>
                <a:gd name="T1" fmla="*/ 225 h 225"/>
                <a:gd name="T2" fmla="*/ 45 w 269"/>
                <a:gd name="T3" fmla="*/ 0 h 225"/>
                <a:gd name="T4" fmla="*/ 0 w 269"/>
                <a:gd name="T5" fmla="*/ 0 h 225"/>
                <a:gd name="T6" fmla="*/ 225 w 269"/>
                <a:gd name="T7" fmla="*/ 225 h 225"/>
                <a:gd name="T8" fmla="*/ 269 w 269"/>
                <a:gd name="T9" fmla="*/ 225 h 2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9"/>
                <a:gd name="T16" fmla="*/ 0 h 225"/>
                <a:gd name="T17" fmla="*/ 269 w 269"/>
                <a:gd name="T18" fmla="*/ 225 h 22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9" h="225">
                  <a:moveTo>
                    <a:pt x="269" y="225"/>
                  </a:moveTo>
                  <a:cubicBezTo>
                    <a:pt x="141" y="225"/>
                    <a:pt x="175" y="0"/>
                    <a:pt x="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31" y="0"/>
                    <a:pt x="97" y="225"/>
                    <a:pt x="225" y="225"/>
                  </a:cubicBezTo>
                  <a:lnTo>
                    <a:pt x="269" y="225"/>
                  </a:lnTo>
                  <a:close/>
                </a:path>
              </a:pathLst>
            </a:custGeom>
            <a:solidFill>
              <a:srgbClr val="FF0000"/>
            </a:solidFill>
            <a:ln w="8001" cap="flat">
              <a:solidFill>
                <a:srgbClr val="FF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49" name="Freeform 790">
              <a:extLst>
                <a:ext uri="{FF2B5EF4-FFF2-40B4-BE49-F238E27FC236}">
                  <a16:creationId xmlns:a16="http://schemas.microsoft.com/office/drawing/2014/main" id="{56F57F31-63A7-45E1-898F-B9308714154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08" y="2832"/>
              <a:ext cx="16" cy="2"/>
            </a:xfrm>
            <a:custGeom>
              <a:avLst/>
              <a:gdLst>
                <a:gd name="T0" fmla="*/ 0 w 110"/>
                <a:gd name="T1" fmla="*/ 0 h 8"/>
                <a:gd name="T2" fmla="*/ 105 w 110"/>
                <a:gd name="T3" fmla="*/ 0 h 8"/>
                <a:gd name="T4" fmla="*/ 110 w 110"/>
                <a:gd name="T5" fmla="*/ 8 h 8"/>
                <a:gd name="T6" fmla="*/ 5 w 110"/>
                <a:gd name="T7" fmla="*/ 8 h 8"/>
                <a:gd name="T8" fmla="*/ 0 w 110"/>
                <a:gd name="T9" fmla="*/ 0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0"/>
                <a:gd name="T16" fmla="*/ 0 h 8"/>
                <a:gd name="T17" fmla="*/ 110 w 110"/>
                <a:gd name="T18" fmla="*/ 8 h 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0" h="8">
                  <a:moveTo>
                    <a:pt x="0" y="0"/>
                  </a:moveTo>
                  <a:lnTo>
                    <a:pt x="105" y="0"/>
                  </a:lnTo>
                  <a:lnTo>
                    <a:pt x="110" y="8"/>
                  </a:lnTo>
                  <a:lnTo>
                    <a:pt x="5" y="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578B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50" name="Freeform 791">
              <a:extLst>
                <a:ext uri="{FF2B5EF4-FFF2-40B4-BE49-F238E27FC236}">
                  <a16:creationId xmlns:a16="http://schemas.microsoft.com/office/drawing/2014/main" id="{0E38ED57-9BDC-4E96-83FA-FD23ED03780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09" y="2835"/>
              <a:ext cx="16" cy="1"/>
            </a:xfrm>
            <a:custGeom>
              <a:avLst/>
              <a:gdLst>
                <a:gd name="T0" fmla="*/ 0 w 105"/>
                <a:gd name="T1" fmla="*/ 0 h 5"/>
                <a:gd name="T2" fmla="*/ 102 w 105"/>
                <a:gd name="T3" fmla="*/ 0 h 5"/>
                <a:gd name="T4" fmla="*/ 105 w 105"/>
                <a:gd name="T5" fmla="*/ 5 h 5"/>
                <a:gd name="T6" fmla="*/ 0 w 105"/>
                <a:gd name="T7" fmla="*/ 5 h 5"/>
                <a:gd name="T8" fmla="*/ 0 w 105"/>
                <a:gd name="T9" fmla="*/ 0 h 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5"/>
                <a:gd name="T16" fmla="*/ 0 h 5"/>
                <a:gd name="T17" fmla="*/ 105 w 105"/>
                <a:gd name="T18" fmla="*/ 5 h 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5" h="5">
                  <a:moveTo>
                    <a:pt x="0" y="0"/>
                  </a:moveTo>
                  <a:lnTo>
                    <a:pt x="102" y="0"/>
                  </a:lnTo>
                  <a:lnTo>
                    <a:pt x="105" y="5"/>
                  </a:lnTo>
                  <a:lnTo>
                    <a:pt x="0" y="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51" name="Freeform 792">
              <a:extLst>
                <a:ext uri="{FF2B5EF4-FFF2-40B4-BE49-F238E27FC236}">
                  <a16:creationId xmlns:a16="http://schemas.microsoft.com/office/drawing/2014/main" id="{F0E85A16-0C84-4910-B7A2-4202A2126602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22" y="2883"/>
              <a:ext cx="16" cy="2"/>
            </a:xfrm>
            <a:custGeom>
              <a:avLst/>
              <a:gdLst>
                <a:gd name="T0" fmla="*/ 108 w 108"/>
                <a:gd name="T1" fmla="*/ 8 h 8"/>
                <a:gd name="T2" fmla="*/ 3 w 108"/>
                <a:gd name="T3" fmla="*/ 8 h 8"/>
                <a:gd name="T4" fmla="*/ 0 w 108"/>
                <a:gd name="T5" fmla="*/ 0 h 8"/>
                <a:gd name="T6" fmla="*/ 103 w 108"/>
                <a:gd name="T7" fmla="*/ 0 h 8"/>
                <a:gd name="T8" fmla="*/ 108 w 108"/>
                <a:gd name="T9" fmla="*/ 8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8"/>
                <a:gd name="T16" fmla="*/ 0 h 8"/>
                <a:gd name="T17" fmla="*/ 108 w 108"/>
                <a:gd name="T18" fmla="*/ 8 h 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8" h="8">
                  <a:moveTo>
                    <a:pt x="108" y="8"/>
                  </a:moveTo>
                  <a:lnTo>
                    <a:pt x="3" y="8"/>
                  </a:lnTo>
                  <a:lnTo>
                    <a:pt x="0" y="0"/>
                  </a:lnTo>
                  <a:lnTo>
                    <a:pt x="103" y="0"/>
                  </a:lnTo>
                  <a:lnTo>
                    <a:pt x="108" y="8"/>
                  </a:lnTo>
                  <a:close/>
                </a:path>
              </a:pathLst>
            </a:custGeom>
            <a:solidFill>
              <a:srgbClr val="33559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52" name="Freeform 793">
              <a:extLst>
                <a:ext uri="{FF2B5EF4-FFF2-40B4-BE49-F238E27FC236}">
                  <a16:creationId xmlns:a16="http://schemas.microsoft.com/office/drawing/2014/main" id="{EAECE35C-F625-4498-8651-166319F45012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21" y="2881"/>
              <a:ext cx="16" cy="1"/>
            </a:xfrm>
            <a:custGeom>
              <a:avLst/>
              <a:gdLst>
                <a:gd name="T0" fmla="*/ 105 w 105"/>
                <a:gd name="T1" fmla="*/ 5 h 5"/>
                <a:gd name="T2" fmla="*/ 3 w 105"/>
                <a:gd name="T3" fmla="*/ 5 h 5"/>
                <a:gd name="T4" fmla="*/ 0 w 105"/>
                <a:gd name="T5" fmla="*/ 0 h 5"/>
                <a:gd name="T6" fmla="*/ 103 w 105"/>
                <a:gd name="T7" fmla="*/ 0 h 5"/>
                <a:gd name="T8" fmla="*/ 105 w 105"/>
                <a:gd name="T9" fmla="*/ 5 h 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5"/>
                <a:gd name="T16" fmla="*/ 0 h 5"/>
                <a:gd name="T17" fmla="*/ 105 w 105"/>
                <a:gd name="T18" fmla="*/ 5 h 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5" h="5">
                  <a:moveTo>
                    <a:pt x="105" y="5"/>
                  </a:moveTo>
                  <a:lnTo>
                    <a:pt x="3" y="5"/>
                  </a:lnTo>
                  <a:lnTo>
                    <a:pt x="0" y="0"/>
                  </a:lnTo>
                  <a:lnTo>
                    <a:pt x="103" y="0"/>
                  </a:lnTo>
                  <a:lnTo>
                    <a:pt x="105" y="5"/>
                  </a:lnTo>
                  <a:close/>
                </a:path>
              </a:pathLst>
            </a:cu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53" name="Freeform 794">
              <a:extLst>
                <a:ext uri="{FF2B5EF4-FFF2-40B4-BE49-F238E27FC236}">
                  <a16:creationId xmlns:a16="http://schemas.microsoft.com/office/drawing/2014/main" id="{B59337EC-BF78-48FA-B763-33D357B9FBC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57" y="2794"/>
              <a:ext cx="99" cy="137"/>
            </a:xfrm>
            <a:custGeom>
              <a:avLst/>
              <a:gdLst>
                <a:gd name="T0" fmla="*/ 269 w 269"/>
                <a:gd name="T1" fmla="*/ 225 h 225"/>
                <a:gd name="T2" fmla="*/ 44 w 269"/>
                <a:gd name="T3" fmla="*/ 0 h 225"/>
                <a:gd name="T4" fmla="*/ 0 w 269"/>
                <a:gd name="T5" fmla="*/ 0 h 225"/>
                <a:gd name="T6" fmla="*/ 224 w 269"/>
                <a:gd name="T7" fmla="*/ 225 h 225"/>
                <a:gd name="T8" fmla="*/ 269 w 269"/>
                <a:gd name="T9" fmla="*/ 225 h 2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9"/>
                <a:gd name="T16" fmla="*/ 0 h 225"/>
                <a:gd name="T17" fmla="*/ 269 w 269"/>
                <a:gd name="T18" fmla="*/ 225 h 22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9" h="225">
                  <a:moveTo>
                    <a:pt x="269" y="225"/>
                  </a:moveTo>
                  <a:cubicBezTo>
                    <a:pt x="141" y="225"/>
                    <a:pt x="175" y="0"/>
                    <a:pt x="4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30" y="0"/>
                    <a:pt x="96" y="225"/>
                    <a:pt x="224" y="225"/>
                  </a:cubicBezTo>
                  <a:lnTo>
                    <a:pt x="269" y="225"/>
                  </a:lnTo>
                  <a:close/>
                </a:path>
              </a:pathLst>
            </a:custGeom>
            <a:solidFill>
              <a:srgbClr val="3B59A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54" name="Freeform 795">
              <a:extLst>
                <a:ext uri="{FF2B5EF4-FFF2-40B4-BE49-F238E27FC236}">
                  <a16:creationId xmlns:a16="http://schemas.microsoft.com/office/drawing/2014/main" id="{CA5C4A6A-423B-4A8A-8217-406CC402B640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57" y="2794"/>
              <a:ext cx="49" cy="36"/>
            </a:xfrm>
            <a:custGeom>
              <a:avLst/>
              <a:gdLst>
                <a:gd name="T0" fmla="*/ 45 w 133"/>
                <a:gd name="T1" fmla="*/ 0 h 59"/>
                <a:gd name="T2" fmla="*/ 0 w 133"/>
                <a:gd name="T3" fmla="*/ 0 h 59"/>
                <a:gd name="T4" fmla="*/ 88 w 133"/>
                <a:gd name="T5" fmla="*/ 59 h 59"/>
                <a:gd name="T6" fmla="*/ 133 w 133"/>
                <a:gd name="T7" fmla="*/ 59 h 59"/>
                <a:gd name="T8" fmla="*/ 45 w 133"/>
                <a:gd name="T9" fmla="*/ 0 h 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3"/>
                <a:gd name="T16" fmla="*/ 0 h 59"/>
                <a:gd name="T17" fmla="*/ 133 w 133"/>
                <a:gd name="T18" fmla="*/ 59 h 5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3" h="59">
                  <a:moveTo>
                    <a:pt x="45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44" y="0"/>
                    <a:pt x="69" y="26"/>
                    <a:pt x="88" y="59"/>
                  </a:cubicBezTo>
                  <a:cubicBezTo>
                    <a:pt x="133" y="59"/>
                    <a:pt x="133" y="59"/>
                    <a:pt x="133" y="59"/>
                  </a:cubicBezTo>
                  <a:cubicBezTo>
                    <a:pt x="114" y="26"/>
                    <a:pt x="89" y="0"/>
                    <a:pt x="45" y="0"/>
                  </a:cubicBezTo>
                  <a:close/>
                </a:path>
              </a:pathLst>
            </a:custGeom>
            <a:solidFill>
              <a:srgbClr val="0066FF"/>
            </a:solidFill>
            <a:ln w="9525">
              <a:solidFill>
                <a:srgbClr val="0066FF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55" name="Freeform 796">
              <a:extLst>
                <a:ext uri="{FF2B5EF4-FFF2-40B4-BE49-F238E27FC236}">
                  <a16:creationId xmlns:a16="http://schemas.microsoft.com/office/drawing/2014/main" id="{1BEE7F19-6BA1-4150-ADC7-03AE79838BD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57" y="2794"/>
              <a:ext cx="49" cy="36"/>
            </a:xfrm>
            <a:custGeom>
              <a:avLst/>
              <a:gdLst>
                <a:gd name="T0" fmla="*/ 46 w 133"/>
                <a:gd name="T1" fmla="*/ 3 h 59"/>
                <a:gd name="T2" fmla="*/ 132 w 133"/>
                <a:gd name="T3" fmla="*/ 59 h 59"/>
                <a:gd name="T4" fmla="*/ 133 w 133"/>
                <a:gd name="T5" fmla="*/ 59 h 59"/>
                <a:gd name="T6" fmla="*/ 44 w 133"/>
                <a:gd name="T7" fmla="*/ 0 h 59"/>
                <a:gd name="T8" fmla="*/ 0 w 133"/>
                <a:gd name="T9" fmla="*/ 0 h 59"/>
                <a:gd name="T10" fmla="*/ 26 w 133"/>
                <a:gd name="T11" fmla="*/ 3 h 59"/>
                <a:gd name="T12" fmla="*/ 46 w 133"/>
                <a:gd name="T13" fmla="*/ 3 h 5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33"/>
                <a:gd name="T22" fmla="*/ 0 h 59"/>
                <a:gd name="T23" fmla="*/ 133 w 133"/>
                <a:gd name="T24" fmla="*/ 59 h 5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33" h="59">
                  <a:moveTo>
                    <a:pt x="46" y="3"/>
                  </a:moveTo>
                  <a:cubicBezTo>
                    <a:pt x="89" y="3"/>
                    <a:pt x="114" y="27"/>
                    <a:pt x="132" y="59"/>
                  </a:cubicBezTo>
                  <a:cubicBezTo>
                    <a:pt x="133" y="59"/>
                    <a:pt x="133" y="59"/>
                    <a:pt x="133" y="59"/>
                  </a:cubicBezTo>
                  <a:cubicBezTo>
                    <a:pt x="114" y="25"/>
                    <a:pt x="88" y="0"/>
                    <a:pt x="4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9" y="0"/>
                    <a:pt x="18" y="1"/>
                    <a:pt x="26" y="3"/>
                  </a:cubicBezTo>
                  <a:lnTo>
                    <a:pt x="46" y="3"/>
                  </a:lnTo>
                  <a:close/>
                </a:path>
              </a:pathLst>
            </a:custGeom>
            <a:solidFill>
              <a:srgbClr val="779DC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56" name="Freeform 797">
              <a:extLst>
                <a:ext uri="{FF2B5EF4-FFF2-40B4-BE49-F238E27FC236}">
                  <a16:creationId xmlns:a16="http://schemas.microsoft.com/office/drawing/2014/main" id="{F6BA5202-CF75-4A86-BA95-C7D55FCCF13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05" y="2886"/>
              <a:ext cx="51" cy="46"/>
            </a:xfrm>
            <a:custGeom>
              <a:avLst/>
              <a:gdLst>
                <a:gd name="T0" fmla="*/ 44 w 139"/>
                <a:gd name="T1" fmla="*/ 0 h 75"/>
                <a:gd name="T2" fmla="*/ 0 w 139"/>
                <a:gd name="T3" fmla="*/ 0 h 75"/>
                <a:gd name="T4" fmla="*/ 95 w 139"/>
                <a:gd name="T5" fmla="*/ 75 h 75"/>
                <a:gd name="T6" fmla="*/ 139 w 139"/>
                <a:gd name="T7" fmla="*/ 75 h 75"/>
                <a:gd name="T8" fmla="*/ 44 w 139"/>
                <a:gd name="T9" fmla="*/ 0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9"/>
                <a:gd name="T16" fmla="*/ 0 h 75"/>
                <a:gd name="T17" fmla="*/ 139 w 139"/>
                <a:gd name="T18" fmla="*/ 75 h 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9" h="75">
                  <a:moveTo>
                    <a:pt x="4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0" y="41"/>
                    <a:pt x="45" y="75"/>
                    <a:pt x="95" y="75"/>
                  </a:cubicBezTo>
                  <a:cubicBezTo>
                    <a:pt x="139" y="75"/>
                    <a:pt x="139" y="75"/>
                    <a:pt x="139" y="75"/>
                  </a:cubicBezTo>
                  <a:cubicBezTo>
                    <a:pt x="90" y="75"/>
                    <a:pt x="64" y="41"/>
                    <a:pt x="44" y="0"/>
                  </a:cubicBezTo>
                  <a:close/>
                </a:path>
              </a:pathLst>
            </a:custGeom>
            <a:solidFill>
              <a:srgbClr val="33559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57" name="Freeform 798">
              <a:extLst>
                <a:ext uri="{FF2B5EF4-FFF2-40B4-BE49-F238E27FC236}">
                  <a16:creationId xmlns:a16="http://schemas.microsoft.com/office/drawing/2014/main" id="{5D98D73D-F299-482E-9640-7566FF14751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57" y="2794"/>
              <a:ext cx="99" cy="137"/>
            </a:xfrm>
            <a:custGeom>
              <a:avLst/>
              <a:gdLst>
                <a:gd name="T0" fmla="*/ 269 w 269"/>
                <a:gd name="T1" fmla="*/ 225 h 225"/>
                <a:gd name="T2" fmla="*/ 44 w 269"/>
                <a:gd name="T3" fmla="*/ 0 h 225"/>
                <a:gd name="T4" fmla="*/ 0 w 269"/>
                <a:gd name="T5" fmla="*/ 0 h 225"/>
                <a:gd name="T6" fmla="*/ 224 w 269"/>
                <a:gd name="T7" fmla="*/ 225 h 225"/>
                <a:gd name="T8" fmla="*/ 269 w 269"/>
                <a:gd name="T9" fmla="*/ 225 h 2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9"/>
                <a:gd name="T16" fmla="*/ 0 h 225"/>
                <a:gd name="T17" fmla="*/ 269 w 269"/>
                <a:gd name="T18" fmla="*/ 225 h 22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9" h="225">
                  <a:moveTo>
                    <a:pt x="269" y="225"/>
                  </a:moveTo>
                  <a:cubicBezTo>
                    <a:pt x="141" y="225"/>
                    <a:pt x="175" y="0"/>
                    <a:pt x="4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30" y="0"/>
                    <a:pt x="96" y="225"/>
                    <a:pt x="224" y="225"/>
                  </a:cubicBezTo>
                  <a:lnTo>
                    <a:pt x="269" y="225"/>
                  </a:lnTo>
                  <a:close/>
                </a:path>
              </a:pathLst>
            </a:custGeom>
            <a:solidFill>
              <a:srgbClr val="0066FF"/>
            </a:solidFill>
            <a:ln w="8001" cap="flat">
              <a:solidFill>
                <a:srgbClr val="0066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58" name="Freeform 799">
              <a:extLst>
                <a:ext uri="{FF2B5EF4-FFF2-40B4-BE49-F238E27FC236}">
                  <a16:creationId xmlns:a16="http://schemas.microsoft.com/office/drawing/2014/main" id="{B5C1E127-7306-4DD1-88CB-77133E215E6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91" y="2832"/>
              <a:ext cx="15" cy="2"/>
            </a:xfrm>
            <a:custGeom>
              <a:avLst/>
              <a:gdLst>
                <a:gd name="T0" fmla="*/ 0 w 108"/>
                <a:gd name="T1" fmla="*/ 0 h 8"/>
                <a:gd name="T2" fmla="*/ 103 w 108"/>
                <a:gd name="T3" fmla="*/ 0 h 8"/>
                <a:gd name="T4" fmla="*/ 108 w 108"/>
                <a:gd name="T5" fmla="*/ 8 h 8"/>
                <a:gd name="T6" fmla="*/ 3 w 108"/>
                <a:gd name="T7" fmla="*/ 8 h 8"/>
                <a:gd name="T8" fmla="*/ 0 w 108"/>
                <a:gd name="T9" fmla="*/ 0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8"/>
                <a:gd name="T16" fmla="*/ 0 h 8"/>
                <a:gd name="T17" fmla="*/ 108 w 108"/>
                <a:gd name="T18" fmla="*/ 8 h 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8" h="8">
                  <a:moveTo>
                    <a:pt x="0" y="0"/>
                  </a:moveTo>
                  <a:lnTo>
                    <a:pt x="103" y="0"/>
                  </a:lnTo>
                  <a:lnTo>
                    <a:pt x="108" y="8"/>
                  </a:lnTo>
                  <a:lnTo>
                    <a:pt x="3" y="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66FF"/>
            </a:solidFill>
            <a:ln w="9525">
              <a:solidFill>
                <a:srgbClr val="0066FF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59" name="Freeform 800">
              <a:extLst>
                <a:ext uri="{FF2B5EF4-FFF2-40B4-BE49-F238E27FC236}">
                  <a16:creationId xmlns:a16="http://schemas.microsoft.com/office/drawing/2014/main" id="{3A2DB828-48EC-4B70-8A45-1043FABF987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92" y="2835"/>
              <a:ext cx="15" cy="1"/>
            </a:xfrm>
            <a:custGeom>
              <a:avLst/>
              <a:gdLst>
                <a:gd name="T0" fmla="*/ 0 w 105"/>
                <a:gd name="T1" fmla="*/ 0 h 5"/>
                <a:gd name="T2" fmla="*/ 105 w 105"/>
                <a:gd name="T3" fmla="*/ 0 h 5"/>
                <a:gd name="T4" fmla="*/ 105 w 105"/>
                <a:gd name="T5" fmla="*/ 5 h 5"/>
                <a:gd name="T6" fmla="*/ 2 w 105"/>
                <a:gd name="T7" fmla="*/ 5 h 5"/>
                <a:gd name="T8" fmla="*/ 0 w 105"/>
                <a:gd name="T9" fmla="*/ 0 h 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5"/>
                <a:gd name="T16" fmla="*/ 0 h 5"/>
                <a:gd name="T17" fmla="*/ 105 w 105"/>
                <a:gd name="T18" fmla="*/ 5 h 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5" h="5">
                  <a:moveTo>
                    <a:pt x="0" y="0"/>
                  </a:moveTo>
                  <a:lnTo>
                    <a:pt x="105" y="0"/>
                  </a:lnTo>
                  <a:lnTo>
                    <a:pt x="105" y="5"/>
                  </a:lnTo>
                  <a:lnTo>
                    <a:pt x="2" y="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578B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60" name="Freeform 801">
              <a:extLst>
                <a:ext uri="{FF2B5EF4-FFF2-40B4-BE49-F238E27FC236}">
                  <a16:creationId xmlns:a16="http://schemas.microsoft.com/office/drawing/2014/main" id="{8B9212FF-8CA6-4DFD-8FD6-A3E4E34A9CB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04" y="2883"/>
              <a:ext cx="17" cy="2"/>
            </a:xfrm>
            <a:custGeom>
              <a:avLst/>
              <a:gdLst>
                <a:gd name="T0" fmla="*/ 110 w 110"/>
                <a:gd name="T1" fmla="*/ 8 h 8"/>
                <a:gd name="T2" fmla="*/ 5 w 110"/>
                <a:gd name="T3" fmla="*/ 8 h 8"/>
                <a:gd name="T4" fmla="*/ 0 w 110"/>
                <a:gd name="T5" fmla="*/ 0 h 8"/>
                <a:gd name="T6" fmla="*/ 105 w 110"/>
                <a:gd name="T7" fmla="*/ 0 h 8"/>
                <a:gd name="T8" fmla="*/ 110 w 110"/>
                <a:gd name="T9" fmla="*/ 8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0"/>
                <a:gd name="T16" fmla="*/ 0 h 8"/>
                <a:gd name="T17" fmla="*/ 110 w 110"/>
                <a:gd name="T18" fmla="*/ 8 h 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0" h="8">
                  <a:moveTo>
                    <a:pt x="110" y="8"/>
                  </a:moveTo>
                  <a:lnTo>
                    <a:pt x="5" y="8"/>
                  </a:lnTo>
                  <a:lnTo>
                    <a:pt x="0" y="0"/>
                  </a:lnTo>
                  <a:lnTo>
                    <a:pt x="105" y="0"/>
                  </a:lnTo>
                  <a:lnTo>
                    <a:pt x="110" y="8"/>
                  </a:lnTo>
                  <a:close/>
                </a:path>
              </a:pathLst>
            </a:custGeom>
            <a:solidFill>
              <a:srgbClr val="0066FF"/>
            </a:solidFill>
            <a:ln w="9525">
              <a:solidFill>
                <a:srgbClr val="0066FF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61" name="Freeform 802">
              <a:extLst>
                <a:ext uri="{FF2B5EF4-FFF2-40B4-BE49-F238E27FC236}">
                  <a16:creationId xmlns:a16="http://schemas.microsoft.com/office/drawing/2014/main" id="{6BF41F41-6ED7-46BF-BE6A-5BD606EE887D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05" y="2881"/>
              <a:ext cx="16" cy="1"/>
            </a:xfrm>
            <a:custGeom>
              <a:avLst/>
              <a:gdLst>
                <a:gd name="T0" fmla="*/ 108 w 108"/>
                <a:gd name="T1" fmla="*/ 5 h 5"/>
                <a:gd name="T2" fmla="*/ 3 w 108"/>
                <a:gd name="T3" fmla="*/ 5 h 5"/>
                <a:gd name="T4" fmla="*/ 0 w 108"/>
                <a:gd name="T5" fmla="*/ 0 h 5"/>
                <a:gd name="T6" fmla="*/ 105 w 108"/>
                <a:gd name="T7" fmla="*/ 0 h 5"/>
                <a:gd name="T8" fmla="*/ 108 w 108"/>
                <a:gd name="T9" fmla="*/ 5 h 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8"/>
                <a:gd name="T16" fmla="*/ 0 h 5"/>
                <a:gd name="T17" fmla="*/ 108 w 108"/>
                <a:gd name="T18" fmla="*/ 5 h 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8" h="5">
                  <a:moveTo>
                    <a:pt x="108" y="5"/>
                  </a:moveTo>
                  <a:lnTo>
                    <a:pt x="3" y="5"/>
                  </a:lnTo>
                  <a:lnTo>
                    <a:pt x="0" y="0"/>
                  </a:lnTo>
                  <a:lnTo>
                    <a:pt x="105" y="0"/>
                  </a:lnTo>
                  <a:lnTo>
                    <a:pt x="108" y="5"/>
                  </a:lnTo>
                  <a:close/>
                </a:path>
              </a:pathLst>
            </a:custGeom>
            <a:solidFill>
              <a:srgbClr val="33559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62" name="Freeform 803">
              <a:extLst>
                <a:ext uri="{FF2B5EF4-FFF2-40B4-BE49-F238E27FC236}">
                  <a16:creationId xmlns:a16="http://schemas.microsoft.com/office/drawing/2014/main" id="{8B979BBC-B03A-42BD-8089-07D968A4E805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41" y="2794"/>
              <a:ext cx="99" cy="137"/>
            </a:xfrm>
            <a:custGeom>
              <a:avLst/>
              <a:gdLst>
                <a:gd name="T0" fmla="*/ 269 w 269"/>
                <a:gd name="T1" fmla="*/ 225 h 225"/>
                <a:gd name="T2" fmla="*/ 45 w 269"/>
                <a:gd name="T3" fmla="*/ 0 h 225"/>
                <a:gd name="T4" fmla="*/ 0 w 269"/>
                <a:gd name="T5" fmla="*/ 0 h 225"/>
                <a:gd name="T6" fmla="*/ 225 w 269"/>
                <a:gd name="T7" fmla="*/ 225 h 225"/>
                <a:gd name="T8" fmla="*/ 269 w 269"/>
                <a:gd name="T9" fmla="*/ 225 h 2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9"/>
                <a:gd name="T16" fmla="*/ 0 h 225"/>
                <a:gd name="T17" fmla="*/ 269 w 269"/>
                <a:gd name="T18" fmla="*/ 225 h 22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9" h="225">
                  <a:moveTo>
                    <a:pt x="269" y="225"/>
                  </a:moveTo>
                  <a:cubicBezTo>
                    <a:pt x="141" y="225"/>
                    <a:pt x="175" y="0"/>
                    <a:pt x="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31" y="0"/>
                    <a:pt x="97" y="225"/>
                    <a:pt x="225" y="225"/>
                  </a:cubicBezTo>
                  <a:lnTo>
                    <a:pt x="269" y="225"/>
                  </a:lnTo>
                  <a:close/>
                </a:path>
              </a:pathLst>
            </a:custGeom>
            <a:solidFill>
              <a:srgbClr val="3B59A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63" name="Freeform 804">
              <a:extLst>
                <a:ext uri="{FF2B5EF4-FFF2-40B4-BE49-F238E27FC236}">
                  <a16:creationId xmlns:a16="http://schemas.microsoft.com/office/drawing/2014/main" id="{E074BA81-3CD4-4694-B588-CC971DDEC975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41" y="2794"/>
              <a:ext cx="49" cy="36"/>
            </a:xfrm>
            <a:custGeom>
              <a:avLst/>
              <a:gdLst>
                <a:gd name="T0" fmla="*/ 44 w 133"/>
                <a:gd name="T1" fmla="*/ 0 h 59"/>
                <a:gd name="T2" fmla="*/ 0 w 133"/>
                <a:gd name="T3" fmla="*/ 0 h 59"/>
                <a:gd name="T4" fmla="*/ 88 w 133"/>
                <a:gd name="T5" fmla="*/ 59 h 59"/>
                <a:gd name="T6" fmla="*/ 133 w 133"/>
                <a:gd name="T7" fmla="*/ 59 h 59"/>
                <a:gd name="T8" fmla="*/ 44 w 133"/>
                <a:gd name="T9" fmla="*/ 0 h 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3"/>
                <a:gd name="T16" fmla="*/ 0 h 59"/>
                <a:gd name="T17" fmla="*/ 133 w 133"/>
                <a:gd name="T18" fmla="*/ 59 h 5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3" h="59">
                  <a:moveTo>
                    <a:pt x="4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44" y="0"/>
                    <a:pt x="69" y="26"/>
                    <a:pt x="88" y="59"/>
                  </a:cubicBezTo>
                  <a:cubicBezTo>
                    <a:pt x="133" y="59"/>
                    <a:pt x="133" y="59"/>
                    <a:pt x="133" y="59"/>
                  </a:cubicBezTo>
                  <a:cubicBezTo>
                    <a:pt x="113" y="26"/>
                    <a:pt x="88" y="0"/>
                    <a:pt x="44" y="0"/>
                  </a:cubicBezTo>
                  <a:close/>
                </a:path>
              </a:pathLst>
            </a:custGeom>
            <a:solidFill>
              <a:srgbClr val="5578B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64" name="Freeform 805">
              <a:extLst>
                <a:ext uri="{FF2B5EF4-FFF2-40B4-BE49-F238E27FC236}">
                  <a16:creationId xmlns:a16="http://schemas.microsoft.com/office/drawing/2014/main" id="{9A0524CD-0520-4993-A5E7-0162C6153260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42" y="2794"/>
              <a:ext cx="48" cy="36"/>
            </a:xfrm>
            <a:custGeom>
              <a:avLst/>
              <a:gdLst>
                <a:gd name="T0" fmla="*/ 47 w 133"/>
                <a:gd name="T1" fmla="*/ 3 h 59"/>
                <a:gd name="T2" fmla="*/ 133 w 133"/>
                <a:gd name="T3" fmla="*/ 59 h 59"/>
                <a:gd name="T4" fmla="*/ 133 w 133"/>
                <a:gd name="T5" fmla="*/ 59 h 59"/>
                <a:gd name="T6" fmla="*/ 45 w 133"/>
                <a:gd name="T7" fmla="*/ 0 h 59"/>
                <a:gd name="T8" fmla="*/ 0 w 133"/>
                <a:gd name="T9" fmla="*/ 0 h 59"/>
                <a:gd name="T10" fmla="*/ 26 w 133"/>
                <a:gd name="T11" fmla="*/ 3 h 59"/>
                <a:gd name="T12" fmla="*/ 47 w 133"/>
                <a:gd name="T13" fmla="*/ 3 h 5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33"/>
                <a:gd name="T22" fmla="*/ 0 h 59"/>
                <a:gd name="T23" fmla="*/ 133 w 133"/>
                <a:gd name="T24" fmla="*/ 59 h 5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33" h="59">
                  <a:moveTo>
                    <a:pt x="47" y="3"/>
                  </a:moveTo>
                  <a:cubicBezTo>
                    <a:pt x="89" y="3"/>
                    <a:pt x="114" y="27"/>
                    <a:pt x="133" y="59"/>
                  </a:cubicBezTo>
                  <a:cubicBezTo>
                    <a:pt x="133" y="59"/>
                    <a:pt x="133" y="59"/>
                    <a:pt x="133" y="59"/>
                  </a:cubicBezTo>
                  <a:cubicBezTo>
                    <a:pt x="114" y="25"/>
                    <a:pt x="89" y="0"/>
                    <a:pt x="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0" y="0"/>
                    <a:pt x="18" y="1"/>
                    <a:pt x="26" y="3"/>
                  </a:cubicBezTo>
                  <a:lnTo>
                    <a:pt x="47" y="3"/>
                  </a:lnTo>
                  <a:close/>
                </a:path>
              </a:pathLst>
            </a:custGeom>
            <a:solidFill>
              <a:srgbClr val="779DC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65" name="Freeform 806">
              <a:extLst>
                <a:ext uri="{FF2B5EF4-FFF2-40B4-BE49-F238E27FC236}">
                  <a16:creationId xmlns:a16="http://schemas.microsoft.com/office/drawing/2014/main" id="{DEBCC320-0091-4F32-89E7-5E9BC70A275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89" y="2886"/>
              <a:ext cx="51" cy="46"/>
            </a:xfrm>
            <a:custGeom>
              <a:avLst/>
              <a:gdLst>
                <a:gd name="T0" fmla="*/ 45 w 140"/>
                <a:gd name="T1" fmla="*/ 0 h 75"/>
                <a:gd name="T2" fmla="*/ 0 w 140"/>
                <a:gd name="T3" fmla="*/ 0 h 75"/>
                <a:gd name="T4" fmla="*/ 95 w 140"/>
                <a:gd name="T5" fmla="*/ 75 h 75"/>
                <a:gd name="T6" fmla="*/ 140 w 140"/>
                <a:gd name="T7" fmla="*/ 75 h 75"/>
                <a:gd name="T8" fmla="*/ 45 w 140"/>
                <a:gd name="T9" fmla="*/ 0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40"/>
                <a:gd name="T16" fmla="*/ 0 h 75"/>
                <a:gd name="T17" fmla="*/ 140 w 140"/>
                <a:gd name="T18" fmla="*/ 75 h 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40" h="75">
                  <a:moveTo>
                    <a:pt x="45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0" y="41"/>
                    <a:pt x="46" y="75"/>
                    <a:pt x="95" y="75"/>
                  </a:cubicBezTo>
                  <a:cubicBezTo>
                    <a:pt x="140" y="75"/>
                    <a:pt x="140" y="75"/>
                    <a:pt x="140" y="75"/>
                  </a:cubicBezTo>
                  <a:cubicBezTo>
                    <a:pt x="90" y="75"/>
                    <a:pt x="65" y="41"/>
                    <a:pt x="45" y="0"/>
                  </a:cubicBezTo>
                  <a:close/>
                </a:path>
              </a:pathLst>
            </a:custGeom>
            <a:solidFill>
              <a:srgbClr val="33559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66" name="Freeform 807">
              <a:extLst>
                <a:ext uri="{FF2B5EF4-FFF2-40B4-BE49-F238E27FC236}">
                  <a16:creationId xmlns:a16="http://schemas.microsoft.com/office/drawing/2014/main" id="{1CA7A82E-A705-41F7-85B2-5CE3CFBB9DF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41" y="2794"/>
              <a:ext cx="99" cy="137"/>
            </a:xfrm>
            <a:custGeom>
              <a:avLst/>
              <a:gdLst>
                <a:gd name="T0" fmla="*/ 269 w 269"/>
                <a:gd name="T1" fmla="*/ 225 h 225"/>
                <a:gd name="T2" fmla="*/ 45 w 269"/>
                <a:gd name="T3" fmla="*/ 0 h 225"/>
                <a:gd name="T4" fmla="*/ 0 w 269"/>
                <a:gd name="T5" fmla="*/ 0 h 225"/>
                <a:gd name="T6" fmla="*/ 225 w 269"/>
                <a:gd name="T7" fmla="*/ 225 h 225"/>
                <a:gd name="T8" fmla="*/ 269 w 269"/>
                <a:gd name="T9" fmla="*/ 225 h 2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9"/>
                <a:gd name="T16" fmla="*/ 0 h 225"/>
                <a:gd name="T17" fmla="*/ 269 w 269"/>
                <a:gd name="T18" fmla="*/ 225 h 22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9" h="225">
                  <a:moveTo>
                    <a:pt x="269" y="225"/>
                  </a:moveTo>
                  <a:cubicBezTo>
                    <a:pt x="141" y="225"/>
                    <a:pt x="175" y="0"/>
                    <a:pt x="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31" y="0"/>
                    <a:pt x="97" y="225"/>
                    <a:pt x="225" y="225"/>
                  </a:cubicBezTo>
                  <a:lnTo>
                    <a:pt x="269" y="225"/>
                  </a:lnTo>
                  <a:close/>
                </a:path>
              </a:pathLst>
            </a:custGeom>
            <a:solidFill>
              <a:srgbClr val="FF0000"/>
            </a:solidFill>
            <a:ln w="8001" cap="flat">
              <a:solidFill>
                <a:srgbClr val="FF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67" name="Freeform 808">
              <a:extLst>
                <a:ext uri="{FF2B5EF4-FFF2-40B4-BE49-F238E27FC236}">
                  <a16:creationId xmlns:a16="http://schemas.microsoft.com/office/drawing/2014/main" id="{1CCC8865-D27B-453D-B512-EDDD672805C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75" y="2832"/>
              <a:ext cx="16" cy="2"/>
            </a:xfrm>
            <a:custGeom>
              <a:avLst/>
              <a:gdLst>
                <a:gd name="T0" fmla="*/ 0 w 110"/>
                <a:gd name="T1" fmla="*/ 0 h 8"/>
                <a:gd name="T2" fmla="*/ 105 w 110"/>
                <a:gd name="T3" fmla="*/ 0 h 8"/>
                <a:gd name="T4" fmla="*/ 110 w 110"/>
                <a:gd name="T5" fmla="*/ 8 h 8"/>
                <a:gd name="T6" fmla="*/ 5 w 110"/>
                <a:gd name="T7" fmla="*/ 8 h 8"/>
                <a:gd name="T8" fmla="*/ 0 w 110"/>
                <a:gd name="T9" fmla="*/ 0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0"/>
                <a:gd name="T16" fmla="*/ 0 h 8"/>
                <a:gd name="T17" fmla="*/ 110 w 110"/>
                <a:gd name="T18" fmla="*/ 8 h 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0" h="8">
                  <a:moveTo>
                    <a:pt x="0" y="0"/>
                  </a:moveTo>
                  <a:lnTo>
                    <a:pt x="105" y="0"/>
                  </a:lnTo>
                  <a:lnTo>
                    <a:pt x="110" y="8"/>
                  </a:lnTo>
                  <a:lnTo>
                    <a:pt x="5" y="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578B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68" name="Freeform 809">
              <a:extLst>
                <a:ext uri="{FF2B5EF4-FFF2-40B4-BE49-F238E27FC236}">
                  <a16:creationId xmlns:a16="http://schemas.microsoft.com/office/drawing/2014/main" id="{87D96294-AE24-4371-84DA-E3C85566F75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76" y="2835"/>
              <a:ext cx="15" cy="1"/>
            </a:xfrm>
            <a:custGeom>
              <a:avLst/>
              <a:gdLst>
                <a:gd name="T0" fmla="*/ 0 w 105"/>
                <a:gd name="T1" fmla="*/ 0 h 5"/>
                <a:gd name="T2" fmla="*/ 103 w 105"/>
                <a:gd name="T3" fmla="*/ 0 h 5"/>
                <a:gd name="T4" fmla="*/ 105 w 105"/>
                <a:gd name="T5" fmla="*/ 5 h 5"/>
                <a:gd name="T6" fmla="*/ 0 w 105"/>
                <a:gd name="T7" fmla="*/ 5 h 5"/>
                <a:gd name="T8" fmla="*/ 0 w 105"/>
                <a:gd name="T9" fmla="*/ 0 h 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5"/>
                <a:gd name="T16" fmla="*/ 0 h 5"/>
                <a:gd name="T17" fmla="*/ 105 w 105"/>
                <a:gd name="T18" fmla="*/ 5 h 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5" h="5">
                  <a:moveTo>
                    <a:pt x="0" y="0"/>
                  </a:moveTo>
                  <a:lnTo>
                    <a:pt x="103" y="0"/>
                  </a:lnTo>
                  <a:lnTo>
                    <a:pt x="105" y="5"/>
                  </a:lnTo>
                  <a:lnTo>
                    <a:pt x="0" y="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69" name="Freeform 810">
              <a:extLst>
                <a:ext uri="{FF2B5EF4-FFF2-40B4-BE49-F238E27FC236}">
                  <a16:creationId xmlns:a16="http://schemas.microsoft.com/office/drawing/2014/main" id="{66699376-A997-48BB-A0A7-801D78E9E458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89" y="2883"/>
              <a:ext cx="15" cy="2"/>
            </a:xfrm>
            <a:custGeom>
              <a:avLst/>
              <a:gdLst>
                <a:gd name="T0" fmla="*/ 107 w 107"/>
                <a:gd name="T1" fmla="*/ 8 h 8"/>
                <a:gd name="T2" fmla="*/ 2 w 107"/>
                <a:gd name="T3" fmla="*/ 8 h 8"/>
                <a:gd name="T4" fmla="*/ 0 w 107"/>
                <a:gd name="T5" fmla="*/ 0 h 8"/>
                <a:gd name="T6" fmla="*/ 102 w 107"/>
                <a:gd name="T7" fmla="*/ 0 h 8"/>
                <a:gd name="T8" fmla="*/ 107 w 107"/>
                <a:gd name="T9" fmla="*/ 8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7"/>
                <a:gd name="T16" fmla="*/ 0 h 8"/>
                <a:gd name="T17" fmla="*/ 107 w 107"/>
                <a:gd name="T18" fmla="*/ 8 h 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7" h="8">
                  <a:moveTo>
                    <a:pt x="107" y="8"/>
                  </a:moveTo>
                  <a:lnTo>
                    <a:pt x="2" y="8"/>
                  </a:lnTo>
                  <a:lnTo>
                    <a:pt x="0" y="0"/>
                  </a:lnTo>
                  <a:lnTo>
                    <a:pt x="102" y="0"/>
                  </a:lnTo>
                  <a:lnTo>
                    <a:pt x="107" y="8"/>
                  </a:lnTo>
                  <a:close/>
                </a:path>
              </a:pathLst>
            </a:cu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70" name="Freeform 811">
              <a:extLst>
                <a:ext uri="{FF2B5EF4-FFF2-40B4-BE49-F238E27FC236}">
                  <a16:creationId xmlns:a16="http://schemas.microsoft.com/office/drawing/2014/main" id="{14DD2302-1DD7-4618-BBB8-E2A634E8E970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88" y="2881"/>
              <a:ext cx="15" cy="1"/>
            </a:xfrm>
            <a:custGeom>
              <a:avLst/>
              <a:gdLst>
                <a:gd name="T0" fmla="*/ 105 w 105"/>
                <a:gd name="T1" fmla="*/ 5 h 5"/>
                <a:gd name="T2" fmla="*/ 2 w 105"/>
                <a:gd name="T3" fmla="*/ 5 h 5"/>
                <a:gd name="T4" fmla="*/ 0 w 105"/>
                <a:gd name="T5" fmla="*/ 0 h 5"/>
                <a:gd name="T6" fmla="*/ 102 w 105"/>
                <a:gd name="T7" fmla="*/ 0 h 5"/>
                <a:gd name="T8" fmla="*/ 105 w 105"/>
                <a:gd name="T9" fmla="*/ 5 h 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5"/>
                <a:gd name="T16" fmla="*/ 0 h 5"/>
                <a:gd name="T17" fmla="*/ 105 w 105"/>
                <a:gd name="T18" fmla="*/ 5 h 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5" h="5">
                  <a:moveTo>
                    <a:pt x="105" y="5"/>
                  </a:moveTo>
                  <a:lnTo>
                    <a:pt x="2" y="5"/>
                  </a:lnTo>
                  <a:lnTo>
                    <a:pt x="0" y="0"/>
                  </a:lnTo>
                  <a:lnTo>
                    <a:pt x="102" y="0"/>
                  </a:lnTo>
                  <a:lnTo>
                    <a:pt x="105" y="5"/>
                  </a:lnTo>
                  <a:close/>
                </a:path>
              </a:pathLst>
            </a:custGeom>
            <a:solidFill>
              <a:srgbClr val="33559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71" name="Freeform 812">
              <a:extLst>
                <a:ext uri="{FF2B5EF4-FFF2-40B4-BE49-F238E27FC236}">
                  <a16:creationId xmlns:a16="http://schemas.microsoft.com/office/drawing/2014/main" id="{4E4D5DF7-C81C-4C68-9DC4-0117E31B8EA2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25" y="2794"/>
              <a:ext cx="99" cy="137"/>
            </a:xfrm>
            <a:custGeom>
              <a:avLst/>
              <a:gdLst>
                <a:gd name="T0" fmla="*/ 269 w 269"/>
                <a:gd name="T1" fmla="*/ 225 h 225"/>
                <a:gd name="T2" fmla="*/ 44 w 269"/>
                <a:gd name="T3" fmla="*/ 0 h 225"/>
                <a:gd name="T4" fmla="*/ 0 w 269"/>
                <a:gd name="T5" fmla="*/ 0 h 225"/>
                <a:gd name="T6" fmla="*/ 224 w 269"/>
                <a:gd name="T7" fmla="*/ 225 h 225"/>
                <a:gd name="T8" fmla="*/ 269 w 269"/>
                <a:gd name="T9" fmla="*/ 225 h 2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9"/>
                <a:gd name="T16" fmla="*/ 0 h 225"/>
                <a:gd name="T17" fmla="*/ 269 w 269"/>
                <a:gd name="T18" fmla="*/ 225 h 22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9" h="225">
                  <a:moveTo>
                    <a:pt x="269" y="225"/>
                  </a:moveTo>
                  <a:cubicBezTo>
                    <a:pt x="141" y="225"/>
                    <a:pt x="175" y="0"/>
                    <a:pt x="4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30" y="0"/>
                    <a:pt x="96" y="225"/>
                    <a:pt x="224" y="225"/>
                  </a:cubicBezTo>
                  <a:lnTo>
                    <a:pt x="269" y="225"/>
                  </a:lnTo>
                  <a:close/>
                </a:path>
              </a:pathLst>
            </a:custGeom>
            <a:solidFill>
              <a:srgbClr val="3B59A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72" name="Freeform 813">
              <a:extLst>
                <a:ext uri="{FF2B5EF4-FFF2-40B4-BE49-F238E27FC236}">
                  <a16:creationId xmlns:a16="http://schemas.microsoft.com/office/drawing/2014/main" id="{5A18A7D5-7857-4AEE-B8B2-2537AB08E165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25" y="2794"/>
              <a:ext cx="49" cy="36"/>
            </a:xfrm>
            <a:custGeom>
              <a:avLst/>
              <a:gdLst>
                <a:gd name="T0" fmla="*/ 45 w 133"/>
                <a:gd name="T1" fmla="*/ 0 h 59"/>
                <a:gd name="T2" fmla="*/ 0 w 133"/>
                <a:gd name="T3" fmla="*/ 0 h 59"/>
                <a:gd name="T4" fmla="*/ 88 w 133"/>
                <a:gd name="T5" fmla="*/ 59 h 59"/>
                <a:gd name="T6" fmla="*/ 133 w 133"/>
                <a:gd name="T7" fmla="*/ 59 h 59"/>
                <a:gd name="T8" fmla="*/ 45 w 133"/>
                <a:gd name="T9" fmla="*/ 0 h 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3"/>
                <a:gd name="T16" fmla="*/ 0 h 59"/>
                <a:gd name="T17" fmla="*/ 133 w 133"/>
                <a:gd name="T18" fmla="*/ 59 h 5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3" h="59">
                  <a:moveTo>
                    <a:pt x="45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44" y="0"/>
                    <a:pt x="69" y="26"/>
                    <a:pt x="88" y="59"/>
                  </a:cubicBezTo>
                  <a:cubicBezTo>
                    <a:pt x="133" y="59"/>
                    <a:pt x="133" y="59"/>
                    <a:pt x="133" y="59"/>
                  </a:cubicBezTo>
                  <a:cubicBezTo>
                    <a:pt x="114" y="26"/>
                    <a:pt x="89" y="0"/>
                    <a:pt x="45" y="0"/>
                  </a:cubicBezTo>
                  <a:close/>
                </a:path>
              </a:pathLst>
            </a:custGeom>
            <a:solidFill>
              <a:srgbClr val="5578B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73" name="Freeform 814">
              <a:extLst>
                <a:ext uri="{FF2B5EF4-FFF2-40B4-BE49-F238E27FC236}">
                  <a16:creationId xmlns:a16="http://schemas.microsoft.com/office/drawing/2014/main" id="{FAD7A664-E0CB-4A01-8964-5680B1257D4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25" y="2794"/>
              <a:ext cx="49" cy="36"/>
            </a:xfrm>
            <a:custGeom>
              <a:avLst/>
              <a:gdLst>
                <a:gd name="T0" fmla="*/ 46 w 133"/>
                <a:gd name="T1" fmla="*/ 3 h 59"/>
                <a:gd name="T2" fmla="*/ 132 w 133"/>
                <a:gd name="T3" fmla="*/ 59 h 59"/>
                <a:gd name="T4" fmla="*/ 133 w 133"/>
                <a:gd name="T5" fmla="*/ 59 h 59"/>
                <a:gd name="T6" fmla="*/ 44 w 133"/>
                <a:gd name="T7" fmla="*/ 0 h 59"/>
                <a:gd name="T8" fmla="*/ 0 w 133"/>
                <a:gd name="T9" fmla="*/ 0 h 59"/>
                <a:gd name="T10" fmla="*/ 26 w 133"/>
                <a:gd name="T11" fmla="*/ 3 h 59"/>
                <a:gd name="T12" fmla="*/ 46 w 133"/>
                <a:gd name="T13" fmla="*/ 3 h 5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33"/>
                <a:gd name="T22" fmla="*/ 0 h 59"/>
                <a:gd name="T23" fmla="*/ 133 w 133"/>
                <a:gd name="T24" fmla="*/ 59 h 5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33" h="59">
                  <a:moveTo>
                    <a:pt x="46" y="3"/>
                  </a:moveTo>
                  <a:cubicBezTo>
                    <a:pt x="89" y="3"/>
                    <a:pt x="114" y="27"/>
                    <a:pt x="132" y="59"/>
                  </a:cubicBezTo>
                  <a:cubicBezTo>
                    <a:pt x="133" y="59"/>
                    <a:pt x="133" y="59"/>
                    <a:pt x="133" y="59"/>
                  </a:cubicBezTo>
                  <a:cubicBezTo>
                    <a:pt x="114" y="25"/>
                    <a:pt x="88" y="0"/>
                    <a:pt x="4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9" y="0"/>
                    <a:pt x="18" y="1"/>
                    <a:pt x="26" y="3"/>
                  </a:cubicBezTo>
                  <a:lnTo>
                    <a:pt x="46" y="3"/>
                  </a:lnTo>
                  <a:close/>
                </a:path>
              </a:pathLst>
            </a:custGeom>
            <a:solidFill>
              <a:srgbClr val="779DC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74" name="Freeform 815">
              <a:extLst>
                <a:ext uri="{FF2B5EF4-FFF2-40B4-BE49-F238E27FC236}">
                  <a16:creationId xmlns:a16="http://schemas.microsoft.com/office/drawing/2014/main" id="{1311499F-094C-49EE-A0D8-0FB91E8229A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73" y="2886"/>
              <a:ext cx="51" cy="46"/>
            </a:xfrm>
            <a:custGeom>
              <a:avLst/>
              <a:gdLst>
                <a:gd name="T0" fmla="*/ 44 w 139"/>
                <a:gd name="T1" fmla="*/ 0 h 75"/>
                <a:gd name="T2" fmla="*/ 0 w 139"/>
                <a:gd name="T3" fmla="*/ 0 h 75"/>
                <a:gd name="T4" fmla="*/ 95 w 139"/>
                <a:gd name="T5" fmla="*/ 75 h 75"/>
                <a:gd name="T6" fmla="*/ 139 w 139"/>
                <a:gd name="T7" fmla="*/ 75 h 75"/>
                <a:gd name="T8" fmla="*/ 44 w 139"/>
                <a:gd name="T9" fmla="*/ 0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9"/>
                <a:gd name="T16" fmla="*/ 0 h 75"/>
                <a:gd name="T17" fmla="*/ 139 w 139"/>
                <a:gd name="T18" fmla="*/ 75 h 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9" h="75">
                  <a:moveTo>
                    <a:pt x="4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0" y="41"/>
                    <a:pt x="45" y="75"/>
                    <a:pt x="95" y="75"/>
                  </a:cubicBezTo>
                  <a:cubicBezTo>
                    <a:pt x="139" y="75"/>
                    <a:pt x="139" y="75"/>
                    <a:pt x="139" y="75"/>
                  </a:cubicBezTo>
                  <a:cubicBezTo>
                    <a:pt x="90" y="75"/>
                    <a:pt x="64" y="41"/>
                    <a:pt x="44" y="0"/>
                  </a:cubicBezTo>
                  <a:close/>
                </a:path>
              </a:pathLst>
            </a:custGeom>
            <a:solidFill>
              <a:srgbClr val="33559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75" name="Freeform 816">
              <a:extLst>
                <a:ext uri="{FF2B5EF4-FFF2-40B4-BE49-F238E27FC236}">
                  <a16:creationId xmlns:a16="http://schemas.microsoft.com/office/drawing/2014/main" id="{B29004AA-C6F5-4842-89AE-D6E04B6E023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25" y="2794"/>
              <a:ext cx="99" cy="137"/>
            </a:xfrm>
            <a:custGeom>
              <a:avLst/>
              <a:gdLst>
                <a:gd name="T0" fmla="*/ 269 w 269"/>
                <a:gd name="T1" fmla="*/ 225 h 225"/>
                <a:gd name="T2" fmla="*/ 44 w 269"/>
                <a:gd name="T3" fmla="*/ 0 h 225"/>
                <a:gd name="T4" fmla="*/ 0 w 269"/>
                <a:gd name="T5" fmla="*/ 0 h 225"/>
                <a:gd name="T6" fmla="*/ 224 w 269"/>
                <a:gd name="T7" fmla="*/ 225 h 225"/>
                <a:gd name="T8" fmla="*/ 269 w 269"/>
                <a:gd name="T9" fmla="*/ 225 h 2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9"/>
                <a:gd name="T16" fmla="*/ 0 h 225"/>
                <a:gd name="T17" fmla="*/ 269 w 269"/>
                <a:gd name="T18" fmla="*/ 225 h 22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9" h="225">
                  <a:moveTo>
                    <a:pt x="269" y="225"/>
                  </a:moveTo>
                  <a:cubicBezTo>
                    <a:pt x="141" y="225"/>
                    <a:pt x="175" y="0"/>
                    <a:pt x="4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30" y="0"/>
                    <a:pt x="96" y="225"/>
                    <a:pt x="224" y="225"/>
                  </a:cubicBezTo>
                  <a:lnTo>
                    <a:pt x="269" y="225"/>
                  </a:lnTo>
                  <a:close/>
                </a:path>
              </a:pathLst>
            </a:custGeom>
            <a:solidFill>
              <a:schemeClr val="tx1"/>
            </a:solidFill>
            <a:ln w="8001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76" name="Freeform 817">
              <a:extLst>
                <a:ext uri="{FF2B5EF4-FFF2-40B4-BE49-F238E27FC236}">
                  <a16:creationId xmlns:a16="http://schemas.microsoft.com/office/drawing/2014/main" id="{3631028C-A944-469B-9567-3F0CF7C05F4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59" y="2832"/>
              <a:ext cx="16" cy="2"/>
            </a:xfrm>
            <a:custGeom>
              <a:avLst/>
              <a:gdLst>
                <a:gd name="T0" fmla="*/ 0 w 108"/>
                <a:gd name="T1" fmla="*/ 0 h 8"/>
                <a:gd name="T2" fmla="*/ 103 w 108"/>
                <a:gd name="T3" fmla="*/ 0 h 8"/>
                <a:gd name="T4" fmla="*/ 108 w 108"/>
                <a:gd name="T5" fmla="*/ 8 h 8"/>
                <a:gd name="T6" fmla="*/ 3 w 108"/>
                <a:gd name="T7" fmla="*/ 8 h 8"/>
                <a:gd name="T8" fmla="*/ 0 w 108"/>
                <a:gd name="T9" fmla="*/ 0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8"/>
                <a:gd name="T16" fmla="*/ 0 h 8"/>
                <a:gd name="T17" fmla="*/ 108 w 108"/>
                <a:gd name="T18" fmla="*/ 8 h 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8" h="8">
                  <a:moveTo>
                    <a:pt x="0" y="0"/>
                  </a:moveTo>
                  <a:lnTo>
                    <a:pt x="103" y="0"/>
                  </a:lnTo>
                  <a:lnTo>
                    <a:pt x="108" y="8"/>
                  </a:lnTo>
                  <a:lnTo>
                    <a:pt x="3" y="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578B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77" name="Freeform 818">
              <a:extLst>
                <a:ext uri="{FF2B5EF4-FFF2-40B4-BE49-F238E27FC236}">
                  <a16:creationId xmlns:a16="http://schemas.microsoft.com/office/drawing/2014/main" id="{AACD06C1-2E1C-4031-9879-9FC419A5BEAF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60" y="2835"/>
              <a:ext cx="15" cy="1"/>
            </a:xfrm>
            <a:custGeom>
              <a:avLst/>
              <a:gdLst>
                <a:gd name="T0" fmla="*/ 0 w 105"/>
                <a:gd name="T1" fmla="*/ 0 h 5"/>
                <a:gd name="T2" fmla="*/ 105 w 105"/>
                <a:gd name="T3" fmla="*/ 0 h 5"/>
                <a:gd name="T4" fmla="*/ 105 w 105"/>
                <a:gd name="T5" fmla="*/ 5 h 5"/>
                <a:gd name="T6" fmla="*/ 2 w 105"/>
                <a:gd name="T7" fmla="*/ 5 h 5"/>
                <a:gd name="T8" fmla="*/ 0 w 105"/>
                <a:gd name="T9" fmla="*/ 0 h 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5"/>
                <a:gd name="T16" fmla="*/ 0 h 5"/>
                <a:gd name="T17" fmla="*/ 105 w 105"/>
                <a:gd name="T18" fmla="*/ 5 h 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5" h="5">
                  <a:moveTo>
                    <a:pt x="0" y="0"/>
                  </a:moveTo>
                  <a:lnTo>
                    <a:pt x="105" y="0"/>
                  </a:lnTo>
                  <a:lnTo>
                    <a:pt x="105" y="5"/>
                  </a:lnTo>
                  <a:lnTo>
                    <a:pt x="2" y="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578B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78" name="Freeform 819">
              <a:extLst>
                <a:ext uri="{FF2B5EF4-FFF2-40B4-BE49-F238E27FC236}">
                  <a16:creationId xmlns:a16="http://schemas.microsoft.com/office/drawing/2014/main" id="{2ED94DAB-DEF0-40FC-8EBF-04B31EEA2C2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73" y="2883"/>
              <a:ext cx="16" cy="2"/>
            </a:xfrm>
            <a:custGeom>
              <a:avLst/>
              <a:gdLst>
                <a:gd name="T0" fmla="*/ 110 w 110"/>
                <a:gd name="T1" fmla="*/ 8 h 8"/>
                <a:gd name="T2" fmla="*/ 5 w 110"/>
                <a:gd name="T3" fmla="*/ 8 h 8"/>
                <a:gd name="T4" fmla="*/ 0 w 110"/>
                <a:gd name="T5" fmla="*/ 0 h 8"/>
                <a:gd name="T6" fmla="*/ 105 w 110"/>
                <a:gd name="T7" fmla="*/ 0 h 8"/>
                <a:gd name="T8" fmla="*/ 110 w 110"/>
                <a:gd name="T9" fmla="*/ 8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0"/>
                <a:gd name="T16" fmla="*/ 0 h 8"/>
                <a:gd name="T17" fmla="*/ 110 w 110"/>
                <a:gd name="T18" fmla="*/ 8 h 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0" h="8">
                  <a:moveTo>
                    <a:pt x="110" y="8"/>
                  </a:moveTo>
                  <a:lnTo>
                    <a:pt x="5" y="8"/>
                  </a:lnTo>
                  <a:lnTo>
                    <a:pt x="0" y="0"/>
                  </a:lnTo>
                  <a:lnTo>
                    <a:pt x="105" y="0"/>
                  </a:lnTo>
                  <a:lnTo>
                    <a:pt x="110" y="8"/>
                  </a:lnTo>
                  <a:close/>
                </a:path>
              </a:pathLst>
            </a:custGeom>
            <a:solidFill>
              <a:srgbClr val="33559E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  <p:sp>
          <p:nvSpPr>
            <p:cNvPr id="179" name="Freeform 820">
              <a:extLst>
                <a:ext uri="{FF2B5EF4-FFF2-40B4-BE49-F238E27FC236}">
                  <a16:creationId xmlns:a16="http://schemas.microsoft.com/office/drawing/2014/main" id="{431DC23B-0D1B-4347-8915-7C4741DC7AD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72" y="2881"/>
              <a:ext cx="16" cy="1"/>
            </a:xfrm>
            <a:custGeom>
              <a:avLst/>
              <a:gdLst>
                <a:gd name="T0" fmla="*/ 108 w 108"/>
                <a:gd name="T1" fmla="*/ 5 h 5"/>
                <a:gd name="T2" fmla="*/ 3 w 108"/>
                <a:gd name="T3" fmla="*/ 5 h 5"/>
                <a:gd name="T4" fmla="*/ 0 w 108"/>
                <a:gd name="T5" fmla="*/ 0 h 5"/>
                <a:gd name="T6" fmla="*/ 105 w 108"/>
                <a:gd name="T7" fmla="*/ 0 h 5"/>
                <a:gd name="T8" fmla="*/ 108 w 108"/>
                <a:gd name="T9" fmla="*/ 5 h 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8"/>
                <a:gd name="T16" fmla="*/ 0 h 5"/>
                <a:gd name="T17" fmla="*/ 108 w 108"/>
                <a:gd name="T18" fmla="*/ 5 h 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8" h="5">
                  <a:moveTo>
                    <a:pt x="108" y="5"/>
                  </a:moveTo>
                  <a:lnTo>
                    <a:pt x="3" y="5"/>
                  </a:lnTo>
                  <a:lnTo>
                    <a:pt x="0" y="0"/>
                  </a:lnTo>
                  <a:lnTo>
                    <a:pt x="105" y="0"/>
                  </a:lnTo>
                  <a:lnTo>
                    <a:pt x="108" y="5"/>
                  </a:lnTo>
                  <a:close/>
                </a:path>
              </a:pathLst>
            </a:custGeom>
            <a:solidFill>
              <a:srgbClr val="33559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endParaRPr lang="en-US" sz="952" b="1">
                <a:solidFill>
                  <a:srgbClr val="000000"/>
                </a:solidFill>
                <a:latin typeface="Arial" charset="0"/>
                <a:cs typeface="Arial"/>
              </a:endParaRPr>
            </a:p>
          </p:txBody>
        </p:sp>
      </p:grpSp>
      <p:grpSp>
        <p:nvGrpSpPr>
          <p:cNvPr id="180" name="Group 203">
            <a:extLst>
              <a:ext uri="{FF2B5EF4-FFF2-40B4-BE49-F238E27FC236}">
                <a16:creationId xmlns:a16="http://schemas.microsoft.com/office/drawing/2014/main" id="{3D25E4F5-91F2-4FB3-9C73-B1D2A3254208}"/>
              </a:ext>
            </a:extLst>
          </p:cNvPr>
          <p:cNvGrpSpPr/>
          <p:nvPr/>
        </p:nvGrpSpPr>
        <p:grpSpPr>
          <a:xfrm>
            <a:off x="6626477" y="3275333"/>
            <a:ext cx="2129310" cy="693767"/>
            <a:chOff x="6412870" y="2364189"/>
            <a:chExt cx="2235776" cy="728457"/>
          </a:xfrm>
        </p:grpSpPr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57FB2B13-E7EF-4FD8-880D-0280C15EA875}"/>
                </a:ext>
              </a:extLst>
            </p:cNvPr>
            <p:cNvCxnSpPr/>
            <p:nvPr/>
          </p:nvCxnSpPr>
          <p:spPr bwMode="auto">
            <a:xfrm>
              <a:off x="6926242" y="2674957"/>
              <a:ext cx="365760" cy="0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rgbClr val="FCAF2D"/>
              </a:solidFill>
              <a:prstDash val="solid"/>
              <a:round/>
              <a:headEnd type="none" w="med" len="med"/>
              <a:tailEnd type="triangle" w="lg" len="med"/>
            </a:ln>
            <a:effectLst/>
          </p:spPr>
        </p:cxnSp>
        <p:cxnSp>
          <p:nvCxnSpPr>
            <p:cNvPr id="182" name="Straight Connector 181">
              <a:extLst>
                <a:ext uri="{FF2B5EF4-FFF2-40B4-BE49-F238E27FC236}">
                  <a16:creationId xmlns:a16="http://schemas.microsoft.com/office/drawing/2014/main" id="{52BCE4A0-D8E6-4BD5-A8A9-1DDD10563A3B}"/>
                </a:ext>
              </a:extLst>
            </p:cNvPr>
            <p:cNvCxnSpPr/>
            <p:nvPr/>
          </p:nvCxnSpPr>
          <p:spPr bwMode="auto">
            <a:xfrm flipH="1">
              <a:off x="7813338" y="2797781"/>
              <a:ext cx="365760" cy="0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rgbClr val="06C245"/>
              </a:solidFill>
              <a:prstDash val="solid"/>
              <a:round/>
              <a:headEnd type="none" w="med" len="med"/>
              <a:tailEnd type="triangle" w="lg" len="med"/>
            </a:ln>
            <a:effectLst/>
          </p:spPr>
        </p:cxnSp>
        <p:sp>
          <p:nvSpPr>
            <p:cNvPr id="183" name="Rectangle 182">
              <a:extLst>
                <a:ext uri="{FF2B5EF4-FFF2-40B4-BE49-F238E27FC236}">
                  <a16:creationId xmlns:a16="http://schemas.microsoft.com/office/drawing/2014/main" id="{A92B0AFC-6B8F-4DF0-A7DE-F51F2EA15622}"/>
                </a:ext>
              </a:extLst>
            </p:cNvPr>
            <p:cNvSpPr/>
            <p:nvPr/>
          </p:nvSpPr>
          <p:spPr>
            <a:xfrm>
              <a:off x="6412870" y="2364189"/>
              <a:ext cx="924389" cy="25079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952" b="1" dirty="0">
                  <a:solidFill>
                    <a:srgbClr val="86A9D1"/>
                  </a:solidFill>
                  <a:latin typeface="Segoe UI" pitchFamily="34" charset="0"/>
                  <a:ea typeface="Segoe UI" pitchFamily="34" charset="0"/>
                  <a:cs typeface="Segoe UI" pitchFamily="34" charset="0"/>
                </a:rPr>
                <a:t>FWD primer</a:t>
              </a:r>
            </a:p>
          </p:txBody>
        </p:sp>
        <p:sp>
          <p:nvSpPr>
            <p:cNvPr id="184" name="Rectangle 183">
              <a:extLst>
                <a:ext uri="{FF2B5EF4-FFF2-40B4-BE49-F238E27FC236}">
                  <a16:creationId xmlns:a16="http://schemas.microsoft.com/office/drawing/2014/main" id="{10AC4322-68BE-4C55-8069-526573343D17}"/>
                </a:ext>
              </a:extLst>
            </p:cNvPr>
            <p:cNvSpPr/>
            <p:nvPr/>
          </p:nvSpPr>
          <p:spPr>
            <a:xfrm>
              <a:off x="7776435" y="2841855"/>
              <a:ext cx="872211" cy="25079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870875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952" b="1" dirty="0">
                  <a:solidFill>
                    <a:srgbClr val="86A9D1"/>
                  </a:solidFill>
                  <a:latin typeface="Segoe UI" pitchFamily="34" charset="0"/>
                  <a:ea typeface="Segoe UI" pitchFamily="34" charset="0"/>
                  <a:cs typeface="Segoe UI" pitchFamily="34" charset="0"/>
                </a:rPr>
                <a:t>REV primer</a:t>
              </a:r>
            </a:p>
          </p:txBody>
        </p:sp>
      </p:grpSp>
      <p:sp>
        <p:nvSpPr>
          <p:cNvPr id="185" name="Oval 111">
            <a:extLst>
              <a:ext uri="{FF2B5EF4-FFF2-40B4-BE49-F238E27FC236}">
                <a16:creationId xmlns:a16="http://schemas.microsoft.com/office/drawing/2014/main" id="{53AF158B-45D5-426B-BF1D-4B3C79745B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97752" y="2847743"/>
            <a:ext cx="624991" cy="489587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hlink"/>
            </a:solidFill>
            <a:round/>
            <a:headEnd/>
            <a:tailEnd/>
          </a:ln>
        </p:spPr>
        <p:txBody>
          <a:bodyPr wrap="none" anchor="ctr"/>
          <a:lstStyle/>
          <a:p>
            <a:pPr algn="ctr" defTabSz="870875" fontAlgn="base">
              <a:spcBef>
                <a:spcPct val="0"/>
              </a:spcBef>
              <a:spcAft>
                <a:spcPct val="0"/>
              </a:spcAft>
            </a:pPr>
            <a:r>
              <a:rPr lang="en-US" sz="1143" b="1" dirty="0" err="1">
                <a:solidFill>
                  <a:srgbClr val="000000"/>
                </a:solidFill>
                <a:latin typeface="Arial" charset="0"/>
                <a:cs typeface="Arial"/>
              </a:rPr>
              <a:t>Taq</a:t>
            </a:r>
            <a:endParaRPr lang="en-US" sz="1143" b="1" dirty="0">
              <a:solidFill>
                <a:srgbClr val="000000"/>
              </a:solidFill>
              <a:latin typeface="Arial" charset="0"/>
              <a:cs typeface="Arial"/>
            </a:endParaRPr>
          </a:p>
        </p:txBody>
      </p:sp>
      <p:grpSp>
        <p:nvGrpSpPr>
          <p:cNvPr id="186" name="Group 2">
            <a:extLst>
              <a:ext uri="{FF2B5EF4-FFF2-40B4-BE49-F238E27FC236}">
                <a16:creationId xmlns:a16="http://schemas.microsoft.com/office/drawing/2014/main" id="{71CF6C98-BCE7-43BA-8165-89C4355384C0}"/>
              </a:ext>
            </a:extLst>
          </p:cNvPr>
          <p:cNvGrpSpPr>
            <a:grpSpLocks/>
          </p:cNvGrpSpPr>
          <p:nvPr/>
        </p:nvGrpSpPr>
        <p:grpSpPr bwMode="auto">
          <a:xfrm>
            <a:off x="6698207" y="4206817"/>
            <a:ext cx="1969802" cy="843700"/>
            <a:chOff x="-38" y="2468"/>
            <a:chExt cx="5835" cy="2293"/>
          </a:xfrm>
        </p:grpSpPr>
        <p:sp>
          <p:nvSpPr>
            <p:cNvPr id="187" name="Text Box 7">
              <a:extLst>
                <a:ext uri="{FF2B5EF4-FFF2-40B4-BE49-F238E27FC236}">
                  <a16:creationId xmlns:a16="http://schemas.microsoft.com/office/drawing/2014/main" id="{0F6BE15C-928E-4BB3-AE4D-FE9F0C752BA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96" y="3552"/>
              <a:ext cx="336" cy="7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defTabSz="870875"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en-US" sz="1143">
                  <a:solidFill>
                    <a:srgbClr val="000000"/>
                  </a:solidFill>
                  <a:latin typeface="Arial" charset="0"/>
                  <a:cs typeface="Arial"/>
                </a:rPr>
                <a:t>A</a:t>
              </a:r>
            </a:p>
          </p:txBody>
        </p:sp>
        <p:sp>
          <p:nvSpPr>
            <p:cNvPr id="188" name="Text Box 8">
              <a:extLst>
                <a:ext uri="{FF2B5EF4-FFF2-40B4-BE49-F238E27FC236}">
                  <a16:creationId xmlns:a16="http://schemas.microsoft.com/office/drawing/2014/main" id="{CEFD598C-3E6A-4450-B1F3-2281D5FA19E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8" y="3840"/>
              <a:ext cx="336" cy="7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defTabSz="870875"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en-US" sz="1143">
                  <a:solidFill>
                    <a:srgbClr val="000000"/>
                  </a:solidFill>
                  <a:latin typeface="Arial" charset="0"/>
                  <a:cs typeface="Arial"/>
                </a:rPr>
                <a:t>A</a:t>
              </a:r>
            </a:p>
          </p:txBody>
        </p:sp>
        <p:sp>
          <p:nvSpPr>
            <p:cNvPr id="189" name="Text Box 9">
              <a:extLst>
                <a:ext uri="{FF2B5EF4-FFF2-40B4-BE49-F238E27FC236}">
                  <a16:creationId xmlns:a16="http://schemas.microsoft.com/office/drawing/2014/main" id="{666409B5-A296-4288-B30C-940FF4168F2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3862757">
              <a:off x="3024" y="3106"/>
              <a:ext cx="336" cy="7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defTabSz="870875"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en-US" sz="1143">
                  <a:solidFill>
                    <a:srgbClr val="000000"/>
                  </a:solidFill>
                  <a:latin typeface="Arial" charset="0"/>
                  <a:cs typeface="Arial"/>
                </a:rPr>
                <a:t>A</a:t>
              </a:r>
            </a:p>
          </p:txBody>
        </p:sp>
        <p:sp>
          <p:nvSpPr>
            <p:cNvPr id="190" name="Text Box 10">
              <a:extLst>
                <a:ext uri="{FF2B5EF4-FFF2-40B4-BE49-F238E27FC236}">
                  <a16:creationId xmlns:a16="http://schemas.microsoft.com/office/drawing/2014/main" id="{EDEDF9F6-A1F9-477D-AE56-FE61B224C15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20681752">
              <a:off x="3504" y="3572"/>
              <a:ext cx="336" cy="7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defTabSz="870875"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en-US" sz="1143">
                  <a:solidFill>
                    <a:srgbClr val="000000"/>
                  </a:solidFill>
                  <a:latin typeface="Arial" charset="0"/>
                  <a:cs typeface="Arial"/>
                </a:rPr>
                <a:t>A</a:t>
              </a:r>
            </a:p>
          </p:txBody>
        </p:sp>
        <p:sp>
          <p:nvSpPr>
            <p:cNvPr id="191" name="Text Box 11">
              <a:extLst>
                <a:ext uri="{FF2B5EF4-FFF2-40B4-BE49-F238E27FC236}">
                  <a16:creationId xmlns:a16="http://schemas.microsoft.com/office/drawing/2014/main" id="{8D29E609-E1BA-4319-831B-2E444A5CE43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44" y="3456"/>
              <a:ext cx="336" cy="7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defTabSz="870875"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en-US" sz="1143" dirty="0">
                  <a:solidFill>
                    <a:srgbClr val="000000"/>
                  </a:solidFill>
                  <a:latin typeface="Arial" charset="0"/>
                  <a:cs typeface="Arial"/>
                </a:rPr>
                <a:t>A</a:t>
              </a:r>
            </a:p>
          </p:txBody>
        </p:sp>
        <p:sp>
          <p:nvSpPr>
            <p:cNvPr id="192" name="Text Box 12">
              <a:extLst>
                <a:ext uri="{FF2B5EF4-FFF2-40B4-BE49-F238E27FC236}">
                  <a16:creationId xmlns:a16="http://schemas.microsoft.com/office/drawing/2014/main" id="{77D2AD78-A66B-4439-8B8D-3D661C709D4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635410">
              <a:off x="5232" y="3092"/>
              <a:ext cx="336" cy="7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defTabSz="870875"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en-US" sz="1143">
                  <a:solidFill>
                    <a:srgbClr val="000000"/>
                  </a:solidFill>
                  <a:latin typeface="Arial" charset="0"/>
                  <a:cs typeface="Arial"/>
                </a:rPr>
                <a:t>A</a:t>
              </a:r>
            </a:p>
          </p:txBody>
        </p:sp>
        <p:sp>
          <p:nvSpPr>
            <p:cNvPr id="193" name="Text Box 13">
              <a:extLst>
                <a:ext uri="{FF2B5EF4-FFF2-40B4-BE49-F238E27FC236}">
                  <a16:creationId xmlns:a16="http://schemas.microsoft.com/office/drawing/2014/main" id="{1F715481-F4DE-4AA7-A44D-581F82A8D39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2072224">
              <a:off x="1776" y="3620"/>
              <a:ext cx="336" cy="7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defTabSz="870875"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en-US" sz="1143">
                  <a:solidFill>
                    <a:srgbClr val="000000"/>
                  </a:solidFill>
                  <a:latin typeface="Arial" charset="0"/>
                  <a:cs typeface="Arial"/>
                </a:rPr>
                <a:t>A</a:t>
              </a:r>
            </a:p>
          </p:txBody>
        </p:sp>
        <p:sp>
          <p:nvSpPr>
            <p:cNvPr id="194" name="Text Box 14">
              <a:extLst>
                <a:ext uri="{FF2B5EF4-FFF2-40B4-BE49-F238E27FC236}">
                  <a16:creationId xmlns:a16="http://schemas.microsoft.com/office/drawing/2014/main" id="{C6CC86D8-89F1-4907-BDF4-85027057B56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44" y="3792"/>
              <a:ext cx="336" cy="7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defTabSz="870875"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en-US" sz="1143">
                  <a:solidFill>
                    <a:srgbClr val="000000"/>
                  </a:solidFill>
                  <a:latin typeface="Arial" charset="0"/>
                  <a:cs typeface="Arial"/>
                </a:rPr>
                <a:t>T</a:t>
              </a:r>
            </a:p>
          </p:txBody>
        </p:sp>
        <p:sp>
          <p:nvSpPr>
            <p:cNvPr id="195" name="Text Box 15">
              <a:extLst>
                <a:ext uri="{FF2B5EF4-FFF2-40B4-BE49-F238E27FC236}">
                  <a16:creationId xmlns:a16="http://schemas.microsoft.com/office/drawing/2014/main" id="{03DF65E3-CDD4-4285-9474-4A6B794C1F9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9945924">
              <a:off x="4752" y="3524"/>
              <a:ext cx="336" cy="7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defTabSz="870875"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en-US" sz="1143">
                  <a:solidFill>
                    <a:srgbClr val="000000"/>
                  </a:solidFill>
                  <a:latin typeface="Arial" charset="0"/>
                  <a:cs typeface="Arial"/>
                </a:rPr>
                <a:t>T</a:t>
              </a:r>
            </a:p>
          </p:txBody>
        </p:sp>
        <p:sp>
          <p:nvSpPr>
            <p:cNvPr id="196" name="Text Box 16">
              <a:extLst>
                <a:ext uri="{FF2B5EF4-FFF2-40B4-BE49-F238E27FC236}">
                  <a16:creationId xmlns:a16="http://schemas.microsoft.com/office/drawing/2014/main" id="{DDF303C2-80C3-414D-AE6A-1BD171FD591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7284779">
              <a:off x="2064" y="3058"/>
              <a:ext cx="336" cy="7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defTabSz="870875"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en-US" sz="1143">
                  <a:solidFill>
                    <a:srgbClr val="000000"/>
                  </a:solidFill>
                  <a:latin typeface="Arial" charset="0"/>
                  <a:cs typeface="Arial"/>
                </a:rPr>
                <a:t>T</a:t>
              </a:r>
            </a:p>
          </p:txBody>
        </p:sp>
        <p:sp>
          <p:nvSpPr>
            <p:cNvPr id="197" name="Text Box 17">
              <a:extLst>
                <a:ext uri="{FF2B5EF4-FFF2-40B4-BE49-F238E27FC236}">
                  <a16:creationId xmlns:a16="http://schemas.microsoft.com/office/drawing/2014/main" id="{2E7ACD18-BC4A-4215-8558-1D0DFE6EA99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20750909">
              <a:off x="288" y="2756"/>
              <a:ext cx="336" cy="7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defTabSz="870875"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en-US" sz="1143">
                  <a:solidFill>
                    <a:srgbClr val="000000"/>
                  </a:solidFill>
                  <a:latin typeface="Arial" charset="0"/>
                  <a:cs typeface="Arial"/>
                </a:rPr>
                <a:t>T</a:t>
              </a:r>
            </a:p>
          </p:txBody>
        </p:sp>
        <p:sp>
          <p:nvSpPr>
            <p:cNvPr id="198" name="Text Box 18">
              <a:extLst>
                <a:ext uri="{FF2B5EF4-FFF2-40B4-BE49-F238E27FC236}">
                  <a16:creationId xmlns:a16="http://schemas.microsoft.com/office/drawing/2014/main" id="{17CF7BEB-94A7-4C82-A4D4-E9BF8940540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2747743">
              <a:off x="192" y="3394"/>
              <a:ext cx="336" cy="7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defTabSz="870875"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en-US" sz="1143">
                  <a:solidFill>
                    <a:srgbClr val="000000"/>
                  </a:solidFill>
                  <a:latin typeface="Arial" charset="0"/>
                  <a:cs typeface="Arial"/>
                </a:rPr>
                <a:t>G</a:t>
              </a:r>
            </a:p>
          </p:txBody>
        </p:sp>
        <p:sp>
          <p:nvSpPr>
            <p:cNvPr id="199" name="Text Box 19">
              <a:extLst>
                <a:ext uri="{FF2B5EF4-FFF2-40B4-BE49-F238E27FC236}">
                  <a16:creationId xmlns:a16="http://schemas.microsoft.com/office/drawing/2014/main" id="{969E6229-534C-4FEA-8270-7A6EB4E9E10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6452938">
              <a:off x="3984" y="3106"/>
              <a:ext cx="336" cy="7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defTabSz="870875"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en-US" sz="1143">
                  <a:solidFill>
                    <a:srgbClr val="000000"/>
                  </a:solidFill>
                  <a:latin typeface="Arial" charset="0"/>
                  <a:cs typeface="Arial"/>
                </a:rPr>
                <a:t>T</a:t>
              </a:r>
            </a:p>
          </p:txBody>
        </p:sp>
        <p:sp>
          <p:nvSpPr>
            <p:cNvPr id="200" name="Text Box 21">
              <a:extLst>
                <a:ext uri="{FF2B5EF4-FFF2-40B4-BE49-F238E27FC236}">
                  <a16:creationId xmlns:a16="http://schemas.microsoft.com/office/drawing/2014/main" id="{242128D6-22EA-46B6-90C7-6C7F90D846A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60" y="3312"/>
              <a:ext cx="336" cy="7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defTabSz="870875"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en-US" sz="1143">
                  <a:solidFill>
                    <a:srgbClr val="000000"/>
                  </a:solidFill>
                  <a:latin typeface="Arial" charset="0"/>
                  <a:cs typeface="Arial"/>
                </a:rPr>
                <a:t>T</a:t>
              </a:r>
            </a:p>
          </p:txBody>
        </p:sp>
        <p:sp>
          <p:nvSpPr>
            <p:cNvPr id="201" name="Text Box 22">
              <a:extLst>
                <a:ext uri="{FF2B5EF4-FFF2-40B4-BE49-F238E27FC236}">
                  <a16:creationId xmlns:a16="http://schemas.microsoft.com/office/drawing/2014/main" id="{2DD62369-4FF3-4928-A77E-93DAE60B4A4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2888671">
              <a:off x="3168" y="3779"/>
              <a:ext cx="336" cy="7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defTabSz="870875"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en-US" sz="1143">
                  <a:solidFill>
                    <a:srgbClr val="000000"/>
                  </a:solidFill>
                  <a:latin typeface="Arial" charset="0"/>
                  <a:cs typeface="Arial"/>
                </a:rPr>
                <a:t>C </a:t>
              </a:r>
            </a:p>
          </p:txBody>
        </p:sp>
        <p:sp>
          <p:nvSpPr>
            <p:cNvPr id="202" name="Text Box 37">
              <a:extLst>
                <a:ext uri="{FF2B5EF4-FFF2-40B4-BE49-F238E27FC236}">
                  <a16:creationId xmlns:a16="http://schemas.microsoft.com/office/drawing/2014/main" id="{9DD97922-8BC1-4D34-82F6-422A8F6E9EB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21202516">
              <a:off x="1632" y="3092"/>
              <a:ext cx="336" cy="7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defTabSz="870875"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en-US" sz="1143">
                  <a:solidFill>
                    <a:srgbClr val="000000"/>
                  </a:solidFill>
                  <a:latin typeface="Arial" charset="0"/>
                  <a:cs typeface="Arial"/>
                </a:rPr>
                <a:t>C </a:t>
              </a:r>
            </a:p>
          </p:txBody>
        </p:sp>
        <p:sp>
          <p:nvSpPr>
            <p:cNvPr id="203" name="Text Box 38">
              <a:extLst>
                <a:ext uri="{FF2B5EF4-FFF2-40B4-BE49-F238E27FC236}">
                  <a16:creationId xmlns:a16="http://schemas.microsoft.com/office/drawing/2014/main" id="{65504721-9B71-4A0F-9B11-D2FA3DC0A71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80" y="3792"/>
              <a:ext cx="336" cy="7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defTabSz="870875"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en-US" sz="1143">
                  <a:solidFill>
                    <a:srgbClr val="000000"/>
                  </a:solidFill>
                  <a:latin typeface="Arial" charset="0"/>
                  <a:cs typeface="Arial"/>
                </a:rPr>
                <a:t>C </a:t>
              </a:r>
            </a:p>
          </p:txBody>
        </p:sp>
        <p:sp>
          <p:nvSpPr>
            <p:cNvPr id="204" name="Text Box 40">
              <a:extLst>
                <a:ext uri="{FF2B5EF4-FFF2-40B4-BE49-F238E27FC236}">
                  <a16:creationId xmlns:a16="http://schemas.microsoft.com/office/drawing/2014/main" id="{D17AB607-51F0-409C-9962-B388A24011F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24" y="3888"/>
              <a:ext cx="336" cy="7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defTabSz="870875"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en-US" sz="1143">
                  <a:solidFill>
                    <a:srgbClr val="000000"/>
                  </a:solidFill>
                  <a:latin typeface="Arial" charset="0"/>
                  <a:cs typeface="Arial"/>
                </a:rPr>
                <a:t>C </a:t>
              </a:r>
            </a:p>
          </p:txBody>
        </p:sp>
        <p:sp>
          <p:nvSpPr>
            <p:cNvPr id="205" name="Text Box 41">
              <a:extLst>
                <a:ext uri="{FF2B5EF4-FFF2-40B4-BE49-F238E27FC236}">
                  <a16:creationId xmlns:a16="http://schemas.microsoft.com/office/drawing/2014/main" id="{0942A666-A4E9-42B2-96E5-1F0ACBD1D62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6591755">
              <a:off x="3408" y="3107"/>
              <a:ext cx="336" cy="7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defTabSz="870875"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en-US" sz="1143">
                  <a:solidFill>
                    <a:srgbClr val="000000"/>
                  </a:solidFill>
                  <a:latin typeface="Arial" charset="0"/>
                  <a:cs typeface="Arial"/>
                </a:rPr>
                <a:t>C </a:t>
              </a:r>
            </a:p>
          </p:txBody>
        </p:sp>
        <p:sp>
          <p:nvSpPr>
            <p:cNvPr id="206" name="Text Box 42">
              <a:extLst>
                <a:ext uri="{FF2B5EF4-FFF2-40B4-BE49-F238E27FC236}">
                  <a16:creationId xmlns:a16="http://schemas.microsoft.com/office/drawing/2014/main" id="{4AD34B92-67C3-4875-B2AA-6760BEC331B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60" y="3600"/>
              <a:ext cx="336" cy="7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defTabSz="870875"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en-US" sz="1143">
                  <a:solidFill>
                    <a:srgbClr val="000000"/>
                  </a:solidFill>
                  <a:latin typeface="Arial" charset="0"/>
                  <a:cs typeface="Arial"/>
                </a:rPr>
                <a:t>C </a:t>
              </a:r>
            </a:p>
          </p:txBody>
        </p:sp>
        <p:sp>
          <p:nvSpPr>
            <p:cNvPr id="207" name="Text Box 43">
              <a:extLst>
                <a:ext uri="{FF2B5EF4-FFF2-40B4-BE49-F238E27FC236}">
                  <a16:creationId xmlns:a16="http://schemas.microsoft.com/office/drawing/2014/main" id="{5442D87B-1A3F-4F80-9514-352CB66B733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029880">
              <a:off x="912" y="3380"/>
              <a:ext cx="336" cy="7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defTabSz="870875"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en-US" sz="1143">
                  <a:solidFill>
                    <a:srgbClr val="000000"/>
                  </a:solidFill>
                  <a:latin typeface="Arial" charset="0"/>
                  <a:cs typeface="Arial"/>
                </a:rPr>
                <a:t>C </a:t>
              </a:r>
            </a:p>
          </p:txBody>
        </p:sp>
        <p:sp>
          <p:nvSpPr>
            <p:cNvPr id="208" name="Text Box 44">
              <a:extLst>
                <a:ext uri="{FF2B5EF4-FFF2-40B4-BE49-F238E27FC236}">
                  <a16:creationId xmlns:a16="http://schemas.microsoft.com/office/drawing/2014/main" id="{58ED6719-85FB-499A-B709-AC24F20A2C4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2623405">
              <a:off x="3936" y="3476"/>
              <a:ext cx="336" cy="7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defTabSz="870875"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en-US" sz="1143" dirty="0">
                  <a:solidFill>
                    <a:srgbClr val="000000"/>
                  </a:solidFill>
                  <a:latin typeface="Arial" charset="0"/>
                  <a:cs typeface="Arial"/>
                </a:rPr>
                <a:t>G</a:t>
              </a:r>
            </a:p>
          </p:txBody>
        </p:sp>
        <p:sp>
          <p:nvSpPr>
            <p:cNvPr id="209" name="Text Box 45">
              <a:extLst>
                <a:ext uri="{FF2B5EF4-FFF2-40B4-BE49-F238E27FC236}">
                  <a16:creationId xmlns:a16="http://schemas.microsoft.com/office/drawing/2014/main" id="{8882988C-099E-4AB6-B667-77BDD307CD9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3997953">
              <a:off x="5232" y="2386"/>
              <a:ext cx="336" cy="7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defTabSz="870875"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en-US" sz="1143" dirty="0">
                  <a:solidFill>
                    <a:srgbClr val="000000"/>
                  </a:solidFill>
                  <a:latin typeface="Arial" charset="0"/>
                  <a:cs typeface="Arial"/>
                </a:rPr>
                <a:t>G</a:t>
              </a:r>
            </a:p>
          </p:txBody>
        </p:sp>
        <p:sp>
          <p:nvSpPr>
            <p:cNvPr id="210" name="Text Box 46">
              <a:extLst>
                <a:ext uri="{FF2B5EF4-FFF2-40B4-BE49-F238E27FC236}">
                  <a16:creationId xmlns:a16="http://schemas.microsoft.com/office/drawing/2014/main" id="{18A8F03B-00A0-412B-BB91-0196D51F1DA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2000777">
              <a:off x="384" y="2468"/>
              <a:ext cx="336" cy="7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defTabSz="870875"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en-US" sz="1143">
                  <a:solidFill>
                    <a:srgbClr val="000000"/>
                  </a:solidFill>
                  <a:latin typeface="Arial" charset="0"/>
                  <a:cs typeface="Arial"/>
                </a:rPr>
                <a:t>G</a:t>
              </a:r>
            </a:p>
          </p:txBody>
        </p:sp>
        <p:sp>
          <p:nvSpPr>
            <p:cNvPr id="211" name="Text Box 47">
              <a:extLst>
                <a:ext uri="{FF2B5EF4-FFF2-40B4-BE49-F238E27FC236}">
                  <a16:creationId xmlns:a16="http://schemas.microsoft.com/office/drawing/2014/main" id="{C25618D9-9D95-4B42-885C-64E32C1CB8E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84" y="3696"/>
              <a:ext cx="336" cy="7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defTabSz="870875"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en-US" sz="1143">
                  <a:solidFill>
                    <a:srgbClr val="000000"/>
                  </a:solidFill>
                  <a:latin typeface="Arial" charset="0"/>
                  <a:cs typeface="Arial"/>
                </a:rPr>
                <a:t>G</a:t>
              </a:r>
            </a:p>
          </p:txBody>
        </p:sp>
        <p:sp>
          <p:nvSpPr>
            <p:cNvPr id="212" name="Text Box 48">
              <a:extLst>
                <a:ext uri="{FF2B5EF4-FFF2-40B4-BE49-F238E27FC236}">
                  <a16:creationId xmlns:a16="http://schemas.microsoft.com/office/drawing/2014/main" id="{664F248E-9A53-44B3-8711-6990FEDD93F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12" y="4032"/>
              <a:ext cx="336" cy="7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defTabSz="870875"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en-US" sz="1143">
                  <a:solidFill>
                    <a:srgbClr val="000000"/>
                  </a:solidFill>
                  <a:latin typeface="Arial" charset="0"/>
                  <a:cs typeface="Arial"/>
                </a:rPr>
                <a:t>G</a:t>
              </a:r>
            </a:p>
          </p:txBody>
        </p:sp>
        <p:sp>
          <p:nvSpPr>
            <p:cNvPr id="213" name="Text Box 49">
              <a:extLst>
                <a:ext uri="{FF2B5EF4-FFF2-40B4-BE49-F238E27FC236}">
                  <a16:creationId xmlns:a16="http://schemas.microsoft.com/office/drawing/2014/main" id="{2C68945A-97CC-45C6-84B8-53568E08C8A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8" y="3216"/>
              <a:ext cx="336" cy="7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defTabSz="870875"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en-US" sz="1143">
                  <a:solidFill>
                    <a:srgbClr val="000000"/>
                  </a:solidFill>
                  <a:latin typeface="Arial" charset="0"/>
                  <a:cs typeface="Arial"/>
                </a:rPr>
                <a:t>G</a:t>
              </a:r>
            </a:p>
          </p:txBody>
        </p:sp>
        <p:sp>
          <p:nvSpPr>
            <p:cNvPr id="214" name="Text Box 50">
              <a:extLst>
                <a:ext uri="{FF2B5EF4-FFF2-40B4-BE49-F238E27FC236}">
                  <a16:creationId xmlns:a16="http://schemas.microsoft.com/office/drawing/2014/main" id="{A526382A-9298-4712-B374-EE6FEF6D481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729980">
              <a:off x="2544" y="3092"/>
              <a:ext cx="336" cy="7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defTabSz="870875"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en-US" sz="1143">
                  <a:solidFill>
                    <a:srgbClr val="000000"/>
                  </a:solidFill>
                  <a:latin typeface="Arial" charset="0"/>
                  <a:cs typeface="Arial"/>
                </a:rPr>
                <a:t>G</a:t>
              </a:r>
            </a:p>
          </p:txBody>
        </p:sp>
      </p:grpSp>
      <p:sp>
        <p:nvSpPr>
          <p:cNvPr id="215" name="Right Bracket 214">
            <a:extLst>
              <a:ext uri="{FF2B5EF4-FFF2-40B4-BE49-F238E27FC236}">
                <a16:creationId xmlns:a16="http://schemas.microsoft.com/office/drawing/2014/main" id="{575EE90D-3C27-4F76-94A1-20CAF6E402C1}"/>
              </a:ext>
            </a:extLst>
          </p:cNvPr>
          <p:cNvSpPr/>
          <p:nvPr/>
        </p:nvSpPr>
        <p:spPr bwMode="auto">
          <a:xfrm>
            <a:off x="3577325" y="3278660"/>
            <a:ext cx="203843" cy="2257167"/>
          </a:xfrm>
          <a:prstGeom prst="rightBracket">
            <a:avLst/>
          </a:prstGeom>
          <a:solidFill>
            <a:schemeClr val="bg1"/>
          </a:solidFill>
          <a:ln w="38100" cap="flat" cmpd="sng" algn="ctr">
            <a:solidFill>
              <a:schemeClr val="tx2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 defTabSz="870875" fontAlgn="base">
              <a:spcBef>
                <a:spcPct val="0"/>
              </a:spcBef>
              <a:spcAft>
                <a:spcPct val="0"/>
              </a:spcAft>
            </a:pPr>
            <a:endParaRPr lang="en-US" sz="952" b="1">
              <a:solidFill>
                <a:srgbClr val="000000"/>
              </a:solidFill>
              <a:latin typeface="Arial" charset="0"/>
              <a:cs typeface="Arial"/>
            </a:endParaRPr>
          </a:p>
        </p:txBody>
      </p:sp>
      <p:sp>
        <p:nvSpPr>
          <p:cNvPr id="216" name="Rectangle 215">
            <a:extLst>
              <a:ext uri="{FF2B5EF4-FFF2-40B4-BE49-F238E27FC236}">
                <a16:creationId xmlns:a16="http://schemas.microsoft.com/office/drawing/2014/main" id="{25AA9BD0-4573-4CA4-A351-D8C840CD037E}"/>
              </a:ext>
            </a:extLst>
          </p:cNvPr>
          <p:cNvSpPr/>
          <p:nvPr/>
        </p:nvSpPr>
        <p:spPr>
          <a:xfrm>
            <a:off x="3822357" y="4049721"/>
            <a:ext cx="2259670" cy="3854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870875" fontAlgn="base">
              <a:spcBef>
                <a:spcPct val="0"/>
              </a:spcBef>
              <a:spcAft>
                <a:spcPct val="0"/>
              </a:spcAft>
            </a:pPr>
            <a:r>
              <a:rPr lang="en-US" sz="1905" dirty="0" err="1">
                <a:solidFill>
                  <a:srgbClr val="000000"/>
                </a:solidFill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qGRN</a:t>
            </a:r>
            <a:r>
              <a:rPr lang="en-US" sz="1905" dirty="0">
                <a:solidFill>
                  <a:srgbClr val="000000"/>
                </a:solidFill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 Master Mix</a:t>
            </a:r>
            <a:endParaRPr lang="en-US" sz="1905" dirty="0">
              <a:solidFill>
                <a:srgbClr val="00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226" name="Group 225">
            <a:extLst>
              <a:ext uri="{FF2B5EF4-FFF2-40B4-BE49-F238E27FC236}">
                <a16:creationId xmlns:a16="http://schemas.microsoft.com/office/drawing/2014/main" id="{657F3907-298C-4506-A3AD-223DFDBDEF70}"/>
              </a:ext>
            </a:extLst>
          </p:cNvPr>
          <p:cNvGrpSpPr/>
          <p:nvPr/>
        </p:nvGrpSpPr>
        <p:grpSpPr>
          <a:xfrm>
            <a:off x="6606746" y="2953264"/>
            <a:ext cx="2005749" cy="2137554"/>
            <a:chOff x="6606746" y="2953264"/>
            <a:chExt cx="2005749" cy="2137554"/>
          </a:xfrm>
        </p:grpSpPr>
        <p:sp>
          <p:nvSpPr>
            <p:cNvPr id="219" name="Star: 4 Points 218">
              <a:extLst>
                <a:ext uri="{FF2B5EF4-FFF2-40B4-BE49-F238E27FC236}">
                  <a16:creationId xmlns:a16="http://schemas.microsoft.com/office/drawing/2014/main" id="{A5D85042-9E6C-43BD-8628-3BAEE3700A18}"/>
                </a:ext>
              </a:extLst>
            </p:cNvPr>
            <p:cNvSpPr/>
            <p:nvPr/>
          </p:nvSpPr>
          <p:spPr>
            <a:xfrm>
              <a:off x="6606746" y="3896497"/>
              <a:ext cx="164592" cy="164592"/>
            </a:xfrm>
            <a:prstGeom prst="star4">
              <a:avLst/>
            </a:prstGeom>
            <a:solidFill>
              <a:srgbClr val="CCFF67"/>
            </a:soli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0" name="Star: 4 Points 219">
              <a:extLst>
                <a:ext uri="{FF2B5EF4-FFF2-40B4-BE49-F238E27FC236}">
                  <a16:creationId xmlns:a16="http://schemas.microsoft.com/office/drawing/2014/main" id="{B5A7E26B-F03F-4AAC-B216-4F5C4D0F6655}"/>
                </a:ext>
              </a:extLst>
            </p:cNvPr>
            <p:cNvSpPr/>
            <p:nvPr/>
          </p:nvSpPr>
          <p:spPr>
            <a:xfrm>
              <a:off x="6858000" y="3694670"/>
              <a:ext cx="164592" cy="164592"/>
            </a:xfrm>
            <a:prstGeom prst="star4">
              <a:avLst/>
            </a:prstGeom>
            <a:solidFill>
              <a:srgbClr val="CCFF67"/>
            </a:soli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1" name="Star: 4 Points 220">
              <a:extLst>
                <a:ext uri="{FF2B5EF4-FFF2-40B4-BE49-F238E27FC236}">
                  <a16:creationId xmlns:a16="http://schemas.microsoft.com/office/drawing/2014/main" id="{EBCB7171-4715-4F49-BF21-D054CD4F7328}"/>
                </a:ext>
              </a:extLst>
            </p:cNvPr>
            <p:cNvSpPr/>
            <p:nvPr/>
          </p:nvSpPr>
          <p:spPr>
            <a:xfrm>
              <a:off x="7933038" y="4926226"/>
              <a:ext cx="164592" cy="164592"/>
            </a:xfrm>
            <a:prstGeom prst="star4">
              <a:avLst/>
            </a:prstGeom>
            <a:solidFill>
              <a:srgbClr val="CCFF67"/>
            </a:soli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2" name="Star: 4 Points 221">
              <a:extLst>
                <a:ext uri="{FF2B5EF4-FFF2-40B4-BE49-F238E27FC236}">
                  <a16:creationId xmlns:a16="http://schemas.microsoft.com/office/drawing/2014/main" id="{A27D2FB2-8283-463B-AC0E-4F8983105D73}"/>
                </a:ext>
              </a:extLst>
            </p:cNvPr>
            <p:cNvSpPr/>
            <p:nvPr/>
          </p:nvSpPr>
          <p:spPr>
            <a:xfrm>
              <a:off x="7154562" y="2953264"/>
              <a:ext cx="164592" cy="164592"/>
            </a:xfrm>
            <a:prstGeom prst="star4">
              <a:avLst/>
            </a:prstGeom>
            <a:solidFill>
              <a:srgbClr val="CCFF67"/>
            </a:soli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3" name="Star: 4 Points 222">
              <a:extLst>
                <a:ext uri="{FF2B5EF4-FFF2-40B4-BE49-F238E27FC236}">
                  <a16:creationId xmlns:a16="http://schemas.microsoft.com/office/drawing/2014/main" id="{8667D9F5-2BE5-4879-8FAF-8EBF3CFA8C9B}"/>
                </a:ext>
              </a:extLst>
            </p:cNvPr>
            <p:cNvSpPr/>
            <p:nvPr/>
          </p:nvSpPr>
          <p:spPr>
            <a:xfrm>
              <a:off x="7620000" y="4127156"/>
              <a:ext cx="164592" cy="164592"/>
            </a:xfrm>
            <a:prstGeom prst="star4">
              <a:avLst/>
            </a:prstGeom>
            <a:solidFill>
              <a:srgbClr val="CCFF67"/>
            </a:soli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4" name="Star: 4 Points 223">
              <a:extLst>
                <a:ext uri="{FF2B5EF4-FFF2-40B4-BE49-F238E27FC236}">
                  <a16:creationId xmlns:a16="http://schemas.microsoft.com/office/drawing/2014/main" id="{2B0DF2C6-07D0-4C23-86D8-F8B4D65AFAA2}"/>
                </a:ext>
              </a:extLst>
            </p:cNvPr>
            <p:cNvSpPr/>
            <p:nvPr/>
          </p:nvSpPr>
          <p:spPr>
            <a:xfrm>
              <a:off x="8447903" y="3373395"/>
              <a:ext cx="164592" cy="164592"/>
            </a:xfrm>
            <a:prstGeom prst="star4">
              <a:avLst/>
            </a:prstGeom>
            <a:solidFill>
              <a:srgbClr val="CCFF67"/>
            </a:soli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5" name="Star: 4 Points 224">
              <a:extLst>
                <a:ext uri="{FF2B5EF4-FFF2-40B4-BE49-F238E27FC236}">
                  <a16:creationId xmlns:a16="http://schemas.microsoft.com/office/drawing/2014/main" id="{AD89C34F-F1E4-43BA-BA65-F531E9F4950F}"/>
                </a:ext>
              </a:extLst>
            </p:cNvPr>
            <p:cNvSpPr/>
            <p:nvPr/>
          </p:nvSpPr>
          <p:spPr>
            <a:xfrm>
              <a:off x="7998940" y="4110681"/>
              <a:ext cx="164592" cy="164592"/>
            </a:xfrm>
            <a:prstGeom prst="star4">
              <a:avLst/>
            </a:prstGeom>
            <a:solidFill>
              <a:srgbClr val="CCFF67"/>
            </a:soli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516788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2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6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20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20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" grpId="0" animBg="1"/>
      <p:bldP spid="185" grpId="0" animBg="1"/>
      <p:bldP spid="215" grpId="0" animBg="1"/>
      <p:bldP spid="21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ttps://lh6.googleusercontent.com/Dcy60GJWoWNSkpOl0iT6vSpK6OlsI9dwPC59Xv1wqpP0GoB8S7Tqg176e-oOfanzGKAFY-FOeqrBbdnqlv0g1lu479zOfO7lRGsk5hxm970bu9DhqNT2IAyXZbOSIQP02UjdKWuR">
            <a:extLst>
              <a:ext uri="{FF2B5EF4-FFF2-40B4-BE49-F238E27FC236}">
                <a16:creationId xmlns:a16="http://schemas.microsoft.com/office/drawing/2014/main" id="{20289899-CAE5-490C-B299-F5A41F3A5A0E}"/>
              </a:ext>
            </a:extLst>
          </p:cNvPr>
          <p:cNvPicPr/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564874" y="1779644"/>
            <a:ext cx="3821860" cy="246124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8909883-B93C-4108-BF9E-AB6B485AB69F}"/>
              </a:ext>
            </a:extLst>
          </p:cNvPr>
          <p:cNvSpPr txBox="1"/>
          <p:nvPr/>
        </p:nvSpPr>
        <p:spPr>
          <a:xfrm>
            <a:off x="7218048" y="3800713"/>
            <a:ext cx="977518" cy="317810"/>
          </a:xfrm>
          <a:prstGeom prst="rect">
            <a:avLst/>
          </a:prstGeom>
          <a:ln>
            <a:noFill/>
          </a:ln>
        </p:spPr>
        <p:txBody>
          <a:bodyPr vert="horz" wrap="square" lIns="68580" tIns="34290" rIns="68580" bIns="34290" rtlCol="0" anchor="t" anchorCtr="0">
            <a:noAutofit/>
          </a:bodyPr>
          <a:lstStyle/>
          <a:p>
            <a:pPr algn="ctr"/>
            <a:r>
              <a:rPr lang="en-US" sz="1500" dirty="0">
                <a:solidFill>
                  <a:schemeClr val="bg1"/>
                </a:solidFill>
                <a:latin typeface="Gotham Rounded Book" pitchFamily="50" charset="0"/>
              </a:rPr>
              <a:t>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A99AFBA-8B82-42DA-8783-E50B57524D6B}"/>
              </a:ext>
            </a:extLst>
          </p:cNvPr>
          <p:cNvSpPr txBox="1"/>
          <p:nvPr/>
        </p:nvSpPr>
        <p:spPr>
          <a:xfrm>
            <a:off x="5987622" y="3781198"/>
            <a:ext cx="1027917" cy="317810"/>
          </a:xfrm>
          <a:prstGeom prst="rect">
            <a:avLst/>
          </a:prstGeom>
          <a:ln>
            <a:noFill/>
          </a:ln>
        </p:spPr>
        <p:txBody>
          <a:bodyPr vert="horz" wrap="square" lIns="68580" tIns="34290" rIns="68580" bIns="34290" rtlCol="0" anchor="t" anchorCtr="0">
            <a:noAutofit/>
          </a:bodyPr>
          <a:lstStyle/>
          <a:p>
            <a:pPr algn="ctr"/>
            <a:r>
              <a:rPr lang="en-US" sz="1500" dirty="0">
                <a:solidFill>
                  <a:schemeClr val="bg1"/>
                </a:solidFill>
                <a:latin typeface="Gotham Rounded Book" pitchFamily="50" charset="0"/>
              </a:rPr>
              <a:t>2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8176F0A-D1B6-4948-8E22-3606A5A7932B}"/>
              </a:ext>
            </a:extLst>
          </p:cNvPr>
          <p:cNvSpPr txBox="1"/>
          <p:nvPr/>
        </p:nvSpPr>
        <p:spPr>
          <a:xfrm>
            <a:off x="4759202" y="3786774"/>
            <a:ext cx="977518" cy="317810"/>
          </a:xfrm>
          <a:prstGeom prst="rect">
            <a:avLst/>
          </a:prstGeom>
          <a:ln>
            <a:noFill/>
          </a:ln>
        </p:spPr>
        <p:txBody>
          <a:bodyPr vert="horz" wrap="square" lIns="68580" tIns="34290" rIns="68580" bIns="34290" rtlCol="0" anchor="t" anchorCtr="0">
            <a:noAutofit/>
          </a:bodyPr>
          <a:lstStyle/>
          <a:p>
            <a:pPr algn="ctr"/>
            <a:r>
              <a:rPr lang="en-US" sz="1500" dirty="0">
                <a:solidFill>
                  <a:schemeClr val="bg1"/>
                </a:solidFill>
                <a:latin typeface="Gotham Rounded Book" pitchFamily="50" charset="0"/>
              </a:rPr>
              <a:t>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A877F29-3541-44EC-841B-5AA6671EA156}"/>
              </a:ext>
            </a:extLst>
          </p:cNvPr>
          <p:cNvSpPr txBox="1"/>
          <p:nvPr/>
        </p:nvSpPr>
        <p:spPr>
          <a:xfrm>
            <a:off x="346167" y="1425146"/>
            <a:ext cx="4143455" cy="4217773"/>
          </a:xfrm>
          <a:prstGeom prst="rect">
            <a:avLst/>
          </a:prstGeom>
          <a:ln>
            <a:noFill/>
          </a:ln>
        </p:spPr>
        <p:txBody>
          <a:bodyPr vert="horz" wrap="square" lIns="68580" tIns="34290" rIns="68580" bIns="34290" rtlCol="0" anchor="t" anchorCtr="0">
            <a:normAutofit/>
          </a:bodyPr>
          <a:lstStyle/>
          <a:p>
            <a:pPr defTabSz="342900">
              <a:defRPr/>
            </a:pPr>
            <a:r>
              <a:rPr lang="en-US" sz="2100" dirty="0"/>
              <a:t>Observe the fluorescence of your samples by viewing in P51™ </a:t>
            </a:r>
            <a:r>
              <a:rPr lang="en-US" sz="2100" i="1" dirty="0"/>
              <a:t>before </a:t>
            </a:r>
            <a:r>
              <a:rPr lang="en-US" sz="2100" dirty="0"/>
              <a:t>putting them in the thermocycler.</a:t>
            </a:r>
          </a:p>
          <a:p>
            <a:pPr defTabSz="342900">
              <a:defRPr/>
            </a:pPr>
            <a:endParaRPr lang="en-US" sz="2100" dirty="0"/>
          </a:p>
          <a:p>
            <a:pPr defTabSz="342900">
              <a:defRPr/>
            </a:pPr>
            <a:r>
              <a:rPr lang="en-US" sz="2100" dirty="0"/>
              <a:t>The brightest tube you see should be considered a “3” – the brightest value on our scale.</a:t>
            </a:r>
          </a:p>
          <a:p>
            <a:pPr defTabSz="342900">
              <a:defRPr/>
            </a:pPr>
            <a:endParaRPr lang="en-US" sz="2100" dirty="0"/>
          </a:p>
          <a:p>
            <a:pPr defTabSz="342900">
              <a:defRPr/>
            </a:pPr>
            <a:r>
              <a:rPr lang="en-US" sz="2100" dirty="0"/>
              <a:t>Record your observations in </a:t>
            </a:r>
            <a:r>
              <a:rPr lang="en-US" sz="2100" u="sng" dirty="0"/>
              <a:t>Table 1</a:t>
            </a:r>
            <a:r>
              <a:rPr lang="en-US" sz="2100" dirty="0"/>
              <a:t>.</a:t>
            </a:r>
          </a:p>
          <a:p>
            <a:pPr defTabSz="342900">
              <a:defRPr/>
            </a:pPr>
            <a:endParaRPr lang="en-US" sz="2100" dirty="0"/>
          </a:p>
          <a:p>
            <a:pPr defTabSz="342900">
              <a:defRPr/>
            </a:pPr>
            <a:endParaRPr lang="en-US" sz="2100" dirty="0"/>
          </a:p>
          <a:p>
            <a:pPr defTabSz="342900">
              <a:defRPr/>
            </a:pPr>
            <a:endParaRPr lang="en-US" sz="2100" dirty="0">
              <a:solidFill>
                <a:srgbClr val="1F497D"/>
              </a:solidFill>
              <a:latin typeface="Gotham Rounded Book" pitchFamily="50" charset="0"/>
            </a:endParaRPr>
          </a:p>
        </p:txBody>
      </p:sp>
      <p:sp>
        <p:nvSpPr>
          <p:cNvPr id="8" name="Title 6">
            <a:extLst>
              <a:ext uri="{FF2B5EF4-FFF2-40B4-BE49-F238E27FC236}">
                <a16:creationId xmlns:a16="http://schemas.microsoft.com/office/drawing/2014/main" id="{68E3B562-7298-4842-BEBF-F58E0DE97F80}"/>
              </a:ext>
            </a:extLst>
          </p:cNvPr>
          <p:cNvSpPr txBox="1">
            <a:spLocks/>
          </p:cNvSpPr>
          <p:nvPr/>
        </p:nvSpPr>
        <p:spPr>
          <a:xfrm>
            <a:off x="257695" y="535459"/>
            <a:ext cx="8257655" cy="587582"/>
          </a:xfrm>
          <a:prstGeom prst="rect">
            <a:avLst/>
          </a:prstGeom>
        </p:spPr>
        <p:txBody>
          <a:bodyPr>
            <a:normAutofit fontScale="8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/>
              <a:t>Observing fluorescence – room temperature</a:t>
            </a:r>
          </a:p>
        </p:txBody>
      </p:sp>
    </p:spTree>
    <p:extLst>
      <p:ext uri="{BB962C8B-B14F-4D97-AF65-F5344CB8AC3E}">
        <p14:creationId xmlns:p14="http://schemas.microsoft.com/office/powerpoint/2010/main" val="12794546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6">
            <a:extLst>
              <a:ext uri="{FF2B5EF4-FFF2-40B4-BE49-F238E27FC236}">
                <a16:creationId xmlns:a16="http://schemas.microsoft.com/office/drawing/2014/main" id="{546060E6-00E0-4D5A-B376-E58067C1FFBA}"/>
              </a:ext>
            </a:extLst>
          </p:cNvPr>
          <p:cNvSpPr txBox="1">
            <a:spLocks/>
          </p:cNvSpPr>
          <p:nvPr/>
        </p:nvSpPr>
        <p:spPr>
          <a:xfrm>
            <a:off x="257695" y="584886"/>
            <a:ext cx="8257655" cy="587582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Programming the machine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F8D9DB5-049E-406A-ABBE-3F79DCC4A8F3}"/>
              </a:ext>
            </a:extLst>
          </p:cNvPr>
          <p:cNvSpPr txBox="1">
            <a:spLocks/>
          </p:cNvSpPr>
          <p:nvPr/>
        </p:nvSpPr>
        <p:spPr>
          <a:xfrm>
            <a:off x="401983" y="1516966"/>
            <a:ext cx="4211206" cy="22889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4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71CA045-2E89-4ACB-AEB7-F393EA2F659F}"/>
              </a:ext>
            </a:extLst>
          </p:cNvPr>
          <p:cNvSpPr/>
          <p:nvPr/>
        </p:nvSpPr>
        <p:spPr>
          <a:xfrm>
            <a:off x="226540" y="1644247"/>
            <a:ext cx="4572000" cy="2917722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lvl="1">
              <a:lnSpc>
                <a:spcPct val="115000"/>
              </a:lnSpc>
            </a:pPr>
            <a:r>
              <a:rPr lang="en-US" dirty="0"/>
              <a:t>Use the following PCR program:</a:t>
            </a:r>
          </a:p>
          <a:p>
            <a:pPr marL="346075" marR="0" lvl="1" indent="-1651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Arial" panose="020B0604020202020204" pitchFamily="34" charset="0"/>
              </a:rPr>
              <a:t>Initial denaturation		94°C, 60 sec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 </a:t>
            </a:r>
            <a:endParaRPr lang="en-US" dirty="0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46075" marR="0" lvl="1" indent="-1651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Arial" panose="020B0604020202020204" pitchFamily="34" charset="0"/>
              </a:rPr>
              <a:t>Denaturation	 		94°C, 8 sec</a:t>
            </a:r>
            <a:endParaRPr lang="en-US" dirty="0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46075" marR="0" lvl="1" indent="-1651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Arial" panose="020B0604020202020204" pitchFamily="34" charset="0"/>
              </a:rPr>
              <a:t>Annealing 				57°C, 8 sec</a:t>
            </a:r>
            <a:endParaRPr lang="en-US" dirty="0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46075" marR="0" lvl="1" indent="-1651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Arial" panose="020B0604020202020204" pitchFamily="34" charset="0"/>
              </a:rPr>
              <a:t>Extension				72°C, 8 sec</a:t>
            </a:r>
            <a:endParaRPr lang="en-US" dirty="0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46075" marR="0" lvl="1" indent="-1651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Arial" panose="020B0604020202020204" pitchFamily="34" charset="0"/>
              </a:rPr>
              <a:t>Number of cycles		30</a:t>
            </a:r>
            <a:endParaRPr lang="en-US" dirty="0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46075" marR="0" lvl="1" indent="-1651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Arial" panose="020B0604020202020204" pitchFamily="34" charset="0"/>
              </a:rPr>
              <a:t>Final extension			72°C, 30 sec</a:t>
            </a:r>
            <a:endParaRPr lang="en-US" dirty="0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46075" marR="0" lvl="1" indent="-1651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Arial" panose="020B0604020202020204" pitchFamily="34" charset="0"/>
              </a:rPr>
              <a:t>Heated lid 				ON</a:t>
            </a:r>
            <a:endParaRPr lang="en-US" dirty="0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46075" indent="-165100">
              <a:spcAft>
                <a:spcPts val="1000"/>
              </a:spcAft>
            </a:pPr>
            <a:r>
              <a:rPr lang="en-US" dirty="0"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 </a:t>
            </a:r>
            <a:endParaRPr lang="en-US" dirty="0">
              <a:effectLst/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79D2D62-F245-4FEA-B737-270081D5F1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5180" y="1285101"/>
            <a:ext cx="4573994" cy="3863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092871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ttps://lh6.googleusercontent.com/Dcy60GJWoWNSkpOl0iT6vSpK6OlsI9dwPC59Xv1wqpP0GoB8S7Tqg176e-oOfanzGKAFY-FOeqrBbdnqlv0g1lu479zOfO7lRGsk5hxm970bu9DhqNT2IAyXZbOSIQP02UjdKWuR">
            <a:extLst>
              <a:ext uri="{FF2B5EF4-FFF2-40B4-BE49-F238E27FC236}">
                <a16:creationId xmlns:a16="http://schemas.microsoft.com/office/drawing/2014/main" id="{20289899-CAE5-490C-B299-F5A41F3A5A0E}"/>
              </a:ext>
            </a:extLst>
          </p:cNvPr>
          <p:cNvPicPr/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564874" y="1779644"/>
            <a:ext cx="3821860" cy="246124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8909883-B93C-4108-BF9E-AB6B485AB69F}"/>
              </a:ext>
            </a:extLst>
          </p:cNvPr>
          <p:cNvSpPr txBox="1"/>
          <p:nvPr/>
        </p:nvSpPr>
        <p:spPr>
          <a:xfrm>
            <a:off x="7218048" y="3800713"/>
            <a:ext cx="977518" cy="317810"/>
          </a:xfrm>
          <a:prstGeom prst="rect">
            <a:avLst/>
          </a:prstGeom>
          <a:ln>
            <a:noFill/>
          </a:ln>
        </p:spPr>
        <p:txBody>
          <a:bodyPr vert="horz" wrap="square" lIns="68580" tIns="34290" rIns="68580" bIns="34290" rtlCol="0" anchor="t" anchorCtr="0">
            <a:noAutofit/>
          </a:bodyPr>
          <a:lstStyle/>
          <a:p>
            <a:pPr algn="ctr"/>
            <a:r>
              <a:rPr lang="en-US" sz="1500" dirty="0">
                <a:solidFill>
                  <a:schemeClr val="bg1"/>
                </a:solidFill>
                <a:latin typeface="Gotham Rounded Book" pitchFamily="50" charset="0"/>
              </a:rPr>
              <a:t>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A99AFBA-8B82-42DA-8783-E50B57524D6B}"/>
              </a:ext>
            </a:extLst>
          </p:cNvPr>
          <p:cNvSpPr txBox="1"/>
          <p:nvPr/>
        </p:nvSpPr>
        <p:spPr>
          <a:xfrm>
            <a:off x="5987622" y="3781198"/>
            <a:ext cx="1027917" cy="317810"/>
          </a:xfrm>
          <a:prstGeom prst="rect">
            <a:avLst/>
          </a:prstGeom>
          <a:ln>
            <a:noFill/>
          </a:ln>
        </p:spPr>
        <p:txBody>
          <a:bodyPr vert="horz" wrap="square" lIns="68580" tIns="34290" rIns="68580" bIns="34290" rtlCol="0" anchor="t" anchorCtr="0">
            <a:noAutofit/>
          </a:bodyPr>
          <a:lstStyle/>
          <a:p>
            <a:pPr algn="ctr"/>
            <a:r>
              <a:rPr lang="en-US" sz="1500" dirty="0">
                <a:solidFill>
                  <a:schemeClr val="bg1"/>
                </a:solidFill>
                <a:latin typeface="Gotham Rounded Book" pitchFamily="50" charset="0"/>
              </a:rPr>
              <a:t>2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8176F0A-D1B6-4948-8E22-3606A5A7932B}"/>
              </a:ext>
            </a:extLst>
          </p:cNvPr>
          <p:cNvSpPr txBox="1"/>
          <p:nvPr/>
        </p:nvSpPr>
        <p:spPr>
          <a:xfrm>
            <a:off x="4759202" y="3786774"/>
            <a:ext cx="977518" cy="317810"/>
          </a:xfrm>
          <a:prstGeom prst="rect">
            <a:avLst/>
          </a:prstGeom>
          <a:ln>
            <a:noFill/>
          </a:ln>
        </p:spPr>
        <p:txBody>
          <a:bodyPr vert="horz" wrap="square" lIns="68580" tIns="34290" rIns="68580" bIns="34290" rtlCol="0" anchor="t" anchorCtr="0">
            <a:noAutofit/>
          </a:bodyPr>
          <a:lstStyle/>
          <a:p>
            <a:pPr algn="ctr"/>
            <a:r>
              <a:rPr lang="en-US" sz="1500" dirty="0">
                <a:solidFill>
                  <a:schemeClr val="bg1"/>
                </a:solidFill>
                <a:latin typeface="Gotham Rounded Book" pitchFamily="50" charset="0"/>
              </a:rPr>
              <a:t>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A877F29-3541-44EC-841B-5AA6671EA156}"/>
              </a:ext>
            </a:extLst>
          </p:cNvPr>
          <p:cNvSpPr txBox="1"/>
          <p:nvPr/>
        </p:nvSpPr>
        <p:spPr>
          <a:xfrm>
            <a:off x="346167" y="1425146"/>
            <a:ext cx="4143455" cy="4646140"/>
          </a:xfrm>
          <a:prstGeom prst="rect">
            <a:avLst/>
          </a:prstGeom>
          <a:ln>
            <a:noFill/>
          </a:ln>
        </p:spPr>
        <p:txBody>
          <a:bodyPr vert="horz" wrap="square" lIns="68580" tIns="34290" rIns="68580" bIns="34290" rtlCol="0" anchor="t" anchorCtr="0">
            <a:normAutofit lnSpcReduction="10000"/>
          </a:bodyPr>
          <a:lstStyle/>
          <a:p>
            <a:pPr defTabSz="342900">
              <a:defRPr/>
            </a:pPr>
            <a:r>
              <a:rPr lang="en-US" sz="2100" dirty="0"/>
              <a:t>Place your tubes in the thermocycler and start the reaction. </a:t>
            </a:r>
          </a:p>
          <a:p>
            <a:pPr defTabSz="342900">
              <a:defRPr/>
            </a:pPr>
            <a:endParaRPr lang="en-US" sz="2100" dirty="0"/>
          </a:p>
          <a:p>
            <a:pPr defTabSz="342900">
              <a:defRPr/>
            </a:pPr>
            <a:r>
              <a:rPr lang="en-US" sz="2100" dirty="0"/>
              <a:t>When the tubes have been at 94°C for at least 30 seconds, pause the reaction. </a:t>
            </a:r>
          </a:p>
          <a:p>
            <a:pPr defTabSz="342900">
              <a:defRPr/>
            </a:pPr>
            <a:endParaRPr lang="en-US" sz="2100" dirty="0"/>
          </a:p>
          <a:p>
            <a:pPr defTabSz="342900">
              <a:defRPr/>
            </a:pPr>
            <a:r>
              <a:rPr lang="en-US" sz="2100" dirty="0"/>
              <a:t>Remove the tubes and view fluorescence in P51™.</a:t>
            </a:r>
          </a:p>
          <a:p>
            <a:pPr defTabSz="342900">
              <a:defRPr/>
            </a:pPr>
            <a:endParaRPr lang="en-US" sz="2100" dirty="0"/>
          </a:p>
          <a:p>
            <a:pPr defTabSz="342900">
              <a:defRPr/>
            </a:pPr>
            <a:r>
              <a:rPr lang="en-US" sz="2100" dirty="0"/>
              <a:t>The dimmest tube should be considered a “0” on your brightness scale. </a:t>
            </a:r>
          </a:p>
          <a:p>
            <a:pPr defTabSz="342900">
              <a:defRPr/>
            </a:pPr>
            <a:endParaRPr lang="en-US" sz="2100" dirty="0"/>
          </a:p>
          <a:p>
            <a:pPr defTabSz="342900">
              <a:defRPr/>
            </a:pPr>
            <a:r>
              <a:rPr lang="en-US" sz="2100" dirty="0"/>
              <a:t>Record your observations in </a:t>
            </a:r>
            <a:r>
              <a:rPr lang="en-US" sz="2100" u="sng" dirty="0"/>
              <a:t>Table 1</a:t>
            </a:r>
            <a:r>
              <a:rPr lang="en-US" sz="2100" dirty="0"/>
              <a:t>.</a:t>
            </a:r>
          </a:p>
          <a:p>
            <a:pPr defTabSz="342900">
              <a:defRPr/>
            </a:pPr>
            <a:endParaRPr lang="en-US" sz="2100" dirty="0">
              <a:solidFill>
                <a:srgbClr val="1F497D"/>
              </a:solidFill>
              <a:latin typeface="Gotham Rounded Book" pitchFamily="50" charset="0"/>
            </a:endParaRPr>
          </a:p>
        </p:txBody>
      </p:sp>
      <p:sp>
        <p:nvSpPr>
          <p:cNvPr id="8" name="Title 6">
            <a:extLst>
              <a:ext uri="{FF2B5EF4-FFF2-40B4-BE49-F238E27FC236}">
                <a16:creationId xmlns:a16="http://schemas.microsoft.com/office/drawing/2014/main" id="{68E3B562-7298-4842-BEBF-F58E0DE97F80}"/>
              </a:ext>
            </a:extLst>
          </p:cNvPr>
          <p:cNvSpPr txBox="1">
            <a:spLocks/>
          </p:cNvSpPr>
          <p:nvPr/>
        </p:nvSpPr>
        <p:spPr>
          <a:xfrm>
            <a:off x="257695" y="535459"/>
            <a:ext cx="8257655" cy="587582"/>
          </a:xfrm>
          <a:prstGeom prst="rect">
            <a:avLst/>
          </a:prstGeom>
        </p:spPr>
        <p:txBody>
          <a:bodyPr>
            <a:normAutofit fontScale="8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Observing fluorescence – Denaturing (94°C)</a:t>
            </a:r>
          </a:p>
        </p:txBody>
      </p:sp>
    </p:spTree>
    <p:extLst>
      <p:ext uri="{BB962C8B-B14F-4D97-AF65-F5344CB8AC3E}">
        <p14:creationId xmlns:p14="http://schemas.microsoft.com/office/powerpoint/2010/main" val="202762725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ttps://lh6.googleusercontent.com/Dcy60GJWoWNSkpOl0iT6vSpK6OlsI9dwPC59Xv1wqpP0GoB8S7Tqg176e-oOfanzGKAFY-FOeqrBbdnqlv0g1lu479zOfO7lRGsk5hxm970bu9DhqNT2IAyXZbOSIQP02UjdKWuR">
            <a:extLst>
              <a:ext uri="{FF2B5EF4-FFF2-40B4-BE49-F238E27FC236}">
                <a16:creationId xmlns:a16="http://schemas.microsoft.com/office/drawing/2014/main" id="{20289899-CAE5-490C-B299-F5A41F3A5A0E}"/>
              </a:ext>
            </a:extLst>
          </p:cNvPr>
          <p:cNvPicPr/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564874" y="1779644"/>
            <a:ext cx="3821860" cy="246124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8909883-B93C-4108-BF9E-AB6B485AB69F}"/>
              </a:ext>
            </a:extLst>
          </p:cNvPr>
          <p:cNvSpPr txBox="1"/>
          <p:nvPr/>
        </p:nvSpPr>
        <p:spPr>
          <a:xfrm>
            <a:off x="7218048" y="3800713"/>
            <a:ext cx="977518" cy="317810"/>
          </a:xfrm>
          <a:prstGeom prst="rect">
            <a:avLst/>
          </a:prstGeom>
          <a:ln>
            <a:noFill/>
          </a:ln>
        </p:spPr>
        <p:txBody>
          <a:bodyPr vert="horz" wrap="square" lIns="68580" tIns="34290" rIns="68580" bIns="34290" rtlCol="0" anchor="t" anchorCtr="0">
            <a:noAutofit/>
          </a:bodyPr>
          <a:lstStyle/>
          <a:p>
            <a:pPr algn="ctr"/>
            <a:r>
              <a:rPr lang="en-US" sz="1500" dirty="0">
                <a:solidFill>
                  <a:schemeClr val="bg1"/>
                </a:solidFill>
                <a:latin typeface="Gotham Rounded Book" pitchFamily="50" charset="0"/>
              </a:rPr>
              <a:t>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A99AFBA-8B82-42DA-8783-E50B57524D6B}"/>
              </a:ext>
            </a:extLst>
          </p:cNvPr>
          <p:cNvSpPr txBox="1"/>
          <p:nvPr/>
        </p:nvSpPr>
        <p:spPr>
          <a:xfrm>
            <a:off x="5987622" y="3781198"/>
            <a:ext cx="1027917" cy="317810"/>
          </a:xfrm>
          <a:prstGeom prst="rect">
            <a:avLst/>
          </a:prstGeom>
          <a:ln>
            <a:noFill/>
          </a:ln>
        </p:spPr>
        <p:txBody>
          <a:bodyPr vert="horz" wrap="square" lIns="68580" tIns="34290" rIns="68580" bIns="34290" rtlCol="0" anchor="t" anchorCtr="0">
            <a:noAutofit/>
          </a:bodyPr>
          <a:lstStyle/>
          <a:p>
            <a:pPr algn="ctr"/>
            <a:r>
              <a:rPr lang="en-US" sz="1500" dirty="0">
                <a:solidFill>
                  <a:schemeClr val="bg1"/>
                </a:solidFill>
                <a:latin typeface="Gotham Rounded Book" pitchFamily="50" charset="0"/>
              </a:rPr>
              <a:t>2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8176F0A-D1B6-4948-8E22-3606A5A7932B}"/>
              </a:ext>
            </a:extLst>
          </p:cNvPr>
          <p:cNvSpPr txBox="1"/>
          <p:nvPr/>
        </p:nvSpPr>
        <p:spPr>
          <a:xfrm>
            <a:off x="4759202" y="3786774"/>
            <a:ext cx="977518" cy="317810"/>
          </a:xfrm>
          <a:prstGeom prst="rect">
            <a:avLst/>
          </a:prstGeom>
          <a:ln>
            <a:noFill/>
          </a:ln>
        </p:spPr>
        <p:txBody>
          <a:bodyPr vert="horz" wrap="square" lIns="68580" tIns="34290" rIns="68580" bIns="34290" rtlCol="0" anchor="t" anchorCtr="0">
            <a:noAutofit/>
          </a:bodyPr>
          <a:lstStyle/>
          <a:p>
            <a:pPr algn="ctr"/>
            <a:r>
              <a:rPr lang="en-US" sz="1500" dirty="0">
                <a:solidFill>
                  <a:schemeClr val="bg1"/>
                </a:solidFill>
                <a:latin typeface="Gotham Rounded Book" pitchFamily="50" charset="0"/>
              </a:rPr>
              <a:t>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A877F29-3541-44EC-841B-5AA6671EA156}"/>
              </a:ext>
            </a:extLst>
          </p:cNvPr>
          <p:cNvSpPr txBox="1"/>
          <p:nvPr/>
        </p:nvSpPr>
        <p:spPr>
          <a:xfrm>
            <a:off x="346167" y="1425146"/>
            <a:ext cx="4143455" cy="4646140"/>
          </a:xfrm>
          <a:prstGeom prst="rect">
            <a:avLst/>
          </a:prstGeom>
          <a:ln>
            <a:noFill/>
          </a:ln>
        </p:spPr>
        <p:txBody>
          <a:bodyPr vert="horz" wrap="square" lIns="68580" tIns="34290" rIns="68580" bIns="34290" rtlCol="0" anchor="t" anchorCtr="0">
            <a:normAutofit lnSpcReduction="10000"/>
          </a:bodyPr>
          <a:lstStyle/>
          <a:p>
            <a:pPr defTabSz="342900">
              <a:defRPr/>
            </a:pPr>
            <a:r>
              <a:rPr lang="en-US" sz="2100" dirty="0"/>
              <a:t>Return your tubes to the thermocycler.</a:t>
            </a:r>
          </a:p>
          <a:p>
            <a:pPr defTabSz="342900">
              <a:defRPr/>
            </a:pPr>
            <a:endParaRPr lang="en-US" sz="2100" dirty="0"/>
          </a:p>
          <a:p>
            <a:pPr defTabSz="342900">
              <a:defRPr/>
            </a:pPr>
            <a:r>
              <a:rPr lang="en-US" sz="2100" dirty="0"/>
              <a:t>Resume the reaction (press “Run”), and allow it to proceed to cycle 10.</a:t>
            </a:r>
          </a:p>
          <a:p>
            <a:pPr defTabSz="342900">
              <a:defRPr/>
            </a:pPr>
            <a:endParaRPr lang="en-US" sz="2100" dirty="0"/>
          </a:p>
          <a:p>
            <a:pPr defTabSz="342900">
              <a:defRPr/>
            </a:pPr>
            <a:r>
              <a:rPr lang="en-US" sz="2100" dirty="0"/>
              <a:t>During the 72°C extension stage, again pause the reaction and view your tubes in P51™.</a:t>
            </a:r>
          </a:p>
          <a:p>
            <a:pPr defTabSz="342900">
              <a:defRPr/>
            </a:pPr>
            <a:endParaRPr lang="en-US" sz="2100" dirty="0"/>
          </a:p>
          <a:p>
            <a:pPr defTabSz="342900">
              <a:defRPr/>
            </a:pPr>
            <a:r>
              <a:rPr lang="en-US" sz="2100" dirty="0"/>
              <a:t>Record your data in </a:t>
            </a:r>
            <a:r>
              <a:rPr lang="en-US" sz="2100" u="sng" dirty="0"/>
              <a:t>Table 2</a:t>
            </a:r>
            <a:r>
              <a:rPr lang="en-US" sz="2100" dirty="0"/>
              <a:t>.</a:t>
            </a:r>
          </a:p>
          <a:p>
            <a:pPr defTabSz="342900">
              <a:defRPr/>
            </a:pPr>
            <a:endParaRPr lang="en-US" sz="2100" dirty="0"/>
          </a:p>
          <a:p>
            <a:pPr defTabSz="342900">
              <a:defRPr/>
            </a:pPr>
            <a:r>
              <a:rPr lang="en-US" sz="2100" b="1" i="1" dirty="0"/>
              <a:t>Continue checking fluorescence at regular intervals, according to your experimental design.</a:t>
            </a:r>
          </a:p>
          <a:p>
            <a:pPr defTabSz="342900">
              <a:defRPr/>
            </a:pPr>
            <a:endParaRPr lang="en-US" sz="2100" dirty="0">
              <a:solidFill>
                <a:srgbClr val="1F497D"/>
              </a:solidFill>
              <a:latin typeface="Gotham Rounded Book" pitchFamily="50" charset="0"/>
            </a:endParaRPr>
          </a:p>
        </p:txBody>
      </p:sp>
      <p:sp>
        <p:nvSpPr>
          <p:cNvPr id="8" name="Title 6">
            <a:extLst>
              <a:ext uri="{FF2B5EF4-FFF2-40B4-BE49-F238E27FC236}">
                <a16:creationId xmlns:a16="http://schemas.microsoft.com/office/drawing/2014/main" id="{68E3B562-7298-4842-BEBF-F58E0DE97F80}"/>
              </a:ext>
            </a:extLst>
          </p:cNvPr>
          <p:cNvSpPr txBox="1">
            <a:spLocks/>
          </p:cNvSpPr>
          <p:nvPr/>
        </p:nvSpPr>
        <p:spPr>
          <a:xfrm>
            <a:off x="257695" y="535459"/>
            <a:ext cx="8257655" cy="587582"/>
          </a:xfrm>
          <a:prstGeom prst="rect">
            <a:avLst/>
          </a:prstGeom>
        </p:spPr>
        <p:txBody>
          <a:bodyPr>
            <a:normAutofit fontScale="8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Observing fluorescence – Extension (72°C)</a:t>
            </a:r>
          </a:p>
        </p:txBody>
      </p:sp>
    </p:spTree>
    <p:extLst>
      <p:ext uri="{BB962C8B-B14F-4D97-AF65-F5344CB8AC3E}">
        <p14:creationId xmlns:p14="http://schemas.microsoft.com/office/powerpoint/2010/main" val="201826705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100C7486-0899-481A-8E38-C599FDFE21AA}"/>
              </a:ext>
            </a:extLst>
          </p:cNvPr>
          <p:cNvGrpSpPr/>
          <p:nvPr/>
        </p:nvGrpSpPr>
        <p:grpSpPr>
          <a:xfrm>
            <a:off x="6624554" y="1896125"/>
            <a:ext cx="2230186" cy="1371600"/>
            <a:chOff x="5809008" y="1303001"/>
            <a:chExt cx="2230186" cy="13716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8BA65F5E-C197-429B-AC51-E8F18786B77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605420" y="1303001"/>
              <a:ext cx="639911" cy="1371600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71666E05-8FBB-4BC4-B0A6-E6C15EC8291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809008" y="1303001"/>
              <a:ext cx="660306" cy="1371600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FF1BD9F0-527B-4876-8B3B-9F350F01691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381438" y="1303001"/>
              <a:ext cx="657756" cy="1371600"/>
            </a:xfrm>
            <a:prstGeom prst="rect">
              <a:avLst/>
            </a:prstGeom>
          </p:spPr>
        </p:pic>
      </p:grpSp>
      <p:sp>
        <p:nvSpPr>
          <p:cNvPr id="8" name="Title 6">
            <a:extLst>
              <a:ext uri="{FF2B5EF4-FFF2-40B4-BE49-F238E27FC236}">
                <a16:creationId xmlns:a16="http://schemas.microsoft.com/office/drawing/2014/main" id="{A5CCB306-6817-416B-8DC3-BDD88095F9FC}"/>
              </a:ext>
            </a:extLst>
          </p:cNvPr>
          <p:cNvSpPr txBox="1">
            <a:spLocks/>
          </p:cNvSpPr>
          <p:nvPr/>
        </p:nvSpPr>
        <p:spPr>
          <a:xfrm>
            <a:off x="257695" y="535459"/>
            <a:ext cx="8257655" cy="587582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Drawing conclusions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2AADD71-5BBE-4E9F-8F47-3A427408849B}"/>
              </a:ext>
            </a:extLst>
          </p:cNvPr>
          <p:cNvSpPr txBox="1"/>
          <p:nvPr/>
        </p:nvSpPr>
        <p:spPr>
          <a:xfrm>
            <a:off x="346167" y="1425146"/>
            <a:ext cx="6293530" cy="4646140"/>
          </a:xfrm>
          <a:prstGeom prst="rect">
            <a:avLst/>
          </a:prstGeom>
          <a:ln>
            <a:noFill/>
          </a:ln>
        </p:spPr>
        <p:txBody>
          <a:bodyPr vert="horz" wrap="square" lIns="68580" tIns="34290" rIns="68580" bIns="34290" rtlCol="0" anchor="t" anchorCtr="0">
            <a:normAutofit/>
          </a:bodyPr>
          <a:lstStyle/>
          <a:p>
            <a:pPr defTabSz="342900">
              <a:defRPr/>
            </a:pPr>
            <a:endParaRPr lang="en-US" sz="2100" dirty="0"/>
          </a:p>
          <a:p>
            <a:pPr defTabSz="342900">
              <a:defRPr/>
            </a:pPr>
            <a:r>
              <a:rPr lang="en-US" sz="2100" dirty="0"/>
              <a:t>What cycle did the reference sample (R) begin fluorescing?</a:t>
            </a:r>
          </a:p>
          <a:p>
            <a:pPr defTabSz="342900">
              <a:defRPr/>
            </a:pPr>
            <a:endParaRPr lang="en-US" sz="2100" dirty="0"/>
          </a:p>
          <a:p>
            <a:pPr defTabSz="342900">
              <a:defRPr/>
            </a:pPr>
            <a:r>
              <a:rPr lang="en-US" sz="2100" dirty="0"/>
              <a:t>Did your experimental sample begin fluorescing  at the cycle you expected it to?</a:t>
            </a:r>
          </a:p>
          <a:p>
            <a:pPr defTabSz="342900">
              <a:defRPr/>
            </a:pPr>
            <a:endParaRPr lang="en-US" sz="2100" dirty="0"/>
          </a:p>
          <a:p>
            <a:pPr defTabSz="342900">
              <a:defRPr/>
            </a:pPr>
            <a:r>
              <a:rPr lang="en-US" sz="2100" dirty="0"/>
              <a:t>Which was more concentrated, your experimental or unknown sample?</a:t>
            </a:r>
          </a:p>
          <a:p>
            <a:pPr defTabSz="342900">
              <a:defRPr/>
            </a:pPr>
            <a:r>
              <a:rPr lang="en-US" sz="2100" dirty="0"/>
              <a:t>By about how much?</a:t>
            </a:r>
          </a:p>
        </p:txBody>
      </p:sp>
    </p:spTree>
    <p:extLst>
      <p:ext uri="{BB962C8B-B14F-4D97-AF65-F5344CB8AC3E}">
        <p14:creationId xmlns:p14="http://schemas.microsoft.com/office/powerpoint/2010/main" val="224264317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6">
            <a:extLst>
              <a:ext uri="{FF2B5EF4-FFF2-40B4-BE49-F238E27FC236}">
                <a16:creationId xmlns:a16="http://schemas.microsoft.com/office/drawing/2014/main" id="{1217701A-E7F5-4BAA-8847-3AE9831345AC}"/>
              </a:ext>
            </a:extLst>
          </p:cNvPr>
          <p:cNvSpPr txBox="1">
            <a:spLocks/>
          </p:cNvSpPr>
          <p:nvPr/>
        </p:nvSpPr>
        <p:spPr>
          <a:xfrm>
            <a:off x="257695" y="535459"/>
            <a:ext cx="8257655" cy="587582"/>
          </a:xfrm>
          <a:prstGeom prst="rect">
            <a:avLst/>
          </a:prstGeom>
        </p:spPr>
        <p:txBody>
          <a:bodyPr>
            <a:normAutofit fontScale="8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Comparing real-time and endpoint assays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AFE5806-5C22-4954-889E-30BCDAA7168A}"/>
              </a:ext>
            </a:extLst>
          </p:cNvPr>
          <p:cNvSpPr txBox="1"/>
          <p:nvPr/>
        </p:nvSpPr>
        <p:spPr>
          <a:xfrm>
            <a:off x="346167" y="1425146"/>
            <a:ext cx="5197898" cy="4646140"/>
          </a:xfrm>
          <a:prstGeom prst="rect">
            <a:avLst/>
          </a:prstGeom>
          <a:ln>
            <a:noFill/>
          </a:ln>
        </p:spPr>
        <p:txBody>
          <a:bodyPr vert="horz" wrap="square" lIns="68580" tIns="34290" rIns="68580" bIns="34290" rtlCol="0" anchor="t" anchorCtr="0">
            <a:normAutofit/>
          </a:bodyPr>
          <a:lstStyle/>
          <a:p>
            <a:pPr defTabSz="342900">
              <a:defRPr/>
            </a:pPr>
            <a:r>
              <a:rPr lang="en-US" sz="2100" dirty="0"/>
              <a:t>Run your samples on an agarose gel after they have completed all 30 PCR cycles.</a:t>
            </a:r>
          </a:p>
          <a:p>
            <a:pPr defTabSz="342900">
              <a:defRPr/>
            </a:pPr>
            <a:endParaRPr lang="en-US" sz="2100" dirty="0"/>
          </a:p>
          <a:p>
            <a:pPr defTabSz="342900">
              <a:defRPr/>
            </a:pPr>
            <a:r>
              <a:rPr lang="en-US" sz="2100" dirty="0"/>
              <a:t>What information can you gain from the gel that you could not get from observing fluorescence?</a:t>
            </a:r>
          </a:p>
          <a:p>
            <a:pPr defTabSz="342900">
              <a:defRPr/>
            </a:pPr>
            <a:endParaRPr lang="en-US" sz="2100" dirty="0"/>
          </a:p>
          <a:p>
            <a:pPr defTabSz="342900">
              <a:defRPr/>
            </a:pPr>
            <a:r>
              <a:rPr lang="en-US" sz="2100" dirty="0"/>
              <a:t>What information could you only get from viewing fluorescence?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DBC7E15-0C85-4BA0-A924-98AEDF33BD7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5583359" y="1459203"/>
            <a:ext cx="3124037" cy="3442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154811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6">
            <a:extLst>
              <a:ext uri="{FF2B5EF4-FFF2-40B4-BE49-F238E27FC236}">
                <a16:creationId xmlns:a16="http://schemas.microsoft.com/office/drawing/2014/main" id="{52EB0916-4034-444D-9771-B40112B252E0}"/>
              </a:ext>
            </a:extLst>
          </p:cNvPr>
          <p:cNvSpPr txBox="1">
            <a:spLocks/>
          </p:cNvSpPr>
          <p:nvPr/>
        </p:nvSpPr>
        <p:spPr>
          <a:xfrm>
            <a:off x="257695" y="535459"/>
            <a:ext cx="8257655" cy="587582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Learn more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BEE2E16-92CA-4B27-B392-56B89CE880DA}"/>
              </a:ext>
            </a:extLst>
          </p:cNvPr>
          <p:cNvSpPr/>
          <p:nvPr/>
        </p:nvSpPr>
        <p:spPr>
          <a:xfrm>
            <a:off x="271848" y="3369445"/>
            <a:ext cx="26110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accent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https://dnadots.minipcr.com/dnadots/real-time-polymerase-chain-reaction</a:t>
            </a:r>
            <a:endParaRPr lang="en-US" sz="1200" dirty="0">
              <a:solidFill>
                <a:schemeClr val="accent1"/>
              </a:solidFill>
            </a:endParaRPr>
          </a:p>
        </p:txBody>
      </p:sp>
      <p:pic>
        <p:nvPicPr>
          <p:cNvPr id="8" name="Picture 7" descr="Logo Final-01">
            <a:extLst>
              <a:ext uri="{FF2B5EF4-FFF2-40B4-BE49-F238E27FC236}">
                <a16:creationId xmlns:a16="http://schemas.microsoft.com/office/drawing/2014/main" id="{F001FC82-CFB6-48B1-B0DB-2EBF1FCEE105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838" y="1386531"/>
            <a:ext cx="3274681" cy="1842702"/>
          </a:xfrm>
          <a:prstGeom prst="rect">
            <a:avLst/>
          </a:prstGeom>
          <a:noFill/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80E6CBB-B262-4C32-8303-29FF6B95590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28" t="573" r="705" b="5088"/>
          <a:stretch/>
        </p:blipFill>
        <p:spPr>
          <a:xfrm>
            <a:off x="3858270" y="1257301"/>
            <a:ext cx="4993620" cy="560069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1890794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6">
            <a:extLst>
              <a:ext uri="{FF2B5EF4-FFF2-40B4-BE49-F238E27FC236}">
                <a16:creationId xmlns:a16="http://schemas.microsoft.com/office/drawing/2014/main" id="{1217701A-E7F5-4BAA-8847-3AE9831345AC}"/>
              </a:ext>
            </a:extLst>
          </p:cNvPr>
          <p:cNvSpPr txBox="1">
            <a:spLocks/>
          </p:cNvSpPr>
          <p:nvPr/>
        </p:nvSpPr>
        <p:spPr>
          <a:xfrm>
            <a:off x="257695" y="535459"/>
            <a:ext cx="8257655" cy="587582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Thank you!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AFE5806-5C22-4954-889E-30BCDAA7168A}"/>
              </a:ext>
            </a:extLst>
          </p:cNvPr>
          <p:cNvSpPr txBox="1"/>
          <p:nvPr/>
        </p:nvSpPr>
        <p:spPr>
          <a:xfrm>
            <a:off x="325484" y="1425146"/>
            <a:ext cx="8493033" cy="4646140"/>
          </a:xfrm>
          <a:prstGeom prst="rect">
            <a:avLst/>
          </a:prstGeom>
          <a:ln>
            <a:noFill/>
          </a:ln>
        </p:spPr>
        <p:txBody>
          <a:bodyPr vert="horz" wrap="square" lIns="68580" tIns="34290" rIns="68580" bIns="34290" rtlCol="0" anchor="t" anchorCtr="0">
            <a:normAutofit/>
          </a:bodyPr>
          <a:lstStyle/>
          <a:p>
            <a:pPr algn="ctr" defTabSz="342900">
              <a:defRPr/>
            </a:pPr>
            <a:r>
              <a:rPr lang="en-US" sz="4000" dirty="0"/>
              <a:t>We hope you enjoyed the lab!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58434A5-4899-4260-9DEC-CF242480EDD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35"/>
          <a:stretch/>
        </p:blipFill>
        <p:spPr>
          <a:xfrm>
            <a:off x="605481" y="2075934"/>
            <a:ext cx="7933038" cy="3803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5237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58434A5-4899-4260-9DEC-CF242480EDD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35"/>
          <a:stretch/>
        </p:blipFill>
        <p:spPr>
          <a:xfrm>
            <a:off x="605481" y="2075934"/>
            <a:ext cx="7933038" cy="3803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1718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Theme">
  <a:themeElements>
    <a:clrScheme name="MiniPCR">
      <a:dk1>
        <a:sysClr val="windowText" lastClr="000000"/>
      </a:dk1>
      <a:lt1>
        <a:sysClr val="window" lastClr="FFFFFF"/>
      </a:lt1>
      <a:dk2>
        <a:srgbClr val="002D73"/>
      </a:dk2>
      <a:lt2>
        <a:srgbClr val="A1DEE9"/>
      </a:lt2>
      <a:accent1>
        <a:srgbClr val="00B9E4"/>
      </a:accent1>
      <a:accent2>
        <a:srgbClr val="002D73"/>
      </a:accent2>
      <a:accent3>
        <a:srgbClr val="D0103A"/>
      </a:accent3>
      <a:accent4>
        <a:srgbClr val="A1DEE9"/>
      </a:accent4>
      <a:accent5>
        <a:srgbClr val="FFFFFF"/>
      </a:accent5>
      <a:accent6>
        <a:srgbClr val="FFFFFF"/>
      </a:accent6>
      <a:hlink>
        <a:srgbClr val="0000FF"/>
      </a:hlink>
      <a:folHlink>
        <a:srgbClr val="800080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blank">
  <a:themeElements>
    <a:clrScheme name="121981">
      <a:dk1>
        <a:srgbClr val="000000"/>
      </a:dk1>
      <a:lt1>
        <a:srgbClr val="FFFFFF"/>
      </a:lt1>
      <a:dk2>
        <a:srgbClr val="000063"/>
      </a:dk2>
      <a:lt2>
        <a:srgbClr val="808080"/>
      </a:lt2>
      <a:accent1>
        <a:srgbClr val="E2E2E2"/>
      </a:accent1>
      <a:accent2>
        <a:srgbClr val="D9E0E7"/>
      </a:accent2>
      <a:accent3>
        <a:srgbClr val="FFFFFF"/>
      </a:accent3>
      <a:accent4>
        <a:srgbClr val="000000"/>
      </a:accent4>
      <a:accent5>
        <a:srgbClr val="EEEEEE"/>
      </a:accent5>
      <a:accent6>
        <a:srgbClr val="C4CBD1"/>
      </a:accent6>
      <a:hlink>
        <a:srgbClr val="005899"/>
      </a:hlink>
      <a:folHlink>
        <a:srgbClr val="86A9D1"/>
      </a:folHlink>
    </a:clrScheme>
    <a:fontScheme name="Letter Blank">
      <a:majorFont>
        <a:latin typeface="Arial"/>
        <a:ea typeface=""/>
        <a:cs typeface="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 w="9525" cap="flat" cmpd="sng" algn="ctr">
          <a:solidFill>
            <a:schemeClr val="bg2"/>
          </a:solidFill>
          <a:prstDash val="solid"/>
          <a:round/>
          <a:headEnd type="none" w="med" len="med"/>
          <a:tailEnd type="stealth" w="med" len="med"/>
        </a:ln>
        <a:effectLst/>
      </a:spPr>
      <a:bodyPr vert="horz" wrap="square" lIns="91440" tIns="91440" rIns="91440" bIns="9144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1000" b="0" i="0" u="none" strike="noStrike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solidFill>
          <a:schemeClr val="accent1"/>
        </a:solidFill>
        <a:ln w="9525" cap="flat" cmpd="sng" algn="ctr">
          <a:solidFill>
            <a:schemeClr val="bg2"/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  <a:txDef>
      <a:spPr>
        <a:noFill/>
      </a:spPr>
      <a:bodyPr wrap="none" tIns="91440" bIns="91440" rtlCol="0">
        <a:spAutoFit/>
      </a:bodyPr>
      <a:lstStyle>
        <a:defPPr>
          <a:defRPr b="0" dirty="0" smtClean="0"/>
        </a:defPPr>
      </a:lstStyle>
    </a:txDef>
  </a:objectDefaults>
  <a:extraClrSchemeLst>
    <a:extraClrScheme>
      <a:clrScheme name="Letter Blank 1">
        <a:dk1>
          <a:srgbClr val="000000"/>
        </a:dk1>
        <a:lt1>
          <a:srgbClr val="FFFFFF"/>
        </a:lt1>
        <a:dk2>
          <a:srgbClr val="000063"/>
        </a:dk2>
        <a:lt2>
          <a:srgbClr val="808080"/>
        </a:lt2>
        <a:accent1>
          <a:srgbClr val="E2E2E2"/>
        </a:accent1>
        <a:accent2>
          <a:srgbClr val="D9E0E7"/>
        </a:accent2>
        <a:accent3>
          <a:srgbClr val="FFFFFF"/>
        </a:accent3>
        <a:accent4>
          <a:srgbClr val="000000"/>
        </a:accent4>
        <a:accent5>
          <a:srgbClr val="EEEEEE"/>
        </a:accent5>
        <a:accent6>
          <a:srgbClr val="C4CBD1"/>
        </a:accent6>
        <a:hlink>
          <a:srgbClr val="005899"/>
        </a:hlink>
        <a:folHlink>
          <a:srgbClr val="86A9D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14693</TotalTime>
  <Words>1532</Words>
  <Application>Microsoft Office PowerPoint</Application>
  <PresentationFormat>On-screen Show (4:3)</PresentationFormat>
  <Paragraphs>325</Paragraphs>
  <Slides>32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13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48" baseType="lpstr">
      <vt:lpstr>Arial</vt:lpstr>
      <vt:lpstr>Calibri</vt:lpstr>
      <vt:lpstr>Calibri Light</vt:lpstr>
      <vt:lpstr>Gotham Rounded Book</vt:lpstr>
      <vt:lpstr>Helvetica</vt:lpstr>
      <vt:lpstr>Lucida Grande</vt:lpstr>
      <vt:lpstr>Marlett</vt:lpstr>
      <vt:lpstr>Segoe UI</vt:lpstr>
      <vt:lpstr>Segoe UI Light</vt:lpstr>
      <vt:lpstr>Segoe UI Semibold</vt:lpstr>
      <vt:lpstr>Symbol</vt:lpstr>
      <vt:lpstr>Tahoma</vt:lpstr>
      <vt:lpstr>Wingdings</vt:lpstr>
      <vt:lpstr>Office Theme</vt:lpstr>
      <vt:lpstr>blank</vt:lpstr>
      <vt:lpstr>think-cell Slide</vt:lpstr>
      <vt:lpstr>PowerPoint Presentation</vt:lpstr>
      <vt:lpstr>Observing Fluorescence</vt:lpstr>
      <vt:lpstr>qPCR Glow Lab</vt:lpstr>
      <vt:lpstr>Polymerase Chain Reaction (PCR)</vt:lpstr>
      <vt:lpstr>Polymerase Chain Reaction (PCR)</vt:lpstr>
      <vt:lpstr>Thermal cycling</vt:lpstr>
      <vt:lpstr>What goes in a conventional PCR</vt:lpstr>
      <vt:lpstr>PCR products increase exponentially</vt:lpstr>
      <vt:lpstr>Traditional PCR is an endpoint assay</vt:lpstr>
      <vt:lpstr>Different starting points have the same endpoint</vt:lpstr>
      <vt:lpstr>Different starting points have the same endpoint</vt:lpstr>
      <vt:lpstr>qPCR doesn’t look at the endpoint</vt:lpstr>
      <vt:lpstr>qPCR uses a fluorescent dye</vt:lpstr>
      <vt:lpstr>qPCR uses a fluorescent dye</vt:lpstr>
      <vt:lpstr>Starting DNA concentration affects Ct</vt:lpstr>
      <vt:lpstr>Starting DNA concentration affects Ct</vt:lpstr>
      <vt:lpstr>Starting DNA concentration affects Ct</vt:lpstr>
      <vt:lpstr>qPCR allows researchers to estimate DNA concentration</vt:lpstr>
      <vt:lpstr>qPCR is usually expensive </vt:lpstr>
      <vt:lpstr>Predict your approximate Ct</vt:lpstr>
      <vt:lpstr>Which group’s is more diluted?</vt:lpstr>
      <vt:lpstr>Setting up your reaction</vt:lpstr>
      <vt:lpstr>What goes in the qPCR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Bruce Bryan</dc:creator>
  <cp:lastModifiedBy>bastian k</cp:lastModifiedBy>
  <cp:revision>116</cp:revision>
  <dcterms:created xsi:type="dcterms:W3CDTF">2018-11-16T15:55:41Z</dcterms:created>
  <dcterms:modified xsi:type="dcterms:W3CDTF">2019-08-12T00:15:11Z</dcterms:modified>
</cp:coreProperties>
</file>